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1"/>
  </p:notesMasterIdLst>
  <p:handoutMasterIdLst>
    <p:handoutMasterId r:id="rId22"/>
  </p:handoutMasterIdLst>
  <p:sldIdLst>
    <p:sldId id="341" r:id="rId2"/>
    <p:sldId id="874" r:id="rId3"/>
    <p:sldId id="867" r:id="rId4"/>
    <p:sldId id="901" r:id="rId5"/>
    <p:sldId id="886" r:id="rId6"/>
    <p:sldId id="887" r:id="rId7"/>
    <p:sldId id="811" r:id="rId8"/>
    <p:sldId id="809" r:id="rId9"/>
    <p:sldId id="808" r:id="rId10"/>
    <p:sldId id="810" r:id="rId11"/>
    <p:sldId id="899" r:id="rId12"/>
    <p:sldId id="900" r:id="rId13"/>
    <p:sldId id="898" r:id="rId14"/>
    <p:sldId id="321" r:id="rId15"/>
    <p:sldId id="322" r:id="rId16"/>
    <p:sldId id="323" r:id="rId17"/>
    <p:sldId id="324" r:id="rId18"/>
    <p:sldId id="340" r:id="rId19"/>
    <p:sldId id="885" r:id="rId2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B1D254"/>
    <a:srgbClr val="FFFFFF"/>
    <a:srgbClr val="FF6600"/>
    <a:srgbClr val="1A4669"/>
    <a:srgbClr val="C6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80" autoAdjust="0"/>
    <p:restoredTop sz="92714" autoAdjust="0"/>
  </p:normalViewPr>
  <p:slideViewPr>
    <p:cSldViewPr snapToGrid="0">
      <p:cViewPr varScale="1">
        <p:scale>
          <a:sx n="106" d="100"/>
          <a:sy n="106" d="100"/>
        </p:scale>
        <p:origin x="141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F10F40E5-A7C7-4324-BD02-72BBF670FBCD}"/>
    <pc:docChg chg="undo custSel delSld modSld">
      <pc:chgData name="Olivier Genoud" userId="e3287607-b312-4221-8c8d-a6943b641987" providerId="ADAL" clId="{F10F40E5-A7C7-4324-BD02-72BBF670FBCD}" dt="2022-08-11T16:10:03.229" v="1055" actId="13926"/>
      <pc:docMkLst>
        <pc:docMk/>
      </pc:docMkLst>
      <pc:sldChg chg="modSp mod">
        <pc:chgData name="Olivier Genoud" userId="e3287607-b312-4221-8c8d-a6943b641987" providerId="ADAL" clId="{F10F40E5-A7C7-4324-BD02-72BBF670FBCD}" dt="2022-08-11T16:04:44.932" v="1026" actId="6549"/>
        <pc:sldMkLst>
          <pc:docMk/>
          <pc:sldMk cId="0" sldId="322"/>
        </pc:sldMkLst>
        <pc:spChg chg="mod">
          <ac:chgData name="Olivier Genoud" userId="e3287607-b312-4221-8c8d-a6943b641987" providerId="ADAL" clId="{F10F40E5-A7C7-4324-BD02-72BBF670FBCD}" dt="2022-08-11T11:31:36.746" v="808" actId="20577"/>
          <ac:spMkLst>
            <pc:docMk/>
            <pc:sldMk cId="0" sldId="322"/>
            <ac:spMk id="5" creationId="{B462C889-633B-45B1-B7BD-FE01A372E9D0}"/>
          </ac:spMkLst>
        </pc:spChg>
        <pc:graphicFrameChg chg="mod modGraphic">
          <ac:chgData name="Olivier Genoud" userId="e3287607-b312-4221-8c8d-a6943b641987" providerId="ADAL" clId="{F10F40E5-A7C7-4324-BD02-72BBF670FBCD}" dt="2022-08-11T16:04:44.932" v="102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10F40E5-A7C7-4324-BD02-72BBF670FBCD}" dt="2022-08-11T16:07:07.059" v="1031" actId="6549"/>
        <pc:sldMkLst>
          <pc:docMk/>
          <pc:sldMk cId="0" sldId="323"/>
        </pc:sldMkLst>
        <pc:spChg chg="mod">
          <ac:chgData name="Olivier Genoud" userId="e3287607-b312-4221-8c8d-a6943b641987" providerId="ADAL" clId="{F10F40E5-A7C7-4324-BD02-72BBF670FBCD}" dt="2022-08-11T11:31:44.361" v="809" actId="6549"/>
          <ac:spMkLst>
            <pc:docMk/>
            <pc:sldMk cId="0" sldId="323"/>
            <ac:spMk id="5" creationId="{B791B999-4DFD-4362-8981-7C125E6EB4F1}"/>
          </ac:spMkLst>
        </pc:spChg>
        <pc:graphicFrameChg chg="mod modGraphic">
          <ac:chgData name="Olivier Genoud" userId="e3287607-b312-4221-8c8d-a6943b641987" providerId="ADAL" clId="{F10F40E5-A7C7-4324-BD02-72BBF670FBCD}" dt="2022-08-11T16:07:07.059" v="1031"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10F40E5-A7C7-4324-BD02-72BBF670FBCD}" dt="2022-08-11T16:09:01.507" v="1050" actId="20577"/>
        <pc:sldMkLst>
          <pc:docMk/>
          <pc:sldMk cId="0" sldId="324"/>
        </pc:sldMkLst>
        <pc:spChg chg="mod">
          <ac:chgData name="Olivier Genoud" userId="e3287607-b312-4221-8c8d-a6943b641987" providerId="ADAL" clId="{F10F40E5-A7C7-4324-BD02-72BBF670FBCD}" dt="2022-08-11T16:07:18.628" v="1033" actId="6549"/>
          <ac:spMkLst>
            <pc:docMk/>
            <pc:sldMk cId="0" sldId="324"/>
            <ac:spMk id="30723" creationId="{14D8DDB8-47B2-498A-955D-6594BFFF6A1F}"/>
          </ac:spMkLst>
        </pc:spChg>
        <pc:graphicFrameChg chg="mod modGraphic">
          <ac:chgData name="Olivier Genoud" userId="e3287607-b312-4221-8c8d-a6943b641987" providerId="ADAL" clId="{F10F40E5-A7C7-4324-BD02-72BBF670FBCD}" dt="2022-08-11T16:08:39.110" v="1044" actId="20577"/>
          <ac:graphicFrameMkLst>
            <pc:docMk/>
            <pc:sldMk cId="0" sldId="324"/>
            <ac:graphicFrameMk id="4" creationId="{503DA3C9-0A7B-4757-93FC-88F0D348DED4}"/>
          </ac:graphicFrameMkLst>
        </pc:graphicFrameChg>
        <pc:graphicFrameChg chg="mod modGraphic">
          <ac:chgData name="Olivier Genoud" userId="e3287607-b312-4221-8c8d-a6943b641987" providerId="ADAL" clId="{F10F40E5-A7C7-4324-BD02-72BBF670FBCD}" dt="2022-08-11T16:09:01.507" v="1050" actId="20577"/>
          <ac:graphicFrameMkLst>
            <pc:docMk/>
            <pc:sldMk cId="0" sldId="324"/>
            <ac:graphicFrameMk id="6" creationId="{39EF35DE-51FD-49FE-8CC9-80BA75B1483B}"/>
          </ac:graphicFrameMkLst>
        </pc:graphicFrameChg>
      </pc:sldChg>
      <pc:sldChg chg="modSp mod">
        <pc:chgData name="Olivier Genoud" userId="e3287607-b312-4221-8c8d-a6943b641987" providerId="ADAL" clId="{F10F40E5-A7C7-4324-BD02-72BBF670FBCD}" dt="2022-08-11T16:10:03.229" v="1055" actId="13926"/>
        <pc:sldMkLst>
          <pc:docMk/>
          <pc:sldMk cId="0" sldId="325"/>
        </pc:sldMkLst>
        <pc:spChg chg="mod">
          <ac:chgData name="Olivier Genoud" userId="e3287607-b312-4221-8c8d-a6943b641987" providerId="ADAL" clId="{F10F40E5-A7C7-4324-BD02-72BBF670FBCD}" dt="2022-08-11T16:10:03.229" v="1055" actId="13926"/>
          <ac:spMkLst>
            <pc:docMk/>
            <pc:sldMk cId="0" sldId="325"/>
            <ac:spMk id="30723" creationId="{5F468ABF-394C-4C03-AA22-2BACDA8AD010}"/>
          </ac:spMkLst>
        </pc:spChg>
      </pc:sldChg>
      <pc:sldChg chg="modSp del mod">
        <pc:chgData name="Olivier Genoud" userId="e3287607-b312-4221-8c8d-a6943b641987" providerId="ADAL" clId="{F10F40E5-A7C7-4324-BD02-72BBF670FBCD}" dt="2022-08-11T09:30:28.717" v="588" actId="47"/>
        <pc:sldMkLst>
          <pc:docMk/>
          <pc:sldMk cId="0" sldId="355"/>
        </pc:sldMkLst>
        <pc:spChg chg="mod">
          <ac:chgData name="Olivier Genoud" userId="e3287607-b312-4221-8c8d-a6943b641987" providerId="ADAL" clId="{F10F40E5-A7C7-4324-BD02-72BBF670FBCD}" dt="2022-08-11T07:37:49.129" v="341" actId="6549"/>
          <ac:spMkLst>
            <pc:docMk/>
            <pc:sldMk cId="0" sldId="355"/>
            <ac:spMk id="10242" creationId="{D35366E3-3CE1-4FAA-867F-220E86F6759E}"/>
          </ac:spMkLst>
        </pc:spChg>
        <pc:graphicFrameChg chg="modGraphic">
          <ac:chgData name="Olivier Genoud" userId="e3287607-b312-4221-8c8d-a6943b641987" providerId="ADAL" clId="{F10F40E5-A7C7-4324-BD02-72BBF670FBCD}" dt="2022-08-11T07:37:25.624" v="309" actId="6549"/>
          <ac:graphicFrameMkLst>
            <pc:docMk/>
            <pc:sldMk cId="0" sldId="355"/>
            <ac:graphicFrameMk id="6" creationId="{35CAF6AE-83C6-45ED-9A06-024BF901EC9C}"/>
          </ac:graphicFrameMkLst>
        </pc:graphicFrameChg>
      </pc:sldChg>
      <pc:sldChg chg="delSp modSp mod">
        <pc:chgData name="Olivier Genoud" userId="e3287607-b312-4221-8c8d-a6943b641987" providerId="ADAL" clId="{F10F40E5-A7C7-4324-BD02-72BBF670FBCD}" dt="2022-08-11T11:26:20.511" v="756" actId="207"/>
        <pc:sldMkLst>
          <pc:docMk/>
          <pc:sldMk cId="0" sldId="808"/>
        </pc:sldMkLst>
        <pc:spChg chg="del">
          <ac:chgData name="Olivier Genoud" userId="e3287607-b312-4221-8c8d-a6943b641987" providerId="ADAL" clId="{F10F40E5-A7C7-4324-BD02-72BBF670FBCD}" dt="2022-08-11T09:05:01.542" v="451" actId="478"/>
          <ac:spMkLst>
            <pc:docMk/>
            <pc:sldMk cId="0" sldId="808"/>
            <ac:spMk id="5" creationId="{855CC267-FCF4-407F-8CF2-BB445F6B6063}"/>
          </ac:spMkLst>
        </pc:spChg>
        <pc:spChg chg="mod">
          <ac:chgData name="Olivier Genoud" userId="e3287607-b312-4221-8c8d-a6943b641987" providerId="ADAL" clId="{F10F40E5-A7C7-4324-BD02-72BBF670FBCD}" dt="2022-08-11T07:38:28.815" v="346"/>
          <ac:spMkLst>
            <pc:docMk/>
            <pc:sldMk cId="0" sldId="808"/>
            <ac:spMk id="8" creationId="{BB6C61F9-29AD-4200-B68D-8E7906A4CAA1}"/>
          </ac:spMkLst>
        </pc:spChg>
        <pc:graphicFrameChg chg="modGraphic">
          <ac:chgData name="Olivier Genoud" userId="e3287607-b312-4221-8c8d-a6943b641987" providerId="ADAL" clId="{F10F40E5-A7C7-4324-BD02-72BBF670FBCD}" dt="2022-08-11T11:26:20.511" v="756" actId="207"/>
          <ac:graphicFrameMkLst>
            <pc:docMk/>
            <pc:sldMk cId="0" sldId="808"/>
            <ac:graphicFrameMk id="6" creationId="{56102DBE-7A27-4B72-8904-9BD8B08A1693}"/>
          </ac:graphicFrameMkLst>
        </pc:graphicFrameChg>
      </pc:sldChg>
      <pc:sldChg chg="delSp modSp mod">
        <pc:chgData name="Olivier Genoud" userId="e3287607-b312-4221-8c8d-a6943b641987" providerId="ADAL" clId="{F10F40E5-A7C7-4324-BD02-72BBF670FBCD}" dt="2022-08-11T09:37:15.035" v="634" actId="478"/>
        <pc:sldMkLst>
          <pc:docMk/>
          <pc:sldMk cId="0" sldId="809"/>
        </pc:sldMkLst>
        <pc:spChg chg="del">
          <ac:chgData name="Olivier Genoud" userId="e3287607-b312-4221-8c8d-a6943b641987" providerId="ADAL" clId="{F10F40E5-A7C7-4324-BD02-72BBF670FBCD}" dt="2022-08-11T09:37:15.035" v="634" actId="478"/>
          <ac:spMkLst>
            <pc:docMk/>
            <pc:sldMk cId="0" sldId="809"/>
            <ac:spMk id="5" creationId="{03968528-A046-4CEE-B660-F72F384C54F1}"/>
          </ac:spMkLst>
        </pc:spChg>
        <pc:spChg chg="mod">
          <ac:chgData name="Olivier Genoud" userId="e3287607-b312-4221-8c8d-a6943b641987" providerId="ADAL" clId="{F10F40E5-A7C7-4324-BD02-72BBF670FBCD}" dt="2022-08-11T07:38:22.799" v="345"/>
          <ac:spMkLst>
            <pc:docMk/>
            <pc:sldMk cId="0" sldId="809"/>
            <ac:spMk id="8" creationId="{82CE806B-8B9A-4A8B-80C5-C7CFE4E4C11C}"/>
          </ac:spMkLst>
        </pc:spChg>
        <pc:spChg chg="mod">
          <ac:chgData name="Olivier Genoud" userId="e3287607-b312-4221-8c8d-a6943b641987" providerId="ADAL" clId="{F10F40E5-A7C7-4324-BD02-72BBF670FBCD}" dt="2022-08-11T07:41:09.629" v="354" actId="6549"/>
          <ac:spMkLst>
            <pc:docMk/>
            <pc:sldMk cId="0" sldId="809"/>
            <ac:spMk id="14339" creationId="{3B259D97-2B01-40AE-B095-45E1FD905E92}"/>
          </ac:spMkLst>
        </pc:spChg>
        <pc:graphicFrameChg chg="mod modGraphic">
          <ac:chgData name="Olivier Genoud" userId="e3287607-b312-4221-8c8d-a6943b641987" providerId="ADAL" clId="{F10F40E5-A7C7-4324-BD02-72BBF670FBCD}" dt="2022-08-11T09:37:02.029" v="633" actId="6549"/>
          <ac:graphicFrameMkLst>
            <pc:docMk/>
            <pc:sldMk cId="0" sldId="809"/>
            <ac:graphicFrameMk id="6" creationId="{83470EA1-6B93-4200-81B2-B6A07DD757F1}"/>
          </ac:graphicFrameMkLst>
        </pc:graphicFrameChg>
      </pc:sldChg>
      <pc:sldChg chg="delSp modSp mod">
        <pc:chgData name="Olivier Genoud" userId="e3287607-b312-4221-8c8d-a6943b641987" providerId="ADAL" clId="{F10F40E5-A7C7-4324-BD02-72BBF670FBCD}" dt="2022-08-11T11:28:46.281" v="784" actId="6549"/>
        <pc:sldMkLst>
          <pc:docMk/>
          <pc:sldMk cId="0" sldId="810"/>
        </pc:sldMkLst>
        <pc:spChg chg="del">
          <ac:chgData name="Olivier Genoud" userId="e3287607-b312-4221-8c8d-a6943b641987" providerId="ADAL" clId="{F10F40E5-A7C7-4324-BD02-72BBF670FBCD}" dt="2022-08-11T09:38:17.404" v="712" actId="478"/>
          <ac:spMkLst>
            <pc:docMk/>
            <pc:sldMk cId="0" sldId="810"/>
            <ac:spMk id="7" creationId="{2E96B9D5-C7BF-4504-A2EC-D37B12AC22D4}"/>
          </ac:spMkLst>
        </pc:spChg>
        <pc:spChg chg="mod">
          <ac:chgData name="Olivier Genoud" userId="e3287607-b312-4221-8c8d-a6943b641987" providerId="ADAL" clId="{F10F40E5-A7C7-4324-BD02-72BBF670FBCD}" dt="2022-08-11T07:38:34.639" v="347"/>
          <ac:spMkLst>
            <pc:docMk/>
            <pc:sldMk cId="0" sldId="810"/>
            <ac:spMk id="9" creationId="{AECE3115-E7A1-49F4-A9A2-E5E86D3768BB}"/>
          </ac:spMkLst>
        </pc:spChg>
        <pc:spChg chg="mod">
          <ac:chgData name="Olivier Genoud" userId="e3287607-b312-4221-8c8d-a6943b641987" providerId="ADAL" clId="{F10F40E5-A7C7-4324-BD02-72BBF670FBCD}" dt="2022-08-11T09:38:11.181" v="692" actId="6549"/>
          <ac:spMkLst>
            <pc:docMk/>
            <pc:sldMk cId="0" sldId="810"/>
            <ac:spMk id="16387" creationId="{118E205E-6224-40AA-A28E-DE2B0B5FD9CD}"/>
          </ac:spMkLst>
        </pc:spChg>
        <pc:graphicFrameChg chg="del modGraphic">
          <ac:chgData name="Olivier Genoud" userId="e3287607-b312-4221-8c8d-a6943b641987" providerId="ADAL" clId="{F10F40E5-A7C7-4324-BD02-72BBF670FBCD}" dt="2022-08-11T09:37:35.506" v="641" actId="478"/>
          <ac:graphicFrameMkLst>
            <pc:docMk/>
            <pc:sldMk cId="0" sldId="810"/>
            <ac:graphicFrameMk id="5" creationId="{346AF420-98E7-43DE-BEA5-56089EEC3B8A}"/>
          </ac:graphicFrameMkLst>
        </pc:graphicFrameChg>
        <pc:graphicFrameChg chg="mod modGraphic">
          <ac:chgData name="Olivier Genoud" userId="e3287607-b312-4221-8c8d-a6943b641987" providerId="ADAL" clId="{F10F40E5-A7C7-4324-BD02-72BBF670FBCD}" dt="2022-08-11T11:28:46.281" v="784"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F10F40E5-A7C7-4324-BD02-72BBF670FBCD}" dt="2022-08-11T11:26:51.430" v="759" actId="1035"/>
        <pc:sldMkLst>
          <pc:docMk/>
          <pc:sldMk cId="0" sldId="811"/>
        </pc:sldMkLst>
        <pc:spChg chg="del">
          <ac:chgData name="Olivier Genoud" userId="e3287607-b312-4221-8c8d-a6943b641987" providerId="ADAL" clId="{F10F40E5-A7C7-4324-BD02-72BBF670FBCD}" dt="2022-08-11T09:36:23.564" v="627" actId="478"/>
          <ac:spMkLst>
            <pc:docMk/>
            <pc:sldMk cId="0" sldId="811"/>
            <ac:spMk id="5" creationId="{58EBD6C6-B99D-4304-9A94-F1ACDD64ED5D}"/>
          </ac:spMkLst>
        </pc:spChg>
        <pc:spChg chg="mod">
          <ac:chgData name="Olivier Genoud" userId="e3287607-b312-4221-8c8d-a6943b641987" providerId="ADAL" clId="{F10F40E5-A7C7-4324-BD02-72BBF670FBCD}" dt="2022-08-11T07:38:16.543" v="344"/>
          <ac:spMkLst>
            <pc:docMk/>
            <pc:sldMk cId="0" sldId="811"/>
            <ac:spMk id="8" creationId="{3F1ADB89-7AA8-400D-9831-F1E3477B2690}"/>
          </ac:spMkLst>
        </pc:spChg>
        <pc:spChg chg="mod">
          <ac:chgData name="Olivier Genoud" userId="e3287607-b312-4221-8c8d-a6943b641987" providerId="ADAL" clId="{F10F40E5-A7C7-4324-BD02-72BBF670FBCD}" dt="2022-08-11T11:26:51.430" v="759" actId="1035"/>
          <ac:spMkLst>
            <pc:docMk/>
            <pc:sldMk cId="0" sldId="811"/>
            <ac:spMk id="12291" creationId="{528CA109-F676-4CDF-A79C-C2D66AC04130}"/>
          </ac:spMkLst>
        </pc:spChg>
        <pc:graphicFrameChg chg="mod modGraphic">
          <ac:chgData name="Olivier Genoud" userId="e3287607-b312-4221-8c8d-a6943b641987" providerId="ADAL" clId="{F10F40E5-A7C7-4324-BD02-72BBF670FBCD}" dt="2022-08-11T11:23:57.096" v="755" actId="20577"/>
          <ac:graphicFrameMkLst>
            <pc:docMk/>
            <pc:sldMk cId="0" sldId="811"/>
            <ac:graphicFrameMk id="6" creationId="{303CD404-7819-49B2-818B-645C47D27BBE}"/>
          </ac:graphicFrameMkLst>
        </pc:graphicFrameChg>
      </pc:sldChg>
      <pc:sldChg chg="modSp mod">
        <pc:chgData name="Olivier Genoud" userId="e3287607-b312-4221-8c8d-a6943b641987" providerId="ADAL" clId="{F10F40E5-A7C7-4324-BD02-72BBF670FBCD}" dt="2022-08-11T11:41:10.444" v="895" actId="6549"/>
        <pc:sldMkLst>
          <pc:docMk/>
          <pc:sldMk cId="0" sldId="868"/>
        </pc:sldMkLst>
        <pc:graphicFrameChg chg="modGraphic">
          <ac:chgData name="Olivier Genoud" userId="e3287607-b312-4221-8c8d-a6943b641987" providerId="ADAL" clId="{F10F40E5-A7C7-4324-BD02-72BBF670FBCD}" dt="2022-08-11T11:41:10.444" v="895"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F10F40E5-A7C7-4324-BD02-72BBF670FBCD}" dt="2022-08-11T13:18:00.847" v="925" actId="20577"/>
        <pc:sldMkLst>
          <pc:docMk/>
          <pc:sldMk cId="0" sldId="869"/>
        </pc:sldMkLst>
        <pc:graphicFrameChg chg="mod modGraphic">
          <ac:chgData name="Olivier Genoud" userId="e3287607-b312-4221-8c8d-a6943b641987" providerId="ADAL" clId="{F10F40E5-A7C7-4324-BD02-72BBF670FBCD}" dt="2022-08-11T13:18:00.847" v="925" actId="20577"/>
          <ac:graphicFrameMkLst>
            <pc:docMk/>
            <pc:sldMk cId="0" sldId="869"/>
            <ac:graphicFrameMk id="8" creationId="{76A3D22C-ADA5-49D2-8486-33C02C29F828}"/>
          </ac:graphicFrameMkLst>
        </pc:graphicFrameChg>
      </pc:sldChg>
      <pc:sldChg chg="modSp mod">
        <pc:chgData name="Olivier Genoud" userId="e3287607-b312-4221-8c8d-a6943b641987" providerId="ADAL" clId="{F10F40E5-A7C7-4324-BD02-72BBF670FBCD}" dt="2022-08-11T11:19:21.972" v="714" actId="208"/>
        <pc:sldMkLst>
          <pc:docMk/>
          <pc:sldMk cId="2199278427" sldId="874"/>
        </pc:sldMkLst>
        <pc:spChg chg="mod">
          <ac:chgData name="Olivier Genoud" userId="e3287607-b312-4221-8c8d-a6943b641987" providerId="ADAL" clId="{F10F40E5-A7C7-4324-BD02-72BBF670FBCD}" dt="2022-08-11T11:19:21.972" v="714" actId="208"/>
          <ac:spMkLst>
            <pc:docMk/>
            <pc:sldMk cId="2199278427" sldId="874"/>
            <ac:spMk id="18" creationId="{9C0D78E6-5C3A-4958-A906-65BDEFE329B8}"/>
          </ac:spMkLst>
        </pc:spChg>
        <pc:spChg chg="mod">
          <ac:chgData name="Olivier Genoud" userId="e3287607-b312-4221-8c8d-a6943b641987" providerId="ADAL" clId="{F10F40E5-A7C7-4324-BD02-72BBF670FBCD}" dt="2022-08-11T11:19:05.535" v="713" actId="207"/>
          <ac:spMkLst>
            <pc:docMk/>
            <pc:sldMk cId="2199278427" sldId="874"/>
            <ac:spMk id="20" creationId="{AE70A9F4-77DC-4BE0-8E5A-5FEC29887AC1}"/>
          </ac:spMkLst>
        </pc:spChg>
      </pc:sldChg>
      <pc:sldChg chg="modSp">
        <pc:chgData name="Olivier Genoud" userId="e3287607-b312-4221-8c8d-a6943b641987" providerId="ADAL" clId="{F10F40E5-A7C7-4324-BD02-72BBF670FBCD}" dt="2022-08-11T11:22:28.101" v="723" actId="1038"/>
        <pc:sldMkLst>
          <pc:docMk/>
          <pc:sldMk cId="2381559582" sldId="876"/>
        </pc:sldMkLst>
        <pc:spChg chg="mod">
          <ac:chgData name="Olivier Genoud" userId="e3287607-b312-4221-8c8d-a6943b641987" providerId="ADAL" clId="{F10F40E5-A7C7-4324-BD02-72BBF670FBCD}" dt="2022-08-11T11:22:28.101" v="723" actId="1038"/>
          <ac:spMkLst>
            <pc:docMk/>
            <pc:sldMk cId="2381559582" sldId="876"/>
            <ac:spMk id="18435" creationId="{6DF2C6A5-97CD-46B8-BBA9-33870923E61E}"/>
          </ac:spMkLst>
        </pc:spChg>
      </pc:sldChg>
    </pc:docChg>
  </pc:docChgLst>
  <pc:docChgLst>
    <pc:chgData name="Olivier Genoud" userId="e3287607-b312-4221-8c8d-a6943b641987" providerId="ADAL" clId="{CC26E5DC-B1ED-4FB7-8C8A-30C43F8E707B}"/>
    <pc:docChg chg="custSel addSld modSld">
      <pc:chgData name="Olivier Genoud" userId="e3287607-b312-4221-8c8d-a6943b641987" providerId="ADAL" clId="{CC26E5DC-B1ED-4FB7-8C8A-30C43F8E707B}" dt="2023-08-25T09:14:11.800" v="223"/>
      <pc:docMkLst>
        <pc:docMk/>
      </pc:docMkLst>
      <pc:sldChg chg="modSp mod">
        <pc:chgData name="Olivier Genoud" userId="e3287607-b312-4221-8c8d-a6943b641987" providerId="ADAL" clId="{CC26E5DC-B1ED-4FB7-8C8A-30C43F8E707B}" dt="2023-08-25T06:04:15.270" v="95" actId="13926"/>
        <pc:sldMkLst>
          <pc:docMk/>
          <pc:sldMk cId="0" sldId="322"/>
        </pc:sldMkLst>
        <pc:graphicFrameChg chg="modGraphic">
          <ac:chgData name="Olivier Genoud" userId="e3287607-b312-4221-8c8d-a6943b641987" providerId="ADAL" clId="{CC26E5DC-B1ED-4FB7-8C8A-30C43F8E707B}" dt="2023-08-25T06:04:15.270" v="95" actId="13926"/>
          <ac:graphicFrameMkLst>
            <pc:docMk/>
            <pc:sldMk cId="0" sldId="322"/>
            <ac:graphicFrameMk id="8" creationId="{31C1D8F2-EFA5-4529-9079-E743F0086B69}"/>
          </ac:graphicFrameMkLst>
        </pc:graphicFrameChg>
      </pc:sldChg>
      <pc:sldChg chg="modSp mod">
        <pc:chgData name="Olivier Genoud" userId="e3287607-b312-4221-8c8d-a6943b641987" providerId="ADAL" clId="{CC26E5DC-B1ED-4FB7-8C8A-30C43F8E707B}" dt="2023-08-25T09:14:11.800" v="223"/>
        <pc:sldMkLst>
          <pc:docMk/>
          <pc:sldMk cId="0" sldId="323"/>
        </pc:sldMkLst>
        <pc:graphicFrameChg chg="mod modGraphic">
          <ac:chgData name="Olivier Genoud" userId="e3287607-b312-4221-8c8d-a6943b641987" providerId="ADAL" clId="{CC26E5DC-B1ED-4FB7-8C8A-30C43F8E707B}" dt="2023-08-25T09:14:11.800" v="223"/>
          <ac:graphicFrameMkLst>
            <pc:docMk/>
            <pc:sldMk cId="0" sldId="323"/>
            <ac:graphicFrameMk id="8" creationId="{3523190A-F6B1-4E85-879B-A46D21D293E2}"/>
          </ac:graphicFrameMkLst>
        </pc:graphicFrameChg>
      </pc:sldChg>
      <pc:sldChg chg="modSp mod">
        <pc:chgData name="Olivier Genoud" userId="e3287607-b312-4221-8c8d-a6943b641987" providerId="ADAL" clId="{CC26E5DC-B1ED-4FB7-8C8A-30C43F8E707B}" dt="2023-08-25T06:12:39.549" v="154" actId="20577"/>
        <pc:sldMkLst>
          <pc:docMk/>
          <pc:sldMk cId="0" sldId="324"/>
        </pc:sldMkLst>
        <pc:spChg chg="mod">
          <ac:chgData name="Olivier Genoud" userId="e3287607-b312-4221-8c8d-a6943b641987" providerId="ADAL" clId="{CC26E5DC-B1ED-4FB7-8C8A-30C43F8E707B}" dt="2023-08-25T06:12:39.549" v="154" actId="20577"/>
          <ac:spMkLst>
            <pc:docMk/>
            <pc:sldMk cId="0" sldId="324"/>
            <ac:spMk id="30723" creationId="{14D8DDB8-47B2-498A-955D-6594BFFF6A1F}"/>
          </ac:spMkLst>
        </pc:spChg>
      </pc:sldChg>
      <pc:sldChg chg="modSp add mod">
        <pc:chgData name="Olivier Genoud" userId="e3287607-b312-4221-8c8d-a6943b641987" providerId="ADAL" clId="{CC26E5DC-B1ED-4FB7-8C8A-30C43F8E707B}" dt="2023-08-25T06:15:08.624" v="180" actId="6549"/>
        <pc:sldMkLst>
          <pc:docMk/>
          <pc:sldMk cId="1701940600" sldId="877"/>
        </pc:sldMkLst>
        <pc:spChg chg="mod">
          <ac:chgData name="Olivier Genoud" userId="e3287607-b312-4221-8c8d-a6943b641987" providerId="ADAL" clId="{CC26E5DC-B1ED-4FB7-8C8A-30C43F8E707B}" dt="2023-08-25T06:14:34.714" v="157" actId="6549"/>
          <ac:spMkLst>
            <pc:docMk/>
            <pc:sldMk cId="1701940600" sldId="877"/>
            <ac:spMk id="5" creationId="{2A79A096-8F94-4FAE-9D0D-0CECDDDEBC48}"/>
          </ac:spMkLst>
        </pc:spChg>
        <pc:spChg chg="mod">
          <ac:chgData name="Olivier Genoud" userId="e3287607-b312-4221-8c8d-a6943b641987" providerId="ADAL" clId="{CC26E5DC-B1ED-4FB7-8C8A-30C43F8E707B}" dt="2023-08-25T06:15:08.624" v="180" actId="6549"/>
          <ac:spMkLst>
            <pc:docMk/>
            <pc:sldMk cId="1701940600" sldId="877"/>
            <ac:spMk id="24579" creationId="{11EE9470-50B4-49F7-B12A-E7302C4977DB}"/>
          </ac:spMkLst>
        </pc:spChg>
      </pc:sldChg>
      <pc:sldChg chg="modSp add mod">
        <pc:chgData name="Olivier Genoud" userId="e3287607-b312-4221-8c8d-a6943b641987" providerId="ADAL" clId="{CC26E5DC-B1ED-4FB7-8C8A-30C43F8E707B}" dt="2023-08-25T06:19:02.476" v="217" actId="6549"/>
        <pc:sldMkLst>
          <pc:docMk/>
          <pc:sldMk cId="2867986219" sldId="890"/>
        </pc:sldMkLst>
        <pc:spChg chg="mod">
          <ac:chgData name="Olivier Genoud" userId="e3287607-b312-4221-8c8d-a6943b641987" providerId="ADAL" clId="{CC26E5DC-B1ED-4FB7-8C8A-30C43F8E707B}" dt="2023-08-25T06:19:02.476" v="217" actId="6549"/>
          <ac:spMkLst>
            <pc:docMk/>
            <pc:sldMk cId="2867986219" sldId="890"/>
            <ac:spMk id="3" creationId="{B55D1B92-72D9-4EBD-BA8E-3D0BCC08F245}"/>
          </ac:spMkLst>
        </pc:spChg>
      </pc:sldChg>
    </pc:docChg>
  </pc:docChgLst>
  <pc:docChgLst>
    <pc:chgData name="Olivier Genoud" userId="e3287607-b312-4221-8c8d-a6943b641987" providerId="ADAL" clId="{6E26D707-1DAC-4ED3-836D-C3A1CDB6074F}"/>
    <pc:docChg chg="custSel addSld modSld modMainMaster">
      <pc:chgData name="Olivier Genoud" userId="e3287607-b312-4221-8c8d-a6943b641987" providerId="ADAL" clId="{6E26D707-1DAC-4ED3-836D-C3A1CDB6074F}" dt="2022-08-25T13:11:50.044" v="295" actId="20577"/>
      <pc:docMkLst>
        <pc:docMk/>
      </pc:docMkLst>
      <pc:sldChg chg="modSp mod">
        <pc:chgData name="Olivier Genoud" userId="e3287607-b312-4221-8c8d-a6943b641987" providerId="ADAL" clId="{6E26D707-1DAC-4ED3-836D-C3A1CDB6074F}" dt="2022-08-25T13:09:40.749" v="246" actId="6549"/>
        <pc:sldMkLst>
          <pc:docMk/>
          <pc:sldMk cId="0" sldId="322"/>
        </pc:sldMkLst>
        <pc:graphicFrameChg chg="mod modGraphic">
          <ac:chgData name="Olivier Genoud" userId="e3287607-b312-4221-8c8d-a6943b641987" providerId="ADAL" clId="{6E26D707-1DAC-4ED3-836D-C3A1CDB6074F}" dt="2022-08-25T13:09:40.749" v="24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6E26D707-1DAC-4ED3-836D-C3A1CDB6074F}" dt="2022-08-25T13:05:29.581" v="240" actId="6549"/>
        <pc:sldMkLst>
          <pc:docMk/>
          <pc:sldMk cId="0" sldId="323"/>
        </pc:sldMkLst>
        <pc:graphicFrameChg chg="modGraphic">
          <ac:chgData name="Olivier Genoud" userId="e3287607-b312-4221-8c8d-a6943b641987" providerId="ADAL" clId="{6E26D707-1DAC-4ED3-836D-C3A1CDB6074F}" dt="2022-08-25T13:05:29.581" v="240"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6E26D707-1DAC-4ED3-836D-C3A1CDB6074F}" dt="2022-08-25T13:05:41.517" v="242" actId="6549"/>
        <pc:sldMkLst>
          <pc:docMk/>
          <pc:sldMk cId="0" sldId="324"/>
        </pc:sldMkLst>
        <pc:spChg chg="mod">
          <ac:chgData name="Olivier Genoud" userId="e3287607-b312-4221-8c8d-a6943b641987" providerId="ADAL" clId="{6E26D707-1DAC-4ED3-836D-C3A1CDB6074F}" dt="2022-08-25T13:05:41.517" v="242" actId="6549"/>
          <ac:spMkLst>
            <pc:docMk/>
            <pc:sldMk cId="0" sldId="324"/>
            <ac:spMk id="30723" creationId="{14D8DDB8-47B2-498A-955D-6594BFFF6A1F}"/>
          </ac:spMkLst>
        </pc:spChg>
        <pc:graphicFrameChg chg="modGraphic">
          <ac:chgData name="Olivier Genoud" userId="e3287607-b312-4221-8c8d-a6943b641987" providerId="ADAL" clId="{6E26D707-1DAC-4ED3-836D-C3A1CDB6074F}" dt="2022-08-15T16:03:17.898" v="36" actId="207"/>
          <ac:graphicFrameMkLst>
            <pc:docMk/>
            <pc:sldMk cId="0" sldId="324"/>
            <ac:graphicFrameMk id="6" creationId="{39EF35DE-51FD-49FE-8CC9-80BA75B1483B}"/>
          </ac:graphicFrameMkLst>
        </pc:graphicFrameChg>
      </pc:sldChg>
      <pc:sldChg chg="modSp mod">
        <pc:chgData name="Olivier Genoud" userId="e3287607-b312-4221-8c8d-a6943b641987" providerId="ADAL" clId="{6E26D707-1DAC-4ED3-836D-C3A1CDB6074F}" dt="2022-08-15T13:31:16.096" v="9" actId="20577"/>
        <pc:sldMkLst>
          <pc:docMk/>
          <pc:sldMk cId="0" sldId="341"/>
        </pc:sldMkLst>
        <pc:spChg chg="mod">
          <ac:chgData name="Olivier Genoud" userId="e3287607-b312-4221-8c8d-a6943b641987" providerId="ADAL" clId="{6E26D707-1DAC-4ED3-836D-C3A1CDB6074F}" dt="2022-08-15T13:31:16.096" v="9" actId="20577"/>
          <ac:spMkLst>
            <pc:docMk/>
            <pc:sldMk cId="0" sldId="341"/>
            <ac:spMk id="5122" creationId="{BB023146-264F-4A3E-B3FE-6023E397D993}"/>
          </ac:spMkLst>
        </pc:spChg>
      </pc:sldChg>
      <pc:sldChg chg="modSp mod">
        <pc:chgData name="Olivier Genoud" userId="e3287607-b312-4221-8c8d-a6943b641987" providerId="ADAL" clId="{6E26D707-1DAC-4ED3-836D-C3A1CDB6074F}" dt="2022-08-25T12:28:33.451" v="222" actId="6549"/>
        <pc:sldMkLst>
          <pc:docMk/>
          <pc:sldMk cId="0" sldId="869"/>
        </pc:sldMkLst>
        <pc:graphicFrameChg chg="mod modGraphic">
          <ac:chgData name="Olivier Genoud" userId="e3287607-b312-4221-8c8d-a6943b641987" providerId="ADAL" clId="{6E26D707-1DAC-4ED3-836D-C3A1CDB6074F}" dt="2022-08-25T12:28:33.451" v="222" actId="6549"/>
          <ac:graphicFrameMkLst>
            <pc:docMk/>
            <pc:sldMk cId="0" sldId="869"/>
            <ac:graphicFrameMk id="8" creationId="{76A3D22C-ADA5-49D2-8486-33C02C29F828}"/>
          </ac:graphicFrameMkLst>
        </pc:graphicFrameChg>
      </pc:sldChg>
      <pc:sldChg chg="modSp mod">
        <pc:chgData name="Olivier Genoud" userId="e3287607-b312-4221-8c8d-a6943b641987" providerId="ADAL" clId="{6E26D707-1DAC-4ED3-836D-C3A1CDB6074F}" dt="2022-08-25T11:59:41.284" v="213" actId="20577"/>
        <pc:sldMkLst>
          <pc:docMk/>
          <pc:sldMk cId="0" sldId="871"/>
        </pc:sldMkLst>
        <pc:spChg chg="mod">
          <ac:chgData name="Olivier Genoud" userId="e3287607-b312-4221-8c8d-a6943b641987" providerId="ADAL" clId="{6E26D707-1DAC-4ED3-836D-C3A1CDB6074F}" dt="2022-08-25T11:59:41.284" v="213" actId="20577"/>
          <ac:spMkLst>
            <pc:docMk/>
            <pc:sldMk cId="0" sldId="871"/>
            <ac:spMk id="32771" creationId="{9FCE62D6-5764-49BE-B43B-28DD76F27181}"/>
          </ac:spMkLst>
        </pc:spChg>
      </pc:sldChg>
      <pc:sldChg chg="modSp add mod">
        <pc:chgData name="Olivier Genoud" userId="e3287607-b312-4221-8c8d-a6943b641987" providerId="ADAL" clId="{6E26D707-1DAC-4ED3-836D-C3A1CDB6074F}" dt="2022-08-25T13:11:50.044" v="295" actId="20577"/>
        <pc:sldMkLst>
          <pc:docMk/>
          <pc:sldMk cId="1701940600" sldId="877"/>
        </pc:sldMkLst>
        <pc:spChg chg="mod">
          <ac:chgData name="Olivier Genoud" userId="e3287607-b312-4221-8c8d-a6943b641987" providerId="ADAL" clId="{6E26D707-1DAC-4ED3-836D-C3A1CDB6074F}" dt="2022-08-25T11:42:04.078" v="52" actId="6549"/>
          <ac:spMkLst>
            <pc:docMk/>
            <pc:sldMk cId="1701940600" sldId="877"/>
            <ac:spMk id="5" creationId="{2A79A096-8F94-4FAE-9D0D-0CECDDDEBC48}"/>
          </ac:spMkLst>
        </pc:spChg>
        <pc:spChg chg="mod">
          <ac:chgData name="Olivier Genoud" userId="e3287607-b312-4221-8c8d-a6943b641987" providerId="ADAL" clId="{6E26D707-1DAC-4ED3-836D-C3A1CDB6074F}" dt="2022-08-25T13:11:50.044" v="295" actId="20577"/>
          <ac:spMkLst>
            <pc:docMk/>
            <pc:sldMk cId="1701940600" sldId="877"/>
            <ac:spMk id="24579" creationId="{11EE9470-50B4-49F7-B12A-E7302C4977DB}"/>
          </ac:spMkLst>
        </pc:spChg>
      </pc:sldChg>
      <pc:sldChg chg="modSp add mod">
        <pc:chgData name="Olivier Genoud" userId="e3287607-b312-4221-8c8d-a6943b641987" providerId="ADAL" clId="{6E26D707-1DAC-4ED3-836D-C3A1CDB6074F}" dt="2022-08-25T11:46:19.121" v="198" actId="6549"/>
        <pc:sldMkLst>
          <pc:docMk/>
          <pc:sldMk cId="2867986219" sldId="878"/>
        </pc:sldMkLst>
        <pc:spChg chg="mod">
          <ac:chgData name="Olivier Genoud" userId="e3287607-b312-4221-8c8d-a6943b641987" providerId="ADAL" clId="{6E26D707-1DAC-4ED3-836D-C3A1CDB6074F}" dt="2022-08-25T11:46:19.121" v="198" actId="6549"/>
          <ac:spMkLst>
            <pc:docMk/>
            <pc:sldMk cId="2867986219" sldId="878"/>
            <ac:spMk id="3" creationId="{B55D1B92-72D9-4EBD-BA8E-3D0BCC08F245}"/>
          </ac:spMkLst>
        </pc:spChg>
      </pc:sldChg>
      <pc:sldMasterChg chg="modSp mod">
        <pc:chgData name="Olivier Genoud" userId="e3287607-b312-4221-8c8d-a6943b641987" providerId="ADAL" clId="{6E26D707-1DAC-4ED3-836D-C3A1CDB6074F}" dt="2022-08-15T13:31:03.930" v="7" actId="6549"/>
        <pc:sldMasterMkLst>
          <pc:docMk/>
          <pc:sldMasterMk cId="0" sldId="2147485146"/>
        </pc:sldMasterMkLst>
        <pc:spChg chg="mod">
          <ac:chgData name="Olivier Genoud" userId="e3287607-b312-4221-8c8d-a6943b641987" providerId="ADAL" clId="{6E26D707-1DAC-4ED3-836D-C3A1CDB6074F}" dt="2022-08-15T13:31:03.930" v="7" actId="6549"/>
          <ac:spMkLst>
            <pc:docMk/>
            <pc:sldMasterMk cId="0" sldId="2147485146"/>
            <ac:spMk id="13" creationId="{1831B337-8E3A-42C4-B945-76126539A2BF}"/>
          </ac:spMkLst>
        </pc:spChg>
      </pc:sldMasterChg>
    </pc:docChg>
  </pc:docChgLst>
  <pc:docChgLst>
    <pc:chgData name="Olivier Genoud" userId="e3287607-b312-4221-8c8d-a6943b641987" providerId="ADAL" clId="{958C1D73-A0F2-4B5C-A082-A8D07D4B6B9D}"/>
    <pc:docChg chg="undo custSel addSld modSld modMainMaster">
      <pc:chgData name="Olivier Genoud" userId="e3287607-b312-4221-8c8d-a6943b641987" providerId="ADAL" clId="{958C1D73-A0F2-4B5C-A082-A8D07D4B6B9D}" dt="2022-05-19T12:19:53.576" v="291" actId="114"/>
      <pc:docMkLst>
        <pc:docMk/>
      </pc:docMkLst>
      <pc:sldChg chg="modSp mod">
        <pc:chgData name="Olivier Genoud" userId="e3287607-b312-4221-8c8d-a6943b641987" providerId="ADAL" clId="{958C1D73-A0F2-4B5C-A082-A8D07D4B6B9D}" dt="2022-05-05T06:23:40.481" v="3" actId="20577"/>
        <pc:sldMkLst>
          <pc:docMk/>
          <pc:sldMk cId="0" sldId="341"/>
        </pc:sldMkLst>
        <pc:spChg chg="mod">
          <ac:chgData name="Olivier Genoud" userId="e3287607-b312-4221-8c8d-a6943b641987" providerId="ADAL" clId="{958C1D73-A0F2-4B5C-A082-A8D07D4B6B9D}" dt="2022-05-05T06:23:40.481" v="3" actId="20577"/>
          <ac:spMkLst>
            <pc:docMk/>
            <pc:sldMk cId="0" sldId="341"/>
            <ac:spMk id="5122" creationId="{BB023146-264F-4A3E-B3FE-6023E397D993}"/>
          </ac:spMkLst>
        </pc:spChg>
      </pc:sldChg>
      <pc:sldChg chg="modSp mod">
        <pc:chgData name="Olivier Genoud" userId="e3287607-b312-4221-8c8d-a6943b641987" providerId="ADAL" clId="{958C1D73-A0F2-4B5C-A082-A8D07D4B6B9D}" dt="2022-05-19T11:50:58.719" v="270" actId="6549"/>
        <pc:sldMkLst>
          <pc:docMk/>
          <pc:sldMk cId="0" sldId="857"/>
        </pc:sldMkLst>
        <pc:graphicFrameChg chg="modGraphic">
          <ac:chgData name="Olivier Genoud" userId="e3287607-b312-4221-8c8d-a6943b641987" providerId="ADAL" clId="{958C1D73-A0F2-4B5C-A082-A8D07D4B6B9D}" dt="2022-05-19T11:50:58.719" v="270" actId="6549"/>
          <ac:graphicFrameMkLst>
            <pc:docMk/>
            <pc:sldMk cId="0" sldId="857"/>
            <ac:graphicFrameMk id="8" creationId="{AA90B619-DFE2-4A9C-B06E-260B518FDC0C}"/>
          </ac:graphicFrameMkLst>
        </pc:graphicFrameChg>
      </pc:sldChg>
      <pc:sldChg chg="modSp mod">
        <pc:chgData name="Olivier Genoud" userId="e3287607-b312-4221-8c8d-a6943b641987" providerId="ADAL" clId="{958C1D73-A0F2-4B5C-A082-A8D07D4B6B9D}" dt="2022-05-19T12:19:53.576" v="291" actId="114"/>
        <pc:sldMkLst>
          <pc:docMk/>
          <pc:sldMk cId="0" sldId="858"/>
        </pc:sldMkLst>
        <pc:graphicFrameChg chg="mod modGraphic">
          <ac:chgData name="Olivier Genoud" userId="e3287607-b312-4221-8c8d-a6943b641987" providerId="ADAL" clId="{958C1D73-A0F2-4B5C-A082-A8D07D4B6B9D}" dt="2022-05-19T12:19:53.576" v="291" actId="114"/>
          <ac:graphicFrameMkLst>
            <pc:docMk/>
            <pc:sldMk cId="0" sldId="858"/>
            <ac:graphicFrameMk id="8" creationId="{76A3D22C-ADA5-49D2-8486-33C02C29F828}"/>
          </ac:graphicFrameMkLst>
        </pc:graphicFrameChg>
      </pc:sldChg>
      <pc:sldChg chg="modSp mod">
        <pc:chgData name="Olivier Genoud" userId="e3287607-b312-4221-8c8d-a6943b641987" providerId="ADAL" clId="{958C1D73-A0F2-4B5C-A082-A8D07D4B6B9D}" dt="2022-05-13T07:54:15.402" v="126" actId="6549"/>
        <pc:sldMkLst>
          <pc:docMk/>
          <pc:sldMk cId="0" sldId="860"/>
        </pc:sldMkLst>
        <pc:spChg chg="mod">
          <ac:chgData name="Olivier Genoud" userId="e3287607-b312-4221-8c8d-a6943b641987" providerId="ADAL" clId="{958C1D73-A0F2-4B5C-A082-A8D07D4B6B9D}" dt="2022-05-13T07:54:15.402" v="126" actId="6549"/>
          <ac:spMkLst>
            <pc:docMk/>
            <pc:sldMk cId="0" sldId="860"/>
            <ac:spMk id="32771" creationId="{9FCE62D6-5764-49BE-B43B-28DD76F27181}"/>
          </ac:spMkLst>
        </pc:spChg>
        <pc:graphicFrameChg chg="modGraphic">
          <ac:chgData name="Olivier Genoud" userId="e3287607-b312-4221-8c8d-a6943b641987" providerId="ADAL" clId="{958C1D73-A0F2-4B5C-A082-A8D07D4B6B9D}" dt="2022-05-13T07:53:54.840" v="115" actId="207"/>
          <ac:graphicFrameMkLst>
            <pc:docMk/>
            <pc:sldMk cId="0" sldId="860"/>
            <ac:graphicFrameMk id="7" creationId="{6D17EBFD-38C5-4FA3-A89B-0867A8C0717F}"/>
          </ac:graphicFrameMkLst>
        </pc:graphicFrameChg>
      </pc:sldChg>
      <pc:sldChg chg="modSp mod">
        <pc:chgData name="Olivier Genoud" userId="e3287607-b312-4221-8c8d-a6943b641987" providerId="ADAL" clId="{958C1D73-A0F2-4B5C-A082-A8D07D4B6B9D}" dt="2022-05-19T11:52:18.587" v="273" actId="2165"/>
        <pc:sldMkLst>
          <pc:docMk/>
          <pc:sldMk cId="1867481550" sldId="866"/>
        </pc:sldMkLst>
        <pc:graphicFrameChg chg="mod modGraphic">
          <ac:chgData name="Olivier Genoud" userId="e3287607-b312-4221-8c8d-a6943b641987" providerId="ADAL" clId="{958C1D73-A0F2-4B5C-A082-A8D07D4B6B9D}" dt="2022-05-19T11:52:18.587" v="273" actId="2165"/>
          <ac:graphicFrameMkLst>
            <pc:docMk/>
            <pc:sldMk cId="1867481550" sldId="866"/>
            <ac:graphicFrameMk id="8" creationId="{76A3D22C-ADA5-49D2-8486-33C02C29F828}"/>
          </ac:graphicFrameMkLst>
        </pc:graphicFrameChg>
      </pc:sldChg>
      <pc:sldChg chg="modSp new mod">
        <pc:chgData name="Olivier Genoud" userId="e3287607-b312-4221-8c8d-a6943b641987" providerId="ADAL" clId="{958C1D73-A0F2-4B5C-A082-A8D07D4B6B9D}" dt="2022-05-19T10:08:07.338" v="222" actId="6549"/>
        <pc:sldMkLst>
          <pc:docMk/>
          <pc:sldMk cId="2867986219" sldId="868"/>
        </pc:sldMkLst>
        <pc:spChg chg="mod">
          <ac:chgData name="Olivier Genoud" userId="e3287607-b312-4221-8c8d-a6943b641987" providerId="ADAL" clId="{958C1D73-A0F2-4B5C-A082-A8D07D4B6B9D}" dt="2022-05-19T10:07:20.166" v="156" actId="6549"/>
          <ac:spMkLst>
            <pc:docMk/>
            <pc:sldMk cId="2867986219" sldId="868"/>
            <ac:spMk id="2" creationId="{0D656939-9925-4776-A69A-560972DE1236}"/>
          </ac:spMkLst>
        </pc:spChg>
        <pc:spChg chg="mod">
          <ac:chgData name="Olivier Genoud" userId="e3287607-b312-4221-8c8d-a6943b641987" providerId="ADAL" clId="{958C1D73-A0F2-4B5C-A082-A8D07D4B6B9D}" dt="2022-05-19T10:08:07.338" v="222" actId="6549"/>
          <ac:spMkLst>
            <pc:docMk/>
            <pc:sldMk cId="2867986219" sldId="868"/>
            <ac:spMk id="3" creationId="{B55D1B92-72D9-4EBD-BA8E-3D0BCC08F245}"/>
          </ac:spMkLst>
        </pc:spChg>
      </pc:sldChg>
      <pc:sldMasterChg chg="modSp mod">
        <pc:chgData name="Olivier Genoud" userId="e3287607-b312-4221-8c8d-a6943b641987" providerId="ADAL" clId="{958C1D73-A0F2-4B5C-A082-A8D07D4B6B9D}" dt="2022-05-09T13:22:35.538" v="92" actId="6549"/>
        <pc:sldMasterMkLst>
          <pc:docMk/>
          <pc:sldMasterMk cId="0" sldId="2147485146"/>
        </pc:sldMasterMkLst>
        <pc:spChg chg="mod">
          <ac:chgData name="Olivier Genoud" userId="e3287607-b312-4221-8c8d-a6943b641987" providerId="ADAL" clId="{958C1D73-A0F2-4B5C-A082-A8D07D4B6B9D}" dt="2022-05-09T13:22:35.538" v="92" actId="6549"/>
          <ac:spMkLst>
            <pc:docMk/>
            <pc:sldMasterMk cId="0" sldId="2147485146"/>
            <ac:spMk id="13" creationId="{1831B337-8E3A-42C4-B945-76126539A2BF}"/>
          </ac:spMkLst>
        </pc:spChg>
      </pc:sldMasterChg>
    </pc:docChg>
  </pc:docChgLst>
  <pc:docChgLst>
    <pc:chgData name="Olivier Genoud" userId="e3287607-b312-4221-8c8d-a6943b641987" providerId="ADAL" clId="{FB18BA53-6572-48B1-A3BD-90B936B74092}"/>
    <pc:docChg chg="custSel modSld">
      <pc:chgData name="Olivier Genoud" userId="e3287607-b312-4221-8c8d-a6943b641987" providerId="ADAL" clId="{FB18BA53-6572-48B1-A3BD-90B936B74092}" dt="2023-01-11T14:12:14.628" v="173" actId="20577"/>
      <pc:docMkLst>
        <pc:docMk/>
      </pc:docMkLst>
      <pc:sldChg chg="modSp mod">
        <pc:chgData name="Olivier Genoud" userId="e3287607-b312-4221-8c8d-a6943b641987" providerId="ADAL" clId="{FB18BA53-6572-48B1-A3BD-90B936B74092}" dt="2023-01-09T09:40:11.595" v="161" actId="6549"/>
        <pc:sldMkLst>
          <pc:docMk/>
          <pc:sldMk cId="2062095879" sldId="886"/>
        </pc:sldMkLst>
        <pc:spChg chg="mod">
          <ac:chgData name="Olivier Genoud" userId="e3287607-b312-4221-8c8d-a6943b641987" providerId="ADAL" clId="{FB18BA53-6572-48B1-A3BD-90B936B74092}" dt="2023-01-09T09:34:30.485" v="108" actId="6549"/>
          <ac:spMkLst>
            <pc:docMk/>
            <pc:sldMk cId="2062095879" sldId="886"/>
            <ac:spMk id="5" creationId="{4CCF5F94-F85A-4B75-B5EE-FEE92D005330}"/>
          </ac:spMkLst>
        </pc:spChg>
        <pc:spChg chg="mod">
          <ac:chgData name="Olivier Genoud" userId="e3287607-b312-4221-8c8d-a6943b641987" providerId="ADAL" clId="{FB18BA53-6572-48B1-A3BD-90B936B74092}" dt="2023-01-09T09:40:11.595" v="161" actId="6549"/>
          <ac:spMkLst>
            <pc:docMk/>
            <pc:sldMk cId="2062095879" sldId="886"/>
            <ac:spMk id="8195" creationId="{4AA9321B-D67F-4928-ABEC-C22F5EFB5B30}"/>
          </ac:spMkLst>
        </pc:spChg>
        <pc:spChg chg="mod">
          <ac:chgData name="Olivier Genoud" userId="e3287607-b312-4221-8c8d-a6943b641987" providerId="ADAL" clId="{FB18BA53-6572-48B1-A3BD-90B936B74092}" dt="2023-01-09T09:34:52.517" v="124" actId="6549"/>
          <ac:spMkLst>
            <pc:docMk/>
            <pc:sldMk cId="2062095879" sldId="886"/>
            <ac:spMk id="8196" creationId="{09DE4C67-0C44-4013-AD9C-EF9AA7E8CAB1}"/>
          </ac:spMkLst>
        </pc:spChg>
      </pc:sldChg>
      <pc:sldChg chg="modSp mod">
        <pc:chgData name="Olivier Genoud" userId="e3287607-b312-4221-8c8d-a6943b641987" providerId="ADAL" clId="{FB18BA53-6572-48B1-A3BD-90B936B74092}" dt="2023-01-09T09:44:39.271" v="165" actId="207"/>
        <pc:sldMkLst>
          <pc:docMk/>
          <pc:sldMk cId="2867986219" sldId="890"/>
        </pc:sldMkLst>
        <pc:graphicFrameChg chg="modGraphic">
          <ac:chgData name="Olivier Genoud" userId="e3287607-b312-4221-8c8d-a6943b641987" providerId="ADAL" clId="{FB18BA53-6572-48B1-A3BD-90B936B74092}" dt="2023-01-09T09:44:39.271" v="165" actId="207"/>
          <ac:graphicFrameMkLst>
            <pc:docMk/>
            <pc:sldMk cId="2867986219" sldId="890"/>
            <ac:graphicFrameMk id="8" creationId="{AA90B619-DFE2-4A9C-B06E-260B518FDC0C}"/>
          </ac:graphicFrameMkLst>
        </pc:graphicFrameChg>
      </pc:sldChg>
      <pc:sldChg chg="modSp mod">
        <pc:chgData name="Olivier Genoud" userId="e3287607-b312-4221-8c8d-a6943b641987" providerId="ADAL" clId="{FB18BA53-6572-48B1-A3BD-90B936B74092}" dt="2023-01-06T18:06:51.533" v="37" actId="6549"/>
        <pc:sldMkLst>
          <pc:docMk/>
          <pc:sldMk cId="0" sldId="893"/>
        </pc:sldMkLst>
        <pc:graphicFrameChg chg="mod modGraphic">
          <ac:chgData name="Olivier Genoud" userId="e3287607-b312-4221-8c8d-a6943b641987" providerId="ADAL" clId="{FB18BA53-6572-48B1-A3BD-90B936B74092}" dt="2023-01-06T18:06:51.533" v="37" actId="6549"/>
          <ac:graphicFrameMkLst>
            <pc:docMk/>
            <pc:sldMk cId="0" sldId="893"/>
            <ac:graphicFrameMk id="8" creationId="{31C1D8F2-EFA5-4529-9079-E743F0086B69}"/>
          </ac:graphicFrameMkLst>
        </pc:graphicFrameChg>
      </pc:sldChg>
      <pc:sldChg chg="modSp mod">
        <pc:chgData name="Olivier Genoud" userId="e3287607-b312-4221-8c8d-a6943b641987" providerId="ADAL" clId="{FB18BA53-6572-48B1-A3BD-90B936B74092}" dt="2023-01-06T18:23:19.008" v="84" actId="13926"/>
        <pc:sldMkLst>
          <pc:docMk/>
          <pc:sldMk cId="0" sldId="894"/>
        </pc:sldMkLst>
        <pc:graphicFrameChg chg="mod modGraphic">
          <ac:chgData name="Olivier Genoud" userId="e3287607-b312-4221-8c8d-a6943b641987" providerId="ADAL" clId="{FB18BA53-6572-48B1-A3BD-90B936B74092}" dt="2023-01-06T18:23:19.008" v="84" actId="13926"/>
          <ac:graphicFrameMkLst>
            <pc:docMk/>
            <pc:sldMk cId="0" sldId="894"/>
            <ac:graphicFrameMk id="8" creationId="{3523190A-F6B1-4E85-879B-A46D21D293E2}"/>
          </ac:graphicFrameMkLst>
        </pc:graphicFrameChg>
      </pc:sldChg>
      <pc:sldChg chg="modSp mod">
        <pc:chgData name="Olivier Genoud" userId="e3287607-b312-4221-8c8d-a6943b641987" providerId="ADAL" clId="{FB18BA53-6572-48B1-A3BD-90B936B74092}" dt="2023-01-11T14:12:14.628" v="173" actId="20577"/>
        <pc:sldMkLst>
          <pc:docMk/>
          <pc:sldMk cId="0" sldId="895"/>
        </pc:sldMkLst>
        <pc:graphicFrameChg chg="modGraphic">
          <ac:chgData name="Olivier Genoud" userId="e3287607-b312-4221-8c8d-a6943b641987" providerId="ADAL" clId="{FB18BA53-6572-48B1-A3BD-90B936B74092}" dt="2023-01-11T14:12:14.628" v="173" actId="20577"/>
          <ac:graphicFrameMkLst>
            <pc:docMk/>
            <pc:sldMk cId="0" sldId="895"/>
            <ac:graphicFrameMk id="5" creationId="{6E5E4DF7-6C00-01D5-B7EB-9959B37C08FA}"/>
          </ac:graphicFrameMkLst>
        </pc:graphicFrameChg>
      </pc:sldChg>
      <pc:sldChg chg="delSp modSp mod">
        <pc:chgData name="Olivier Genoud" userId="e3287607-b312-4221-8c8d-a6943b641987" providerId="ADAL" clId="{FB18BA53-6572-48B1-A3BD-90B936B74092}" dt="2023-01-06T18:23:57.778" v="98" actId="478"/>
        <pc:sldMkLst>
          <pc:docMk/>
          <pc:sldMk cId="0" sldId="896"/>
        </pc:sldMkLst>
        <pc:spChg chg="del">
          <ac:chgData name="Olivier Genoud" userId="e3287607-b312-4221-8c8d-a6943b641987" providerId="ADAL" clId="{FB18BA53-6572-48B1-A3BD-90B936B74092}" dt="2023-01-06T18:23:57.778" v="98" actId="478"/>
          <ac:spMkLst>
            <pc:docMk/>
            <pc:sldMk cId="0" sldId="896"/>
            <ac:spMk id="2" creationId="{C307A201-131B-A532-AF50-15CE21E048C3}"/>
          </ac:spMkLst>
        </pc:spChg>
        <pc:spChg chg="mod">
          <ac:chgData name="Olivier Genoud" userId="e3287607-b312-4221-8c8d-a6943b641987" providerId="ADAL" clId="{FB18BA53-6572-48B1-A3BD-90B936B74092}" dt="2023-01-06T18:23:54.305" v="97" actId="6549"/>
          <ac:spMkLst>
            <pc:docMk/>
            <pc:sldMk cId="0" sldId="896"/>
            <ac:spMk id="33794" creationId="{FB946077-6A0C-4F12-AE3B-AC26B7F9ED33}"/>
          </ac:spMkLst>
        </pc:spChg>
      </pc:sldChg>
    </pc:docChg>
  </pc:docChgLst>
  <pc:docChgLst>
    <pc:chgData name="Olivier Genoud" userId="e3287607-b312-4221-8c8d-a6943b641987" providerId="ADAL" clId="{9AE2697E-7CE9-4F91-9C86-790EF4BF16A0}"/>
    <pc:docChg chg="undo redo custSel addSld delSld modSld modMainMaster">
      <pc:chgData name="Olivier Genoud" userId="e3287607-b312-4221-8c8d-a6943b641987" providerId="ADAL" clId="{9AE2697E-7CE9-4F91-9C86-790EF4BF16A0}" dt="2023-02-21T15:02:55.767" v="1198" actId="20577"/>
      <pc:docMkLst>
        <pc:docMk/>
      </pc:docMkLst>
      <pc:sldChg chg="delSp modSp mod">
        <pc:chgData name="Olivier Genoud" userId="e3287607-b312-4221-8c8d-a6943b641987" providerId="ADAL" clId="{9AE2697E-7CE9-4F91-9C86-790EF4BF16A0}" dt="2023-02-21T14:59:02.470" v="1117" actId="478"/>
        <pc:sldMkLst>
          <pc:docMk/>
          <pc:sldMk cId="0" sldId="808"/>
        </pc:sldMkLst>
        <pc:spChg chg="del">
          <ac:chgData name="Olivier Genoud" userId="e3287607-b312-4221-8c8d-a6943b641987" providerId="ADAL" clId="{9AE2697E-7CE9-4F91-9C86-790EF4BF16A0}" dt="2023-02-21T14:59:02.470" v="1117" actId="478"/>
          <ac:spMkLst>
            <pc:docMk/>
            <pc:sldMk cId="0" sldId="808"/>
            <ac:spMk id="2" creationId="{E048D33D-D92E-C391-B268-8A86DB6B8831}"/>
          </ac:spMkLst>
        </pc:spChg>
        <pc:spChg chg="mod">
          <ac:chgData name="Olivier Genoud" userId="e3287607-b312-4221-8c8d-a6943b641987" providerId="ADAL" clId="{9AE2697E-7CE9-4F91-9C86-790EF4BF16A0}" dt="2023-02-21T14:05:35.842" v="752" actId="14100"/>
          <ac:spMkLst>
            <pc:docMk/>
            <pc:sldMk cId="0" sldId="808"/>
            <ac:spMk id="8" creationId="{BB6C61F9-29AD-4200-B68D-8E7906A4CAA1}"/>
          </ac:spMkLst>
        </pc:spChg>
        <pc:graphicFrameChg chg="mod">
          <ac:chgData name="Olivier Genoud" userId="e3287607-b312-4221-8c8d-a6943b641987" providerId="ADAL" clId="{9AE2697E-7CE9-4F91-9C86-790EF4BF16A0}" dt="2023-02-21T14:28:28.515" v="848"/>
          <ac:graphicFrameMkLst>
            <pc:docMk/>
            <pc:sldMk cId="0" sldId="808"/>
            <ac:graphicFrameMk id="6" creationId="{56102DBE-7A27-4B72-8904-9BD8B08A1693}"/>
          </ac:graphicFrameMkLst>
        </pc:graphicFrameChg>
      </pc:sldChg>
      <pc:sldChg chg="delSp modSp mod">
        <pc:chgData name="Olivier Genoud" userId="e3287607-b312-4221-8c8d-a6943b641987" providerId="ADAL" clId="{9AE2697E-7CE9-4F91-9C86-790EF4BF16A0}" dt="2023-02-21T15:00:23.671" v="1163" actId="1035"/>
        <pc:sldMkLst>
          <pc:docMk/>
          <pc:sldMk cId="0" sldId="809"/>
        </pc:sldMkLst>
        <pc:spChg chg="del">
          <ac:chgData name="Olivier Genoud" userId="e3287607-b312-4221-8c8d-a6943b641987" providerId="ADAL" clId="{9AE2697E-7CE9-4F91-9C86-790EF4BF16A0}" dt="2023-02-21T14:27:43.160" v="847" actId="478"/>
          <ac:spMkLst>
            <pc:docMk/>
            <pc:sldMk cId="0" sldId="809"/>
            <ac:spMk id="2" creationId="{19E57947-D3DA-B3D9-F72C-D14F9DD42D36}"/>
          </ac:spMkLst>
        </pc:spChg>
        <pc:spChg chg="mod">
          <ac:chgData name="Olivier Genoud" userId="e3287607-b312-4221-8c8d-a6943b641987" providerId="ADAL" clId="{9AE2697E-7CE9-4F91-9C86-790EF4BF16A0}" dt="2023-02-21T14:05:29.464" v="750"/>
          <ac:spMkLst>
            <pc:docMk/>
            <pc:sldMk cId="0" sldId="809"/>
            <ac:spMk id="8" creationId="{82CE806B-8B9A-4A8B-80C5-C7CFE4E4C11C}"/>
          </ac:spMkLst>
        </pc:spChg>
        <pc:spChg chg="mod">
          <ac:chgData name="Olivier Genoud" userId="e3287607-b312-4221-8c8d-a6943b641987" providerId="ADAL" clId="{9AE2697E-7CE9-4F91-9C86-790EF4BF16A0}" dt="2023-02-21T15:00:23.671" v="1163" actId="1035"/>
          <ac:spMkLst>
            <pc:docMk/>
            <pc:sldMk cId="0" sldId="809"/>
            <ac:spMk id="14339" creationId="{3B259D97-2B01-40AE-B095-45E1FD905E92}"/>
          </ac:spMkLst>
        </pc:spChg>
        <pc:graphicFrameChg chg="mod modGraphic">
          <ac:chgData name="Olivier Genoud" userId="e3287607-b312-4221-8c8d-a6943b641987" providerId="ADAL" clId="{9AE2697E-7CE9-4F91-9C86-790EF4BF16A0}" dt="2023-02-21T15:00:14.133" v="1162" actId="1036"/>
          <ac:graphicFrameMkLst>
            <pc:docMk/>
            <pc:sldMk cId="0" sldId="809"/>
            <ac:graphicFrameMk id="6" creationId="{83470EA1-6B93-4200-81B2-B6A07DD757F1}"/>
          </ac:graphicFrameMkLst>
        </pc:graphicFrameChg>
      </pc:sldChg>
      <pc:sldChg chg="delSp modSp mod">
        <pc:chgData name="Olivier Genoud" userId="e3287607-b312-4221-8c8d-a6943b641987" providerId="ADAL" clId="{9AE2697E-7CE9-4F91-9C86-790EF4BF16A0}" dt="2023-02-21T15:01:35.604" v="1181" actId="14734"/>
        <pc:sldMkLst>
          <pc:docMk/>
          <pc:sldMk cId="0" sldId="810"/>
        </pc:sldMkLst>
        <pc:spChg chg="del">
          <ac:chgData name="Olivier Genoud" userId="e3287607-b312-4221-8c8d-a6943b641987" providerId="ADAL" clId="{9AE2697E-7CE9-4F91-9C86-790EF4BF16A0}" dt="2023-02-21T14:58:59.589" v="1116" actId="478"/>
          <ac:spMkLst>
            <pc:docMk/>
            <pc:sldMk cId="0" sldId="810"/>
            <ac:spMk id="2" creationId="{37445DAC-8C70-2443-C623-A0221086AA8D}"/>
          </ac:spMkLst>
        </pc:spChg>
        <pc:spChg chg="mod">
          <ac:chgData name="Olivier Genoud" userId="e3287607-b312-4221-8c8d-a6943b641987" providerId="ADAL" clId="{9AE2697E-7CE9-4F91-9C86-790EF4BF16A0}" dt="2023-02-21T14:05:42.090" v="755" actId="14100"/>
          <ac:spMkLst>
            <pc:docMk/>
            <pc:sldMk cId="0" sldId="810"/>
            <ac:spMk id="9" creationId="{AECE3115-E7A1-49F4-A9A2-E5E86D3768BB}"/>
          </ac:spMkLst>
        </pc:spChg>
        <pc:graphicFrameChg chg="mod modGraphic">
          <ac:chgData name="Olivier Genoud" userId="e3287607-b312-4221-8c8d-a6943b641987" providerId="ADAL" clId="{9AE2697E-7CE9-4F91-9C86-790EF4BF16A0}" dt="2023-02-21T15:01:35.604" v="1181" actId="14734"/>
          <ac:graphicFrameMkLst>
            <pc:docMk/>
            <pc:sldMk cId="0" sldId="810"/>
            <ac:graphicFrameMk id="3" creationId="{1CF7953A-4183-F87C-FF2C-2F957869F037}"/>
          </ac:graphicFrameMkLst>
        </pc:graphicFrameChg>
        <pc:graphicFrameChg chg="mod modGraphic">
          <ac:chgData name="Olivier Genoud" userId="e3287607-b312-4221-8c8d-a6943b641987" providerId="ADAL" clId="{9AE2697E-7CE9-4F91-9C86-790EF4BF16A0}" dt="2023-02-21T15:00:42.357" v="1167" actId="1036"/>
          <ac:graphicFrameMkLst>
            <pc:docMk/>
            <pc:sldMk cId="0" sldId="810"/>
            <ac:graphicFrameMk id="6" creationId="{B53850FE-1D21-4CA7-AC66-C163CA22C758}"/>
          </ac:graphicFrameMkLst>
        </pc:graphicFrameChg>
      </pc:sldChg>
      <pc:sldChg chg="delSp modSp mod">
        <pc:chgData name="Olivier Genoud" userId="e3287607-b312-4221-8c8d-a6943b641987" providerId="ADAL" clId="{9AE2697E-7CE9-4F91-9C86-790EF4BF16A0}" dt="2023-02-21T14:56:29.071" v="1110"/>
        <pc:sldMkLst>
          <pc:docMk/>
          <pc:sldMk cId="0" sldId="811"/>
        </pc:sldMkLst>
        <pc:spChg chg="del">
          <ac:chgData name="Olivier Genoud" userId="e3287607-b312-4221-8c8d-a6943b641987" providerId="ADAL" clId="{9AE2697E-7CE9-4F91-9C86-790EF4BF16A0}" dt="2023-02-21T14:23:57.665" v="826" actId="478"/>
          <ac:spMkLst>
            <pc:docMk/>
            <pc:sldMk cId="0" sldId="811"/>
            <ac:spMk id="2" creationId="{D0DAB586-B71A-F9EC-B8DE-3B8D5B72EA83}"/>
          </ac:spMkLst>
        </pc:spChg>
        <pc:spChg chg="mod">
          <ac:chgData name="Olivier Genoud" userId="e3287607-b312-4221-8c8d-a6943b641987" providerId="ADAL" clId="{9AE2697E-7CE9-4F91-9C86-790EF4BF16A0}" dt="2023-02-21T14:05:25.938" v="749" actId="14100"/>
          <ac:spMkLst>
            <pc:docMk/>
            <pc:sldMk cId="0" sldId="811"/>
            <ac:spMk id="8" creationId="{3F1ADB89-7AA8-400D-9831-F1E3477B2690}"/>
          </ac:spMkLst>
        </pc:spChg>
        <pc:graphicFrameChg chg="mod modGraphic">
          <ac:chgData name="Olivier Genoud" userId="e3287607-b312-4221-8c8d-a6943b641987" providerId="ADAL" clId="{9AE2697E-7CE9-4F91-9C86-790EF4BF16A0}" dt="2023-02-21T14:56:29.071" v="1110"/>
          <ac:graphicFrameMkLst>
            <pc:docMk/>
            <pc:sldMk cId="0" sldId="811"/>
            <ac:graphicFrameMk id="6" creationId="{303CD404-7819-49B2-818B-645C47D27BBE}"/>
          </ac:graphicFrameMkLst>
        </pc:graphicFrameChg>
      </pc:sldChg>
      <pc:sldChg chg="delSp modSp mod">
        <pc:chgData name="Olivier Genoud" userId="e3287607-b312-4221-8c8d-a6943b641987" providerId="ADAL" clId="{9AE2697E-7CE9-4F91-9C86-790EF4BF16A0}" dt="2023-02-21T15:02:55.767" v="1198" actId="20577"/>
        <pc:sldMkLst>
          <pc:docMk/>
          <pc:sldMk cId="3718173731" sldId="867"/>
        </pc:sldMkLst>
        <pc:spChg chg="del">
          <ac:chgData name="Olivier Genoud" userId="e3287607-b312-4221-8c8d-a6943b641987" providerId="ADAL" clId="{9AE2697E-7CE9-4F91-9C86-790EF4BF16A0}" dt="2023-02-21T13:35:25.836" v="570" actId="478"/>
          <ac:spMkLst>
            <pc:docMk/>
            <pc:sldMk cId="3718173731" sldId="867"/>
            <ac:spMk id="2" creationId="{15B0A020-B7F3-4448-037C-1D500DF7F125}"/>
          </ac:spMkLst>
        </pc:spChg>
        <pc:spChg chg="mod">
          <ac:chgData name="Olivier Genoud" userId="e3287607-b312-4221-8c8d-a6943b641987" providerId="ADAL" clId="{9AE2697E-7CE9-4F91-9C86-790EF4BF16A0}" dt="2023-02-21T13:26:13.018" v="75" actId="6549"/>
          <ac:spMkLst>
            <pc:docMk/>
            <pc:sldMk cId="3718173731" sldId="867"/>
            <ac:spMk id="4" creationId="{C5B93149-CD1D-4C62-8DFE-579BA4A128B1}"/>
          </ac:spMkLst>
        </pc:spChg>
        <pc:spChg chg="mod">
          <ac:chgData name="Olivier Genoud" userId="e3287607-b312-4221-8c8d-a6943b641987" providerId="ADAL" clId="{9AE2697E-7CE9-4F91-9C86-790EF4BF16A0}" dt="2023-02-21T15:02:55.767" v="1198" actId="20577"/>
          <ac:spMkLst>
            <pc:docMk/>
            <pc:sldMk cId="3718173731" sldId="867"/>
            <ac:spMk id="18435" creationId="{6DF2C6A5-97CD-46B8-BBA9-33870923E61E}"/>
          </ac:spMkLst>
        </pc:spChg>
      </pc:sldChg>
      <pc:sldChg chg="del">
        <pc:chgData name="Olivier Genoud" userId="e3287607-b312-4221-8c8d-a6943b641987" providerId="ADAL" clId="{9AE2697E-7CE9-4F91-9C86-790EF4BF16A0}" dt="2023-02-21T12:24:33.736" v="2" actId="47"/>
        <pc:sldMkLst>
          <pc:docMk/>
          <pc:sldMk cId="0" sldId="870"/>
        </pc:sldMkLst>
      </pc:sldChg>
      <pc:sldChg chg="delSp modSp mod">
        <pc:chgData name="Olivier Genoud" userId="e3287607-b312-4221-8c8d-a6943b641987" providerId="ADAL" clId="{9AE2697E-7CE9-4F91-9C86-790EF4BF16A0}" dt="2023-02-21T13:17:48.520" v="54"/>
        <pc:sldMkLst>
          <pc:docMk/>
          <pc:sldMk cId="3269946048" sldId="885"/>
        </pc:sldMkLst>
        <pc:spChg chg="del">
          <ac:chgData name="Olivier Genoud" userId="e3287607-b312-4221-8c8d-a6943b641987" providerId="ADAL" clId="{9AE2697E-7CE9-4F91-9C86-790EF4BF16A0}" dt="2023-02-21T13:12:20.461" v="53" actId="478"/>
          <ac:spMkLst>
            <pc:docMk/>
            <pc:sldMk cId="3269946048" sldId="885"/>
            <ac:spMk id="2" creationId="{97E52B2A-A89E-6131-FE24-26E3FD23106E}"/>
          </ac:spMkLst>
        </pc:spChg>
        <pc:spChg chg="mod">
          <ac:chgData name="Olivier Genoud" userId="e3287607-b312-4221-8c8d-a6943b641987" providerId="ADAL" clId="{9AE2697E-7CE9-4F91-9C86-790EF4BF16A0}" dt="2023-02-21T13:17:48.520" v="54"/>
          <ac:spMkLst>
            <pc:docMk/>
            <pc:sldMk cId="3269946048" sldId="885"/>
            <ac:spMk id="32771" creationId="{9FCE62D6-5764-49BE-B43B-28DD76F27181}"/>
          </ac:spMkLst>
        </pc:spChg>
      </pc:sldChg>
      <pc:sldChg chg="delSp modSp mod">
        <pc:chgData name="Olivier Genoud" userId="e3287607-b312-4221-8c8d-a6943b641987" providerId="ADAL" clId="{9AE2697E-7CE9-4F91-9C86-790EF4BF16A0}" dt="2023-02-21T14:59:43.110" v="1137" actId="114"/>
        <pc:sldMkLst>
          <pc:docMk/>
          <pc:sldMk cId="781762355" sldId="887"/>
        </pc:sldMkLst>
        <pc:spChg chg="del">
          <ac:chgData name="Olivier Genoud" userId="e3287607-b312-4221-8c8d-a6943b641987" providerId="ADAL" clId="{9AE2697E-7CE9-4F91-9C86-790EF4BF16A0}" dt="2023-02-21T14:24:02.627" v="827" actId="478"/>
          <ac:spMkLst>
            <pc:docMk/>
            <pc:sldMk cId="781762355" sldId="887"/>
            <ac:spMk id="2" creationId="{171244C5-B102-06E4-E91D-4C2154DED2C8}"/>
          </ac:spMkLst>
        </pc:spChg>
        <pc:spChg chg="mod">
          <ac:chgData name="Olivier Genoud" userId="e3287607-b312-4221-8c8d-a6943b641987" providerId="ADAL" clId="{9AE2697E-7CE9-4F91-9C86-790EF4BF16A0}" dt="2023-02-21T14:05:08.881" v="747" actId="14100"/>
          <ac:spMkLst>
            <pc:docMk/>
            <pc:sldMk cId="781762355" sldId="887"/>
            <ac:spMk id="8" creationId="{3F1ADB89-7AA8-400D-9831-F1E3477B2690}"/>
          </ac:spMkLst>
        </pc:spChg>
        <pc:graphicFrameChg chg="mod modGraphic">
          <ac:chgData name="Olivier Genoud" userId="e3287607-b312-4221-8c8d-a6943b641987" providerId="ADAL" clId="{9AE2697E-7CE9-4F91-9C86-790EF4BF16A0}" dt="2023-02-21T14:59:43.110" v="1137" actId="114"/>
          <ac:graphicFrameMkLst>
            <pc:docMk/>
            <pc:sldMk cId="781762355" sldId="887"/>
            <ac:graphicFrameMk id="6" creationId="{303CD404-7819-49B2-818B-645C47D27BBE}"/>
          </ac:graphicFrameMkLst>
        </pc:graphicFrameChg>
      </pc:sldChg>
      <pc:sldChg chg="delSp modSp mod">
        <pc:chgData name="Olivier Genoud" userId="e3287607-b312-4221-8c8d-a6943b641987" providerId="ADAL" clId="{9AE2697E-7CE9-4F91-9C86-790EF4BF16A0}" dt="2023-02-21T14:00:34.224" v="715" actId="20577"/>
        <pc:sldMkLst>
          <pc:docMk/>
          <pc:sldMk cId="2342150959" sldId="889"/>
        </pc:sldMkLst>
        <pc:spChg chg="del">
          <ac:chgData name="Olivier Genoud" userId="e3287607-b312-4221-8c8d-a6943b641987" providerId="ADAL" clId="{9AE2697E-7CE9-4F91-9C86-790EF4BF16A0}" dt="2023-02-21T13:56:59.583" v="615" actId="478"/>
          <ac:spMkLst>
            <pc:docMk/>
            <pc:sldMk cId="2342150959" sldId="889"/>
            <ac:spMk id="2" creationId="{9872033A-8C43-2B07-E964-2749BD3FC15F}"/>
          </ac:spMkLst>
        </pc:spChg>
        <pc:spChg chg="mod">
          <ac:chgData name="Olivier Genoud" userId="e3287607-b312-4221-8c8d-a6943b641987" providerId="ADAL" clId="{9AE2697E-7CE9-4F91-9C86-790EF4BF16A0}" dt="2023-02-21T13:33:00.170" v="348" actId="6549"/>
          <ac:spMkLst>
            <pc:docMk/>
            <pc:sldMk cId="2342150959" sldId="889"/>
            <ac:spMk id="6" creationId="{885FE633-73A9-4EE3-AA73-E8B0E1A0E452}"/>
          </ac:spMkLst>
        </pc:spChg>
        <pc:spChg chg="mod">
          <ac:chgData name="Olivier Genoud" userId="e3287607-b312-4221-8c8d-a6943b641987" providerId="ADAL" clId="{9AE2697E-7CE9-4F91-9C86-790EF4BF16A0}" dt="2023-02-21T14:00:34.224" v="715" actId="20577"/>
          <ac:spMkLst>
            <pc:docMk/>
            <pc:sldMk cId="2342150959" sldId="889"/>
            <ac:spMk id="18435" creationId="{6DF2C6A5-97CD-46B8-BBA9-33870923E61E}"/>
          </ac:spMkLst>
        </pc:spChg>
      </pc:sldChg>
      <pc:sldChg chg="del">
        <pc:chgData name="Olivier Genoud" userId="e3287607-b312-4221-8c8d-a6943b641987" providerId="ADAL" clId="{9AE2697E-7CE9-4F91-9C86-790EF4BF16A0}" dt="2023-02-21T12:24:31.714" v="0" actId="47"/>
        <pc:sldMkLst>
          <pc:docMk/>
          <pc:sldMk cId="2867986219" sldId="890"/>
        </pc:sldMkLst>
      </pc:sldChg>
      <pc:sldChg chg="del">
        <pc:chgData name="Olivier Genoud" userId="e3287607-b312-4221-8c8d-a6943b641987" providerId="ADAL" clId="{9AE2697E-7CE9-4F91-9C86-790EF4BF16A0}" dt="2023-02-21T12:24:32.793" v="1" actId="47"/>
        <pc:sldMkLst>
          <pc:docMk/>
          <pc:sldMk cId="0" sldId="891"/>
        </pc:sldMkLst>
      </pc:sldChg>
      <pc:sldChg chg="delSp modSp mod">
        <pc:chgData name="Olivier Genoud" userId="e3287607-b312-4221-8c8d-a6943b641987" providerId="ADAL" clId="{9AE2697E-7CE9-4F91-9C86-790EF4BF16A0}" dt="2023-02-21T13:09:24.329" v="29" actId="478"/>
        <pc:sldMkLst>
          <pc:docMk/>
          <pc:sldMk cId="0" sldId="893"/>
        </pc:sldMkLst>
        <pc:spChg chg="del">
          <ac:chgData name="Olivier Genoud" userId="e3287607-b312-4221-8c8d-a6943b641987" providerId="ADAL" clId="{9AE2697E-7CE9-4F91-9C86-790EF4BF16A0}" dt="2023-02-21T13:09:24.329" v="29" actId="478"/>
          <ac:spMkLst>
            <pc:docMk/>
            <pc:sldMk cId="0" sldId="893"/>
            <ac:spMk id="2" creationId="{789AC8E9-3C61-6E2B-BE4A-487D432DC555}"/>
          </ac:spMkLst>
        </pc:spChg>
        <pc:graphicFrameChg chg="mod modGraphic">
          <ac:chgData name="Olivier Genoud" userId="e3287607-b312-4221-8c8d-a6943b641987" providerId="ADAL" clId="{9AE2697E-7CE9-4F91-9C86-790EF4BF16A0}" dt="2023-02-21T13:08:45.120" v="26" actId="13926"/>
          <ac:graphicFrameMkLst>
            <pc:docMk/>
            <pc:sldMk cId="0" sldId="893"/>
            <ac:graphicFrameMk id="8" creationId="{31C1D8F2-EFA5-4529-9079-E743F0086B69}"/>
          </ac:graphicFrameMkLst>
        </pc:graphicFrameChg>
      </pc:sldChg>
      <pc:sldChg chg="delSp modSp mod">
        <pc:chgData name="Olivier Genoud" userId="e3287607-b312-4221-8c8d-a6943b641987" providerId="ADAL" clId="{9AE2697E-7CE9-4F91-9C86-790EF4BF16A0}" dt="2023-02-21T13:11:24.581" v="51" actId="207"/>
        <pc:sldMkLst>
          <pc:docMk/>
          <pc:sldMk cId="0" sldId="894"/>
        </pc:sldMkLst>
        <pc:spChg chg="del">
          <ac:chgData name="Olivier Genoud" userId="e3287607-b312-4221-8c8d-a6943b641987" providerId="ADAL" clId="{9AE2697E-7CE9-4F91-9C86-790EF4BF16A0}" dt="2023-02-21T13:09:19.037" v="28" actId="478"/>
          <ac:spMkLst>
            <pc:docMk/>
            <pc:sldMk cId="0" sldId="894"/>
            <ac:spMk id="2" creationId="{55EF6615-9A08-F62C-EF61-B5C06A05D39F}"/>
          </ac:spMkLst>
        </pc:spChg>
        <pc:graphicFrameChg chg="mod modGraphic">
          <ac:chgData name="Olivier Genoud" userId="e3287607-b312-4221-8c8d-a6943b641987" providerId="ADAL" clId="{9AE2697E-7CE9-4F91-9C86-790EF4BF16A0}" dt="2023-02-21T13:11:24.581" v="51" actId="207"/>
          <ac:graphicFrameMkLst>
            <pc:docMk/>
            <pc:sldMk cId="0" sldId="894"/>
            <ac:graphicFrameMk id="8" creationId="{3523190A-F6B1-4E85-879B-A46D21D293E2}"/>
          </ac:graphicFrameMkLst>
        </pc:graphicFrameChg>
      </pc:sldChg>
      <pc:sldChg chg="delSp mod">
        <pc:chgData name="Olivier Genoud" userId="e3287607-b312-4221-8c8d-a6943b641987" providerId="ADAL" clId="{9AE2697E-7CE9-4F91-9C86-790EF4BF16A0}" dt="2023-02-21T13:11:59.278" v="52" actId="478"/>
        <pc:sldMkLst>
          <pc:docMk/>
          <pc:sldMk cId="0" sldId="895"/>
        </pc:sldMkLst>
        <pc:spChg chg="del">
          <ac:chgData name="Olivier Genoud" userId="e3287607-b312-4221-8c8d-a6943b641987" providerId="ADAL" clId="{9AE2697E-7CE9-4F91-9C86-790EF4BF16A0}" dt="2023-02-21T13:11:59.278" v="52" actId="478"/>
          <ac:spMkLst>
            <pc:docMk/>
            <pc:sldMk cId="0" sldId="895"/>
            <ac:spMk id="2" creationId="{28DD4274-2D54-B52B-AB7F-36D5B0EDB7E9}"/>
          </ac:spMkLst>
        </pc:spChg>
      </pc:sldChg>
      <pc:sldChg chg="del">
        <pc:chgData name="Olivier Genoud" userId="e3287607-b312-4221-8c8d-a6943b641987" providerId="ADAL" clId="{9AE2697E-7CE9-4F91-9C86-790EF4BF16A0}" dt="2023-02-21T12:26:00.353" v="11" actId="47"/>
        <pc:sldMkLst>
          <pc:docMk/>
          <pc:sldMk cId="0" sldId="896"/>
        </pc:sldMkLst>
      </pc:sldChg>
      <pc:sldChg chg="add del">
        <pc:chgData name="Olivier Genoud" userId="e3287607-b312-4221-8c8d-a6943b641987" providerId="ADAL" clId="{9AE2697E-7CE9-4F91-9C86-790EF4BF16A0}" dt="2023-02-21T13:32:39.677" v="325" actId="47"/>
        <pc:sldMkLst>
          <pc:docMk/>
          <pc:sldMk cId="435070511" sldId="896"/>
        </pc:sldMkLst>
      </pc:sldChg>
      <pc:sldChg chg="add del">
        <pc:chgData name="Olivier Genoud" userId="e3287607-b312-4221-8c8d-a6943b641987" providerId="ADAL" clId="{9AE2697E-7CE9-4F91-9C86-790EF4BF16A0}" dt="2023-02-21T14:00:42.183" v="716" actId="47"/>
        <pc:sldMkLst>
          <pc:docMk/>
          <pc:sldMk cId="3148615800" sldId="896"/>
        </pc:sldMkLst>
      </pc:sldChg>
      <pc:sldMasterChg chg="modSp mod">
        <pc:chgData name="Olivier Genoud" userId="e3287607-b312-4221-8c8d-a6943b641987" providerId="ADAL" clId="{9AE2697E-7CE9-4F91-9C86-790EF4BF16A0}" dt="2023-02-21T12:25:04.177" v="10" actId="6549"/>
        <pc:sldMasterMkLst>
          <pc:docMk/>
          <pc:sldMasterMk cId="0" sldId="2147485146"/>
        </pc:sldMasterMkLst>
        <pc:spChg chg="mod">
          <ac:chgData name="Olivier Genoud" userId="e3287607-b312-4221-8c8d-a6943b641987" providerId="ADAL" clId="{9AE2697E-7CE9-4F91-9C86-790EF4BF16A0}" dt="2023-02-21T12:25:04.177" v="10" actId="6549"/>
          <ac:spMkLst>
            <pc:docMk/>
            <pc:sldMasterMk cId="0" sldId="2147485146"/>
            <ac:spMk id="13" creationId="{1831B337-8E3A-42C4-B945-76126539A2BF}"/>
          </ac:spMkLst>
        </pc:spChg>
      </pc:sldMasterChg>
    </pc:docChg>
  </pc:docChgLst>
  <pc:docChgLst>
    <pc:chgData name="Olivier Genoud" userId="e3287607-b312-4221-8c8d-a6943b641987" providerId="ADAL" clId="{0E40FAC8-13B8-4405-82D9-D297D966D6B1}"/>
    <pc:docChg chg="custSel modSld">
      <pc:chgData name="Olivier Genoud" userId="e3287607-b312-4221-8c8d-a6943b641987" providerId="ADAL" clId="{0E40FAC8-13B8-4405-82D9-D297D966D6B1}" dt="2022-05-04T12:45:44.471" v="36" actId="2165"/>
      <pc:docMkLst>
        <pc:docMk/>
      </pc:docMkLst>
      <pc:sldChg chg="modSp mod">
        <pc:chgData name="Olivier Genoud" userId="e3287607-b312-4221-8c8d-a6943b641987" providerId="ADAL" clId="{0E40FAC8-13B8-4405-82D9-D297D966D6B1}" dt="2022-05-04T12:41:13.987" v="33" actId="13926"/>
        <pc:sldMkLst>
          <pc:docMk/>
          <pc:sldMk cId="0" sldId="858"/>
        </pc:sldMkLst>
        <pc:graphicFrameChg chg="mod modGraphic">
          <ac:chgData name="Olivier Genoud" userId="e3287607-b312-4221-8c8d-a6943b641987" providerId="ADAL" clId="{0E40FAC8-13B8-4405-82D9-D297D966D6B1}" dt="2022-05-04T12:41:13.987" v="33" actId="13926"/>
          <ac:graphicFrameMkLst>
            <pc:docMk/>
            <pc:sldMk cId="0" sldId="858"/>
            <ac:graphicFrameMk id="8" creationId="{76A3D22C-ADA5-49D2-8486-33C02C29F828}"/>
          </ac:graphicFrameMkLst>
        </pc:graphicFrameChg>
      </pc:sldChg>
      <pc:sldChg chg="modSp mod">
        <pc:chgData name="Olivier Genoud" userId="e3287607-b312-4221-8c8d-a6943b641987" providerId="ADAL" clId="{0E40FAC8-13B8-4405-82D9-D297D966D6B1}" dt="2022-05-04T12:39:01.067" v="23" actId="1035"/>
        <pc:sldMkLst>
          <pc:docMk/>
          <pc:sldMk cId="3887238049" sldId="864"/>
        </pc:sldMkLst>
        <pc:spChg chg="mod">
          <ac:chgData name="Olivier Genoud" userId="e3287607-b312-4221-8c8d-a6943b641987" providerId="ADAL" clId="{0E40FAC8-13B8-4405-82D9-D297D966D6B1}" dt="2022-05-04T12:39:01.067" v="23" actId="1035"/>
          <ac:spMkLst>
            <pc:docMk/>
            <pc:sldMk cId="3887238049" sldId="864"/>
            <ac:spMk id="2" creationId="{A4F064AD-89D7-431D-A7D6-00B910F675E5}"/>
          </ac:spMkLst>
        </pc:spChg>
        <pc:spChg chg="mod">
          <ac:chgData name="Olivier Genoud" userId="e3287607-b312-4221-8c8d-a6943b641987" providerId="ADAL" clId="{0E40FAC8-13B8-4405-82D9-D297D966D6B1}" dt="2022-05-04T12:38:40.922" v="21" actId="20577"/>
          <ac:spMkLst>
            <pc:docMk/>
            <pc:sldMk cId="3887238049" sldId="864"/>
            <ac:spMk id="11" creationId="{F52BA089-D1CF-4D2A-B75F-7BB1BD68B947}"/>
          </ac:spMkLst>
        </pc:spChg>
      </pc:sldChg>
      <pc:sldChg chg="modSp mod">
        <pc:chgData name="Olivier Genoud" userId="e3287607-b312-4221-8c8d-a6943b641987" providerId="ADAL" clId="{0E40FAC8-13B8-4405-82D9-D297D966D6B1}" dt="2022-05-04T12:45:44.471" v="36" actId="2165"/>
        <pc:sldMkLst>
          <pc:docMk/>
          <pc:sldMk cId="1867481550" sldId="866"/>
        </pc:sldMkLst>
        <pc:graphicFrameChg chg="modGraphic">
          <ac:chgData name="Olivier Genoud" userId="e3287607-b312-4221-8c8d-a6943b641987" providerId="ADAL" clId="{0E40FAC8-13B8-4405-82D9-D297D966D6B1}" dt="2022-05-04T12:45:44.471" v="36" actId="2165"/>
          <ac:graphicFrameMkLst>
            <pc:docMk/>
            <pc:sldMk cId="1867481550" sldId="866"/>
            <ac:graphicFrameMk id="8" creationId="{76A3D22C-ADA5-49D2-8486-33C02C29F828}"/>
          </ac:graphicFrameMkLst>
        </pc:graphicFrameChg>
      </pc:sldChg>
    </pc:docChg>
  </pc:docChgLst>
  <pc:docChgLst>
    <pc:chgData name="Olivier Genoud" userId="e3287607-b312-4221-8c8d-a6943b641987" providerId="ADAL" clId="{F643D8C7-A2B4-4D27-9441-2BA295D01DFA}"/>
    <pc:docChg chg="undo custSel addSld delSld modSld">
      <pc:chgData name="Olivier Genoud" userId="e3287607-b312-4221-8c8d-a6943b641987" providerId="ADAL" clId="{F643D8C7-A2B4-4D27-9441-2BA295D01DFA}" dt="2023-08-15T13:38:26.045" v="386" actId="47"/>
      <pc:docMkLst>
        <pc:docMk/>
      </pc:docMkLst>
      <pc:sldChg chg="delSp modSp mod">
        <pc:chgData name="Olivier Genoud" userId="e3287607-b312-4221-8c8d-a6943b641987" providerId="ADAL" clId="{F643D8C7-A2B4-4D27-9441-2BA295D01DFA}" dt="2023-08-15T12:51:10.552" v="243" actId="478"/>
        <pc:sldMkLst>
          <pc:docMk/>
          <pc:sldMk cId="0" sldId="321"/>
        </pc:sldMkLst>
        <pc:spChg chg="del">
          <ac:chgData name="Olivier Genoud" userId="e3287607-b312-4221-8c8d-a6943b641987" providerId="ADAL" clId="{F643D8C7-A2B4-4D27-9441-2BA295D01DFA}" dt="2023-08-15T12:51:10.552" v="243" actId="478"/>
          <ac:spMkLst>
            <pc:docMk/>
            <pc:sldMk cId="0" sldId="321"/>
            <ac:spMk id="2" creationId="{9DB70205-3E76-D13D-9720-CE579D9EC46A}"/>
          </ac:spMkLst>
        </pc:spChg>
        <pc:spChg chg="mod">
          <ac:chgData name="Olivier Genoud" userId="e3287607-b312-4221-8c8d-a6943b641987" providerId="ADAL" clId="{F643D8C7-A2B4-4D27-9441-2BA295D01DFA}" dt="2023-08-15T10:10:50.916" v="76" actId="6549"/>
          <ac:spMkLst>
            <pc:docMk/>
            <pc:sldMk cId="0" sldId="321"/>
            <ac:spMk id="24579" creationId="{11EE9470-50B4-49F7-B12A-E7302C4977DB}"/>
          </ac:spMkLst>
        </pc:spChg>
      </pc:sldChg>
      <pc:sldChg chg="modSp mod modNotesTx">
        <pc:chgData name="Olivier Genoud" userId="e3287607-b312-4221-8c8d-a6943b641987" providerId="ADAL" clId="{F643D8C7-A2B4-4D27-9441-2BA295D01DFA}" dt="2023-08-15T12:48:01.336" v="242" actId="6549"/>
        <pc:sldMkLst>
          <pc:docMk/>
          <pc:sldMk cId="0" sldId="322"/>
        </pc:sldMkLst>
        <pc:spChg chg="mod">
          <ac:chgData name="Olivier Genoud" userId="e3287607-b312-4221-8c8d-a6943b641987" providerId="ADAL" clId="{F643D8C7-A2B4-4D27-9441-2BA295D01DFA}" dt="2023-08-15T10:12:39.844" v="80" actId="6549"/>
          <ac:spMkLst>
            <pc:docMk/>
            <pc:sldMk cId="0" sldId="322"/>
            <ac:spMk id="5" creationId="{B462C889-633B-45B1-B7BD-FE01A372E9D0}"/>
          </ac:spMkLst>
        </pc:spChg>
        <pc:graphicFrameChg chg="modGraphic">
          <ac:chgData name="Olivier Genoud" userId="e3287607-b312-4221-8c8d-a6943b641987" providerId="ADAL" clId="{F643D8C7-A2B4-4D27-9441-2BA295D01DFA}" dt="2023-08-15T12:48:01.336" v="242"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643D8C7-A2B4-4D27-9441-2BA295D01DFA}" dt="2023-08-15T13:38:16.045" v="385" actId="6549"/>
        <pc:sldMkLst>
          <pc:docMk/>
          <pc:sldMk cId="0" sldId="323"/>
        </pc:sldMkLst>
        <pc:spChg chg="mod">
          <ac:chgData name="Olivier Genoud" userId="e3287607-b312-4221-8c8d-a6943b641987" providerId="ADAL" clId="{F643D8C7-A2B4-4D27-9441-2BA295D01DFA}" dt="2023-08-15T10:13:04.830" v="90" actId="6549"/>
          <ac:spMkLst>
            <pc:docMk/>
            <pc:sldMk cId="0" sldId="323"/>
            <ac:spMk id="5" creationId="{B791B999-4DFD-4362-8981-7C125E6EB4F1}"/>
          </ac:spMkLst>
        </pc:spChg>
        <pc:graphicFrameChg chg="mod modGraphic">
          <ac:chgData name="Olivier Genoud" userId="e3287607-b312-4221-8c8d-a6943b641987" providerId="ADAL" clId="{F643D8C7-A2B4-4D27-9441-2BA295D01DFA}" dt="2023-08-15T13:38:16.045" v="385"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643D8C7-A2B4-4D27-9441-2BA295D01DFA}" dt="2023-08-15T10:13:46.032" v="110" actId="6549"/>
        <pc:sldMkLst>
          <pc:docMk/>
          <pc:sldMk cId="0" sldId="324"/>
        </pc:sldMkLst>
        <pc:spChg chg="mod">
          <ac:chgData name="Olivier Genoud" userId="e3287607-b312-4221-8c8d-a6943b641987" providerId="ADAL" clId="{F643D8C7-A2B4-4D27-9441-2BA295D01DFA}" dt="2023-08-15T10:13:18.981" v="96" actId="6549"/>
          <ac:spMkLst>
            <pc:docMk/>
            <pc:sldMk cId="0" sldId="324"/>
            <ac:spMk id="7" creationId="{DF69BCE0-183F-452C-B374-53373370D1C7}"/>
          </ac:spMkLst>
        </pc:spChg>
        <pc:spChg chg="mod">
          <ac:chgData name="Olivier Genoud" userId="e3287607-b312-4221-8c8d-a6943b641987" providerId="ADAL" clId="{F643D8C7-A2B4-4D27-9441-2BA295D01DFA}" dt="2023-08-15T10:13:46.032" v="110" actId="6549"/>
          <ac:spMkLst>
            <pc:docMk/>
            <pc:sldMk cId="0" sldId="324"/>
            <ac:spMk id="30723" creationId="{14D8DDB8-47B2-498A-955D-6594BFFF6A1F}"/>
          </ac:spMkLst>
        </pc:spChg>
      </pc:sldChg>
      <pc:sldChg chg="modSp add del mod">
        <pc:chgData name="Olivier Genoud" userId="e3287607-b312-4221-8c8d-a6943b641987" providerId="ADAL" clId="{F643D8C7-A2B4-4D27-9441-2BA295D01DFA}" dt="2023-08-15T10:08:20.876" v="7" actId="47"/>
        <pc:sldMkLst>
          <pc:docMk/>
          <pc:sldMk cId="232022318" sldId="381"/>
        </pc:sldMkLst>
        <pc:spChg chg="mod">
          <ac:chgData name="Olivier Genoud" userId="e3287607-b312-4221-8c8d-a6943b641987" providerId="ADAL" clId="{F643D8C7-A2B4-4D27-9441-2BA295D01DFA}" dt="2023-08-15T10:07:37.644" v="3"/>
          <ac:spMkLst>
            <pc:docMk/>
            <pc:sldMk cId="232022318" sldId="381"/>
            <ac:spMk id="10242" creationId="{CAC2929D-3C8F-40B9-A220-ADAEE7BE10FE}"/>
          </ac:spMkLst>
        </pc:spChg>
        <pc:graphicFrameChg chg="mod modGraphic">
          <ac:chgData name="Olivier Genoud" userId="e3287607-b312-4221-8c8d-a6943b641987" providerId="ADAL" clId="{F643D8C7-A2B4-4D27-9441-2BA295D01DFA}" dt="2023-08-15T10:07:14.439" v="2" actId="1076"/>
          <ac:graphicFrameMkLst>
            <pc:docMk/>
            <pc:sldMk cId="232022318" sldId="381"/>
            <ac:graphicFrameMk id="3" creationId="{A617D544-2A9C-C3DE-D9E8-FD9F3B378B2E}"/>
          </ac:graphicFrameMkLst>
        </pc:graphicFrameChg>
      </pc:sldChg>
      <pc:sldChg chg="modSp mod">
        <pc:chgData name="Olivier Genoud" userId="e3287607-b312-4221-8c8d-a6943b641987" providerId="ADAL" clId="{F643D8C7-A2B4-4D27-9441-2BA295D01DFA}" dt="2023-08-15T13:36:23.397" v="357" actId="6549"/>
        <pc:sldMkLst>
          <pc:docMk/>
          <pc:sldMk cId="0" sldId="808"/>
        </pc:sldMkLst>
        <pc:spChg chg="mod">
          <ac:chgData name="Olivier Genoud" userId="e3287607-b312-4221-8c8d-a6943b641987" providerId="ADAL" clId="{F643D8C7-A2B4-4D27-9441-2BA295D01DFA}" dt="2023-08-15T13:36:23.397" v="357" actId="6549"/>
          <ac:spMkLst>
            <pc:docMk/>
            <pc:sldMk cId="0" sldId="808"/>
            <ac:spMk id="8" creationId="{BB6C61F9-29AD-4200-B68D-8E7906A4CAA1}"/>
          </ac:spMkLst>
        </pc:spChg>
      </pc:sldChg>
      <pc:sldChg chg="modSp mod">
        <pc:chgData name="Olivier Genoud" userId="e3287607-b312-4221-8c8d-a6943b641987" providerId="ADAL" clId="{F643D8C7-A2B4-4D27-9441-2BA295D01DFA}" dt="2023-08-15T13:36:12.411" v="348" actId="6549"/>
        <pc:sldMkLst>
          <pc:docMk/>
          <pc:sldMk cId="0" sldId="809"/>
        </pc:sldMkLst>
        <pc:spChg chg="mod">
          <ac:chgData name="Olivier Genoud" userId="e3287607-b312-4221-8c8d-a6943b641987" providerId="ADAL" clId="{F643D8C7-A2B4-4D27-9441-2BA295D01DFA}" dt="2023-08-15T13:36:12.411" v="348" actId="6549"/>
          <ac:spMkLst>
            <pc:docMk/>
            <pc:sldMk cId="0" sldId="809"/>
            <ac:spMk id="8" creationId="{82CE806B-8B9A-4A8B-80C5-C7CFE4E4C11C}"/>
          </ac:spMkLst>
        </pc:spChg>
      </pc:sldChg>
      <pc:sldChg chg="modSp mod">
        <pc:chgData name="Olivier Genoud" userId="e3287607-b312-4221-8c8d-a6943b641987" providerId="ADAL" clId="{F643D8C7-A2B4-4D27-9441-2BA295D01DFA}" dt="2023-08-15T13:36:34.973" v="366" actId="6549"/>
        <pc:sldMkLst>
          <pc:docMk/>
          <pc:sldMk cId="0" sldId="810"/>
        </pc:sldMkLst>
        <pc:spChg chg="mod">
          <ac:chgData name="Olivier Genoud" userId="e3287607-b312-4221-8c8d-a6943b641987" providerId="ADAL" clId="{F643D8C7-A2B4-4D27-9441-2BA295D01DFA}" dt="2023-08-15T13:36:34.973" v="366" actId="6549"/>
          <ac:spMkLst>
            <pc:docMk/>
            <pc:sldMk cId="0" sldId="810"/>
            <ac:spMk id="9" creationId="{AECE3115-E7A1-49F4-A9A2-E5E86D3768BB}"/>
          </ac:spMkLst>
        </pc:spChg>
      </pc:sldChg>
      <pc:sldChg chg="modSp mod">
        <pc:chgData name="Olivier Genoud" userId="e3287607-b312-4221-8c8d-a6943b641987" providerId="ADAL" clId="{F643D8C7-A2B4-4D27-9441-2BA295D01DFA}" dt="2023-08-15T13:35:59.397" v="339" actId="6549"/>
        <pc:sldMkLst>
          <pc:docMk/>
          <pc:sldMk cId="0" sldId="811"/>
        </pc:sldMkLst>
        <pc:spChg chg="mod">
          <ac:chgData name="Olivier Genoud" userId="e3287607-b312-4221-8c8d-a6943b641987" providerId="ADAL" clId="{F643D8C7-A2B4-4D27-9441-2BA295D01DFA}" dt="2023-08-15T13:35:59.397" v="339" actId="6549"/>
          <ac:spMkLst>
            <pc:docMk/>
            <pc:sldMk cId="0" sldId="811"/>
            <ac:spMk id="8" creationId="{3F1ADB89-7AA8-400D-9831-F1E3477B2690}"/>
          </ac:spMkLst>
        </pc:spChg>
      </pc:sldChg>
      <pc:sldChg chg="modSp mod">
        <pc:chgData name="Olivier Genoud" userId="e3287607-b312-4221-8c8d-a6943b641987" providerId="ADAL" clId="{F643D8C7-A2B4-4D27-9441-2BA295D01DFA}" dt="2023-08-15T13:34:51.353" v="283" actId="6549"/>
        <pc:sldMkLst>
          <pc:docMk/>
          <pc:sldMk cId="3718173731" sldId="867"/>
        </pc:sldMkLst>
        <pc:spChg chg="mod">
          <ac:chgData name="Olivier Genoud" userId="e3287607-b312-4221-8c8d-a6943b641987" providerId="ADAL" clId="{F643D8C7-A2B4-4D27-9441-2BA295D01DFA}" dt="2023-08-15T13:34:51.353" v="283" actId="6549"/>
          <ac:spMkLst>
            <pc:docMk/>
            <pc:sldMk cId="3718173731" sldId="867"/>
            <ac:spMk id="4" creationId="{C5B93149-CD1D-4C62-8DFE-579BA4A128B1}"/>
          </ac:spMkLst>
        </pc:spChg>
      </pc:sldChg>
      <pc:sldChg chg="addSp delSp modSp mod">
        <pc:chgData name="Olivier Genoud" userId="e3287607-b312-4221-8c8d-a6943b641987" providerId="ADAL" clId="{F643D8C7-A2B4-4D27-9441-2BA295D01DFA}" dt="2023-08-15T10:09:03.616" v="35" actId="478"/>
        <pc:sldMkLst>
          <pc:docMk/>
          <pc:sldMk cId="3269946048" sldId="885"/>
        </pc:sldMkLst>
        <pc:spChg chg="del">
          <ac:chgData name="Olivier Genoud" userId="e3287607-b312-4221-8c8d-a6943b641987" providerId="ADAL" clId="{F643D8C7-A2B4-4D27-9441-2BA295D01DFA}" dt="2023-08-15T10:09:03.616" v="35" actId="478"/>
          <ac:spMkLst>
            <pc:docMk/>
            <pc:sldMk cId="3269946048" sldId="885"/>
            <ac:spMk id="2" creationId="{63856820-02D9-5D9E-7268-C6E308F9AB60}"/>
          </ac:spMkLst>
        </pc:spChg>
        <pc:spChg chg="mod">
          <ac:chgData name="Olivier Genoud" userId="e3287607-b312-4221-8c8d-a6943b641987" providerId="ADAL" clId="{F643D8C7-A2B4-4D27-9441-2BA295D01DFA}" dt="2023-08-15T10:08:28.531" v="22" actId="1036"/>
          <ac:spMkLst>
            <pc:docMk/>
            <pc:sldMk cId="3269946048" sldId="885"/>
            <ac:spMk id="32771" creationId="{9FCE62D6-5764-49BE-B43B-28DD76F27181}"/>
          </ac:spMkLst>
        </pc:spChg>
        <pc:graphicFrameChg chg="del">
          <ac:chgData name="Olivier Genoud" userId="e3287607-b312-4221-8c8d-a6943b641987" providerId="ADAL" clId="{F643D8C7-A2B4-4D27-9441-2BA295D01DFA}" dt="2023-08-15T10:07:59.991" v="4" actId="478"/>
          <ac:graphicFrameMkLst>
            <pc:docMk/>
            <pc:sldMk cId="3269946048" sldId="885"/>
            <ac:graphicFrameMk id="3" creationId="{08DCA5B6-369C-2742-6500-D28DB82A6250}"/>
          </ac:graphicFrameMkLst>
        </pc:graphicFrameChg>
        <pc:graphicFrameChg chg="add mod">
          <ac:chgData name="Olivier Genoud" userId="e3287607-b312-4221-8c8d-a6943b641987" providerId="ADAL" clId="{F643D8C7-A2B4-4D27-9441-2BA295D01DFA}" dt="2023-08-15T10:08:41.247" v="34"/>
          <ac:graphicFrameMkLst>
            <pc:docMk/>
            <pc:sldMk cId="3269946048" sldId="885"/>
            <ac:graphicFrameMk id="4" creationId="{EADE088A-266C-BBE8-5BB2-468B8EFE572D}"/>
          </ac:graphicFrameMkLst>
        </pc:graphicFrameChg>
      </pc:sldChg>
      <pc:sldChg chg="modSp mod">
        <pc:chgData name="Olivier Genoud" userId="e3287607-b312-4221-8c8d-a6943b641987" providerId="ADAL" clId="{F643D8C7-A2B4-4D27-9441-2BA295D01DFA}" dt="2023-08-15T13:36:47.973" v="367" actId="6549"/>
        <pc:sldMkLst>
          <pc:docMk/>
          <pc:sldMk cId="781762355" sldId="887"/>
        </pc:sldMkLst>
        <pc:spChg chg="mod">
          <ac:chgData name="Olivier Genoud" userId="e3287607-b312-4221-8c8d-a6943b641987" providerId="ADAL" clId="{F643D8C7-A2B4-4D27-9441-2BA295D01DFA}" dt="2023-08-15T13:35:33.732" v="328" actId="20577"/>
          <ac:spMkLst>
            <pc:docMk/>
            <pc:sldMk cId="781762355" sldId="887"/>
            <ac:spMk id="8" creationId="{3F1ADB89-7AA8-400D-9831-F1E3477B2690}"/>
          </ac:spMkLst>
        </pc:spChg>
        <pc:graphicFrameChg chg="modGraphic">
          <ac:chgData name="Olivier Genoud" userId="e3287607-b312-4221-8c8d-a6943b641987" providerId="ADAL" clId="{F643D8C7-A2B4-4D27-9441-2BA295D01DFA}" dt="2023-08-15T13:36:47.973" v="367" actId="6549"/>
          <ac:graphicFrameMkLst>
            <pc:docMk/>
            <pc:sldMk cId="781762355" sldId="887"/>
            <ac:graphicFrameMk id="6" creationId="{303CD404-7819-49B2-818B-645C47D27BBE}"/>
          </ac:graphicFrameMkLst>
        </pc:graphicFrameChg>
      </pc:sldChg>
      <pc:sldChg chg="modSp mod">
        <pc:chgData name="Olivier Genoud" userId="e3287607-b312-4221-8c8d-a6943b641987" providerId="ADAL" clId="{F643D8C7-A2B4-4D27-9441-2BA295D01DFA}" dt="2023-08-15T13:34:59.861" v="294" actId="6549"/>
        <pc:sldMkLst>
          <pc:docMk/>
          <pc:sldMk cId="2342150959" sldId="889"/>
        </pc:sldMkLst>
        <pc:spChg chg="mod">
          <ac:chgData name="Olivier Genoud" userId="e3287607-b312-4221-8c8d-a6943b641987" providerId="ADAL" clId="{F643D8C7-A2B4-4D27-9441-2BA295D01DFA}" dt="2023-08-15T13:34:59.861" v="294" actId="6549"/>
          <ac:spMkLst>
            <pc:docMk/>
            <pc:sldMk cId="2342150959" sldId="889"/>
            <ac:spMk id="6" creationId="{885FE633-73A9-4EE3-AA73-E8B0E1A0E452}"/>
          </ac:spMkLst>
        </pc:spChg>
      </pc:sldChg>
      <pc:sldChg chg="modSp mod">
        <pc:chgData name="Olivier Genoud" userId="e3287607-b312-4221-8c8d-a6943b641987" providerId="ADAL" clId="{F643D8C7-A2B4-4D27-9441-2BA295D01DFA}" dt="2023-08-15T11:24:03.028" v="237" actId="6549"/>
        <pc:sldMkLst>
          <pc:docMk/>
          <pc:sldMk cId="0" sldId="899"/>
        </pc:sldMkLst>
        <pc:graphicFrameChg chg="modGraphic">
          <ac:chgData name="Olivier Genoud" userId="e3287607-b312-4221-8c8d-a6943b641987" providerId="ADAL" clId="{F643D8C7-A2B4-4D27-9441-2BA295D01DFA}" dt="2023-08-15T11:24:03.028" v="237" actId="6549"/>
          <ac:graphicFrameMkLst>
            <pc:docMk/>
            <pc:sldMk cId="0" sldId="899"/>
            <ac:graphicFrameMk id="8" creationId="{31C1D8F2-EFA5-4529-9079-E743F0086B69}"/>
          </ac:graphicFrameMkLst>
        </pc:graphicFrameChg>
      </pc:sldChg>
      <pc:sldChg chg="modSp add del mod">
        <pc:chgData name="Olivier Genoud" userId="e3287607-b312-4221-8c8d-a6943b641987" providerId="ADAL" clId="{F643D8C7-A2B4-4D27-9441-2BA295D01DFA}" dt="2023-08-15T13:38:26.045" v="386" actId="47"/>
        <pc:sldMkLst>
          <pc:docMk/>
          <pc:sldMk cId="363165612" sldId="901"/>
        </pc:sldMkLst>
        <pc:spChg chg="mod">
          <ac:chgData name="Olivier Genoud" userId="e3287607-b312-4221-8c8d-a6943b641987" providerId="ADAL" clId="{F643D8C7-A2B4-4D27-9441-2BA295D01DFA}" dt="2023-08-15T11:08:45.966" v="212" actId="6549"/>
          <ac:spMkLst>
            <pc:docMk/>
            <pc:sldMk cId="363165612" sldId="901"/>
            <ac:spMk id="2" creationId="{DFE0611B-B306-54CF-B41B-23A34EDA6D3D}"/>
          </ac:spMkLst>
        </pc:spChg>
      </pc:sldChg>
    </pc:docChg>
  </pc:docChgLst>
  <pc:docChgLst>
    <pc:chgData name="Olivier Genoud" userId="e3287607-b312-4221-8c8d-a6943b641987" providerId="ADAL" clId="{FA4007CD-662D-4871-95DE-5B5F3DA2712A}"/>
    <pc:docChg chg="undo custSel delSld modSld modMainMaster">
      <pc:chgData name="Olivier Genoud" userId="e3287607-b312-4221-8c8d-a6943b641987" providerId="ADAL" clId="{FA4007CD-662D-4871-95DE-5B5F3DA2712A}" dt="2023-09-07T12:25:23.298" v="316" actId="13926"/>
      <pc:docMkLst>
        <pc:docMk/>
      </pc:docMkLst>
      <pc:sldChg chg="addSp delSp modSp mod">
        <pc:chgData name="Olivier Genoud" userId="e3287607-b312-4221-8c8d-a6943b641987" providerId="ADAL" clId="{FA4007CD-662D-4871-95DE-5B5F3DA2712A}" dt="2023-08-29T15:35:06.587" v="141" actId="6549"/>
        <pc:sldMkLst>
          <pc:docMk/>
          <pc:sldMk cId="0" sldId="321"/>
        </pc:sldMkLst>
        <pc:spChg chg="add del mod">
          <ac:chgData name="Olivier Genoud" userId="e3287607-b312-4221-8c8d-a6943b641987" providerId="ADAL" clId="{FA4007CD-662D-4871-95DE-5B5F3DA2712A}" dt="2023-08-29T15:34:49.148" v="140" actId="478"/>
          <ac:spMkLst>
            <pc:docMk/>
            <pc:sldMk cId="0" sldId="321"/>
            <ac:spMk id="2" creationId="{756DC96B-4459-50E8-DFBD-08CE888B70D1}"/>
          </ac:spMkLst>
        </pc:spChg>
        <pc:spChg chg="mod">
          <ac:chgData name="Olivier Genoud" userId="e3287607-b312-4221-8c8d-a6943b641987" providerId="ADAL" clId="{FA4007CD-662D-4871-95DE-5B5F3DA2712A}" dt="2023-08-29T15:35:06.587" v="141" actId="6549"/>
          <ac:spMkLst>
            <pc:docMk/>
            <pc:sldMk cId="0" sldId="321"/>
            <ac:spMk id="24579" creationId="{11EE9470-50B4-49F7-B12A-E7302C4977DB}"/>
          </ac:spMkLst>
        </pc:spChg>
      </pc:sldChg>
      <pc:sldChg chg="addSp delSp modSp mod">
        <pc:chgData name="Olivier Genoud" userId="e3287607-b312-4221-8c8d-a6943b641987" providerId="ADAL" clId="{FA4007CD-662D-4871-95DE-5B5F3DA2712A}" dt="2023-09-07T12:13:59.126" v="303" actId="478"/>
        <pc:sldMkLst>
          <pc:docMk/>
          <pc:sldMk cId="0" sldId="322"/>
        </pc:sldMkLst>
        <pc:spChg chg="add del mod">
          <ac:chgData name="Olivier Genoud" userId="e3287607-b312-4221-8c8d-a6943b641987" providerId="ADAL" clId="{FA4007CD-662D-4871-95DE-5B5F3DA2712A}" dt="2023-09-07T12:13:59.126" v="303" actId="478"/>
          <ac:spMkLst>
            <pc:docMk/>
            <pc:sldMk cId="0" sldId="322"/>
            <ac:spMk id="2" creationId="{948B7F25-F903-6220-262D-C5893BFF102D}"/>
          </ac:spMkLst>
        </pc:spChg>
        <pc:graphicFrameChg chg="modGraphic">
          <ac:chgData name="Olivier Genoud" userId="e3287607-b312-4221-8c8d-a6943b641987" providerId="ADAL" clId="{FA4007CD-662D-4871-95DE-5B5F3DA2712A}" dt="2023-08-29T15:47:18.720" v="277" actId="6549"/>
          <ac:graphicFrameMkLst>
            <pc:docMk/>
            <pc:sldMk cId="0" sldId="322"/>
            <ac:graphicFrameMk id="8" creationId="{31C1D8F2-EFA5-4529-9079-E743F0086B69}"/>
          </ac:graphicFrameMkLst>
        </pc:graphicFrameChg>
      </pc:sldChg>
      <pc:sldChg chg="addSp delSp modSp mod">
        <pc:chgData name="Olivier Genoud" userId="e3287607-b312-4221-8c8d-a6943b641987" providerId="ADAL" clId="{FA4007CD-662D-4871-95DE-5B5F3DA2712A}" dt="2023-09-07T12:14:04.550" v="304" actId="478"/>
        <pc:sldMkLst>
          <pc:docMk/>
          <pc:sldMk cId="0" sldId="323"/>
        </pc:sldMkLst>
        <pc:spChg chg="add del mod">
          <ac:chgData name="Olivier Genoud" userId="e3287607-b312-4221-8c8d-a6943b641987" providerId="ADAL" clId="{FA4007CD-662D-4871-95DE-5B5F3DA2712A}" dt="2023-09-07T12:14:04.550" v="304" actId="478"/>
          <ac:spMkLst>
            <pc:docMk/>
            <pc:sldMk cId="0" sldId="323"/>
            <ac:spMk id="2" creationId="{B8FB8470-5E4E-3074-14F1-1C1A5CC91BF9}"/>
          </ac:spMkLst>
        </pc:spChg>
        <pc:graphicFrameChg chg="modGraphic">
          <ac:chgData name="Olivier Genoud" userId="e3287607-b312-4221-8c8d-a6943b641987" providerId="ADAL" clId="{FA4007CD-662D-4871-95DE-5B5F3DA2712A}" dt="2023-08-29T15:41:30.047" v="240" actId="20577"/>
          <ac:graphicFrameMkLst>
            <pc:docMk/>
            <pc:sldMk cId="0" sldId="323"/>
            <ac:graphicFrameMk id="8" creationId="{3523190A-F6B1-4E85-879B-A46D21D293E2}"/>
          </ac:graphicFrameMkLst>
        </pc:graphicFrameChg>
      </pc:sldChg>
      <pc:sldChg chg="addSp delSp modSp mod">
        <pc:chgData name="Olivier Genoud" userId="e3287607-b312-4221-8c8d-a6943b641987" providerId="ADAL" clId="{FA4007CD-662D-4871-95DE-5B5F3DA2712A}" dt="2023-09-07T12:25:23.298" v="316" actId="13926"/>
        <pc:sldMkLst>
          <pc:docMk/>
          <pc:sldMk cId="0" sldId="324"/>
        </pc:sldMkLst>
        <pc:spChg chg="add del mod">
          <ac:chgData name="Olivier Genoud" userId="e3287607-b312-4221-8c8d-a6943b641987" providerId="ADAL" clId="{FA4007CD-662D-4871-95DE-5B5F3DA2712A}" dt="2023-09-07T12:14:25.606" v="305" actId="478"/>
          <ac:spMkLst>
            <pc:docMk/>
            <pc:sldMk cId="0" sldId="324"/>
            <ac:spMk id="2" creationId="{F45EFFF2-979B-71DC-6D28-FE3BB0A50300}"/>
          </ac:spMkLst>
        </pc:spChg>
        <pc:spChg chg="mod">
          <ac:chgData name="Olivier Genoud" userId="e3287607-b312-4221-8c8d-a6943b641987" providerId="ADAL" clId="{FA4007CD-662D-4871-95DE-5B5F3DA2712A}" dt="2023-09-07T12:25:23.298" v="316" actId="13926"/>
          <ac:spMkLst>
            <pc:docMk/>
            <pc:sldMk cId="0" sldId="324"/>
            <ac:spMk id="30723" creationId="{14D8DDB8-47B2-498A-955D-6594BFFF6A1F}"/>
          </ac:spMkLst>
        </pc:spChg>
        <pc:graphicFrameChg chg="mod">
          <ac:chgData name="Olivier Genoud" userId="e3287607-b312-4221-8c8d-a6943b641987" providerId="ADAL" clId="{FA4007CD-662D-4871-95DE-5B5F3DA2712A}" dt="2023-08-29T15:37:34.729" v="190" actId="1035"/>
          <ac:graphicFrameMkLst>
            <pc:docMk/>
            <pc:sldMk cId="0" sldId="324"/>
            <ac:graphicFrameMk id="4" creationId="{503DA3C9-0A7B-4757-93FC-88F0D348DED4}"/>
          </ac:graphicFrameMkLst>
        </pc:graphicFrameChg>
        <pc:graphicFrameChg chg="mod">
          <ac:chgData name="Olivier Genoud" userId="e3287607-b312-4221-8c8d-a6943b641987" providerId="ADAL" clId="{FA4007CD-662D-4871-95DE-5B5F3DA2712A}" dt="2023-08-29T15:37:34.729" v="190" actId="1035"/>
          <ac:graphicFrameMkLst>
            <pc:docMk/>
            <pc:sldMk cId="0" sldId="324"/>
            <ac:graphicFrameMk id="6" creationId="{39EF35DE-51FD-49FE-8CC9-80BA75B1483B}"/>
          </ac:graphicFrameMkLst>
        </pc:graphicFrameChg>
      </pc:sldChg>
      <pc:sldChg chg="addSp modSp del">
        <pc:chgData name="Olivier Genoud" userId="e3287607-b312-4221-8c8d-a6943b641987" providerId="ADAL" clId="{FA4007CD-662D-4871-95DE-5B5F3DA2712A}" dt="2023-08-29T15:39:54.608" v="226" actId="47"/>
        <pc:sldMkLst>
          <pc:docMk/>
          <pc:sldMk cId="1701940600" sldId="877"/>
        </pc:sldMkLst>
        <pc:spChg chg="add mod">
          <ac:chgData name="Olivier Genoud" userId="e3287607-b312-4221-8c8d-a6943b641987" providerId="ADAL" clId="{FA4007CD-662D-4871-95DE-5B5F3DA2712A}" dt="2023-08-29T15:24:42.044" v="79"/>
          <ac:spMkLst>
            <pc:docMk/>
            <pc:sldMk cId="1701940600" sldId="877"/>
            <ac:spMk id="2" creationId="{8B7B3BBC-1BC9-A4D8-4EED-45CCC1B08777}"/>
          </ac:spMkLst>
        </pc:spChg>
      </pc:sldChg>
      <pc:sldChg chg="modSp mod">
        <pc:chgData name="Olivier Genoud" userId="e3287607-b312-4221-8c8d-a6943b641987" providerId="ADAL" clId="{FA4007CD-662D-4871-95DE-5B5F3DA2712A}" dt="2023-09-01T14:59:42.346" v="300" actId="14100"/>
        <pc:sldMkLst>
          <pc:docMk/>
          <pc:sldMk cId="3269946048" sldId="885"/>
        </pc:sldMkLst>
        <pc:spChg chg="mod">
          <ac:chgData name="Olivier Genoud" userId="e3287607-b312-4221-8c8d-a6943b641987" providerId="ADAL" clId="{FA4007CD-662D-4871-95DE-5B5F3DA2712A}" dt="2023-09-01T14:59:42.346" v="300" actId="14100"/>
          <ac:spMkLst>
            <pc:docMk/>
            <pc:sldMk cId="3269946048" sldId="885"/>
            <ac:spMk id="32771" creationId="{9FCE62D6-5764-49BE-B43B-28DD76F27181}"/>
          </ac:spMkLst>
        </pc:spChg>
        <pc:graphicFrameChg chg="modGraphic">
          <ac:chgData name="Olivier Genoud" userId="e3287607-b312-4221-8c8d-a6943b641987" providerId="ADAL" clId="{FA4007CD-662D-4871-95DE-5B5F3DA2712A}" dt="2023-09-01T14:59:23.585" v="284" actId="20577"/>
          <ac:graphicFrameMkLst>
            <pc:docMk/>
            <pc:sldMk cId="3269946048" sldId="885"/>
            <ac:graphicFrameMk id="4" creationId="{EADE088A-266C-BBE8-5BB2-468B8EFE572D}"/>
          </ac:graphicFrameMkLst>
        </pc:graphicFrameChg>
      </pc:sldChg>
      <pc:sldChg chg="del">
        <pc:chgData name="Olivier Genoud" userId="e3287607-b312-4221-8c8d-a6943b641987" providerId="ADAL" clId="{FA4007CD-662D-4871-95DE-5B5F3DA2712A}" dt="2023-08-29T15:23:45.412" v="69" actId="47"/>
        <pc:sldMkLst>
          <pc:docMk/>
          <pc:sldMk cId="2867986219" sldId="890"/>
        </pc:sldMkLst>
      </pc:sldChg>
      <pc:sldChg chg="addSp delSp modSp mod">
        <pc:chgData name="Olivier Genoud" userId="e3287607-b312-4221-8c8d-a6943b641987" providerId="ADAL" clId="{FA4007CD-662D-4871-95DE-5B5F3DA2712A}" dt="2023-09-07T12:12:49.838" v="301" actId="478"/>
        <pc:sldMkLst>
          <pc:docMk/>
          <pc:sldMk cId="0" sldId="899"/>
        </pc:sldMkLst>
        <pc:spChg chg="add del mod">
          <ac:chgData name="Olivier Genoud" userId="e3287607-b312-4221-8c8d-a6943b641987" providerId="ADAL" clId="{FA4007CD-662D-4871-95DE-5B5F3DA2712A}" dt="2023-09-07T12:12:49.838" v="301" actId="478"/>
          <ac:spMkLst>
            <pc:docMk/>
            <pc:sldMk cId="0" sldId="899"/>
            <ac:spMk id="2" creationId="{02207F75-A355-4FB4-B6C7-AA651D74BDC7}"/>
          </ac:spMkLst>
        </pc:spChg>
        <pc:graphicFrameChg chg="modGraphic">
          <ac:chgData name="Olivier Genoud" userId="e3287607-b312-4221-8c8d-a6943b641987" providerId="ADAL" clId="{FA4007CD-662D-4871-95DE-5B5F3DA2712A}" dt="2023-08-29T15:47:06.606" v="271" actId="20577"/>
          <ac:graphicFrameMkLst>
            <pc:docMk/>
            <pc:sldMk cId="0" sldId="899"/>
            <ac:graphicFrameMk id="8" creationId="{31C1D8F2-EFA5-4529-9079-E743F0086B69}"/>
          </ac:graphicFrameMkLst>
        </pc:graphicFrameChg>
      </pc:sldChg>
      <pc:sldChg chg="addSp delSp modSp mod">
        <pc:chgData name="Olivier Genoud" userId="e3287607-b312-4221-8c8d-a6943b641987" providerId="ADAL" clId="{FA4007CD-662D-4871-95DE-5B5F3DA2712A}" dt="2023-09-07T12:12:57.286" v="302" actId="478"/>
        <pc:sldMkLst>
          <pc:docMk/>
          <pc:sldMk cId="0" sldId="900"/>
        </pc:sldMkLst>
        <pc:spChg chg="add del mod">
          <ac:chgData name="Olivier Genoud" userId="e3287607-b312-4221-8c8d-a6943b641987" providerId="ADAL" clId="{FA4007CD-662D-4871-95DE-5B5F3DA2712A}" dt="2023-09-07T12:12:57.286" v="302" actId="478"/>
          <ac:spMkLst>
            <pc:docMk/>
            <pc:sldMk cId="0" sldId="900"/>
            <ac:spMk id="2" creationId="{26626EE6-857D-685E-2836-F64B52463984}"/>
          </ac:spMkLst>
        </pc:spChg>
        <pc:graphicFrameChg chg="modGraphic">
          <ac:chgData name="Olivier Genoud" userId="e3287607-b312-4221-8c8d-a6943b641987" providerId="ADAL" clId="{FA4007CD-662D-4871-95DE-5B5F3DA2712A}" dt="2023-08-30T12:57:34.782" v="280" actId="207"/>
          <ac:graphicFrameMkLst>
            <pc:docMk/>
            <pc:sldMk cId="0" sldId="900"/>
            <ac:graphicFrameMk id="8" creationId="{3523190A-F6B1-4E85-879B-A46D21D293E2}"/>
          </ac:graphicFrameMkLst>
        </pc:graphicFrameChg>
      </pc:sldChg>
      <pc:sldMasterChg chg="modSp mod modSldLayout">
        <pc:chgData name="Olivier Genoud" userId="e3287607-b312-4221-8c8d-a6943b641987" providerId="ADAL" clId="{FA4007CD-662D-4871-95DE-5B5F3DA2712A}" dt="2023-08-29T15:23:22.826" v="68" actId="6549"/>
        <pc:sldMasterMkLst>
          <pc:docMk/>
          <pc:sldMasterMk cId="0" sldId="2147485146"/>
        </pc:sldMasterMkLst>
        <pc:spChg chg="mod">
          <ac:chgData name="Olivier Genoud" userId="e3287607-b312-4221-8c8d-a6943b641987" providerId="ADAL" clId="{FA4007CD-662D-4871-95DE-5B5F3DA2712A}" dt="2023-08-29T15:23:22.826" v="68" actId="6549"/>
          <ac:spMkLst>
            <pc:docMk/>
            <pc:sldMasterMk cId="0" sldId="2147485146"/>
            <ac:spMk id="13" creationId="{1831B337-8E3A-42C4-B945-76126539A2BF}"/>
          </ac:spMkLst>
        </pc:spChg>
        <pc:sldLayoutChg chg="modSp mod">
          <pc:chgData name="Olivier Genoud" userId="e3287607-b312-4221-8c8d-a6943b641987" providerId="ADAL" clId="{FA4007CD-662D-4871-95DE-5B5F3DA2712A}" dt="2023-08-29T15:23:12.012" v="58" actId="6549"/>
          <pc:sldLayoutMkLst>
            <pc:docMk/>
            <pc:sldMasterMk cId="0" sldId="2147485146"/>
            <pc:sldLayoutMk cId="24707556" sldId="2147485303"/>
          </pc:sldLayoutMkLst>
          <pc:spChg chg="mod">
            <ac:chgData name="Olivier Genoud" userId="e3287607-b312-4221-8c8d-a6943b641987" providerId="ADAL" clId="{FA4007CD-662D-4871-95DE-5B5F3DA2712A}" dt="2023-08-29T15:23:12.012" v="58"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6BD6A86E-80F0-48E0-B456-668E3886907C}"/>
    <pc:docChg chg="custSel modSld modMainMaster">
      <pc:chgData name="Olivier Genoud" userId="e3287607-b312-4221-8c8d-a6943b641987" providerId="ADAL" clId="{6BD6A86E-80F0-48E0-B456-668E3886907C}" dt="2022-04-27T15:45:13.212" v="96" actId="478"/>
      <pc:docMkLst>
        <pc:docMk/>
      </pc:docMkLst>
      <pc:sldChg chg="modSp mod">
        <pc:chgData name="Olivier Genoud" userId="e3287607-b312-4221-8c8d-a6943b641987" providerId="ADAL" clId="{6BD6A86E-80F0-48E0-B456-668E3886907C}" dt="2022-04-27T15:36:30.633" v="1" actId="6549"/>
        <pc:sldMkLst>
          <pc:docMk/>
          <pc:sldMk cId="0" sldId="341"/>
        </pc:sldMkLst>
        <pc:spChg chg="mod">
          <ac:chgData name="Olivier Genoud" userId="e3287607-b312-4221-8c8d-a6943b641987" providerId="ADAL" clId="{6BD6A86E-80F0-48E0-B456-668E3886907C}" dt="2022-04-27T15:36:30.633" v="1" actId="6549"/>
          <ac:spMkLst>
            <pc:docMk/>
            <pc:sldMk cId="0" sldId="341"/>
            <ac:spMk id="5122" creationId="{BB023146-264F-4A3E-B3FE-6023E397D993}"/>
          </ac:spMkLst>
        </pc:spChg>
      </pc:sldChg>
      <pc:sldChg chg="addSp delSp modSp mod">
        <pc:chgData name="Olivier Genoud" userId="e3287607-b312-4221-8c8d-a6943b641987" providerId="ADAL" clId="{6BD6A86E-80F0-48E0-B456-668E3886907C}" dt="2022-04-27T15:45:13.212" v="96" actId="478"/>
        <pc:sldMkLst>
          <pc:docMk/>
          <pc:sldMk cId="0" sldId="363"/>
        </pc:sldMkLst>
        <pc:spChg chg="add del mod">
          <ac:chgData name="Olivier Genoud" userId="e3287607-b312-4221-8c8d-a6943b641987" providerId="ADAL" clId="{6BD6A86E-80F0-48E0-B456-668E3886907C}" dt="2022-04-27T15:45:13.212" v="96" actId="478"/>
          <ac:spMkLst>
            <pc:docMk/>
            <pc:sldMk cId="0" sldId="363"/>
            <ac:spMk id="2" creationId="{D7ADB306-86B9-4401-98C1-20000114FC3A}"/>
          </ac:spMkLst>
        </pc:spChg>
        <pc:graphicFrameChg chg="del">
          <ac:chgData name="Olivier Genoud" userId="e3287607-b312-4221-8c8d-a6943b641987" providerId="ADAL" clId="{6BD6A86E-80F0-48E0-B456-668E3886907C}" dt="2022-04-27T15:42:23.232" v="70" actId="478"/>
          <ac:graphicFrameMkLst>
            <pc:docMk/>
            <pc:sldMk cId="0" sldId="363"/>
            <ac:graphicFrameMk id="3" creationId="{CCAFF9D9-DBA3-4C85-A385-170494A2FF96}"/>
          </ac:graphicFrameMkLst>
        </pc:graphicFrameChg>
        <pc:graphicFrameChg chg="add mod modGraphic">
          <ac:chgData name="Olivier Genoud" userId="e3287607-b312-4221-8c8d-a6943b641987" providerId="ADAL" clId="{6BD6A86E-80F0-48E0-B456-668E3886907C}" dt="2022-04-27T15:45:10.636" v="95" actId="1076"/>
          <ac:graphicFrameMkLst>
            <pc:docMk/>
            <pc:sldMk cId="0" sldId="363"/>
            <ac:graphicFrameMk id="4" creationId="{956595C1-3E7A-40F8-B30F-4D75B9F6ABB9}"/>
          </ac:graphicFrameMkLst>
        </pc:graphicFrameChg>
      </pc:sldChg>
      <pc:sldChg chg="addSp delSp modSp mod">
        <pc:chgData name="Olivier Genoud" userId="e3287607-b312-4221-8c8d-a6943b641987" providerId="ADAL" clId="{6BD6A86E-80F0-48E0-B456-668E3886907C}" dt="2022-04-27T15:41:55.586" v="69" actId="6549"/>
        <pc:sldMkLst>
          <pc:docMk/>
          <pc:sldMk cId="0" sldId="364"/>
        </pc:sldMkLst>
        <pc:spChg chg="add del mod">
          <ac:chgData name="Olivier Genoud" userId="e3287607-b312-4221-8c8d-a6943b641987" providerId="ADAL" clId="{6BD6A86E-80F0-48E0-B456-668E3886907C}" dt="2022-04-27T15:39:18.219" v="65" actId="478"/>
          <ac:spMkLst>
            <pc:docMk/>
            <pc:sldMk cId="0" sldId="364"/>
            <ac:spMk id="4" creationId="{3B6EE556-C192-4C1E-9AD0-3A69F9A121DF}"/>
          </ac:spMkLst>
        </pc:spChg>
        <pc:spChg chg="mod">
          <ac:chgData name="Olivier Genoud" userId="e3287607-b312-4221-8c8d-a6943b641987" providerId="ADAL" clId="{6BD6A86E-80F0-48E0-B456-668E3886907C}" dt="2022-04-27T15:41:55.586" v="69" actId="6549"/>
          <ac:spMkLst>
            <pc:docMk/>
            <pc:sldMk cId="0" sldId="364"/>
            <ac:spMk id="8195" creationId="{B1E48C8A-7FE9-4A59-B12B-984054E51AA2}"/>
          </ac:spMkLst>
        </pc:spChg>
      </pc:sldChg>
      <pc:sldChg chg="addSp delSp modSp mod">
        <pc:chgData name="Olivier Genoud" userId="e3287607-b312-4221-8c8d-a6943b641987" providerId="ADAL" clId="{6BD6A86E-80F0-48E0-B456-668E3886907C}" dt="2022-04-27T15:37:45.435" v="51" actId="478"/>
        <pc:sldMkLst>
          <pc:docMk/>
          <pc:sldMk cId="1982388090" sldId="365"/>
        </pc:sldMkLst>
        <pc:spChg chg="add del mod">
          <ac:chgData name="Olivier Genoud" userId="e3287607-b312-4221-8c8d-a6943b641987" providerId="ADAL" clId="{6BD6A86E-80F0-48E0-B456-668E3886907C}" dt="2022-04-27T15:37:45.435" v="51" actId="478"/>
          <ac:spMkLst>
            <pc:docMk/>
            <pc:sldMk cId="1982388090" sldId="365"/>
            <ac:spMk id="5" creationId="{47A77EFC-AD60-4653-A28F-3F3EE030F467}"/>
          </ac:spMkLst>
        </pc:spChg>
      </pc:sldChg>
      <pc:sldMasterChg chg="modSp mod modSldLayout">
        <pc:chgData name="Olivier Genoud" userId="e3287607-b312-4221-8c8d-a6943b641987" providerId="ADAL" clId="{6BD6A86E-80F0-48E0-B456-668E3886907C}" dt="2022-04-27T15:36:54.314" v="25" actId="6549"/>
        <pc:sldMasterMkLst>
          <pc:docMk/>
          <pc:sldMasterMk cId="0" sldId="2147485146"/>
        </pc:sldMasterMkLst>
        <pc:spChg chg="mod">
          <ac:chgData name="Olivier Genoud" userId="e3287607-b312-4221-8c8d-a6943b641987" providerId="ADAL" clId="{6BD6A86E-80F0-48E0-B456-668E3886907C}" dt="2022-04-27T15:36:54.314" v="25" actId="6549"/>
          <ac:spMkLst>
            <pc:docMk/>
            <pc:sldMasterMk cId="0" sldId="2147485146"/>
            <ac:spMk id="13" creationId="{1831B337-8E3A-42C4-B945-76126539A2BF}"/>
          </ac:spMkLst>
        </pc:spChg>
        <pc:sldLayoutChg chg="modSp mod">
          <pc:chgData name="Olivier Genoud" userId="e3287607-b312-4221-8c8d-a6943b641987" providerId="ADAL" clId="{6BD6A86E-80F0-48E0-B456-668E3886907C}" dt="2022-04-27T15:36:47.033" v="23" actId="6549"/>
          <pc:sldLayoutMkLst>
            <pc:docMk/>
            <pc:sldMasterMk cId="0" sldId="2147485146"/>
            <pc:sldLayoutMk cId="24707556" sldId="2147485303"/>
          </pc:sldLayoutMkLst>
          <pc:spChg chg="mod">
            <ac:chgData name="Olivier Genoud" userId="e3287607-b312-4221-8c8d-a6943b641987" providerId="ADAL" clId="{6BD6A86E-80F0-48E0-B456-668E3886907C}" dt="2022-04-27T15:36:47.033" v="23"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F6E97324-4B54-40B1-B3C3-EBAC536422AC}"/>
    <pc:docChg chg="undo redo custSel addSld delSld modSld sldOrd">
      <pc:chgData name="Olivier Genoud" userId="e3287607-b312-4221-8c8d-a6943b641987" providerId="ADAL" clId="{F6E97324-4B54-40B1-B3C3-EBAC536422AC}" dt="2023-08-20T09:00:29.699" v="1409" actId="6549"/>
      <pc:docMkLst>
        <pc:docMk/>
      </pc:docMkLst>
      <pc:sldChg chg="modSp mod">
        <pc:chgData name="Olivier Genoud" userId="e3287607-b312-4221-8c8d-a6943b641987" providerId="ADAL" clId="{F6E97324-4B54-40B1-B3C3-EBAC536422AC}" dt="2023-08-20T09:00:22.545" v="1407" actId="6549"/>
        <pc:sldMkLst>
          <pc:docMk/>
          <pc:sldMk cId="0" sldId="322"/>
        </pc:sldMkLst>
        <pc:graphicFrameChg chg="mod modGraphic">
          <ac:chgData name="Olivier Genoud" userId="e3287607-b312-4221-8c8d-a6943b641987" providerId="ADAL" clId="{F6E97324-4B54-40B1-B3C3-EBAC536422AC}" dt="2023-08-20T09:00:22.545" v="1407"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6E97324-4B54-40B1-B3C3-EBAC536422AC}" dt="2023-08-20T08:41:37.130" v="1333" actId="6549"/>
        <pc:sldMkLst>
          <pc:docMk/>
          <pc:sldMk cId="0" sldId="323"/>
        </pc:sldMkLst>
        <pc:graphicFrameChg chg="mod modGraphic">
          <ac:chgData name="Olivier Genoud" userId="e3287607-b312-4221-8c8d-a6943b641987" providerId="ADAL" clId="{F6E97324-4B54-40B1-B3C3-EBAC536422AC}" dt="2023-08-20T08:41:37.130" v="1333"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6E97324-4B54-40B1-B3C3-EBAC536422AC}" dt="2023-08-20T09:00:29.699" v="1409" actId="6549"/>
        <pc:sldMkLst>
          <pc:docMk/>
          <pc:sldMk cId="0" sldId="324"/>
        </pc:sldMkLst>
        <pc:spChg chg="mod">
          <ac:chgData name="Olivier Genoud" userId="e3287607-b312-4221-8c8d-a6943b641987" providerId="ADAL" clId="{F6E97324-4B54-40B1-B3C3-EBAC536422AC}" dt="2023-08-20T09:00:29.699" v="1409" actId="6549"/>
          <ac:spMkLst>
            <pc:docMk/>
            <pc:sldMk cId="0" sldId="324"/>
            <ac:spMk id="30723" creationId="{14D8DDB8-47B2-498A-955D-6594BFFF6A1F}"/>
          </ac:spMkLst>
        </pc:spChg>
      </pc:sldChg>
      <pc:sldChg chg="delSp modSp mod">
        <pc:chgData name="Olivier Genoud" userId="e3287607-b312-4221-8c8d-a6943b641987" providerId="ADAL" clId="{F6E97324-4B54-40B1-B3C3-EBAC536422AC}" dt="2023-08-17T15:00:56.278" v="1001" actId="14734"/>
        <pc:sldMkLst>
          <pc:docMk/>
          <pc:sldMk cId="0" sldId="808"/>
        </pc:sldMkLst>
        <pc:spChg chg="del">
          <ac:chgData name="Olivier Genoud" userId="e3287607-b312-4221-8c8d-a6943b641987" providerId="ADAL" clId="{F6E97324-4B54-40B1-B3C3-EBAC536422AC}" dt="2023-08-16T08:28:54.886" v="634" actId="478"/>
          <ac:spMkLst>
            <pc:docMk/>
            <pc:sldMk cId="0" sldId="808"/>
            <ac:spMk id="2" creationId="{1F0064CB-53CC-DCB7-4436-482AF74B4061}"/>
          </ac:spMkLst>
        </pc:spChg>
        <pc:graphicFrameChg chg="mod modGraphic">
          <ac:chgData name="Olivier Genoud" userId="e3287607-b312-4221-8c8d-a6943b641987" providerId="ADAL" clId="{F6E97324-4B54-40B1-B3C3-EBAC536422AC}" dt="2023-08-17T15:00:56.278" v="1001" actId="14734"/>
          <ac:graphicFrameMkLst>
            <pc:docMk/>
            <pc:sldMk cId="0" sldId="808"/>
            <ac:graphicFrameMk id="6" creationId="{56102DBE-7A27-4B72-8904-9BD8B08A1693}"/>
          </ac:graphicFrameMkLst>
        </pc:graphicFrameChg>
      </pc:sldChg>
      <pc:sldChg chg="delSp modSp mod">
        <pc:chgData name="Olivier Genoud" userId="e3287607-b312-4221-8c8d-a6943b641987" providerId="ADAL" clId="{F6E97324-4B54-40B1-B3C3-EBAC536422AC}" dt="2023-08-16T09:03:15.423" v="845" actId="403"/>
        <pc:sldMkLst>
          <pc:docMk/>
          <pc:sldMk cId="0" sldId="809"/>
        </pc:sldMkLst>
        <pc:spChg chg="del">
          <ac:chgData name="Olivier Genoud" userId="e3287607-b312-4221-8c8d-a6943b641987" providerId="ADAL" clId="{F6E97324-4B54-40B1-B3C3-EBAC536422AC}" dt="2023-08-16T08:27:00.886" v="591" actId="478"/>
          <ac:spMkLst>
            <pc:docMk/>
            <pc:sldMk cId="0" sldId="809"/>
            <ac:spMk id="2" creationId="{2E3B883B-2DA8-7C02-E961-EF4754F32C7F}"/>
          </ac:spMkLst>
        </pc:spChg>
        <pc:graphicFrameChg chg="mod modGraphic">
          <ac:chgData name="Olivier Genoud" userId="e3287607-b312-4221-8c8d-a6943b641987" providerId="ADAL" clId="{F6E97324-4B54-40B1-B3C3-EBAC536422AC}" dt="2023-08-16T09:03:15.423" v="845" actId="403"/>
          <ac:graphicFrameMkLst>
            <pc:docMk/>
            <pc:sldMk cId="0" sldId="809"/>
            <ac:graphicFrameMk id="6" creationId="{83470EA1-6B93-4200-81B2-B6A07DD757F1}"/>
          </ac:graphicFrameMkLst>
        </pc:graphicFrameChg>
      </pc:sldChg>
      <pc:sldChg chg="delSp modSp mod">
        <pc:chgData name="Olivier Genoud" userId="e3287607-b312-4221-8c8d-a6943b641987" providerId="ADAL" clId="{F6E97324-4B54-40B1-B3C3-EBAC536422AC}" dt="2023-08-17T14:45:03.603" v="978" actId="20577"/>
        <pc:sldMkLst>
          <pc:docMk/>
          <pc:sldMk cId="0" sldId="810"/>
        </pc:sldMkLst>
        <pc:spChg chg="del">
          <ac:chgData name="Olivier Genoud" userId="e3287607-b312-4221-8c8d-a6943b641987" providerId="ADAL" clId="{F6E97324-4B54-40B1-B3C3-EBAC536422AC}" dt="2023-08-16T08:58:14.474" v="830" actId="478"/>
          <ac:spMkLst>
            <pc:docMk/>
            <pc:sldMk cId="0" sldId="810"/>
            <ac:spMk id="2" creationId="{B198B479-E133-1B11-1E52-F5C8D6F53340}"/>
          </ac:spMkLst>
        </pc:spChg>
        <pc:graphicFrameChg chg="mod modGraphic">
          <ac:chgData name="Olivier Genoud" userId="e3287607-b312-4221-8c8d-a6943b641987" providerId="ADAL" clId="{F6E97324-4B54-40B1-B3C3-EBAC536422AC}" dt="2023-08-17T14:45:03.603" v="978" actId="20577"/>
          <ac:graphicFrameMkLst>
            <pc:docMk/>
            <pc:sldMk cId="0" sldId="810"/>
            <ac:graphicFrameMk id="3" creationId="{1CF7953A-4183-F87C-FF2C-2F957869F037}"/>
          </ac:graphicFrameMkLst>
        </pc:graphicFrameChg>
        <pc:graphicFrameChg chg="mod modGraphic">
          <ac:chgData name="Olivier Genoud" userId="e3287607-b312-4221-8c8d-a6943b641987" providerId="ADAL" clId="{F6E97324-4B54-40B1-B3C3-EBAC536422AC}" dt="2023-08-16T08:47:16.511" v="809" actId="2165"/>
          <ac:graphicFrameMkLst>
            <pc:docMk/>
            <pc:sldMk cId="0" sldId="810"/>
            <ac:graphicFrameMk id="6" creationId="{B53850FE-1D21-4CA7-AC66-C163CA22C758}"/>
          </ac:graphicFrameMkLst>
        </pc:graphicFrameChg>
      </pc:sldChg>
      <pc:sldChg chg="delSp modSp mod">
        <pc:chgData name="Olivier Genoud" userId="e3287607-b312-4221-8c8d-a6943b641987" providerId="ADAL" clId="{F6E97324-4B54-40B1-B3C3-EBAC536422AC}" dt="2023-08-16T08:51:02.610" v="829" actId="6549"/>
        <pc:sldMkLst>
          <pc:docMk/>
          <pc:sldMk cId="0" sldId="811"/>
        </pc:sldMkLst>
        <pc:spChg chg="del">
          <ac:chgData name="Olivier Genoud" userId="e3287607-b312-4221-8c8d-a6943b641987" providerId="ADAL" clId="{F6E97324-4B54-40B1-B3C3-EBAC536422AC}" dt="2023-08-16T08:13:56.573" v="538" actId="478"/>
          <ac:spMkLst>
            <pc:docMk/>
            <pc:sldMk cId="0" sldId="811"/>
            <ac:spMk id="2" creationId="{FBFD9F4F-4C1D-A75E-5530-C738D31BE2FE}"/>
          </ac:spMkLst>
        </pc:spChg>
        <pc:graphicFrameChg chg="mod modGraphic">
          <ac:chgData name="Olivier Genoud" userId="e3287607-b312-4221-8c8d-a6943b641987" providerId="ADAL" clId="{F6E97324-4B54-40B1-B3C3-EBAC536422AC}" dt="2023-08-16T08:51:02.610" v="829" actId="6549"/>
          <ac:graphicFrameMkLst>
            <pc:docMk/>
            <pc:sldMk cId="0" sldId="811"/>
            <ac:graphicFrameMk id="6" creationId="{303CD404-7819-49B2-818B-645C47D27BBE}"/>
          </ac:graphicFrameMkLst>
        </pc:graphicFrameChg>
      </pc:sldChg>
      <pc:sldChg chg="del">
        <pc:chgData name="Olivier Genoud" userId="e3287607-b312-4221-8c8d-a6943b641987" providerId="ADAL" clId="{F6E97324-4B54-40B1-B3C3-EBAC536422AC}" dt="2023-08-15T13:40:49.560" v="0" actId="47"/>
        <pc:sldMkLst>
          <pc:docMk/>
          <pc:sldMk cId="1867481550" sldId="866"/>
        </pc:sldMkLst>
      </pc:sldChg>
      <pc:sldChg chg="delSp modSp mod">
        <pc:chgData name="Olivier Genoud" userId="e3287607-b312-4221-8c8d-a6943b641987" providerId="ADAL" clId="{F6E97324-4B54-40B1-B3C3-EBAC536422AC}" dt="2023-08-16T07:36:14.698" v="458" actId="478"/>
        <pc:sldMkLst>
          <pc:docMk/>
          <pc:sldMk cId="3718173731" sldId="867"/>
        </pc:sldMkLst>
        <pc:spChg chg="del">
          <ac:chgData name="Olivier Genoud" userId="e3287607-b312-4221-8c8d-a6943b641987" providerId="ADAL" clId="{F6E97324-4B54-40B1-B3C3-EBAC536422AC}" dt="2023-08-16T07:36:14.698" v="458" actId="478"/>
          <ac:spMkLst>
            <pc:docMk/>
            <pc:sldMk cId="3718173731" sldId="867"/>
            <ac:spMk id="2" creationId="{06DC0399-8B36-0A93-7050-CA2C89F24B06}"/>
          </ac:spMkLst>
        </pc:spChg>
        <pc:spChg chg="mod">
          <ac:chgData name="Olivier Genoud" userId="e3287607-b312-4221-8c8d-a6943b641987" providerId="ADAL" clId="{F6E97324-4B54-40B1-B3C3-EBAC536422AC}" dt="2023-08-16T07:36:07.293" v="457" actId="20577"/>
          <ac:spMkLst>
            <pc:docMk/>
            <pc:sldMk cId="3718173731" sldId="867"/>
            <ac:spMk id="18435" creationId="{6DF2C6A5-97CD-46B8-BBA9-33870923E61E}"/>
          </ac:spMkLst>
        </pc:spChg>
      </pc:sldChg>
      <pc:sldChg chg="delSp modSp add del mod">
        <pc:chgData name="Olivier Genoud" userId="e3287607-b312-4221-8c8d-a6943b641987" providerId="ADAL" clId="{F6E97324-4B54-40B1-B3C3-EBAC536422AC}" dt="2023-08-17T16:17:47.715" v="1002" actId="403"/>
        <pc:sldMkLst>
          <pc:docMk/>
          <pc:sldMk cId="781762355" sldId="887"/>
        </pc:sldMkLst>
        <pc:spChg chg="del">
          <ac:chgData name="Olivier Genoud" userId="e3287607-b312-4221-8c8d-a6943b641987" providerId="ADAL" clId="{F6E97324-4B54-40B1-B3C3-EBAC536422AC}" dt="2023-08-17T14:59:51.331" v="995" actId="478"/>
          <ac:spMkLst>
            <pc:docMk/>
            <pc:sldMk cId="781762355" sldId="887"/>
            <ac:spMk id="2" creationId="{E41B79EF-97A6-C0CB-F275-DFCA81B7074D}"/>
          </ac:spMkLst>
        </pc:spChg>
        <pc:graphicFrameChg chg="mod modGraphic">
          <ac:chgData name="Olivier Genoud" userId="e3287607-b312-4221-8c8d-a6943b641987" providerId="ADAL" clId="{F6E97324-4B54-40B1-B3C3-EBAC536422AC}" dt="2023-08-17T16:17:47.715" v="1002" actId="403"/>
          <ac:graphicFrameMkLst>
            <pc:docMk/>
            <pc:sldMk cId="781762355" sldId="887"/>
            <ac:graphicFrameMk id="6" creationId="{303CD404-7819-49B2-818B-645C47D27BBE}"/>
          </ac:graphicFrameMkLst>
        </pc:graphicFrameChg>
      </pc:sldChg>
      <pc:sldChg chg="del ord">
        <pc:chgData name="Olivier Genoud" userId="e3287607-b312-4221-8c8d-a6943b641987" providerId="ADAL" clId="{F6E97324-4B54-40B1-B3C3-EBAC536422AC}" dt="2023-08-16T07:37:50.060" v="490" actId="47"/>
        <pc:sldMkLst>
          <pc:docMk/>
          <pc:sldMk cId="2342150959" sldId="889"/>
        </pc:sldMkLst>
      </pc:sldChg>
      <pc:sldChg chg="modSp mod">
        <pc:chgData name="Olivier Genoud" userId="e3287607-b312-4221-8c8d-a6943b641987" providerId="ADAL" clId="{F6E97324-4B54-40B1-B3C3-EBAC536422AC}" dt="2023-08-19T20:01:26.150" v="1102" actId="13926"/>
        <pc:sldMkLst>
          <pc:docMk/>
          <pc:sldMk cId="0" sldId="899"/>
        </pc:sldMkLst>
        <pc:graphicFrameChg chg="mod modGraphic">
          <ac:chgData name="Olivier Genoud" userId="e3287607-b312-4221-8c8d-a6943b641987" providerId="ADAL" clId="{F6E97324-4B54-40B1-B3C3-EBAC536422AC}" dt="2023-08-19T20:01:26.150" v="1102" actId="13926"/>
          <ac:graphicFrameMkLst>
            <pc:docMk/>
            <pc:sldMk cId="0" sldId="899"/>
            <ac:graphicFrameMk id="8" creationId="{31C1D8F2-EFA5-4529-9079-E743F0086B69}"/>
          </ac:graphicFrameMkLst>
        </pc:graphicFrameChg>
      </pc:sldChg>
      <pc:sldChg chg="modSp mod">
        <pc:chgData name="Olivier Genoud" userId="e3287607-b312-4221-8c8d-a6943b641987" providerId="ADAL" clId="{F6E97324-4B54-40B1-B3C3-EBAC536422AC}" dt="2023-08-20T08:56:12.787" v="1393" actId="6549"/>
        <pc:sldMkLst>
          <pc:docMk/>
          <pc:sldMk cId="0" sldId="900"/>
        </pc:sldMkLst>
        <pc:graphicFrameChg chg="mod modGraphic">
          <ac:chgData name="Olivier Genoud" userId="e3287607-b312-4221-8c8d-a6943b641987" providerId="ADAL" clId="{F6E97324-4B54-40B1-B3C3-EBAC536422AC}" dt="2023-08-20T08:56:12.787" v="1393" actId="6549"/>
          <ac:graphicFrameMkLst>
            <pc:docMk/>
            <pc:sldMk cId="0" sldId="900"/>
            <ac:graphicFrameMk id="8" creationId="{3523190A-F6B1-4E85-879B-A46D21D293E2}"/>
          </ac:graphicFrameMkLst>
        </pc:graphicFrameChg>
      </pc:sldChg>
      <pc:sldChg chg="delSp modSp add mod">
        <pc:chgData name="Olivier Genoud" userId="e3287607-b312-4221-8c8d-a6943b641987" providerId="ADAL" clId="{F6E97324-4B54-40B1-B3C3-EBAC536422AC}" dt="2023-08-16T07:37:40.472" v="489" actId="478"/>
        <pc:sldMkLst>
          <pc:docMk/>
          <pc:sldMk cId="3113574571" sldId="901"/>
        </pc:sldMkLst>
        <pc:spChg chg="del">
          <ac:chgData name="Olivier Genoud" userId="e3287607-b312-4221-8c8d-a6943b641987" providerId="ADAL" clId="{F6E97324-4B54-40B1-B3C3-EBAC536422AC}" dt="2023-08-16T07:37:40.472" v="489" actId="478"/>
          <ac:spMkLst>
            <pc:docMk/>
            <pc:sldMk cId="3113574571" sldId="901"/>
            <ac:spMk id="2" creationId="{4914F6FF-6086-B347-7700-220243BE3D13}"/>
          </ac:spMkLst>
        </pc:spChg>
        <pc:spChg chg="mod">
          <ac:chgData name="Olivier Genoud" userId="e3287607-b312-4221-8c8d-a6943b641987" providerId="ADAL" clId="{F6E97324-4B54-40B1-B3C3-EBAC536422AC}" dt="2023-08-16T07:37:18.446" v="488" actId="20577"/>
          <ac:spMkLst>
            <pc:docMk/>
            <pc:sldMk cId="3113574571" sldId="901"/>
            <ac:spMk id="18435" creationId="{6DF2C6A5-97CD-46B8-BBA9-33870923E61E}"/>
          </ac:spMkLst>
        </pc:spChg>
      </pc:sldChg>
      <pc:sldChg chg="add del">
        <pc:chgData name="Olivier Genoud" userId="e3287607-b312-4221-8c8d-a6943b641987" providerId="ADAL" clId="{F6E97324-4B54-40B1-B3C3-EBAC536422AC}" dt="2023-08-16T07:26:31.578" v="234" actId="47"/>
        <pc:sldMkLst>
          <pc:docMk/>
          <pc:sldMk cId="3330912757" sldId="901"/>
        </pc:sldMkLst>
      </pc:sldChg>
    </pc:docChg>
  </pc:docChgLst>
  <pc:docChgLst>
    <pc:chgData name="Olivier Genoud" userId="e3287607-b312-4221-8c8d-a6943b641987" providerId="ADAL" clId="{0E573455-37B5-4C3C-A0E1-80D8E7962096}"/>
    <pc:docChg chg="modSld">
      <pc:chgData name="Olivier Genoud" userId="e3287607-b312-4221-8c8d-a6943b641987" providerId="ADAL" clId="{0E573455-37B5-4C3C-A0E1-80D8E7962096}" dt="2022-11-11T15:06:04.587" v="1" actId="13926"/>
      <pc:docMkLst>
        <pc:docMk/>
      </pc:docMkLst>
      <pc:sldChg chg="modSp mod">
        <pc:chgData name="Olivier Genoud" userId="e3287607-b312-4221-8c8d-a6943b641987" providerId="ADAL" clId="{0E573455-37B5-4C3C-A0E1-80D8E7962096}" dt="2022-11-11T15:05:57.613" v="0" actId="13926"/>
        <pc:sldMkLst>
          <pc:docMk/>
          <pc:sldMk cId="0" sldId="881"/>
        </pc:sldMkLst>
        <pc:graphicFrameChg chg="modGraphic">
          <ac:chgData name="Olivier Genoud" userId="e3287607-b312-4221-8c8d-a6943b641987" providerId="ADAL" clId="{0E573455-37B5-4C3C-A0E1-80D8E7962096}" dt="2022-11-11T15:05:57.613" v="0" actId="13926"/>
          <ac:graphicFrameMkLst>
            <pc:docMk/>
            <pc:sldMk cId="0" sldId="881"/>
            <ac:graphicFrameMk id="8" creationId="{31C1D8F2-EFA5-4529-9079-E743F0086B69}"/>
          </ac:graphicFrameMkLst>
        </pc:graphicFrameChg>
      </pc:sldChg>
      <pc:sldChg chg="modSp mod">
        <pc:chgData name="Olivier Genoud" userId="e3287607-b312-4221-8c8d-a6943b641987" providerId="ADAL" clId="{0E573455-37B5-4C3C-A0E1-80D8E7962096}" dt="2022-11-11T15:06:04.587" v="1" actId="13926"/>
        <pc:sldMkLst>
          <pc:docMk/>
          <pc:sldMk cId="0" sldId="882"/>
        </pc:sldMkLst>
        <pc:graphicFrameChg chg="modGraphic">
          <ac:chgData name="Olivier Genoud" userId="e3287607-b312-4221-8c8d-a6943b641987" providerId="ADAL" clId="{0E573455-37B5-4C3C-A0E1-80D8E7962096}" dt="2022-11-11T15:06:04.587" v="1" actId="13926"/>
          <ac:graphicFrameMkLst>
            <pc:docMk/>
            <pc:sldMk cId="0" sldId="882"/>
            <ac:graphicFrameMk id="8" creationId="{3523190A-F6B1-4E85-879B-A46D21D293E2}"/>
          </ac:graphicFrameMkLst>
        </pc:graphicFrameChg>
      </pc:sldChg>
    </pc:docChg>
  </pc:docChgLst>
  <pc:docChgLst>
    <pc:chgData name="Olivier Genoud" userId="e3287607-b312-4221-8c8d-a6943b641987" providerId="ADAL" clId="{3DF7E568-2DB2-434F-8AB0-9E30A91B86AC}"/>
    <pc:docChg chg="modMainMaster">
      <pc:chgData name="Olivier Genoud" userId="e3287607-b312-4221-8c8d-a6943b641987" providerId="ADAL" clId="{3DF7E568-2DB2-434F-8AB0-9E30A91B86AC}" dt="2023-08-11T14:03:46.777" v="7" actId="6549"/>
      <pc:docMkLst>
        <pc:docMk/>
      </pc:docMkLst>
      <pc:sldMasterChg chg="modSp mod">
        <pc:chgData name="Olivier Genoud" userId="e3287607-b312-4221-8c8d-a6943b641987" providerId="ADAL" clId="{3DF7E568-2DB2-434F-8AB0-9E30A91B86AC}" dt="2023-08-11T14:03:46.777" v="7" actId="6549"/>
        <pc:sldMasterMkLst>
          <pc:docMk/>
          <pc:sldMasterMk cId="0" sldId="2147485146"/>
        </pc:sldMasterMkLst>
        <pc:spChg chg="mod">
          <ac:chgData name="Olivier Genoud" userId="e3287607-b312-4221-8c8d-a6943b641987" providerId="ADAL" clId="{3DF7E568-2DB2-434F-8AB0-9E30A91B86AC}" dt="2023-08-11T14:03:46.777" v="7" actId="6549"/>
          <ac:spMkLst>
            <pc:docMk/>
            <pc:sldMasterMk cId="0" sldId="2147485146"/>
            <ac:spMk id="13" creationId="{1831B337-8E3A-42C4-B945-76126539A2BF}"/>
          </ac:spMkLst>
        </pc:spChg>
      </pc:sldMasterChg>
    </pc:docChg>
  </pc:docChgLst>
  <pc:docChgLst>
    <pc:chgData name="Olivier Genoud" userId="e3287607-b312-4221-8c8d-a6943b641987" providerId="ADAL" clId="{05DDA6DF-56AF-42CC-A916-D66BDC803C6C}"/>
    <pc:docChg chg="custSel addSld modSld">
      <pc:chgData name="Olivier Genoud" userId="e3287607-b312-4221-8c8d-a6943b641987" providerId="ADAL" clId="{05DDA6DF-56AF-42CC-A916-D66BDC803C6C}" dt="2022-02-03T14:59:20.681" v="51" actId="6549"/>
      <pc:docMkLst>
        <pc:docMk/>
      </pc:docMkLst>
      <pc:sldChg chg="delSp mod">
        <pc:chgData name="Olivier Genoud" userId="e3287607-b312-4221-8c8d-a6943b641987" providerId="ADAL" clId="{05DDA6DF-56AF-42CC-A916-D66BDC803C6C}" dt="2022-02-03T07:44:42.431" v="0" actId="478"/>
        <pc:sldMkLst>
          <pc:docMk/>
          <pc:sldMk cId="0" sldId="364"/>
        </pc:sldMkLst>
        <pc:spChg chg="del">
          <ac:chgData name="Olivier Genoud" userId="e3287607-b312-4221-8c8d-a6943b641987" providerId="ADAL" clId="{05DDA6DF-56AF-42CC-A916-D66BDC803C6C}" dt="2022-02-03T07:44:42.431" v="0" actId="478"/>
          <ac:spMkLst>
            <pc:docMk/>
            <pc:sldMk cId="0" sldId="364"/>
            <ac:spMk id="4" creationId="{4449B566-F8CD-42E2-80BF-E8CEF790AE52}"/>
          </ac:spMkLst>
        </pc:spChg>
      </pc:sldChg>
      <pc:sldChg chg="delSp mod">
        <pc:chgData name="Olivier Genoud" userId="e3287607-b312-4221-8c8d-a6943b641987" providerId="ADAL" clId="{05DDA6DF-56AF-42CC-A916-D66BDC803C6C}" dt="2022-02-03T07:44:45.529" v="1" actId="478"/>
        <pc:sldMkLst>
          <pc:docMk/>
          <pc:sldMk cId="1982388090" sldId="365"/>
        </pc:sldMkLst>
        <pc:spChg chg="del">
          <ac:chgData name="Olivier Genoud" userId="e3287607-b312-4221-8c8d-a6943b641987" providerId="ADAL" clId="{05DDA6DF-56AF-42CC-A916-D66BDC803C6C}" dt="2022-02-03T07:44:45.529" v="1" actId="478"/>
          <ac:spMkLst>
            <pc:docMk/>
            <pc:sldMk cId="1982388090" sldId="365"/>
            <ac:spMk id="5" creationId="{C57F5175-CFB6-471A-BC53-8DAC42D77971}"/>
          </ac:spMkLst>
        </pc:spChg>
      </pc:sldChg>
      <pc:sldChg chg="modSp new mod">
        <pc:chgData name="Olivier Genoud" userId="e3287607-b312-4221-8c8d-a6943b641987" providerId="ADAL" clId="{05DDA6DF-56AF-42CC-A916-D66BDC803C6C}" dt="2022-02-03T14:59:20.681" v="51" actId="6549"/>
        <pc:sldMkLst>
          <pc:docMk/>
          <pc:sldMk cId="783513773" sldId="366"/>
        </pc:sldMkLst>
        <pc:spChg chg="mod">
          <ac:chgData name="Olivier Genoud" userId="e3287607-b312-4221-8c8d-a6943b641987" providerId="ADAL" clId="{05DDA6DF-56AF-42CC-A916-D66BDC803C6C}" dt="2022-02-03T14:59:20.681" v="51" actId="6549"/>
          <ac:spMkLst>
            <pc:docMk/>
            <pc:sldMk cId="783513773" sldId="366"/>
            <ac:spMk id="3" creationId="{8C8B5399-716D-439F-99F1-3B9F4BD3C62F}"/>
          </ac:spMkLst>
        </pc:spChg>
      </pc:sldChg>
    </pc:docChg>
  </pc:docChgLst>
  <pc:docChgLst>
    <pc:chgData name="Olivier Genoud" userId="e3287607-b312-4221-8c8d-a6943b641987" providerId="ADAL" clId="{C344EFA5-1E75-4E74-A403-FDCB8792766C}"/>
    <pc:docChg chg="undo custSel addSld delSld modSld sldOrd modMainMaster">
      <pc:chgData name="Olivier Genoud" userId="e3287607-b312-4221-8c8d-a6943b641987" providerId="ADAL" clId="{C344EFA5-1E75-4E74-A403-FDCB8792766C}" dt="2022-07-19T16:20:32.936" v="1707" actId="6549"/>
      <pc:docMkLst>
        <pc:docMk/>
      </pc:docMkLst>
      <pc:sldChg chg="addSp delSp modSp mod">
        <pc:chgData name="Olivier Genoud" userId="e3287607-b312-4221-8c8d-a6943b641987" providerId="ADAL" clId="{C344EFA5-1E75-4E74-A403-FDCB8792766C}" dt="2022-06-17T13:33:50.291" v="548" actId="478"/>
        <pc:sldMkLst>
          <pc:docMk/>
          <pc:sldMk cId="0" sldId="304"/>
        </pc:sldMkLst>
        <pc:spChg chg="mod">
          <ac:chgData name="Olivier Genoud" userId="e3287607-b312-4221-8c8d-a6943b641987" providerId="ADAL" clId="{C344EFA5-1E75-4E74-A403-FDCB8792766C}" dt="2022-06-17T13:33:35.681" v="547" actId="6549"/>
          <ac:spMkLst>
            <pc:docMk/>
            <pc:sldMk cId="0" sldId="304"/>
            <ac:spMk id="5" creationId="{4CCF5F94-F85A-4B75-B5EE-FEE92D005330}"/>
          </ac:spMkLst>
        </pc:spChg>
        <pc:spChg chg="add del mod">
          <ac:chgData name="Olivier Genoud" userId="e3287607-b312-4221-8c8d-a6943b641987" providerId="ADAL" clId="{C344EFA5-1E75-4E74-A403-FDCB8792766C}" dt="2022-06-17T13:33:50.291" v="548" actId="478"/>
          <ac:spMkLst>
            <pc:docMk/>
            <pc:sldMk cId="0" sldId="304"/>
            <ac:spMk id="6" creationId="{2F769699-AFD5-447A-9D0D-ED4D9479BEA5}"/>
          </ac:spMkLst>
        </pc:spChg>
        <pc:spChg chg="mod">
          <ac:chgData name="Olivier Genoud" userId="e3287607-b312-4221-8c8d-a6943b641987" providerId="ADAL" clId="{C344EFA5-1E75-4E74-A403-FDCB8792766C}" dt="2022-06-17T13:26:55.692" v="471" actId="6549"/>
          <ac:spMkLst>
            <pc:docMk/>
            <pc:sldMk cId="0" sldId="304"/>
            <ac:spMk id="8194" creationId="{C38A0EBF-CF88-49B3-A6A5-EA774A544996}"/>
          </ac:spMkLst>
        </pc:spChg>
        <pc:spChg chg="mod">
          <ac:chgData name="Olivier Genoud" userId="e3287607-b312-4221-8c8d-a6943b641987" providerId="ADAL" clId="{C344EFA5-1E75-4E74-A403-FDCB8792766C}" dt="2022-06-17T13:28:24.320" v="472"/>
          <ac:spMkLst>
            <pc:docMk/>
            <pc:sldMk cId="0" sldId="304"/>
            <ac:spMk id="8195" creationId="{4AA9321B-D67F-4928-ABEC-C22F5EFB5B30}"/>
          </ac:spMkLst>
        </pc:spChg>
        <pc:spChg chg="mod">
          <ac:chgData name="Olivier Genoud" userId="e3287607-b312-4221-8c8d-a6943b641987" providerId="ADAL" clId="{C344EFA5-1E75-4E74-A403-FDCB8792766C}" dt="2022-06-17T13:32:17.407" v="546" actId="20577"/>
          <ac:spMkLst>
            <pc:docMk/>
            <pc:sldMk cId="0" sldId="304"/>
            <ac:spMk id="8196" creationId="{09DE4C67-0C44-4013-AD9C-EF9AA7E8CAB1}"/>
          </ac:spMkLst>
        </pc:spChg>
      </pc:sldChg>
      <pc:sldChg chg="addSp delSp modSp add mod modTransition">
        <pc:chgData name="Olivier Genoud" userId="e3287607-b312-4221-8c8d-a6943b641987" providerId="ADAL" clId="{C344EFA5-1E75-4E74-A403-FDCB8792766C}" dt="2022-06-20T13:50:06.462" v="874" actId="20577"/>
        <pc:sldMkLst>
          <pc:docMk/>
          <pc:sldMk cId="0" sldId="321"/>
        </pc:sldMkLst>
        <pc:spChg chg="add del mod">
          <ac:chgData name="Olivier Genoud" userId="e3287607-b312-4221-8c8d-a6943b641987" providerId="ADAL" clId="{C344EFA5-1E75-4E74-A403-FDCB8792766C}" dt="2022-06-20T13:33:37.409" v="569" actId="478"/>
          <ac:spMkLst>
            <pc:docMk/>
            <pc:sldMk cId="0" sldId="321"/>
            <ac:spMk id="2" creationId="{6C2673AD-9F01-4A20-A1AF-8BF077301F3D}"/>
          </ac:spMkLst>
        </pc:spChg>
        <pc:spChg chg="add mod">
          <ac:chgData name="Olivier Genoud" userId="e3287607-b312-4221-8c8d-a6943b641987" providerId="ADAL" clId="{C344EFA5-1E75-4E74-A403-FDCB8792766C}" dt="2022-06-20T13:50:06.462" v="874" actId="20577"/>
          <ac:spMkLst>
            <pc:docMk/>
            <pc:sldMk cId="0" sldId="321"/>
            <ac:spMk id="5" creationId="{2A79A096-8F94-4FAE-9D0D-0CECDDDEBC48}"/>
          </ac:spMkLst>
        </pc:spChg>
        <pc:spChg chg="del">
          <ac:chgData name="Olivier Genoud" userId="e3287607-b312-4221-8c8d-a6943b641987" providerId="ADAL" clId="{C344EFA5-1E75-4E74-A403-FDCB8792766C}" dt="2022-06-20T13:33:34.566" v="568" actId="478"/>
          <ac:spMkLst>
            <pc:docMk/>
            <pc:sldMk cId="0" sldId="321"/>
            <ac:spMk id="24578" creationId="{8A9E3D66-381F-4DF1-B8C7-B264E1360199}"/>
          </ac:spMkLst>
        </pc:spChg>
        <pc:spChg chg="mod">
          <ac:chgData name="Olivier Genoud" userId="e3287607-b312-4221-8c8d-a6943b641987" providerId="ADAL" clId="{C344EFA5-1E75-4E74-A403-FDCB8792766C}" dt="2022-06-20T13:49:50.648" v="866" actId="403"/>
          <ac:spMkLst>
            <pc:docMk/>
            <pc:sldMk cId="0" sldId="321"/>
            <ac:spMk id="24579" creationId="{11EE9470-50B4-49F7-B12A-E7302C4977DB}"/>
          </ac:spMkLst>
        </pc:spChg>
      </pc:sldChg>
      <pc:sldChg chg="addSp delSp modSp add mod modTransition">
        <pc:chgData name="Olivier Genoud" userId="e3287607-b312-4221-8c8d-a6943b641987" providerId="ADAL" clId="{C344EFA5-1E75-4E74-A403-FDCB8792766C}" dt="2022-06-20T13:50:25.295" v="879" actId="6549"/>
        <pc:sldMkLst>
          <pc:docMk/>
          <pc:sldMk cId="0" sldId="322"/>
        </pc:sldMkLst>
        <pc:spChg chg="add del mod">
          <ac:chgData name="Olivier Genoud" userId="e3287607-b312-4221-8c8d-a6943b641987" providerId="ADAL" clId="{C344EFA5-1E75-4E74-A403-FDCB8792766C}" dt="2022-06-20T13:37:06.737" v="624" actId="478"/>
          <ac:spMkLst>
            <pc:docMk/>
            <pc:sldMk cId="0" sldId="322"/>
            <ac:spMk id="2" creationId="{85C38D7B-97EE-4DFB-B1F8-0AD02B5B2832}"/>
          </ac:spMkLst>
        </pc:spChg>
        <pc:spChg chg="add mod">
          <ac:chgData name="Olivier Genoud" userId="e3287607-b312-4221-8c8d-a6943b641987" providerId="ADAL" clId="{C344EFA5-1E75-4E74-A403-FDCB8792766C}" dt="2022-06-20T13:37:40.992" v="673" actId="20577"/>
          <ac:spMkLst>
            <pc:docMk/>
            <pc:sldMk cId="0" sldId="322"/>
            <ac:spMk id="5" creationId="{B462C889-633B-45B1-B7BD-FE01A372E9D0}"/>
          </ac:spMkLst>
        </pc:spChg>
        <pc:spChg chg="add mod">
          <ac:chgData name="Olivier Genoud" userId="e3287607-b312-4221-8c8d-a6943b641987" providerId="ADAL" clId="{C344EFA5-1E75-4E74-A403-FDCB8792766C}" dt="2022-06-20T13:37:50.281" v="674"/>
          <ac:spMkLst>
            <pc:docMk/>
            <pc:sldMk cId="0" sldId="322"/>
            <ac:spMk id="6" creationId="{BE1C1141-8608-4AA2-9553-0BD50EFC042A}"/>
          </ac:spMkLst>
        </pc:spChg>
        <pc:spChg chg="del">
          <ac:chgData name="Olivier Genoud" userId="e3287607-b312-4221-8c8d-a6943b641987" providerId="ADAL" clId="{C344EFA5-1E75-4E74-A403-FDCB8792766C}" dt="2022-06-20T13:37:03.666" v="623" actId="478"/>
          <ac:spMkLst>
            <pc:docMk/>
            <pc:sldMk cId="0" sldId="322"/>
            <ac:spMk id="25602" creationId="{6CEED6B3-2A16-4B68-B82E-77CF3140B8E0}"/>
          </ac:spMkLst>
        </pc:spChg>
        <pc:graphicFrameChg chg="mod modGraphic">
          <ac:chgData name="Olivier Genoud" userId="e3287607-b312-4221-8c8d-a6943b641987" providerId="ADAL" clId="{C344EFA5-1E75-4E74-A403-FDCB8792766C}" dt="2022-06-20T13:50:25.295" v="879" actId="6549"/>
          <ac:graphicFrameMkLst>
            <pc:docMk/>
            <pc:sldMk cId="0" sldId="322"/>
            <ac:graphicFrameMk id="8" creationId="{31C1D8F2-EFA5-4529-9079-E743F0086B69}"/>
          </ac:graphicFrameMkLst>
        </pc:graphicFrameChg>
      </pc:sldChg>
      <pc:sldChg chg="addSp delSp modSp add mod modTransition">
        <pc:chgData name="Olivier Genoud" userId="e3287607-b312-4221-8c8d-a6943b641987" providerId="ADAL" clId="{C344EFA5-1E75-4E74-A403-FDCB8792766C}" dt="2022-07-18T12:03:42.382" v="1148" actId="6549"/>
        <pc:sldMkLst>
          <pc:docMk/>
          <pc:sldMk cId="0" sldId="323"/>
        </pc:sldMkLst>
        <pc:spChg chg="add del mod">
          <ac:chgData name="Olivier Genoud" userId="e3287607-b312-4221-8c8d-a6943b641987" providerId="ADAL" clId="{C344EFA5-1E75-4E74-A403-FDCB8792766C}" dt="2022-06-20T13:39:19.073" v="722" actId="478"/>
          <ac:spMkLst>
            <pc:docMk/>
            <pc:sldMk cId="0" sldId="323"/>
            <ac:spMk id="2" creationId="{736FE785-6052-480C-9F0E-BFD3DA46A1A4}"/>
          </ac:spMkLst>
        </pc:spChg>
        <pc:spChg chg="add mod">
          <ac:chgData name="Olivier Genoud" userId="e3287607-b312-4221-8c8d-a6943b641987" providerId="ADAL" clId="{C344EFA5-1E75-4E74-A403-FDCB8792766C}" dt="2022-06-20T13:39:39.651" v="744" actId="20577"/>
          <ac:spMkLst>
            <pc:docMk/>
            <pc:sldMk cId="0" sldId="323"/>
            <ac:spMk id="5" creationId="{B791B999-4DFD-4362-8981-7C125E6EB4F1}"/>
          </ac:spMkLst>
        </pc:spChg>
        <pc:spChg chg="add mod">
          <ac:chgData name="Olivier Genoud" userId="e3287607-b312-4221-8c8d-a6943b641987" providerId="ADAL" clId="{C344EFA5-1E75-4E74-A403-FDCB8792766C}" dt="2022-06-20T13:43:14.909" v="778"/>
          <ac:spMkLst>
            <pc:docMk/>
            <pc:sldMk cId="0" sldId="323"/>
            <ac:spMk id="6" creationId="{CCB1D15B-9F9A-4DD3-B9D7-0A288C4A3F2F}"/>
          </ac:spMkLst>
        </pc:spChg>
        <pc:spChg chg="del">
          <ac:chgData name="Olivier Genoud" userId="e3287607-b312-4221-8c8d-a6943b641987" providerId="ADAL" clId="{C344EFA5-1E75-4E74-A403-FDCB8792766C}" dt="2022-06-20T13:39:15.971" v="721" actId="478"/>
          <ac:spMkLst>
            <pc:docMk/>
            <pc:sldMk cId="0" sldId="323"/>
            <ac:spMk id="27835" creationId="{B62B2CA7-8233-4FB1-9F37-7E77595DD4B4}"/>
          </ac:spMkLst>
        </pc:spChg>
        <pc:graphicFrameChg chg="mod modGraphic">
          <ac:chgData name="Olivier Genoud" userId="e3287607-b312-4221-8c8d-a6943b641987" providerId="ADAL" clId="{C344EFA5-1E75-4E74-A403-FDCB8792766C}" dt="2022-07-18T12:03:42.382" v="1148" actId="6549"/>
          <ac:graphicFrameMkLst>
            <pc:docMk/>
            <pc:sldMk cId="0" sldId="323"/>
            <ac:graphicFrameMk id="8" creationId="{3523190A-F6B1-4E85-879B-A46D21D293E2}"/>
          </ac:graphicFrameMkLst>
        </pc:graphicFrameChg>
      </pc:sldChg>
      <pc:sldChg chg="addSp delSp modSp add mod modTransition">
        <pc:chgData name="Olivier Genoud" userId="e3287607-b312-4221-8c8d-a6943b641987" providerId="ADAL" clId="{C344EFA5-1E75-4E74-A403-FDCB8792766C}" dt="2022-06-20T13:51:15.248" v="919" actId="14734"/>
        <pc:sldMkLst>
          <pc:docMk/>
          <pc:sldMk cId="0" sldId="324"/>
        </pc:sldMkLst>
        <pc:spChg chg="add del mod">
          <ac:chgData name="Olivier Genoud" userId="e3287607-b312-4221-8c8d-a6943b641987" providerId="ADAL" clId="{C344EFA5-1E75-4E74-A403-FDCB8792766C}" dt="2022-06-20T13:42:19.411" v="766" actId="478"/>
          <ac:spMkLst>
            <pc:docMk/>
            <pc:sldMk cId="0" sldId="324"/>
            <ac:spMk id="2" creationId="{A8BAB6DA-6E34-45BC-A0A2-D38E436BFE8E}"/>
          </ac:spMkLst>
        </pc:spChg>
        <pc:spChg chg="add mod">
          <ac:chgData name="Olivier Genoud" userId="e3287607-b312-4221-8c8d-a6943b641987" providerId="ADAL" clId="{C344EFA5-1E75-4E74-A403-FDCB8792766C}" dt="2022-06-20T13:42:30.569" v="767"/>
          <ac:spMkLst>
            <pc:docMk/>
            <pc:sldMk cId="0" sldId="324"/>
            <ac:spMk id="7" creationId="{DF69BCE0-183F-452C-B374-53373370D1C7}"/>
          </ac:spMkLst>
        </pc:spChg>
        <pc:spChg chg="add mod">
          <ac:chgData name="Olivier Genoud" userId="e3287607-b312-4221-8c8d-a6943b641987" providerId="ADAL" clId="{C344EFA5-1E75-4E74-A403-FDCB8792766C}" dt="2022-06-20T13:43:16.508" v="779"/>
          <ac:spMkLst>
            <pc:docMk/>
            <pc:sldMk cId="0" sldId="324"/>
            <ac:spMk id="8" creationId="{6A9B2D16-0EBE-4089-AA6C-143FBBA06CC7}"/>
          </ac:spMkLst>
        </pc:spChg>
        <pc:spChg chg="del">
          <ac:chgData name="Olivier Genoud" userId="e3287607-b312-4221-8c8d-a6943b641987" providerId="ADAL" clId="{C344EFA5-1E75-4E74-A403-FDCB8792766C}" dt="2022-06-20T13:42:16.514" v="765" actId="478"/>
          <ac:spMkLst>
            <pc:docMk/>
            <pc:sldMk cId="0" sldId="324"/>
            <ac:spMk id="29698" creationId="{9198EA74-0FD1-428F-85B9-FA8EF4D83991}"/>
          </ac:spMkLst>
        </pc:spChg>
        <pc:spChg chg="mod">
          <ac:chgData name="Olivier Genoud" userId="e3287607-b312-4221-8c8d-a6943b641987" providerId="ADAL" clId="{C344EFA5-1E75-4E74-A403-FDCB8792766C}" dt="2022-06-20T13:50:45.841" v="894" actId="6549"/>
          <ac:spMkLst>
            <pc:docMk/>
            <pc:sldMk cId="0" sldId="324"/>
            <ac:spMk id="30723" creationId="{14D8DDB8-47B2-498A-955D-6594BFFF6A1F}"/>
          </ac:spMkLst>
        </pc:spChg>
        <pc:graphicFrameChg chg="mod modGraphic">
          <ac:chgData name="Olivier Genoud" userId="e3287607-b312-4221-8c8d-a6943b641987" providerId="ADAL" clId="{C344EFA5-1E75-4E74-A403-FDCB8792766C}" dt="2022-06-20T13:51:01.951" v="907" actId="14734"/>
          <ac:graphicFrameMkLst>
            <pc:docMk/>
            <pc:sldMk cId="0" sldId="324"/>
            <ac:graphicFrameMk id="4" creationId="{503DA3C9-0A7B-4757-93FC-88F0D348DED4}"/>
          </ac:graphicFrameMkLst>
        </pc:graphicFrameChg>
        <pc:graphicFrameChg chg="modGraphic">
          <ac:chgData name="Olivier Genoud" userId="e3287607-b312-4221-8c8d-a6943b641987" providerId="ADAL" clId="{C344EFA5-1E75-4E74-A403-FDCB8792766C}" dt="2022-06-20T13:51:15.248" v="919" actId="14734"/>
          <ac:graphicFrameMkLst>
            <pc:docMk/>
            <pc:sldMk cId="0" sldId="324"/>
            <ac:graphicFrameMk id="6" creationId="{39EF35DE-51FD-49FE-8CC9-80BA75B1483B}"/>
          </ac:graphicFrameMkLst>
        </pc:graphicFrameChg>
      </pc:sldChg>
      <pc:sldChg chg="addSp delSp modSp add mod modTransition">
        <pc:chgData name="Olivier Genoud" userId="e3287607-b312-4221-8c8d-a6943b641987" providerId="ADAL" clId="{C344EFA5-1E75-4E74-A403-FDCB8792766C}" dt="2022-06-20T13:51:26.165" v="923" actId="6549"/>
        <pc:sldMkLst>
          <pc:docMk/>
          <pc:sldMk cId="0" sldId="325"/>
        </pc:sldMkLst>
        <pc:spChg chg="add del mod">
          <ac:chgData name="Olivier Genoud" userId="e3287607-b312-4221-8c8d-a6943b641987" providerId="ADAL" clId="{C344EFA5-1E75-4E74-A403-FDCB8792766C}" dt="2022-06-20T13:44:04.003" v="792" actId="478"/>
          <ac:spMkLst>
            <pc:docMk/>
            <pc:sldMk cId="0" sldId="325"/>
            <ac:spMk id="2" creationId="{B4FB1CD2-57AC-4FF3-86F5-3933FE4237BB}"/>
          </ac:spMkLst>
        </pc:spChg>
        <pc:spChg chg="add mod">
          <ac:chgData name="Olivier Genoud" userId="e3287607-b312-4221-8c8d-a6943b641987" providerId="ADAL" clId="{C344EFA5-1E75-4E74-A403-FDCB8792766C}" dt="2022-06-20T13:44:14.626" v="800" actId="20577"/>
          <ac:spMkLst>
            <pc:docMk/>
            <pc:sldMk cId="0" sldId="325"/>
            <ac:spMk id="5" creationId="{BE51B0A0-1C26-4E56-8C48-829E3EF74368}"/>
          </ac:spMkLst>
        </pc:spChg>
        <pc:spChg chg="add mod">
          <ac:chgData name="Olivier Genoud" userId="e3287607-b312-4221-8c8d-a6943b641987" providerId="ADAL" clId="{C344EFA5-1E75-4E74-A403-FDCB8792766C}" dt="2022-06-20T13:44:35.176" v="805"/>
          <ac:spMkLst>
            <pc:docMk/>
            <pc:sldMk cId="0" sldId="325"/>
            <ac:spMk id="6" creationId="{9D4E8BE1-534A-4947-B639-38A9DED55C8E}"/>
          </ac:spMkLst>
        </pc:spChg>
        <pc:spChg chg="del">
          <ac:chgData name="Olivier Genoud" userId="e3287607-b312-4221-8c8d-a6943b641987" providerId="ADAL" clId="{C344EFA5-1E75-4E74-A403-FDCB8792766C}" dt="2022-06-20T13:43:59.538" v="791" actId="478"/>
          <ac:spMkLst>
            <pc:docMk/>
            <pc:sldMk cId="0" sldId="325"/>
            <ac:spMk id="30722" creationId="{280B5C60-0B81-44EF-934F-148BF338A8D4}"/>
          </ac:spMkLst>
        </pc:spChg>
        <pc:spChg chg="mod">
          <ac:chgData name="Olivier Genoud" userId="e3287607-b312-4221-8c8d-a6943b641987" providerId="ADAL" clId="{C344EFA5-1E75-4E74-A403-FDCB8792766C}" dt="2022-06-20T13:51:26.165" v="923" actId="6549"/>
          <ac:spMkLst>
            <pc:docMk/>
            <pc:sldMk cId="0" sldId="325"/>
            <ac:spMk id="30723" creationId="{5F468ABF-394C-4C03-AA22-2BACDA8AD010}"/>
          </ac:spMkLst>
        </pc:spChg>
      </pc:sldChg>
      <pc:sldChg chg="modSp mod">
        <pc:chgData name="Olivier Genoud" userId="e3287607-b312-4221-8c8d-a6943b641987" providerId="ADAL" clId="{C344EFA5-1E75-4E74-A403-FDCB8792766C}" dt="2022-06-17T11:38:08.811" v="26" actId="6549"/>
        <pc:sldMkLst>
          <pc:docMk/>
          <pc:sldMk cId="0" sldId="341"/>
        </pc:sldMkLst>
        <pc:spChg chg="mod">
          <ac:chgData name="Olivier Genoud" userId="e3287607-b312-4221-8c8d-a6943b641987" providerId="ADAL" clId="{C344EFA5-1E75-4E74-A403-FDCB8792766C}" dt="2022-06-17T11:38:08.811" v="26" actId="6549"/>
          <ac:spMkLst>
            <pc:docMk/>
            <pc:sldMk cId="0" sldId="341"/>
            <ac:spMk id="5122" creationId="{BB023146-264F-4A3E-B3FE-6023E397D993}"/>
          </ac:spMkLst>
        </pc:spChg>
      </pc:sldChg>
      <pc:sldChg chg="addSp modSp">
        <pc:chgData name="Olivier Genoud" userId="e3287607-b312-4221-8c8d-a6943b641987" providerId="ADAL" clId="{C344EFA5-1E75-4E74-A403-FDCB8792766C}" dt="2022-06-17T11:42:05.087" v="61"/>
        <pc:sldMkLst>
          <pc:docMk/>
          <pc:sldMk cId="0" sldId="355"/>
        </pc:sldMkLst>
        <pc:spChg chg="add mod">
          <ac:chgData name="Olivier Genoud" userId="e3287607-b312-4221-8c8d-a6943b641987" providerId="ADAL" clId="{C344EFA5-1E75-4E74-A403-FDCB8792766C}" dt="2022-06-17T11:42:05.087" v="61"/>
          <ac:spMkLst>
            <pc:docMk/>
            <pc:sldMk cId="0" sldId="355"/>
            <ac:spMk id="5" creationId="{F8D7D2BF-4F01-49E9-A9A5-45FB612EF3F8}"/>
          </ac:spMkLst>
        </pc:spChg>
      </pc:sldChg>
      <pc:sldChg chg="addSp modSp">
        <pc:chgData name="Olivier Genoud" userId="e3287607-b312-4221-8c8d-a6943b641987" providerId="ADAL" clId="{C344EFA5-1E75-4E74-A403-FDCB8792766C}" dt="2022-06-17T11:42:10.558" v="64"/>
        <pc:sldMkLst>
          <pc:docMk/>
          <pc:sldMk cId="0" sldId="808"/>
        </pc:sldMkLst>
        <pc:spChg chg="add mod">
          <ac:chgData name="Olivier Genoud" userId="e3287607-b312-4221-8c8d-a6943b641987" providerId="ADAL" clId="{C344EFA5-1E75-4E74-A403-FDCB8792766C}" dt="2022-06-17T11:42:10.558" v="64"/>
          <ac:spMkLst>
            <pc:docMk/>
            <pc:sldMk cId="0" sldId="808"/>
            <ac:spMk id="5" creationId="{855CC267-FCF4-407F-8CF2-BB445F6B6063}"/>
          </ac:spMkLst>
        </pc:spChg>
      </pc:sldChg>
      <pc:sldChg chg="addSp modSp">
        <pc:chgData name="Olivier Genoud" userId="e3287607-b312-4221-8c8d-a6943b641987" providerId="ADAL" clId="{C344EFA5-1E75-4E74-A403-FDCB8792766C}" dt="2022-06-17T11:42:08.595" v="63"/>
        <pc:sldMkLst>
          <pc:docMk/>
          <pc:sldMk cId="0" sldId="809"/>
        </pc:sldMkLst>
        <pc:spChg chg="add mod">
          <ac:chgData name="Olivier Genoud" userId="e3287607-b312-4221-8c8d-a6943b641987" providerId="ADAL" clId="{C344EFA5-1E75-4E74-A403-FDCB8792766C}" dt="2022-06-17T11:42:08.595" v="63"/>
          <ac:spMkLst>
            <pc:docMk/>
            <pc:sldMk cId="0" sldId="809"/>
            <ac:spMk id="5" creationId="{03968528-A046-4CEE-B660-F72F384C54F1}"/>
          </ac:spMkLst>
        </pc:spChg>
      </pc:sldChg>
      <pc:sldChg chg="addSp modSp">
        <pc:chgData name="Olivier Genoud" userId="e3287607-b312-4221-8c8d-a6943b641987" providerId="ADAL" clId="{C344EFA5-1E75-4E74-A403-FDCB8792766C}" dt="2022-06-17T11:42:12.221" v="65"/>
        <pc:sldMkLst>
          <pc:docMk/>
          <pc:sldMk cId="0" sldId="810"/>
        </pc:sldMkLst>
        <pc:spChg chg="add mod">
          <ac:chgData name="Olivier Genoud" userId="e3287607-b312-4221-8c8d-a6943b641987" providerId="ADAL" clId="{C344EFA5-1E75-4E74-A403-FDCB8792766C}" dt="2022-06-17T11:42:12.221" v="65"/>
          <ac:spMkLst>
            <pc:docMk/>
            <pc:sldMk cId="0" sldId="810"/>
            <ac:spMk id="7" creationId="{2E96B9D5-C7BF-4504-A2EC-D37B12AC22D4}"/>
          </ac:spMkLst>
        </pc:spChg>
      </pc:sldChg>
      <pc:sldChg chg="addSp modSp">
        <pc:chgData name="Olivier Genoud" userId="e3287607-b312-4221-8c8d-a6943b641987" providerId="ADAL" clId="{C344EFA5-1E75-4E74-A403-FDCB8792766C}" dt="2022-06-17T11:42:06.718" v="62"/>
        <pc:sldMkLst>
          <pc:docMk/>
          <pc:sldMk cId="0" sldId="811"/>
        </pc:sldMkLst>
        <pc:spChg chg="add mod">
          <ac:chgData name="Olivier Genoud" userId="e3287607-b312-4221-8c8d-a6943b641987" providerId="ADAL" clId="{C344EFA5-1E75-4E74-A403-FDCB8792766C}" dt="2022-06-17T11:42:06.718" v="62"/>
          <ac:spMkLst>
            <pc:docMk/>
            <pc:sldMk cId="0" sldId="811"/>
            <ac:spMk id="5" creationId="{58EBD6C6-B99D-4304-9A94-F1ACDD64ED5D}"/>
          </ac:spMkLst>
        </pc:spChg>
      </pc:sldChg>
      <pc:sldChg chg="del ord">
        <pc:chgData name="Olivier Genoud" userId="e3287607-b312-4221-8c8d-a6943b641987" providerId="ADAL" clId="{C344EFA5-1E75-4E74-A403-FDCB8792766C}" dt="2022-06-17T11:39:59.030" v="31" actId="47"/>
        <pc:sldMkLst>
          <pc:docMk/>
          <pc:sldMk cId="0" sldId="857"/>
        </pc:sldMkLst>
      </pc:sldChg>
      <pc:sldChg chg="del ord">
        <pc:chgData name="Olivier Genoud" userId="e3287607-b312-4221-8c8d-a6943b641987" providerId="ADAL" clId="{C344EFA5-1E75-4E74-A403-FDCB8792766C}" dt="2022-06-17T11:40:12.196" v="34" actId="47"/>
        <pc:sldMkLst>
          <pc:docMk/>
          <pc:sldMk cId="0" sldId="858"/>
        </pc:sldMkLst>
      </pc:sldChg>
      <pc:sldChg chg="del">
        <pc:chgData name="Olivier Genoud" userId="e3287607-b312-4221-8c8d-a6943b641987" providerId="ADAL" clId="{C344EFA5-1E75-4E74-A403-FDCB8792766C}" dt="2022-06-17T11:40:18.830" v="35" actId="47"/>
        <pc:sldMkLst>
          <pc:docMk/>
          <pc:sldMk cId="0" sldId="859"/>
        </pc:sldMkLst>
      </pc:sldChg>
      <pc:sldChg chg="del">
        <pc:chgData name="Olivier Genoud" userId="e3287607-b312-4221-8c8d-a6943b641987" providerId="ADAL" clId="{C344EFA5-1E75-4E74-A403-FDCB8792766C}" dt="2022-06-17T11:41:06.501" v="37" actId="47"/>
        <pc:sldMkLst>
          <pc:docMk/>
          <pc:sldMk cId="0" sldId="860"/>
        </pc:sldMkLst>
      </pc:sldChg>
      <pc:sldChg chg="del">
        <pc:chgData name="Olivier Genoud" userId="e3287607-b312-4221-8c8d-a6943b641987" providerId="ADAL" clId="{C344EFA5-1E75-4E74-A403-FDCB8792766C}" dt="2022-06-17T11:41:06.501" v="37" actId="47"/>
        <pc:sldMkLst>
          <pc:docMk/>
          <pc:sldMk cId="0" sldId="861"/>
        </pc:sldMkLst>
      </pc:sldChg>
      <pc:sldChg chg="addSp delSp modSp del mod">
        <pc:chgData name="Olivier Genoud" userId="e3287607-b312-4221-8c8d-a6943b641987" providerId="ADAL" clId="{C344EFA5-1E75-4E74-A403-FDCB8792766C}" dt="2022-06-17T12:01:03.414" v="289" actId="47"/>
        <pc:sldMkLst>
          <pc:docMk/>
          <pc:sldMk cId="3887238049" sldId="864"/>
        </pc:sldMkLst>
        <pc:picChg chg="add mod">
          <ac:chgData name="Olivier Genoud" userId="e3287607-b312-4221-8c8d-a6943b641987" providerId="ADAL" clId="{C344EFA5-1E75-4E74-A403-FDCB8792766C}" dt="2022-06-17T11:47:37.883" v="87" actId="1037"/>
          <ac:picMkLst>
            <pc:docMk/>
            <pc:sldMk cId="3887238049" sldId="864"/>
            <ac:picMk id="5" creationId="{7BA71A6D-BF52-4DD4-8511-903A00997BDD}"/>
          </ac:picMkLst>
        </pc:picChg>
        <pc:picChg chg="del">
          <ac:chgData name="Olivier Genoud" userId="e3287607-b312-4221-8c8d-a6943b641987" providerId="ADAL" clId="{C344EFA5-1E75-4E74-A403-FDCB8792766C}" dt="2022-06-17T11:45:58.845" v="73" actId="478"/>
          <ac:picMkLst>
            <pc:docMk/>
            <pc:sldMk cId="3887238049" sldId="864"/>
            <ac:picMk id="23" creationId="{43944966-98F6-46B8-9475-58B6BFFACB0F}"/>
          </ac:picMkLst>
        </pc:picChg>
      </pc:sldChg>
      <pc:sldChg chg="addSp modSp del mod">
        <pc:chgData name="Olivier Genoud" userId="e3287607-b312-4221-8c8d-a6943b641987" providerId="ADAL" clId="{C344EFA5-1E75-4E74-A403-FDCB8792766C}" dt="2022-07-19T16:14:03.754" v="1581" actId="47"/>
        <pc:sldMkLst>
          <pc:docMk/>
          <pc:sldMk cId="2735027537" sldId="865"/>
        </pc:sldMkLst>
        <pc:spChg chg="add mod">
          <ac:chgData name="Olivier Genoud" userId="e3287607-b312-4221-8c8d-a6943b641987" providerId="ADAL" clId="{C344EFA5-1E75-4E74-A403-FDCB8792766C}" dt="2022-06-17T11:42:00.379" v="59" actId="1035"/>
          <ac:spMkLst>
            <pc:docMk/>
            <pc:sldMk cId="2735027537" sldId="865"/>
            <ac:spMk id="4" creationId="{C737E368-307F-46F4-812F-633CDCF33784}"/>
          </ac:spMkLst>
        </pc:spChg>
      </pc:sldChg>
      <pc:sldChg chg="del">
        <pc:chgData name="Olivier Genoud" userId="e3287607-b312-4221-8c8d-a6943b641987" providerId="ADAL" clId="{C344EFA5-1E75-4E74-A403-FDCB8792766C}" dt="2022-06-17T11:41:06.501" v="37" actId="47"/>
        <pc:sldMkLst>
          <pc:docMk/>
          <pc:sldMk cId="1867481550" sldId="866"/>
        </pc:sldMkLst>
      </pc:sldChg>
      <pc:sldChg chg="addSp delSp modSp mod">
        <pc:chgData name="Olivier Genoud" userId="e3287607-b312-4221-8c8d-a6943b641987" providerId="ADAL" clId="{C344EFA5-1E75-4E74-A403-FDCB8792766C}" dt="2022-07-19T16:20:32.936" v="1707" actId="6549"/>
        <pc:sldMkLst>
          <pc:docMk/>
          <pc:sldMk cId="3718173731" sldId="867"/>
        </pc:sldMkLst>
        <pc:spChg chg="add del mod">
          <ac:chgData name="Olivier Genoud" userId="e3287607-b312-4221-8c8d-a6943b641987" providerId="ADAL" clId="{C344EFA5-1E75-4E74-A403-FDCB8792766C}" dt="2022-07-19T16:02:27.551" v="1471" actId="478"/>
          <ac:spMkLst>
            <pc:docMk/>
            <pc:sldMk cId="3718173731" sldId="867"/>
            <ac:spMk id="2" creationId="{549F227B-11D2-46D3-8F7F-FD71C611D151}"/>
          </ac:spMkLst>
        </pc:spChg>
        <pc:spChg chg="mod">
          <ac:chgData name="Olivier Genoud" userId="e3287607-b312-4221-8c8d-a6943b641987" providerId="ADAL" clId="{C344EFA5-1E75-4E74-A403-FDCB8792766C}" dt="2022-07-19T14:32:53.931" v="1168" actId="6549"/>
          <ac:spMkLst>
            <pc:docMk/>
            <pc:sldMk cId="3718173731" sldId="867"/>
            <ac:spMk id="4" creationId="{C5B93149-CD1D-4C62-8DFE-579BA4A128B1}"/>
          </ac:spMkLst>
        </pc:spChg>
        <pc:spChg chg="mod">
          <ac:chgData name="Olivier Genoud" userId="e3287607-b312-4221-8c8d-a6943b641987" providerId="ADAL" clId="{C344EFA5-1E75-4E74-A403-FDCB8792766C}" dt="2022-07-19T16:20:32.936" v="1707" actId="6549"/>
          <ac:spMkLst>
            <pc:docMk/>
            <pc:sldMk cId="3718173731" sldId="867"/>
            <ac:spMk id="18435" creationId="{6DF2C6A5-97CD-46B8-BBA9-33870923E61E}"/>
          </ac:spMkLst>
        </pc:spChg>
      </pc:sldChg>
      <pc:sldChg chg="addSp delSp modSp add mod">
        <pc:chgData name="Olivier Genoud" userId="e3287607-b312-4221-8c8d-a6943b641987" providerId="ADAL" clId="{C344EFA5-1E75-4E74-A403-FDCB8792766C}" dt="2022-06-17T13:34:45.509" v="550" actId="478"/>
        <pc:sldMkLst>
          <pc:docMk/>
          <pc:sldMk cId="0" sldId="868"/>
        </pc:sldMkLst>
        <pc:spChg chg="add del mod">
          <ac:chgData name="Olivier Genoud" userId="e3287607-b312-4221-8c8d-a6943b641987" providerId="ADAL" clId="{C344EFA5-1E75-4E74-A403-FDCB8792766C}" dt="2022-06-17T13:34:45.509" v="550" actId="478"/>
          <ac:spMkLst>
            <pc:docMk/>
            <pc:sldMk cId="0" sldId="868"/>
            <ac:spMk id="5" creationId="{6DEBC3BF-180D-4609-8EF4-B62FB5D8DDC9}"/>
          </ac:spMkLst>
        </pc:spChg>
        <pc:graphicFrameChg chg="mod modGraphic">
          <ac:chgData name="Olivier Genoud" userId="e3287607-b312-4221-8c8d-a6943b641987" providerId="ADAL" clId="{C344EFA5-1E75-4E74-A403-FDCB8792766C}" dt="2022-06-17T12:55:22.650" v="402" actId="207"/>
          <ac:graphicFrameMkLst>
            <pc:docMk/>
            <pc:sldMk cId="0" sldId="868"/>
            <ac:graphicFrameMk id="8" creationId="{AA90B619-DFE2-4A9C-B06E-260B518FDC0C}"/>
          </ac:graphicFrameMkLst>
        </pc:graphicFrameChg>
      </pc:sldChg>
      <pc:sldChg chg="del">
        <pc:chgData name="Olivier Genoud" userId="e3287607-b312-4221-8c8d-a6943b641987" providerId="ADAL" clId="{C344EFA5-1E75-4E74-A403-FDCB8792766C}" dt="2022-06-17T11:38:29.823" v="27" actId="47"/>
        <pc:sldMkLst>
          <pc:docMk/>
          <pc:sldMk cId="2867986219" sldId="868"/>
        </pc:sldMkLst>
      </pc:sldChg>
      <pc:sldChg chg="addSp delSp modSp add mod">
        <pc:chgData name="Olivier Genoud" userId="e3287607-b312-4221-8c8d-a6943b641987" providerId="ADAL" clId="{C344EFA5-1E75-4E74-A403-FDCB8792766C}" dt="2022-07-13T10:15:40.636" v="1135" actId="6549"/>
        <pc:sldMkLst>
          <pc:docMk/>
          <pc:sldMk cId="0" sldId="869"/>
        </pc:sldMkLst>
        <pc:spChg chg="add del mod">
          <ac:chgData name="Olivier Genoud" userId="e3287607-b312-4221-8c8d-a6943b641987" providerId="ADAL" clId="{C344EFA5-1E75-4E74-A403-FDCB8792766C}" dt="2022-06-17T13:34:48.405" v="551" actId="478"/>
          <ac:spMkLst>
            <pc:docMk/>
            <pc:sldMk cId="0" sldId="869"/>
            <ac:spMk id="5" creationId="{E032C302-90D7-42B1-9736-424F014AF3B6}"/>
          </ac:spMkLst>
        </pc:spChg>
        <pc:graphicFrameChg chg="mod modGraphic">
          <ac:chgData name="Olivier Genoud" userId="e3287607-b312-4221-8c8d-a6943b641987" providerId="ADAL" clId="{C344EFA5-1E75-4E74-A403-FDCB8792766C}" dt="2022-07-13T10:15:40.636" v="1135" actId="6549"/>
          <ac:graphicFrameMkLst>
            <pc:docMk/>
            <pc:sldMk cId="0" sldId="869"/>
            <ac:graphicFrameMk id="8" creationId="{76A3D22C-ADA5-49D2-8486-33C02C29F828}"/>
          </ac:graphicFrameMkLst>
        </pc:graphicFrameChg>
      </pc:sldChg>
      <pc:sldChg chg="addSp delSp modSp add mod">
        <pc:chgData name="Olivier Genoud" userId="e3287607-b312-4221-8c8d-a6943b641987" providerId="ADAL" clId="{C344EFA5-1E75-4E74-A403-FDCB8792766C}" dt="2022-06-20T13:49:33.067" v="865" actId="14734"/>
        <pc:sldMkLst>
          <pc:docMk/>
          <pc:sldMk cId="0" sldId="870"/>
        </pc:sldMkLst>
        <pc:spChg chg="add del mod">
          <ac:chgData name="Olivier Genoud" userId="e3287607-b312-4221-8c8d-a6943b641987" providerId="ADAL" clId="{C344EFA5-1E75-4E74-A403-FDCB8792766C}" dt="2022-06-17T13:35:14.647" v="552" actId="478"/>
          <ac:spMkLst>
            <pc:docMk/>
            <pc:sldMk cId="0" sldId="870"/>
            <ac:spMk id="9" creationId="{9B60F82F-818F-4789-AC8F-8B6877B5C3BA}"/>
          </ac:spMkLst>
        </pc:spChg>
        <pc:graphicFrameChg chg="modGraphic">
          <ac:chgData name="Olivier Genoud" userId="e3287607-b312-4221-8c8d-a6943b641987" providerId="ADAL" clId="{C344EFA5-1E75-4E74-A403-FDCB8792766C}" dt="2022-06-20T13:49:33.067" v="865" actId="14734"/>
          <ac:graphicFrameMkLst>
            <pc:docMk/>
            <pc:sldMk cId="0" sldId="870"/>
            <ac:graphicFrameMk id="7" creationId="{F4E8CA4D-18B5-4162-9BAB-0746BC1C5D3D}"/>
          </ac:graphicFrameMkLst>
        </pc:graphicFrameChg>
      </pc:sldChg>
      <pc:sldChg chg="addSp delSp modSp add mod">
        <pc:chgData name="Olivier Genoud" userId="e3287607-b312-4221-8c8d-a6943b641987" providerId="ADAL" clId="{C344EFA5-1E75-4E74-A403-FDCB8792766C}" dt="2022-07-05T14:35:50.783" v="1128" actId="1036"/>
        <pc:sldMkLst>
          <pc:docMk/>
          <pc:sldMk cId="0" sldId="871"/>
        </pc:sldMkLst>
        <pc:spChg chg="add del mod">
          <ac:chgData name="Olivier Genoud" userId="e3287607-b312-4221-8c8d-a6943b641987" providerId="ADAL" clId="{C344EFA5-1E75-4E74-A403-FDCB8792766C}" dt="2022-07-05T14:34:53.056" v="1035" actId="478"/>
          <ac:spMkLst>
            <pc:docMk/>
            <pc:sldMk cId="0" sldId="871"/>
            <ac:spMk id="5" creationId="{F532D12E-17C7-4980-8C89-0CEB41C57062}"/>
          </ac:spMkLst>
        </pc:spChg>
        <pc:spChg chg="mod">
          <ac:chgData name="Olivier Genoud" userId="e3287607-b312-4221-8c8d-a6943b641987" providerId="ADAL" clId="{C344EFA5-1E75-4E74-A403-FDCB8792766C}" dt="2022-07-05T14:35:44.127" v="1119" actId="1035"/>
          <ac:spMkLst>
            <pc:docMk/>
            <pc:sldMk cId="0" sldId="871"/>
            <ac:spMk id="32771" creationId="{9FCE62D6-5764-49BE-B43B-28DD76F27181}"/>
          </ac:spMkLst>
        </pc:spChg>
        <pc:graphicFrameChg chg="mod modGraphic">
          <ac:chgData name="Olivier Genoud" userId="e3287607-b312-4221-8c8d-a6943b641987" providerId="ADAL" clId="{C344EFA5-1E75-4E74-A403-FDCB8792766C}" dt="2022-07-05T14:35:50.783" v="1128" actId="1036"/>
          <ac:graphicFrameMkLst>
            <pc:docMk/>
            <pc:sldMk cId="0" sldId="871"/>
            <ac:graphicFrameMk id="7" creationId="{6D17EBFD-38C5-4FA3-A89B-0867A8C0717F}"/>
          </ac:graphicFrameMkLst>
        </pc:graphicFrameChg>
      </pc:sldChg>
      <pc:sldChg chg="addSp delSp modSp add mod">
        <pc:chgData name="Olivier Genoud" userId="e3287607-b312-4221-8c8d-a6943b641987" providerId="ADAL" clId="{C344EFA5-1E75-4E74-A403-FDCB8792766C}" dt="2022-06-17T12:37:21.780" v="343" actId="478"/>
        <pc:sldMkLst>
          <pc:docMk/>
          <pc:sldMk cId="0" sldId="872"/>
        </pc:sldMkLst>
        <pc:spChg chg="add del mod">
          <ac:chgData name="Olivier Genoud" userId="e3287607-b312-4221-8c8d-a6943b641987" providerId="ADAL" clId="{C344EFA5-1E75-4E74-A403-FDCB8792766C}" dt="2022-06-17T12:37:21.780" v="343" actId="478"/>
          <ac:spMkLst>
            <pc:docMk/>
            <pc:sldMk cId="0" sldId="872"/>
            <ac:spMk id="4" creationId="{10AE168E-B4DA-4DD8-AB7B-EDCA4434C239}"/>
          </ac:spMkLst>
        </pc:spChg>
        <pc:spChg chg="mod">
          <ac:chgData name="Olivier Genoud" userId="e3287607-b312-4221-8c8d-a6943b641987" providerId="ADAL" clId="{C344EFA5-1E75-4E74-A403-FDCB8792766C}" dt="2022-06-17T12:34:45.725" v="342" actId="6549"/>
          <ac:spMkLst>
            <pc:docMk/>
            <pc:sldMk cId="0" sldId="872"/>
            <ac:spMk id="33794" creationId="{FB946077-6A0C-4F12-AE3B-AC26B7F9ED33}"/>
          </ac:spMkLst>
        </pc:spChg>
      </pc:sldChg>
      <pc:sldChg chg="addSp modSp add del ord">
        <pc:chgData name="Olivier Genoud" userId="e3287607-b312-4221-8c8d-a6943b641987" providerId="ADAL" clId="{C344EFA5-1E75-4E74-A403-FDCB8792766C}" dt="2022-06-21T15:59:08.801" v="945" actId="47"/>
        <pc:sldMkLst>
          <pc:docMk/>
          <pc:sldMk cId="686408256" sldId="873"/>
        </pc:sldMkLst>
        <pc:spChg chg="add mod">
          <ac:chgData name="Olivier Genoud" userId="e3287607-b312-4221-8c8d-a6943b641987" providerId="ADAL" clId="{C344EFA5-1E75-4E74-A403-FDCB8792766C}" dt="2022-06-17T11:42:28.207" v="71"/>
          <ac:spMkLst>
            <pc:docMk/>
            <pc:sldMk cId="686408256" sldId="873"/>
            <ac:spMk id="5" creationId="{564A788F-1963-41CD-A008-8B8E88353852}"/>
          </ac:spMkLst>
        </pc:spChg>
      </pc:sldChg>
      <pc:sldChg chg="addSp delSp modSp add mod">
        <pc:chgData name="Olivier Genoud" userId="e3287607-b312-4221-8c8d-a6943b641987" providerId="ADAL" clId="{C344EFA5-1E75-4E74-A403-FDCB8792766C}" dt="2022-06-17T11:59:40.670" v="288" actId="1037"/>
        <pc:sldMkLst>
          <pc:docMk/>
          <pc:sldMk cId="2199278427" sldId="874"/>
        </pc:sldMkLst>
        <pc:spChg chg="mod">
          <ac:chgData name="Olivier Genoud" userId="e3287607-b312-4221-8c8d-a6943b641987" providerId="ADAL" clId="{C344EFA5-1E75-4E74-A403-FDCB8792766C}" dt="2022-06-17T11:58:29.245" v="130" actId="1038"/>
          <ac:spMkLst>
            <pc:docMk/>
            <pc:sldMk cId="2199278427" sldId="874"/>
            <ac:spMk id="9" creationId="{51153EC3-AC92-4D09-8B3E-0A133E41496A}"/>
          </ac:spMkLst>
        </pc:spChg>
        <pc:spChg chg="mod">
          <ac:chgData name="Olivier Genoud" userId="e3287607-b312-4221-8c8d-a6943b641987" providerId="ADAL" clId="{C344EFA5-1E75-4E74-A403-FDCB8792766C}" dt="2022-06-17T11:58:36.653" v="162" actId="1038"/>
          <ac:spMkLst>
            <pc:docMk/>
            <pc:sldMk cId="2199278427" sldId="874"/>
            <ac:spMk id="10" creationId="{8281A795-D878-48FC-B526-2237E25F63EE}"/>
          </ac:spMkLst>
        </pc:spChg>
        <pc:spChg chg="mod">
          <ac:chgData name="Olivier Genoud" userId="e3287607-b312-4221-8c8d-a6943b641987" providerId="ADAL" clId="{C344EFA5-1E75-4E74-A403-FDCB8792766C}" dt="2022-06-17T11:58:44.077" v="192" actId="1037"/>
          <ac:spMkLst>
            <pc:docMk/>
            <pc:sldMk cId="2199278427" sldId="874"/>
            <ac:spMk id="11" creationId="{F52BA089-D1CF-4D2A-B75F-7BB1BD68B947}"/>
          </ac:spMkLst>
        </pc:spChg>
        <pc:spChg chg="mod">
          <ac:chgData name="Olivier Genoud" userId="e3287607-b312-4221-8c8d-a6943b641987" providerId="ADAL" clId="{C344EFA5-1E75-4E74-A403-FDCB8792766C}" dt="2022-06-17T11:58:53.615" v="200" actId="1038"/>
          <ac:spMkLst>
            <pc:docMk/>
            <pc:sldMk cId="2199278427" sldId="874"/>
            <ac:spMk id="13" creationId="{D58A3B27-BA70-42CF-BBD4-B7A9EC6DFF76}"/>
          </ac:spMkLst>
        </pc:spChg>
        <pc:spChg chg="mod">
          <ac:chgData name="Olivier Genoud" userId="e3287607-b312-4221-8c8d-a6943b641987" providerId="ADAL" clId="{C344EFA5-1E75-4E74-A403-FDCB8792766C}" dt="2022-06-17T11:58:59.053" v="218" actId="1037"/>
          <ac:spMkLst>
            <pc:docMk/>
            <pc:sldMk cId="2199278427" sldId="874"/>
            <ac:spMk id="14" creationId="{D0DC3226-A5C3-46B1-8A87-A14B2497B1F9}"/>
          </ac:spMkLst>
        </pc:spChg>
        <pc:spChg chg="mod">
          <ac:chgData name="Olivier Genoud" userId="e3287607-b312-4221-8c8d-a6943b641987" providerId="ADAL" clId="{C344EFA5-1E75-4E74-A403-FDCB8792766C}" dt="2022-06-17T11:59:02.623" v="233" actId="1038"/>
          <ac:spMkLst>
            <pc:docMk/>
            <pc:sldMk cId="2199278427" sldId="874"/>
            <ac:spMk id="15" creationId="{A7645CB8-B0D2-46C6-B178-71774B69915A}"/>
          </ac:spMkLst>
        </pc:spChg>
        <pc:spChg chg="mod">
          <ac:chgData name="Olivier Genoud" userId="e3287607-b312-4221-8c8d-a6943b641987" providerId="ADAL" clId="{C344EFA5-1E75-4E74-A403-FDCB8792766C}" dt="2022-06-17T11:59:06.797" v="257" actId="1038"/>
          <ac:spMkLst>
            <pc:docMk/>
            <pc:sldMk cId="2199278427" sldId="874"/>
            <ac:spMk id="16" creationId="{316CE449-A1B3-4C85-A860-9E0BC23BAF18}"/>
          </ac:spMkLst>
        </pc:spChg>
        <pc:spChg chg="mod">
          <ac:chgData name="Olivier Genoud" userId="e3287607-b312-4221-8c8d-a6943b641987" providerId="ADAL" clId="{C344EFA5-1E75-4E74-A403-FDCB8792766C}" dt="2022-06-17T11:59:23.941" v="260" actId="14100"/>
          <ac:spMkLst>
            <pc:docMk/>
            <pc:sldMk cId="2199278427" sldId="874"/>
            <ac:spMk id="18" creationId="{9C0D78E6-5C3A-4958-A906-65BDEFE329B8}"/>
          </ac:spMkLst>
        </pc:spChg>
        <pc:spChg chg="mod">
          <ac:chgData name="Olivier Genoud" userId="e3287607-b312-4221-8c8d-a6943b641987" providerId="ADAL" clId="{C344EFA5-1E75-4E74-A403-FDCB8792766C}" dt="2022-06-17T11:59:40.670" v="288" actId="1037"/>
          <ac:spMkLst>
            <pc:docMk/>
            <pc:sldMk cId="2199278427" sldId="874"/>
            <ac:spMk id="20" creationId="{AE70A9F4-77DC-4BE0-8E5A-5FEC29887AC1}"/>
          </ac:spMkLst>
        </pc:spChg>
        <pc:picChg chg="add mod">
          <ac:chgData name="Olivier Genoud" userId="e3287607-b312-4221-8c8d-a6943b641987" providerId="ADAL" clId="{C344EFA5-1E75-4E74-A403-FDCB8792766C}" dt="2022-06-17T11:58:08.415" v="111" actId="1037"/>
          <ac:picMkLst>
            <pc:docMk/>
            <pc:sldMk cId="2199278427" sldId="874"/>
            <ac:picMk id="5" creationId="{6417A81C-63BC-4884-B601-28025109FAA6}"/>
          </ac:picMkLst>
        </pc:picChg>
        <pc:picChg chg="del">
          <ac:chgData name="Olivier Genoud" userId="e3287607-b312-4221-8c8d-a6943b641987" providerId="ADAL" clId="{C344EFA5-1E75-4E74-A403-FDCB8792766C}" dt="2022-06-17T11:54:51.342" v="88" actId="478"/>
          <ac:picMkLst>
            <pc:docMk/>
            <pc:sldMk cId="2199278427" sldId="874"/>
            <ac:picMk id="23" creationId="{43944966-98F6-46B8-9475-58B6BFFACB0F}"/>
          </ac:picMkLst>
        </pc:picChg>
      </pc:sldChg>
      <pc:sldChg chg="add del">
        <pc:chgData name="Olivier Genoud" userId="e3287607-b312-4221-8c8d-a6943b641987" providerId="ADAL" clId="{C344EFA5-1E75-4E74-A403-FDCB8792766C}" dt="2022-07-19T16:14:02.384" v="1580" actId="47"/>
        <pc:sldMkLst>
          <pc:docMk/>
          <pc:sldMk cId="2453120156" sldId="875"/>
        </pc:sldMkLst>
      </pc:sldChg>
      <pc:sldChg chg="add del">
        <pc:chgData name="Olivier Genoud" userId="e3287607-b312-4221-8c8d-a6943b641987" providerId="ADAL" clId="{C344EFA5-1E75-4E74-A403-FDCB8792766C}" dt="2022-06-17T13:34:19.128" v="549" actId="47"/>
        <pc:sldMkLst>
          <pc:docMk/>
          <pc:sldMk cId="2806233271" sldId="875"/>
        </pc:sldMkLst>
      </pc:sldChg>
      <pc:sldChg chg="delSp modSp add mod">
        <pc:chgData name="Olivier Genoud" userId="e3287607-b312-4221-8c8d-a6943b641987" providerId="ADAL" clId="{C344EFA5-1E75-4E74-A403-FDCB8792766C}" dt="2022-07-19T16:19:39.282" v="1706" actId="20577"/>
        <pc:sldMkLst>
          <pc:docMk/>
          <pc:sldMk cId="2381559582" sldId="876"/>
        </pc:sldMkLst>
        <pc:spChg chg="del">
          <ac:chgData name="Olivier Genoud" userId="e3287607-b312-4221-8c8d-a6943b641987" providerId="ADAL" clId="{C344EFA5-1E75-4E74-A403-FDCB8792766C}" dt="2022-07-19T16:13:57.311" v="1579" actId="478"/>
          <ac:spMkLst>
            <pc:docMk/>
            <pc:sldMk cId="2381559582" sldId="876"/>
            <ac:spMk id="4" creationId="{C737E368-307F-46F4-812F-633CDCF33784}"/>
          </ac:spMkLst>
        </pc:spChg>
        <pc:spChg chg="mod">
          <ac:chgData name="Olivier Genoud" userId="e3287607-b312-4221-8c8d-a6943b641987" providerId="ADAL" clId="{C344EFA5-1E75-4E74-A403-FDCB8792766C}" dt="2022-07-19T15:19:41.048" v="1193" actId="6549"/>
          <ac:spMkLst>
            <pc:docMk/>
            <pc:sldMk cId="2381559582" sldId="876"/>
            <ac:spMk id="6" creationId="{885FE633-73A9-4EE3-AA73-E8B0E1A0E452}"/>
          </ac:spMkLst>
        </pc:spChg>
        <pc:spChg chg="mod">
          <ac:chgData name="Olivier Genoud" userId="e3287607-b312-4221-8c8d-a6943b641987" providerId="ADAL" clId="{C344EFA5-1E75-4E74-A403-FDCB8792766C}" dt="2022-07-19T16:19:39.282" v="1706" actId="20577"/>
          <ac:spMkLst>
            <pc:docMk/>
            <pc:sldMk cId="2381559582" sldId="876"/>
            <ac:spMk id="18435" creationId="{6DF2C6A5-97CD-46B8-BBA9-33870923E61E}"/>
          </ac:spMkLst>
        </pc:spChg>
      </pc:sldChg>
      <pc:sldChg chg="modSp add del mod">
        <pc:chgData name="Olivier Genoud" userId="e3287607-b312-4221-8c8d-a6943b641987" providerId="ADAL" clId="{C344EFA5-1E75-4E74-A403-FDCB8792766C}" dt="2022-07-19T15:19:25.230" v="1181" actId="47"/>
        <pc:sldMkLst>
          <pc:docMk/>
          <pc:sldMk cId="3747864902" sldId="876"/>
        </pc:sldMkLst>
        <pc:spChg chg="mod">
          <ac:chgData name="Olivier Genoud" userId="e3287607-b312-4221-8c8d-a6943b641987" providerId="ADAL" clId="{C344EFA5-1E75-4E74-A403-FDCB8792766C}" dt="2022-07-19T15:19:12.733" v="1180" actId="6549"/>
          <ac:spMkLst>
            <pc:docMk/>
            <pc:sldMk cId="3747864902" sldId="876"/>
            <ac:spMk id="4" creationId="{C5B93149-CD1D-4C62-8DFE-579BA4A128B1}"/>
          </ac:spMkLst>
        </pc:spChg>
      </pc:sldChg>
      <pc:sldMasterChg chg="modSp mod modSldLayout">
        <pc:chgData name="Olivier Genoud" userId="e3287607-b312-4221-8c8d-a6943b641987" providerId="ADAL" clId="{C344EFA5-1E75-4E74-A403-FDCB8792766C}" dt="2022-07-19T14:17:26.869" v="1156" actId="6549"/>
        <pc:sldMasterMkLst>
          <pc:docMk/>
          <pc:sldMasterMk cId="0" sldId="2147485146"/>
        </pc:sldMasterMkLst>
        <pc:spChg chg="mod">
          <ac:chgData name="Olivier Genoud" userId="e3287607-b312-4221-8c8d-a6943b641987" providerId="ADAL" clId="{C344EFA5-1E75-4E74-A403-FDCB8792766C}" dt="2022-07-19T14:17:26.869" v="1156" actId="6549"/>
          <ac:spMkLst>
            <pc:docMk/>
            <pc:sldMasterMk cId="0" sldId="2147485146"/>
            <ac:spMk id="13" creationId="{1831B337-8E3A-42C4-B945-76126539A2BF}"/>
          </ac:spMkLst>
        </pc:spChg>
        <pc:sldLayoutChg chg="modSp mod">
          <pc:chgData name="Olivier Genoud" userId="e3287607-b312-4221-8c8d-a6943b641987" providerId="ADAL" clId="{C344EFA5-1E75-4E74-A403-FDCB8792766C}" dt="2022-06-17T11:37:40.395" v="15" actId="6549"/>
          <pc:sldLayoutMkLst>
            <pc:docMk/>
            <pc:sldMasterMk cId="0" sldId="2147485146"/>
            <pc:sldLayoutMk cId="24707556" sldId="2147485303"/>
          </pc:sldLayoutMkLst>
          <pc:spChg chg="mod">
            <ac:chgData name="Olivier Genoud" userId="e3287607-b312-4221-8c8d-a6943b641987" providerId="ADAL" clId="{C344EFA5-1E75-4E74-A403-FDCB8792766C}" dt="2022-06-17T11:37:40.395" v="15"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F8AA492C-0BCC-4518-8FE2-942A494C036B}"/>
    <pc:docChg chg="delSld">
      <pc:chgData name="Olivier Genoud" userId="e3287607-b312-4221-8c8d-a6943b641987" providerId="ADAL" clId="{F8AA492C-0BCC-4518-8FE2-942A494C036B}" dt="2022-02-03T16:36:23.879" v="0" actId="47"/>
      <pc:docMkLst>
        <pc:docMk/>
      </pc:docMkLst>
      <pc:sldChg chg="del">
        <pc:chgData name="Olivier Genoud" userId="e3287607-b312-4221-8c8d-a6943b641987" providerId="ADAL" clId="{F8AA492C-0BCC-4518-8FE2-942A494C036B}" dt="2022-02-03T16:36:23.879" v="0" actId="47"/>
        <pc:sldMkLst>
          <pc:docMk/>
          <pc:sldMk cId="783513773" sldId="366"/>
        </pc:sldMkLst>
      </pc:sldChg>
    </pc:docChg>
  </pc:docChgLst>
  <pc:docChgLst>
    <pc:chgData name="Olivier Genoud" userId="e3287607-b312-4221-8c8d-a6943b641987" providerId="ADAL" clId="{D711D566-0249-4EB5-ADE8-C2DF5F27AC14}"/>
    <pc:docChg chg="undo custSel addSld delSld modSld modMainMaster">
      <pc:chgData name="Olivier Genoud" userId="e3287607-b312-4221-8c8d-a6943b641987" providerId="ADAL" clId="{D711D566-0249-4EB5-ADE8-C2DF5F27AC14}" dt="2023-01-06T17:50:01.893" v="606" actId="47"/>
      <pc:docMkLst>
        <pc:docMk/>
      </pc:docMkLst>
      <pc:sldChg chg="addSp modSp del">
        <pc:chgData name="Olivier Genoud" userId="e3287607-b312-4221-8c8d-a6943b641987" providerId="ADAL" clId="{D711D566-0249-4EB5-ADE8-C2DF5F27AC14}" dt="2023-01-05T13:50:03.954" v="128" actId="47"/>
        <pc:sldMkLst>
          <pc:docMk/>
          <pc:sldMk cId="0" sldId="324"/>
        </pc:sldMkLst>
        <pc:spChg chg="add mod">
          <ac:chgData name="Olivier Genoud" userId="e3287607-b312-4221-8c8d-a6943b641987" providerId="ADAL" clId="{D711D566-0249-4EB5-ADE8-C2DF5F27AC14}" dt="2023-01-05T13:41:13.621" v="105"/>
          <ac:spMkLst>
            <pc:docMk/>
            <pc:sldMk cId="0" sldId="324"/>
            <ac:spMk id="2" creationId="{D19B0CEF-C998-EEE5-E7CA-8A9DE919305A}"/>
          </ac:spMkLst>
        </pc:spChg>
      </pc:sldChg>
      <pc:sldChg chg="addSp delSp modSp">
        <pc:chgData name="Olivier Genoud" userId="e3287607-b312-4221-8c8d-a6943b641987" providerId="ADAL" clId="{D711D566-0249-4EB5-ADE8-C2DF5F27AC14}" dt="2023-01-05T13:41:17.064" v="107"/>
        <pc:sldMkLst>
          <pc:docMk/>
          <pc:sldMk cId="0" sldId="340"/>
        </pc:sldMkLst>
        <pc:spChg chg="add del mod">
          <ac:chgData name="Olivier Genoud" userId="e3287607-b312-4221-8c8d-a6943b641987" providerId="ADAL" clId="{D711D566-0249-4EB5-ADE8-C2DF5F27AC14}" dt="2023-01-05T13:41:17.064" v="107"/>
          <ac:spMkLst>
            <pc:docMk/>
            <pc:sldMk cId="0" sldId="340"/>
            <ac:spMk id="2" creationId="{645254E0-CE66-34F5-5E83-2F4587B529C4}"/>
          </ac:spMkLst>
        </pc:spChg>
      </pc:sldChg>
      <pc:sldChg chg="modSp mod">
        <pc:chgData name="Olivier Genoud" userId="e3287607-b312-4221-8c8d-a6943b641987" providerId="ADAL" clId="{D711D566-0249-4EB5-ADE8-C2DF5F27AC14}" dt="2023-01-05T13:37:51.901" v="6" actId="6549"/>
        <pc:sldMkLst>
          <pc:docMk/>
          <pc:sldMk cId="0" sldId="341"/>
        </pc:sldMkLst>
        <pc:spChg chg="mod">
          <ac:chgData name="Olivier Genoud" userId="e3287607-b312-4221-8c8d-a6943b641987" providerId="ADAL" clId="{D711D566-0249-4EB5-ADE8-C2DF5F27AC14}" dt="2023-01-05T13:37:51.901" v="6" actId="6549"/>
          <ac:spMkLst>
            <pc:docMk/>
            <pc:sldMk cId="0" sldId="341"/>
            <ac:spMk id="5122" creationId="{BB023146-264F-4A3E-B3FE-6023E397D993}"/>
          </ac:spMkLst>
        </pc:spChg>
      </pc:sldChg>
      <pc:sldChg chg="addSp modSp">
        <pc:chgData name="Olivier Genoud" userId="e3287607-b312-4221-8c8d-a6943b641987" providerId="ADAL" clId="{D711D566-0249-4EB5-ADE8-C2DF5F27AC14}" dt="2023-01-05T13:41:01.075" v="97"/>
        <pc:sldMkLst>
          <pc:docMk/>
          <pc:sldMk cId="0" sldId="808"/>
        </pc:sldMkLst>
        <pc:spChg chg="add mod">
          <ac:chgData name="Olivier Genoud" userId="e3287607-b312-4221-8c8d-a6943b641987" providerId="ADAL" clId="{D711D566-0249-4EB5-ADE8-C2DF5F27AC14}" dt="2023-01-05T13:41:01.075" v="97"/>
          <ac:spMkLst>
            <pc:docMk/>
            <pc:sldMk cId="0" sldId="808"/>
            <ac:spMk id="2" creationId="{E048D33D-D92E-C391-B268-8A86DB6B8831}"/>
          </ac:spMkLst>
        </pc:spChg>
      </pc:sldChg>
      <pc:sldChg chg="addSp modSp">
        <pc:chgData name="Olivier Genoud" userId="e3287607-b312-4221-8c8d-a6943b641987" providerId="ADAL" clId="{D711D566-0249-4EB5-ADE8-C2DF5F27AC14}" dt="2023-01-05T13:40:59.747" v="96"/>
        <pc:sldMkLst>
          <pc:docMk/>
          <pc:sldMk cId="0" sldId="809"/>
        </pc:sldMkLst>
        <pc:spChg chg="add mod">
          <ac:chgData name="Olivier Genoud" userId="e3287607-b312-4221-8c8d-a6943b641987" providerId="ADAL" clId="{D711D566-0249-4EB5-ADE8-C2DF5F27AC14}" dt="2023-01-05T13:40:59.747" v="96"/>
          <ac:spMkLst>
            <pc:docMk/>
            <pc:sldMk cId="0" sldId="809"/>
            <ac:spMk id="2" creationId="{19E57947-D3DA-B3D9-F72C-D14F9DD42D36}"/>
          </ac:spMkLst>
        </pc:spChg>
      </pc:sldChg>
      <pc:sldChg chg="addSp modSp">
        <pc:chgData name="Olivier Genoud" userId="e3287607-b312-4221-8c8d-a6943b641987" providerId="ADAL" clId="{D711D566-0249-4EB5-ADE8-C2DF5F27AC14}" dt="2023-01-05T13:41:02.738" v="98"/>
        <pc:sldMkLst>
          <pc:docMk/>
          <pc:sldMk cId="0" sldId="810"/>
        </pc:sldMkLst>
        <pc:spChg chg="add mod">
          <ac:chgData name="Olivier Genoud" userId="e3287607-b312-4221-8c8d-a6943b641987" providerId="ADAL" clId="{D711D566-0249-4EB5-ADE8-C2DF5F27AC14}" dt="2023-01-05T13:41:02.738" v="98"/>
          <ac:spMkLst>
            <pc:docMk/>
            <pc:sldMk cId="0" sldId="810"/>
            <ac:spMk id="2" creationId="{37445DAC-8C70-2443-C623-A0221086AA8D}"/>
          </ac:spMkLst>
        </pc:spChg>
      </pc:sldChg>
      <pc:sldChg chg="addSp modSp">
        <pc:chgData name="Olivier Genoud" userId="e3287607-b312-4221-8c8d-a6943b641987" providerId="ADAL" clId="{D711D566-0249-4EB5-ADE8-C2DF5F27AC14}" dt="2023-01-05T13:40:58.475" v="95"/>
        <pc:sldMkLst>
          <pc:docMk/>
          <pc:sldMk cId="0" sldId="811"/>
        </pc:sldMkLst>
        <pc:spChg chg="add mod">
          <ac:chgData name="Olivier Genoud" userId="e3287607-b312-4221-8c8d-a6943b641987" providerId="ADAL" clId="{D711D566-0249-4EB5-ADE8-C2DF5F27AC14}" dt="2023-01-05T13:40:58.475" v="95"/>
          <ac:spMkLst>
            <pc:docMk/>
            <pc:sldMk cId="0" sldId="811"/>
            <ac:spMk id="2" creationId="{D0DAB586-B71A-F9EC-B8DE-3B8D5B72EA83}"/>
          </ac:spMkLst>
        </pc:spChg>
      </pc:sldChg>
      <pc:sldChg chg="addSp modSp mod">
        <pc:chgData name="Olivier Genoud" userId="e3287607-b312-4221-8c8d-a6943b641987" providerId="ADAL" clId="{D711D566-0249-4EB5-ADE8-C2DF5F27AC14}" dt="2023-01-05T13:40:49.069" v="91" actId="1076"/>
        <pc:sldMkLst>
          <pc:docMk/>
          <pc:sldMk cId="3718173731" sldId="867"/>
        </pc:sldMkLst>
        <pc:spChg chg="add mod">
          <ac:chgData name="Olivier Genoud" userId="e3287607-b312-4221-8c8d-a6943b641987" providerId="ADAL" clId="{D711D566-0249-4EB5-ADE8-C2DF5F27AC14}" dt="2023-01-05T13:40:49.069" v="91" actId="1076"/>
          <ac:spMkLst>
            <pc:docMk/>
            <pc:sldMk cId="3718173731" sldId="867"/>
            <ac:spMk id="2" creationId="{15B0A020-B7F3-4448-037C-1D500DF7F125}"/>
          </ac:spMkLst>
        </pc:spChg>
      </pc:sldChg>
      <pc:sldChg chg="addSp delSp modSp mod">
        <pc:chgData name="Olivier Genoud" userId="e3287607-b312-4221-8c8d-a6943b641987" providerId="ADAL" clId="{D711D566-0249-4EB5-ADE8-C2DF5F27AC14}" dt="2023-01-06T17:29:14.166" v="536"/>
        <pc:sldMkLst>
          <pc:docMk/>
          <pc:sldMk cId="0" sldId="870"/>
        </pc:sldMkLst>
        <pc:spChg chg="add del mod">
          <ac:chgData name="Olivier Genoud" userId="e3287607-b312-4221-8c8d-a6943b641987" providerId="ADAL" clId="{D711D566-0249-4EB5-ADE8-C2DF5F27AC14}" dt="2023-01-06T17:29:13.409" v="535" actId="478"/>
          <ac:spMkLst>
            <pc:docMk/>
            <pc:sldMk cId="0" sldId="870"/>
            <ac:spMk id="2" creationId="{67705131-DAA5-23F9-112B-A6A677271619}"/>
          </ac:spMkLst>
        </pc:spChg>
        <pc:spChg chg="add mod">
          <ac:chgData name="Olivier Genoud" userId="e3287607-b312-4221-8c8d-a6943b641987" providerId="ADAL" clId="{D711D566-0249-4EB5-ADE8-C2DF5F27AC14}" dt="2023-01-06T17:29:14.166" v="536"/>
          <ac:spMkLst>
            <pc:docMk/>
            <pc:sldMk cId="0" sldId="870"/>
            <ac:spMk id="3" creationId="{1E9650CF-78F2-19E2-B7C2-6FFFF8B5812F}"/>
          </ac:spMkLst>
        </pc:spChg>
      </pc:sldChg>
      <pc:sldChg chg="addSp modSp del">
        <pc:chgData name="Olivier Genoud" userId="e3287607-b312-4221-8c8d-a6943b641987" providerId="ADAL" clId="{D711D566-0249-4EB5-ADE8-C2DF5F27AC14}" dt="2023-01-05T13:46:30.603" v="113" actId="47"/>
        <pc:sldMkLst>
          <pc:docMk/>
          <pc:sldMk cId="0" sldId="878"/>
        </pc:sldMkLst>
        <pc:spChg chg="add mod">
          <ac:chgData name="Olivier Genoud" userId="e3287607-b312-4221-8c8d-a6943b641987" providerId="ADAL" clId="{D711D566-0249-4EB5-ADE8-C2DF5F27AC14}" dt="2023-01-05T13:41:03.876" v="99"/>
          <ac:spMkLst>
            <pc:docMk/>
            <pc:sldMk cId="0" sldId="878"/>
            <ac:spMk id="2" creationId="{07CDC384-8AB5-B645-25A0-F6C5D1155B24}"/>
          </ac:spMkLst>
        </pc:spChg>
      </pc:sldChg>
      <pc:sldChg chg="addSp modSp del">
        <pc:chgData name="Olivier Genoud" userId="e3287607-b312-4221-8c8d-a6943b641987" providerId="ADAL" clId="{D711D566-0249-4EB5-ADE8-C2DF5F27AC14}" dt="2023-01-05T13:47:19.388" v="116" actId="47"/>
        <pc:sldMkLst>
          <pc:docMk/>
          <pc:sldMk cId="0" sldId="879"/>
        </pc:sldMkLst>
        <pc:spChg chg="add mod">
          <ac:chgData name="Olivier Genoud" userId="e3287607-b312-4221-8c8d-a6943b641987" providerId="ADAL" clId="{D711D566-0249-4EB5-ADE8-C2DF5F27AC14}" dt="2023-01-05T13:41:05.540" v="100"/>
          <ac:spMkLst>
            <pc:docMk/>
            <pc:sldMk cId="0" sldId="879"/>
            <ac:spMk id="2" creationId="{656D9557-6F78-C429-D93C-F8BADFF0AC95}"/>
          </ac:spMkLst>
        </pc:spChg>
      </pc:sldChg>
      <pc:sldChg chg="addSp modSp del">
        <pc:chgData name="Olivier Genoud" userId="e3287607-b312-4221-8c8d-a6943b641987" providerId="ADAL" clId="{D711D566-0249-4EB5-ADE8-C2DF5F27AC14}" dt="2023-01-05T13:47:59.701" v="119" actId="47"/>
        <pc:sldMkLst>
          <pc:docMk/>
          <pc:sldMk cId="0" sldId="880"/>
        </pc:sldMkLst>
        <pc:spChg chg="add mod">
          <ac:chgData name="Olivier Genoud" userId="e3287607-b312-4221-8c8d-a6943b641987" providerId="ADAL" clId="{D711D566-0249-4EB5-ADE8-C2DF5F27AC14}" dt="2023-01-05T13:41:08.579" v="102"/>
          <ac:spMkLst>
            <pc:docMk/>
            <pc:sldMk cId="0" sldId="880"/>
            <ac:spMk id="2" creationId="{94A6B7C9-0F06-7434-C67E-0E2ED1E87615}"/>
          </ac:spMkLst>
        </pc:spChg>
      </pc:sldChg>
      <pc:sldChg chg="addSp modSp del">
        <pc:chgData name="Olivier Genoud" userId="e3287607-b312-4221-8c8d-a6943b641987" providerId="ADAL" clId="{D711D566-0249-4EB5-ADE8-C2DF5F27AC14}" dt="2023-01-05T13:48:28.366" v="122" actId="47"/>
        <pc:sldMkLst>
          <pc:docMk/>
          <pc:sldMk cId="0" sldId="881"/>
        </pc:sldMkLst>
        <pc:spChg chg="add mod">
          <ac:chgData name="Olivier Genoud" userId="e3287607-b312-4221-8c8d-a6943b641987" providerId="ADAL" clId="{D711D566-0249-4EB5-ADE8-C2DF5F27AC14}" dt="2023-01-05T13:41:10.307" v="103"/>
          <ac:spMkLst>
            <pc:docMk/>
            <pc:sldMk cId="0" sldId="881"/>
            <ac:spMk id="2" creationId="{F89345AC-A2CB-35CA-73CE-D467FE02B1F7}"/>
          </ac:spMkLst>
        </pc:spChg>
      </pc:sldChg>
      <pc:sldChg chg="addSp modSp del">
        <pc:chgData name="Olivier Genoud" userId="e3287607-b312-4221-8c8d-a6943b641987" providerId="ADAL" clId="{D711D566-0249-4EB5-ADE8-C2DF5F27AC14}" dt="2023-01-05T13:49:16.137" v="125" actId="47"/>
        <pc:sldMkLst>
          <pc:docMk/>
          <pc:sldMk cId="0" sldId="882"/>
        </pc:sldMkLst>
        <pc:spChg chg="add mod">
          <ac:chgData name="Olivier Genoud" userId="e3287607-b312-4221-8c8d-a6943b641987" providerId="ADAL" clId="{D711D566-0249-4EB5-ADE8-C2DF5F27AC14}" dt="2023-01-05T13:41:11.987" v="104"/>
          <ac:spMkLst>
            <pc:docMk/>
            <pc:sldMk cId="0" sldId="882"/>
            <ac:spMk id="2" creationId="{7441CBAB-E728-E36A-A0C6-0E8B98796FEA}"/>
          </ac:spMkLst>
        </pc:spChg>
      </pc:sldChg>
      <pc:sldChg chg="addSp modSp del mod">
        <pc:chgData name="Olivier Genoud" userId="e3287607-b312-4221-8c8d-a6943b641987" providerId="ADAL" clId="{D711D566-0249-4EB5-ADE8-C2DF5F27AC14}" dt="2023-01-05T13:57:17.776" v="134" actId="47"/>
        <pc:sldMkLst>
          <pc:docMk/>
          <pc:sldMk cId="0" sldId="883"/>
        </pc:sldMkLst>
        <pc:spChg chg="add mod">
          <ac:chgData name="Olivier Genoud" userId="e3287607-b312-4221-8c8d-a6943b641987" providerId="ADAL" clId="{D711D566-0249-4EB5-ADE8-C2DF5F27AC14}" dt="2023-01-05T13:41:19.094" v="108"/>
          <ac:spMkLst>
            <pc:docMk/>
            <pc:sldMk cId="0" sldId="883"/>
            <ac:spMk id="2" creationId="{422C44D9-D700-D15B-BFA3-1878B2B7F61D}"/>
          </ac:spMkLst>
        </pc:spChg>
        <pc:spChg chg="mod">
          <ac:chgData name="Olivier Genoud" userId="e3287607-b312-4221-8c8d-a6943b641987" providerId="ADAL" clId="{D711D566-0249-4EB5-ADE8-C2DF5F27AC14}" dt="2023-01-05T13:50:40.044" v="130" actId="6549"/>
          <ac:spMkLst>
            <pc:docMk/>
            <pc:sldMk cId="0" sldId="883"/>
            <ac:spMk id="32771" creationId="{9FCE62D6-5764-49BE-B43B-28DD76F27181}"/>
          </ac:spMkLst>
        </pc:spChg>
      </pc:sldChg>
      <pc:sldChg chg="addSp modSp del">
        <pc:chgData name="Olivier Genoud" userId="e3287607-b312-4221-8c8d-a6943b641987" providerId="ADAL" clId="{D711D566-0249-4EB5-ADE8-C2DF5F27AC14}" dt="2023-01-05T13:51:28.593" v="133" actId="47"/>
        <pc:sldMkLst>
          <pc:docMk/>
          <pc:sldMk cId="0" sldId="884"/>
        </pc:sldMkLst>
        <pc:spChg chg="add mod">
          <ac:chgData name="Olivier Genoud" userId="e3287607-b312-4221-8c8d-a6943b641987" providerId="ADAL" clId="{D711D566-0249-4EB5-ADE8-C2DF5F27AC14}" dt="2023-01-05T13:41:22.244" v="110"/>
          <ac:spMkLst>
            <pc:docMk/>
            <pc:sldMk cId="0" sldId="884"/>
            <ac:spMk id="2" creationId="{18FF3534-7527-6D73-6D7E-0DB098ED063A}"/>
          </ac:spMkLst>
        </pc:spChg>
      </pc:sldChg>
      <pc:sldChg chg="addSp modSp">
        <pc:chgData name="Olivier Genoud" userId="e3287607-b312-4221-8c8d-a6943b641987" providerId="ADAL" clId="{D711D566-0249-4EB5-ADE8-C2DF5F27AC14}" dt="2023-01-05T13:41:20.660" v="109"/>
        <pc:sldMkLst>
          <pc:docMk/>
          <pc:sldMk cId="3269946048" sldId="885"/>
        </pc:sldMkLst>
        <pc:spChg chg="add mod">
          <ac:chgData name="Olivier Genoud" userId="e3287607-b312-4221-8c8d-a6943b641987" providerId="ADAL" clId="{D711D566-0249-4EB5-ADE8-C2DF5F27AC14}" dt="2023-01-05T13:41:20.660" v="109"/>
          <ac:spMkLst>
            <pc:docMk/>
            <pc:sldMk cId="3269946048" sldId="885"/>
            <ac:spMk id="2" creationId="{97E52B2A-A89E-6131-FE24-26E3FD23106E}"/>
          </ac:spMkLst>
        </pc:spChg>
      </pc:sldChg>
      <pc:sldChg chg="addSp delSp modSp mod">
        <pc:chgData name="Olivier Genoud" userId="e3287607-b312-4221-8c8d-a6943b641987" providerId="ADAL" clId="{D711D566-0249-4EB5-ADE8-C2DF5F27AC14}" dt="2023-01-06T15:08:56.664" v="361" actId="20577"/>
        <pc:sldMkLst>
          <pc:docMk/>
          <pc:sldMk cId="2062095879" sldId="886"/>
        </pc:sldMkLst>
        <pc:spChg chg="add del mod">
          <ac:chgData name="Olivier Genoud" userId="e3287607-b312-4221-8c8d-a6943b641987" providerId="ADAL" clId="{D711D566-0249-4EB5-ADE8-C2DF5F27AC14}" dt="2023-01-06T15:05:58.282" v="342" actId="478"/>
          <ac:spMkLst>
            <pc:docMk/>
            <pc:sldMk cId="2062095879" sldId="886"/>
            <ac:spMk id="2" creationId="{FDC3C94C-639C-B39D-1359-7B1940DCC726}"/>
          </ac:spMkLst>
        </pc:spChg>
        <pc:spChg chg="mod">
          <ac:chgData name="Olivier Genoud" userId="e3287607-b312-4221-8c8d-a6943b641987" providerId="ADAL" clId="{D711D566-0249-4EB5-ADE8-C2DF5F27AC14}" dt="2023-01-06T15:08:52.958" v="359" actId="20577"/>
          <ac:spMkLst>
            <pc:docMk/>
            <pc:sldMk cId="2062095879" sldId="886"/>
            <ac:spMk id="5" creationId="{4CCF5F94-F85A-4B75-B5EE-FEE92D005330}"/>
          </ac:spMkLst>
        </pc:spChg>
        <pc:spChg chg="mod">
          <ac:chgData name="Olivier Genoud" userId="e3287607-b312-4221-8c8d-a6943b641987" providerId="ADAL" clId="{D711D566-0249-4EB5-ADE8-C2DF5F27AC14}" dt="2023-01-06T14:16:16.660" v="195" actId="6549"/>
          <ac:spMkLst>
            <pc:docMk/>
            <pc:sldMk cId="2062095879" sldId="886"/>
            <ac:spMk id="8194" creationId="{C38A0EBF-CF88-49B3-A6A5-EA774A544996}"/>
          </ac:spMkLst>
        </pc:spChg>
        <pc:spChg chg="mod">
          <ac:chgData name="Olivier Genoud" userId="e3287607-b312-4221-8c8d-a6943b641987" providerId="ADAL" clId="{D711D566-0249-4EB5-ADE8-C2DF5F27AC14}" dt="2023-01-06T15:07:18.944" v="343" actId="13926"/>
          <ac:spMkLst>
            <pc:docMk/>
            <pc:sldMk cId="2062095879" sldId="886"/>
            <ac:spMk id="8195" creationId="{4AA9321B-D67F-4928-ABEC-C22F5EFB5B30}"/>
          </ac:spMkLst>
        </pc:spChg>
        <pc:spChg chg="mod">
          <ac:chgData name="Olivier Genoud" userId="e3287607-b312-4221-8c8d-a6943b641987" providerId="ADAL" clId="{D711D566-0249-4EB5-ADE8-C2DF5F27AC14}" dt="2023-01-06T15:08:56.664" v="361" actId="20577"/>
          <ac:spMkLst>
            <pc:docMk/>
            <pc:sldMk cId="2062095879" sldId="886"/>
            <ac:spMk id="8196" creationId="{09DE4C67-0C44-4013-AD9C-EF9AA7E8CAB1}"/>
          </ac:spMkLst>
        </pc:spChg>
      </pc:sldChg>
      <pc:sldChg chg="addSp modSp">
        <pc:chgData name="Olivier Genoud" userId="e3287607-b312-4221-8c8d-a6943b641987" providerId="ADAL" clId="{D711D566-0249-4EB5-ADE8-C2DF5F27AC14}" dt="2023-01-05T13:40:57.587" v="94"/>
        <pc:sldMkLst>
          <pc:docMk/>
          <pc:sldMk cId="781762355" sldId="887"/>
        </pc:sldMkLst>
        <pc:spChg chg="add mod">
          <ac:chgData name="Olivier Genoud" userId="e3287607-b312-4221-8c8d-a6943b641987" providerId="ADAL" clId="{D711D566-0249-4EB5-ADE8-C2DF5F27AC14}" dt="2023-01-05T13:40:57.587" v="94"/>
          <ac:spMkLst>
            <pc:docMk/>
            <pc:sldMk cId="781762355" sldId="887"/>
            <ac:spMk id="2" creationId="{171244C5-B102-06E4-E91D-4C2154DED2C8}"/>
          </ac:spMkLst>
        </pc:spChg>
      </pc:sldChg>
      <pc:sldChg chg="addSp modSp">
        <pc:chgData name="Olivier Genoud" userId="e3287607-b312-4221-8c8d-a6943b641987" providerId="ADAL" clId="{D711D566-0249-4EB5-ADE8-C2DF5F27AC14}" dt="2023-01-05T13:40:53.685" v="92"/>
        <pc:sldMkLst>
          <pc:docMk/>
          <pc:sldMk cId="2342150959" sldId="889"/>
        </pc:sldMkLst>
        <pc:spChg chg="add mod">
          <ac:chgData name="Olivier Genoud" userId="e3287607-b312-4221-8c8d-a6943b641987" providerId="ADAL" clId="{D711D566-0249-4EB5-ADE8-C2DF5F27AC14}" dt="2023-01-05T13:40:53.685" v="92"/>
          <ac:spMkLst>
            <pc:docMk/>
            <pc:sldMk cId="2342150959" sldId="889"/>
            <ac:spMk id="2" creationId="{9872033A-8C43-2B07-E964-2749BD3FC15F}"/>
          </ac:spMkLst>
        </pc:spChg>
      </pc:sldChg>
      <pc:sldChg chg="del">
        <pc:chgData name="Olivier Genoud" userId="e3287607-b312-4221-8c8d-a6943b641987" providerId="ADAL" clId="{D711D566-0249-4EB5-ADE8-C2DF5F27AC14}" dt="2023-01-05T13:41:25.236" v="111" actId="47"/>
        <pc:sldMkLst>
          <pc:docMk/>
          <pc:sldMk cId="2867986219" sldId="890"/>
        </pc:sldMkLst>
        <pc:spChg chg="add mod">
          <ac:chgData name="Olivier Genoud" userId="e3287607-b312-4221-8c8d-a6943b641987" providerId="ADAL" clId="{D711D566-0249-4EB5-ADE8-C2DF5F27AC14}" dt="2023-01-06T15:10:02.432" v="383" actId="207"/>
          <ac:spMkLst>
            <pc:docMk/>
            <pc:sldMk cId="2867986219" sldId="890"/>
            <ac:spMk id="2" creationId="{3F8C97CB-CEF3-9643-6FF2-24A9F201C249}"/>
          </ac:spMkLst>
        </pc:spChg>
        <pc:graphicFrameChg chg="mod modGraphic">
          <ac:chgData name="Olivier Genoud" userId="e3287607-b312-4221-8c8d-a6943b641987" providerId="ADAL" clId="{D711D566-0249-4EB5-ADE8-C2DF5F27AC14}" dt="2023-01-06T17:27:09.740" v="530" actId="207"/>
          <ac:graphicFrameMkLst>
            <pc:docMk/>
            <pc:sldMk cId="2867986219" sldId="890"/>
            <ac:graphicFrameMk id="8" creationId="{AA90B619-DFE2-4A9C-B06E-260B518FDC0C}"/>
          </ac:graphicFrameMkLst>
        </pc:graphicFrameChg>
      </pc:sldChg>
      <pc:sldChg chg="addSp delSp modSp add mod">
        <pc:chgData name="Olivier Genoud" userId="e3287607-b312-4221-8c8d-a6943b641987" providerId="ADAL" clId="{D711D566-0249-4EB5-ADE8-C2DF5F27AC14}" dt="2023-01-06T17:47:16.454" v="604" actId="20577"/>
        <pc:sldMkLst>
          <pc:docMk/>
          <pc:sldMk cId="0" sldId="891"/>
        </pc:sldMkLst>
        <pc:spChg chg="add del mod">
          <ac:chgData name="Olivier Genoud" userId="e3287607-b312-4221-8c8d-a6943b641987" providerId="ADAL" clId="{D711D566-0249-4EB5-ADE8-C2DF5F27AC14}" dt="2023-01-06T17:29:04.495" v="533" actId="478"/>
          <ac:spMkLst>
            <pc:docMk/>
            <pc:sldMk cId="0" sldId="891"/>
            <ac:spMk id="2" creationId="{9D6336CE-A0BE-27DF-9324-E15D665C147D}"/>
          </ac:spMkLst>
        </pc:spChg>
        <pc:spChg chg="add mod">
          <ac:chgData name="Olivier Genoud" userId="e3287607-b312-4221-8c8d-a6943b641987" providerId="ADAL" clId="{D711D566-0249-4EB5-ADE8-C2DF5F27AC14}" dt="2023-01-06T17:29:04.973" v="534"/>
          <ac:spMkLst>
            <pc:docMk/>
            <pc:sldMk cId="0" sldId="891"/>
            <ac:spMk id="3" creationId="{91A7E6C2-49D5-0A9A-8AAD-4D25FF396FE7}"/>
          </ac:spMkLst>
        </pc:spChg>
        <pc:graphicFrameChg chg="mod modGraphic">
          <ac:chgData name="Olivier Genoud" userId="e3287607-b312-4221-8c8d-a6943b641987" providerId="ADAL" clId="{D711D566-0249-4EB5-ADE8-C2DF5F27AC14}" dt="2023-01-06T17:47:16.454" v="604" actId="20577"/>
          <ac:graphicFrameMkLst>
            <pc:docMk/>
            <pc:sldMk cId="0" sldId="891"/>
            <ac:graphicFrameMk id="8" creationId="{76A3D22C-ADA5-49D2-8486-33C02C29F828}"/>
          </ac:graphicFrameMkLst>
        </pc:graphicFrameChg>
      </pc:sldChg>
      <pc:sldChg chg="addSp modSp add del">
        <pc:chgData name="Olivier Genoud" userId="e3287607-b312-4221-8c8d-a6943b641987" providerId="ADAL" clId="{D711D566-0249-4EB5-ADE8-C2DF5F27AC14}" dt="2023-01-06T17:50:01.893" v="606" actId="47"/>
        <pc:sldMkLst>
          <pc:docMk/>
          <pc:sldMk cId="0" sldId="892"/>
        </pc:sldMkLst>
        <pc:spChg chg="add mod">
          <ac:chgData name="Olivier Genoud" userId="e3287607-b312-4221-8c8d-a6943b641987" providerId="ADAL" clId="{D711D566-0249-4EB5-ADE8-C2DF5F27AC14}" dt="2023-01-05T13:48:05.223" v="120"/>
          <ac:spMkLst>
            <pc:docMk/>
            <pc:sldMk cId="0" sldId="892"/>
            <ac:spMk id="2" creationId="{7D5CEF40-CC78-82C8-C42D-101A5247C7CE}"/>
          </ac:spMkLst>
        </pc:spChg>
      </pc:sldChg>
      <pc:sldChg chg="addSp modSp add mod">
        <pc:chgData name="Olivier Genoud" userId="e3287607-b312-4221-8c8d-a6943b641987" providerId="ADAL" clId="{D711D566-0249-4EB5-ADE8-C2DF5F27AC14}" dt="2023-01-05T14:04:00.689" v="162" actId="207"/>
        <pc:sldMkLst>
          <pc:docMk/>
          <pc:sldMk cId="0" sldId="893"/>
        </pc:sldMkLst>
        <pc:spChg chg="add mod">
          <ac:chgData name="Olivier Genoud" userId="e3287607-b312-4221-8c8d-a6943b641987" providerId="ADAL" clId="{D711D566-0249-4EB5-ADE8-C2DF5F27AC14}" dt="2023-01-05T13:48:34.261" v="123"/>
          <ac:spMkLst>
            <pc:docMk/>
            <pc:sldMk cId="0" sldId="893"/>
            <ac:spMk id="2" creationId="{789AC8E9-3C61-6E2B-BE4A-487D432DC555}"/>
          </ac:spMkLst>
        </pc:spChg>
        <pc:spChg chg="mod">
          <ac:chgData name="Olivier Genoud" userId="e3287607-b312-4221-8c8d-a6943b641987" providerId="ADAL" clId="{D711D566-0249-4EB5-ADE8-C2DF5F27AC14}" dt="2023-01-05T13:59:00.614" v="140" actId="6549"/>
          <ac:spMkLst>
            <pc:docMk/>
            <pc:sldMk cId="0" sldId="893"/>
            <ac:spMk id="5" creationId="{B462C889-633B-45B1-B7BD-FE01A372E9D0}"/>
          </ac:spMkLst>
        </pc:spChg>
        <pc:graphicFrameChg chg="modGraphic">
          <ac:chgData name="Olivier Genoud" userId="e3287607-b312-4221-8c8d-a6943b641987" providerId="ADAL" clId="{D711D566-0249-4EB5-ADE8-C2DF5F27AC14}" dt="2023-01-05T14:04:00.689" v="162" actId="207"/>
          <ac:graphicFrameMkLst>
            <pc:docMk/>
            <pc:sldMk cId="0" sldId="893"/>
            <ac:graphicFrameMk id="8" creationId="{31C1D8F2-EFA5-4529-9079-E743F0086B69}"/>
          </ac:graphicFrameMkLst>
        </pc:graphicFrameChg>
      </pc:sldChg>
      <pc:sldChg chg="addSp modSp add mod">
        <pc:chgData name="Olivier Genoud" userId="e3287607-b312-4221-8c8d-a6943b641987" providerId="ADAL" clId="{D711D566-0249-4EB5-ADE8-C2DF5F27AC14}" dt="2023-01-05T14:05:42.332" v="176" actId="20577"/>
        <pc:sldMkLst>
          <pc:docMk/>
          <pc:sldMk cId="0" sldId="894"/>
        </pc:sldMkLst>
        <pc:spChg chg="add mod">
          <ac:chgData name="Olivier Genoud" userId="e3287607-b312-4221-8c8d-a6943b641987" providerId="ADAL" clId="{D711D566-0249-4EB5-ADE8-C2DF5F27AC14}" dt="2023-01-05T13:49:21.987" v="126"/>
          <ac:spMkLst>
            <pc:docMk/>
            <pc:sldMk cId="0" sldId="894"/>
            <ac:spMk id="2" creationId="{55EF6615-9A08-F62C-EF61-B5C06A05D39F}"/>
          </ac:spMkLst>
        </pc:spChg>
        <pc:spChg chg="mod">
          <ac:chgData name="Olivier Genoud" userId="e3287607-b312-4221-8c8d-a6943b641987" providerId="ADAL" clId="{D711D566-0249-4EB5-ADE8-C2DF5F27AC14}" dt="2023-01-05T13:59:36.549" v="144" actId="6549"/>
          <ac:spMkLst>
            <pc:docMk/>
            <pc:sldMk cId="0" sldId="894"/>
            <ac:spMk id="5" creationId="{B791B999-4DFD-4362-8981-7C125E6EB4F1}"/>
          </ac:spMkLst>
        </pc:spChg>
        <pc:graphicFrameChg chg="modGraphic">
          <ac:chgData name="Olivier Genoud" userId="e3287607-b312-4221-8c8d-a6943b641987" providerId="ADAL" clId="{D711D566-0249-4EB5-ADE8-C2DF5F27AC14}" dt="2023-01-05T14:05:42.332" v="176" actId="20577"/>
          <ac:graphicFrameMkLst>
            <pc:docMk/>
            <pc:sldMk cId="0" sldId="894"/>
            <ac:graphicFrameMk id="8" creationId="{3523190A-F6B1-4E85-879B-A46D21D293E2}"/>
          </ac:graphicFrameMkLst>
        </pc:graphicFrameChg>
      </pc:sldChg>
      <pc:sldChg chg="addSp modSp add mod">
        <pc:chgData name="Olivier Genoud" userId="e3287607-b312-4221-8c8d-a6943b641987" providerId="ADAL" clId="{D711D566-0249-4EB5-ADE8-C2DF5F27AC14}" dt="2023-01-05T14:02:55.296" v="160" actId="207"/>
        <pc:sldMkLst>
          <pc:docMk/>
          <pc:sldMk cId="0" sldId="895"/>
        </pc:sldMkLst>
        <pc:spChg chg="add mod">
          <ac:chgData name="Olivier Genoud" userId="e3287607-b312-4221-8c8d-a6943b641987" providerId="ADAL" clId="{D711D566-0249-4EB5-ADE8-C2DF5F27AC14}" dt="2023-01-05T13:50:11.777" v="129"/>
          <ac:spMkLst>
            <pc:docMk/>
            <pc:sldMk cId="0" sldId="895"/>
            <ac:spMk id="2" creationId="{28DD4274-2D54-B52B-AB7F-36D5B0EDB7E9}"/>
          </ac:spMkLst>
        </pc:spChg>
        <pc:spChg chg="mod">
          <ac:chgData name="Olivier Genoud" userId="e3287607-b312-4221-8c8d-a6943b641987" providerId="ADAL" clId="{D711D566-0249-4EB5-ADE8-C2DF5F27AC14}" dt="2023-01-05T14:01:25.283" v="156" actId="6549"/>
          <ac:spMkLst>
            <pc:docMk/>
            <pc:sldMk cId="0" sldId="895"/>
            <ac:spMk id="7" creationId="{DF69BCE0-183F-452C-B374-53373370D1C7}"/>
          </ac:spMkLst>
        </pc:spChg>
        <pc:spChg chg="mod">
          <ac:chgData name="Olivier Genoud" userId="e3287607-b312-4221-8c8d-a6943b641987" providerId="ADAL" clId="{D711D566-0249-4EB5-ADE8-C2DF5F27AC14}" dt="2023-01-05T14:02:55.296" v="160" actId="207"/>
          <ac:spMkLst>
            <pc:docMk/>
            <pc:sldMk cId="0" sldId="895"/>
            <ac:spMk id="30723" creationId="{14D8DDB8-47B2-498A-955D-6594BFFF6A1F}"/>
          </ac:spMkLst>
        </pc:spChg>
        <pc:graphicFrameChg chg="modGraphic">
          <ac:chgData name="Olivier Genoud" userId="e3287607-b312-4221-8c8d-a6943b641987" providerId="ADAL" clId="{D711D566-0249-4EB5-ADE8-C2DF5F27AC14}" dt="2023-01-05T14:02:45.513" v="158" actId="207"/>
          <ac:graphicFrameMkLst>
            <pc:docMk/>
            <pc:sldMk cId="0" sldId="895"/>
            <ac:graphicFrameMk id="3" creationId="{568781FC-997D-4470-F4D3-6FB2D33A03BF}"/>
          </ac:graphicFrameMkLst>
        </pc:graphicFrameChg>
        <pc:graphicFrameChg chg="modGraphic">
          <ac:chgData name="Olivier Genoud" userId="e3287607-b312-4221-8c8d-a6943b641987" providerId="ADAL" clId="{D711D566-0249-4EB5-ADE8-C2DF5F27AC14}" dt="2023-01-05T14:02:50.273" v="159" actId="207"/>
          <ac:graphicFrameMkLst>
            <pc:docMk/>
            <pc:sldMk cId="0" sldId="895"/>
            <ac:graphicFrameMk id="5" creationId="{6E5E4DF7-6C00-01D5-B7EB-9959B37C08FA}"/>
          </ac:graphicFrameMkLst>
        </pc:graphicFrameChg>
      </pc:sldChg>
      <pc:sldChg chg="addSp modSp add mod">
        <pc:chgData name="Olivier Genoud" userId="e3287607-b312-4221-8c8d-a6943b641987" providerId="ADAL" clId="{D711D566-0249-4EB5-ADE8-C2DF5F27AC14}" dt="2023-01-05T14:05:03.903" v="170" actId="207"/>
        <pc:sldMkLst>
          <pc:docMk/>
          <pc:sldMk cId="0" sldId="896"/>
        </pc:sldMkLst>
        <pc:spChg chg="add mod">
          <ac:chgData name="Olivier Genoud" userId="e3287607-b312-4221-8c8d-a6943b641987" providerId="ADAL" clId="{D711D566-0249-4EB5-ADE8-C2DF5F27AC14}" dt="2023-01-05T13:51:22.862" v="132"/>
          <ac:spMkLst>
            <pc:docMk/>
            <pc:sldMk cId="0" sldId="896"/>
            <ac:spMk id="2" creationId="{C307A201-131B-A532-AF50-15CE21E048C3}"/>
          </ac:spMkLst>
        </pc:spChg>
        <pc:graphicFrameChg chg="modGraphic">
          <ac:chgData name="Olivier Genoud" userId="e3287607-b312-4221-8c8d-a6943b641987" providerId="ADAL" clId="{D711D566-0249-4EB5-ADE8-C2DF5F27AC14}" dt="2023-01-05T14:05:03.903" v="170" actId="207"/>
          <ac:graphicFrameMkLst>
            <pc:docMk/>
            <pc:sldMk cId="0" sldId="896"/>
            <ac:graphicFrameMk id="7" creationId="{F878BF30-6A8B-4280-922F-C822085395AE}"/>
          </ac:graphicFrameMkLst>
        </pc:graphicFrameChg>
      </pc:sldChg>
      <pc:sldChg chg="add del">
        <pc:chgData name="Olivier Genoud" userId="e3287607-b312-4221-8c8d-a6943b641987" providerId="ADAL" clId="{D711D566-0249-4EB5-ADE8-C2DF5F27AC14}" dt="2023-01-06T17:49:51.456" v="605" actId="47"/>
        <pc:sldMkLst>
          <pc:docMk/>
          <pc:sldMk cId="620363386" sldId="897"/>
        </pc:sldMkLst>
      </pc:sldChg>
      <pc:sldChg chg="add del">
        <pc:chgData name="Olivier Genoud" userId="e3287607-b312-4221-8c8d-a6943b641987" providerId="ADAL" clId="{D711D566-0249-4EB5-ADE8-C2DF5F27AC14}" dt="2023-01-06T17:28:51.534" v="531" actId="47"/>
        <pc:sldMkLst>
          <pc:docMk/>
          <pc:sldMk cId="1852633061" sldId="897"/>
        </pc:sldMkLst>
      </pc:sldChg>
      <pc:sldChg chg="add del">
        <pc:chgData name="Olivier Genoud" userId="e3287607-b312-4221-8c8d-a6943b641987" providerId="ADAL" clId="{D711D566-0249-4EB5-ADE8-C2DF5F27AC14}" dt="2023-01-06T15:05:54.184" v="341" actId="47"/>
        <pc:sldMkLst>
          <pc:docMk/>
          <pc:sldMk cId="4141186785" sldId="897"/>
        </pc:sldMkLst>
      </pc:sldChg>
      <pc:sldMasterChg chg="modSp mod modSldLayout">
        <pc:chgData name="Olivier Genoud" userId="e3287607-b312-4221-8c8d-a6943b641987" providerId="ADAL" clId="{D711D566-0249-4EB5-ADE8-C2DF5F27AC14}" dt="2023-01-05T13:39:20.495" v="71" actId="6549"/>
        <pc:sldMasterMkLst>
          <pc:docMk/>
          <pc:sldMasterMk cId="0" sldId="2147485146"/>
        </pc:sldMasterMkLst>
        <pc:spChg chg="mod">
          <ac:chgData name="Olivier Genoud" userId="e3287607-b312-4221-8c8d-a6943b641987" providerId="ADAL" clId="{D711D566-0249-4EB5-ADE8-C2DF5F27AC14}" dt="2023-01-05T13:39:20.495" v="71" actId="6549"/>
          <ac:spMkLst>
            <pc:docMk/>
            <pc:sldMasterMk cId="0" sldId="2147485146"/>
            <ac:spMk id="13" creationId="{1831B337-8E3A-42C4-B945-76126539A2BF}"/>
          </ac:spMkLst>
        </pc:spChg>
        <pc:sldLayoutChg chg="modSp mod">
          <pc:chgData name="Olivier Genoud" userId="e3287607-b312-4221-8c8d-a6943b641987" providerId="ADAL" clId="{D711D566-0249-4EB5-ADE8-C2DF5F27AC14}" dt="2023-01-05T13:39:02.878" v="61" actId="6549"/>
          <pc:sldLayoutMkLst>
            <pc:docMk/>
            <pc:sldMasterMk cId="0" sldId="2147485146"/>
            <pc:sldLayoutMk cId="24707556" sldId="2147485303"/>
          </pc:sldLayoutMkLst>
          <pc:spChg chg="mod">
            <ac:chgData name="Olivier Genoud" userId="e3287607-b312-4221-8c8d-a6943b641987" providerId="ADAL" clId="{D711D566-0249-4EB5-ADE8-C2DF5F27AC14}" dt="2023-01-05T13:39:02.878" v="61"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99E02840-3119-49CE-8B87-ED5488119DE5}"/>
    <pc:docChg chg="modMainMaster">
      <pc:chgData name="Olivier Genoud" userId="e3287607-b312-4221-8c8d-a6943b641987" providerId="ADAL" clId="{99E02840-3119-49CE-8B87-ED5488119DE5}" dt="2023-05-05T13:21:27.238" v="7" actId="6549"/>
      <pc:docMkLst>
        <pc:docMk/>
      </pc:docMkLst>
      <pc:sldMasterChg chg="modSp mod">
        <pc:chgData name="Olivier Genoud" userId="e3287607-b312-4221-8c8d-a6943b641987" providerId="ADAL" clId="{99E02840-3119-49CE-8B87-ED5488119DE5}" dt="2023-05-05T13:21:27.238" v="7" actId="6549"/>
        <pc:sldMasterMkLst>
          <pc:docMk/>
          <pc:sldMasterMk cId="0" sldId="2147485146"/>
        </pc:sldMasterMkLst>
        <pc:spChg chg="mod">
          <ac:chgData name="Olivier Genoud" userId="e3287607-b312-4221-8c8d-a6943b641987" providerId="ADAL" clId="{99E02840-3119-49CE-8B87-ED5488119DE5}" dt="2023-05-05T13:21:27.238" v="7" actId="6549"/>
          <ac:spMkLst>
            <pc:docMk/>
            <pc:sldMasterMk cId="0" sldId="2147485146"/>
            <ac:spMk id="13" creationId="{1831B337-8E3A-42C4-B945-76126539A2BF}"/>
          </ac:spMkLst>
        </pc:spChg>
      </pc:sldMasterChg>
    </pc:docChg>
  </pc:docChgLst>
  <pc:docChgLst>
    <pc:chgData name="Olivier Genoud" userId="e3287607-b312-4221-8c8d-a6943b641987" providerId="ADAL" clId="{48628EC5-2AC3-4CE3-A9E3-303FBCB6A9C4}"/>
    <pc:docChg chg="undo redo custSel addSld delSld modSld modMainMaster">
      <pc:chgData name="Olivier Genoud" userId="e3287607-b312-4221-8c8d-a6943b641987" providerId="ADAL" clId="{48628EC5-2AC3-4CE3-A9E3-303FBCB6A9C4}" dt="2023-07-04T06:51:13.229" v="637" actId="20577"/>
      <pc:docMkLst>
        <pc:docMk/>
      </pc:docMkLst>
      <pc:sldChg chg="addSp modSp add mod">
        <pc:chgData name="Olivier Genoud" userId="e3287607-b312-4221-8c8d-a6943b641987" providerId="ADAL" clId="{48628EC5-2AC3-4CE3-A9E3-303FBCB6A9C4}" dt="2023-06-30T12:40:41.029" v="98"/>
        <pc:sldMkLst>
          <pc:docMk/>
          <pc:sldMk cId="0" sldId="321"/>
        </pc:sldMkLst>
        <pc:spChg chg="add mod">
          <ac:chgData name="Olivier Genoud" userId="e3287607-b312-4221-8c8d-a6943b641987" providerId="ADAL" clId="{48628EC5-2AC3-4CE3-A9E3-303FBCB6A9C4}" dt="2023-06-30T12:40:41.029" v="98"/>
          <ac:spMkLst>
            <pc:docMk/>
            <pc:sldMk cId="0" sldId="321"/>
            <ac:spMk id="2" creationId="{9DB70205-3E76-D13D-9720-CE579D9EC46A}"/>
          </ac:spMkLst>
        </pc:spChg>
        <pc:spChg chg="mod">
          <ac:chgData name="Olivier Genoud" userId="e3287607-b312-4221-8c8d-a6943b641987" providerId="ADAL" clId="{48628EC5-2AC3-4CE3-A9E3-303FBCB6A9C4}" dt="2023-06-30T12:40:13.600" v="97" actId="6549"/>
          <ac:spMkLst>
            <pc:docMk/>
            <pc:sldMk cId="0" sldId="321"/>
            <ac:spMk id="5" creationId="{2A79A096-8F94-4FAE-9D0D-0CECDDDEBC48}"/>
          </ac:spMkLst>
        </pc:spChg>
      </pc:sldChg>
      <pc:sldChg chg="addSp modSp add">
        <pc:chgData name="Olivier Genoud" userId="e3287607-b312-4221-8c8d-a6943b641987" providerId="ADAL" clId="{48628EC5-2AC3-4CE3-A9E3-303FBCB6A9C4}" dt="2023-06-30T12:40:42.642" v="99"/>
        <pc:sldMkLst>
          <pc:docMk/>
          <pc:sldMk cId="0" sldId="322"/>
        </pc:sldMkLst>
        <pc:spChg chg="add mod">
          <ac:chgData name="Olivier Genoud" userId="e3287607-b312-4221-8c8d-a6943b641987" providerId="ADAL" clId="{48628EC5-2AC3-4CE3-A9E3-303FBCB6A9C4}" dt="2023-06-30T12:40:42.642" v="99"/>
          <ac:spMkLst>
            <pc:docMk/>
            <pc:sldMk cId="0" sldId="322"/>
            <ac:spMk id="2" creationId="{899053C8-CE5B-D92B-1CD6-D6BDD228953F}"/>
          </ac:spMkLst>
        </pc:spChg>
      </pc:sldChg>
      <pc:sldChg chg="addSp modSp add">
        <pc:chgData name="Olivier Genoud" userId="e3287607-b312-4221-8c8d-a6943b641987" providerId="ADAL" clId="{48628EC5-2AC3-4CE3-A9E3-303FBCB6A9C4}" dt="2023-06-30T12:40:44.340" v="100"/>
        <pc:sldMkLst>
          <pc:docMk/>
          <pc:sldMk cId="0" sldId="323"/>
        </pc:sldMkLst>
        <pc:spChg chg="add mod">
          <ac:chgData name="Olivier Genoud" userId="e3287607-b312-4221-8c8d-a6943b641987" providerId="ADAL" clId="{48628EC5-2AC3-4CE3-A9E3-303FBCB6A9C4}" dt="2023-06-30T12:40:44.340" v="100"/>
          <ac:spMkLst>
            <pc:docMk/>
            <pc:sldMk cId="0" sldId="323"/>
            <ac:spMk id="2" creationId="{DFE0611B-B306-54CF-B41B-23A34EDA6D3D}"/>
          </ac:spMkLst>
        </pc:spChg>
      </pc:sldChg>
      <pc:sldChg chg="addSp modSp add">
        <pc:chgData name="Olivier Genoud" userId="e3287607-b312-4221-8c8d-a6943b641987" providerId="ADAL" clId="{48628EC5-2AC3-4CE3-A9E3-303FBCB6A9C4}" dt="2023-06-30T12:40:46.322" v="101"/>
        <pc:sldMkLst>
          <pc:docMk/>
          <pc:sldMk cId="0" sldId="324"/>
        </pc:sldMkLst>
        <pc:spChg chg="add mod">
          <ac:chgData name="Olivier Genoud" userId="e3287607-b312-4221-8c8d-a6943b641987" providerId="ADAL" clId="{48628EC5-2AC3-4CE3-A9E3-303FBCB6A9C4}" dt="2023-06-30T12:40:46.322" v="101"/>
          <ac:spMkLst>
            <pc:docMk/>
            <pc:sldMk cId="0" sldId="324"/>
            <ac:spMk id="2" creationId="{1E683ECD-8368-2B10-E218-87D864975626}"/>
          </ac:spMkLst>
        </pc:spChg>
      </pc:sldChg>
      <pc:sldChg chg="modSp mod">
        <pc:chgData name="Olivier Genoud" userId="e3287607-b312-4221-8c8d-a6943b641987" providerId="ADAL" clId="{48628EC5-2AC3-4CE3-A9E3-303FBCB6A9C4}" dt="2023-06-30T12:32:20.572" v="4" actId="6549"/>
        <pc:sldMkLst>
          <pc:docMk/>
          <pc:sldMk cId="0" sldId="341"/>
        </pc:sldMkLst>
        <pc:spChg chg="mod">
          <ac:chgData name="Olivier Genoud" userId="e3287607-b312-4221-8c8d-a6943b641987" providerId="ADAL" clId="{48628EC5-2AC3-4CE3-A9E3-303FBCB6A9C4}" dt="2023-06-30T12:32:20.572" v="4" actId="6549"/>
          <ac:spMkLst>
            <pc:docMk/>
            <pc:sldMk cId="0" sldId="341"/>
            <ac:spMk id="5122" creationId="{BB023146-264F-4A3E-B3FE-6023E397D993}"/>
          </ac:spMkLst>
        </pc:spChg>
      </pc:sldChg>
      <pc:sldChg chg="addSp modSp">
        <pc:chgData name="Olivier Genoud" userId="e3287607-b312-4221-8c8d-a6943b641987" providerId="ADAL" clId="{48628EC5-2AC3-4CE3-A9E3-303FBCB6A9C4}" dt="2023-06-30T12:34:21.526" v="69"/>
        <pc:sldMkLst>
          <pc:docMk/>
          <pc:sldMk cId="0" sldId="808"/>
        </pc:sldMkLst>
        <pc:spChg chg="add mod">
          <ac:chgData name="Olivier Genoud" userId="e3287607-b312-4221-8c8d-a6943b641987" providerId="ADAL" clId="{48628EC5-2AC3-4CE3-A9E3-303FBCB6A9C4}" dt="2023-06-30T12:34:21.526" v="69"/>
          <ac:spMkLst>
            <pc:docMk/>
            <pc:sldMk cId="0" sldId="808"/>
            <ac:spMk id="2" creationId="{1F0064CB-53CC-DCB7-4436-482AF74B4061}"/>
          </ac:spMkLst>
        </pc:spChg>
      </pc:sldChg>
      <pc:sldChg chg="addSp modSp">
        <pc:chgData name="Olivier Genoud" userId="e3287607-b312-4221-8c8d-a6943b641987" providerId="ADAL" clId="{48628EC5-2AC3-4CE3-A9E3-303FBCB6A9C4}" dt="2023-06-30T12:34:20.005" v="68"/>
        <pc:sldMkLst>
          <pc:docMk/>
          <pc:sldMk cId="0" sldId="809"/>
        </pc:sldMkLst>
        <pc:spChg chg="add mod">
          <ac:chgData name="Olivier Genoud" userId="e3287607-b312-4221-8c8d-a6943b641987" providerId="ADAL" clId="{48628EC5-2AC3-4CE3-A9E3-303FBCB6A9C4}" dt="2023-06-30T12:34:20.005" v="68"/>
          <ac:spMkLst>
            <pc:docMk/>
            <pc:sldMk cId="0" sldId="809"/>
            <ac:spMk id="2" creationId="{2E3B883B-2DA8-7C02-E961-EF4754F32C7F}"/>
          </ac:spMkLst>
        </pc:spChg>
      </pc:sldChg>
      <pc:sldChg chg="addSp modSp">
        <pc:chgData name="Olivier Genoud" userId="e3287607-b312-4221-8c8d-a6943b641987" providerId="ADAL" clId="{48628EC5-2AC3-4CE3-A9E3-303FBCB6A9C4}" dt="2023-06-30T12:34:22.770" v="70"/>
        <pc:sldMkLst>
          <pc:docMk/>
          <pc:sldMk cId="0" sldId="810"/>
        </pc:sldMkLst>
        <pc:spChg chg="add mod">
          <ac:chgData name="Olivier Genoud" userId="e3287607-b312-4221-8c8d-a6943b641987" providerId="ADAL" clId="{48628EC5-2AC3-4CE3-A9E3-303FBCB6A9C4}" dt="2023-06-30T12:34:22.770" v="70"/>
          <ac:spMkLst>
            <pc:docMk/>
            <pc:sldMk cId="0" sldId="810"/>
            <ac:spMk id="2" creationId="{B198B479-E133-1B11-1E52-F5C8D6F53340}"/>
          </ac:spMkLst>
        </pc:spChg>
      </pc:sldChg>
      <pc:sldChg chg="addSp modSp">
        <pc:chgData name="Olivier Genoud" userId="e3287607-b312-4221-8c8d-a6943b641987" providerId="ADAL" clId="{48628EC5-2AC3-4CE3-A9E3-303FBCB6A9C4}" dt="2023-06-30T12:34:17.764" v="67"/>
        <pc:sldMkLst>
          <pc:docMk/>
          <pc:sldMk cId="0" sldId="811"/>
        </pc:sldMkLst>
        <pc:spChg chg="add mod">
          <ac:chgData name="Olivier Genoud" userId="e3287607-b312-4221-8c8d-a6943b641987" providerId="ADAL" clId="{48628EC5-2AC3-4CE3-A9E3-303FBCB6A9C4}" dt="2023-06-30T12:34:17.764" v="67"/>
          <ac:spMkLst>
            <pc:docMk/>
            <pc:sldMk cId="0" sldId="811"/>
            <ac:spMk id="2" creationId="{FBFD9F4F-4C1D-A75E-5530-C738D31BE2FE}"/>
          </ac:spMkLst>
        </pc:spChg>
      </pc:sldChg>
      <pc:sldChg chg="addSp modSp">
        <pc:chgData name="Olivier Genoud" userId="e3287607-b312-4221-8c8d-a6943b641987" providerId="ADAL" clId="{48628EC5-2AC3-4CE3-A9E3-303FBCB6A9C4}" dt="2023-06-30T12:34:35.985" v="75"/>
        <pc:sldMkLst>
          <pc:docMk/>
          <pc:sldMk cId="1867481550" sldId="866"/>
        </pc:sldMkLst>
        <pc:spChg chg="add mod">
          <ac:chgData name="Olivier Genoud" userId="e3287607-b312-4221-8c8d-a6943b641987" providerId="ADAL" clId="{48628EC5-2AC3-4CE3-A9E3-303FBCB6A9C4}" dt="2023-06-30T12:34:35.985" v="75"/>
          <ac:spMkLst>
            <pc:docMk/>
            <pc:sldMk cId="1867481550" sldId="866"/>
            <ac:spMk id="2" creationId="{7DBCDFD9-5D49-E4BE-E117-19447F2389B9}"/>
          </ac:spMkLst>
        </pc:spChg>
      </pc:sldChg>
      <pc:sldChg chg="addSp modSp">
        <pc:chgData name="Olivier Genoud" userId="e3287607-b312-4221-8c8d-a6943b641987" providerId="ADAL" clId="{48628EC5-2AC3-4CE3-A9E3-303FBCB6A9C4}" dt="2023-06-30T12:34:10.388" v="63"/>
        <pc:sldMkLst>
          <pc:docMk/>
          <pc:sldMk cId="3718173731" sldId="867"/>
        </pc:sldMkLst>
        <pc:spChg chg="add mod">
          <ac:chgData name="Olivier Genoud" userId="e3287607-b312-4221-8c8d-a6943b641987" providerId="ADAL" clId="{48628EC5-2AC3-4CE3-A9E3-303FBCB6A9C4}" dt="2023-06-30T12:34:10.388" v="63"/>
          <ac:spMkLst>
            <pc:docMk/>
            <pc:sldMk cId="3718173731" sldId="867"/>
            <ac:spMk id="2" creationId="{06DC0399-8B36-0A93-7050-CA2C89F24B06}"/>
          </ac:spMkLst>
        </pc:spChg>
      </pc:sldChg>
      <pc:sldChg chg="addSp modSp">
        <pc:chgData name="Olivier Genoud" userId="e3287607-b312-4221-8c8d-a6943b641987" providerId="ADAL" clId="{48628EC5-2AC3-4CE3-A9E3-303FBCB6A9C4}" dt="2023-06-30T12:34:33.271" v="74"/>
        <pc:sldMkLst>
          <pc:docMk/>
          <pc:sldMk cId="3269946048" sldId="885"/>
        </pc:sldMkLst>
        <pc:spChg chg="add mod">
          <ac:chgData name="Olivier Genoud" userId="e3287607-b312-4221-8c8d-a6943b641987" providerId="ADAL" clId="{48628EC5-2AC3-4CE3-A9E3-303FBCB6A9C4}" dt="2023-06-30T12:34:33.271" v="74"/>
          <ac:spMkLst>
            <pc:docMk/>
            <pc:sldMk cId="3269946048" sldId="885"/>
            <ac:spMk id="2" creationId="{63856820-02D9-5D9E-7268-C6E308F9AB60}"/>
          </ac:spMkLst>
        </pc:spChg>
      </pc:sldChg>
      <pc:sldChg chg="addSp delSp modSp mod">
        <pc:chgData name="Olivier Genoud" userId="e3287607-b312-4221-8c8d-a6943b641987" providerId="ADAL" clId="{48628EC5-2AC3-4CE3-A9E3-303FBCB6A9C4}" dt="2023-07-04T06:51:13.229" v="637" actId="20577"/>
        <pc:sldMkLst>
          <pc:docMk/>
          <pc:sldMk cId="2062095879" sldId="886"/>
        </pc:sldMkLst>
        <pc:spChg chg="add del mod">
          <ac:chgData name="Olivier Genoud" userId="e3287607-b312-4221-8c8d-a6943b641987" providerId="ADAL" clId="{48628EC5-2AC3-4CE3-A9E3-303FBCB6A9C4}" dt="2023-06-30T13:46:25.039" v="479" actId="478"/>
          <ac:spMkLst>
            <pc:docMk/>
            <pc:sldMk cId="2062095879" sldId="886"/>
            <ac:spMk id="2" creationId="{285CDFA3-AE48-A933-C735-F9050B4A1216}"/>
          </ac:spMkLst>
        </pc:spChg>
        <pc:spChg chg="mod">
          <ac:chgData name="Olivier Genoud" userId="e3287607-b312-4221-8c8d-a6943b641987" providerId="ADAL" clId="{48628EC5-2AC3-4CE3-A9E3-303FBCB6A9C4}" dt="2023-07-03T19:06:35.554" v="620" actId="20577"/>
          <ac:spMkLst>
            <pc:docMk/>
            <pc:sldMk cId="2062095879" sldId="886"/>
            <ac:spMk id="5" creationId="{4CCF5F94-F85A-4B75-B5EE-FEE92D005330}"/>
          </ac:spMkLst>
        </pc:spChg>
        <pc:spChg chg="mod">
          <ac:chgData name="Olivier Genoud" userId="e3287607-b312-4221-8c8d-a6943b641987" providerId="ADAL" clId="{48628EC5-2AC3-4CE3-A9E3-303FBCB6A9C4}" dt="2023-06-30T12:46:22.663" v="129" actId="6549"/>
          <ac:spMkLst>
            <pc:docMk/>
            <pc:sldMk cId="2062095879" sldId="886"/>
            <ac:spMk id="8194" creationId="{C38A0EBF-CF88-49B3-A6A5-EA774A544996}"/>
          </ac:spMkLst>
        </pc:spChg>
        <pc:spChg chg="mod">
          <ac:chgData name="Olivier Genoud" userId="e3287607-b312-4221-8c8d-a6943b641987" providerId="ADAL" clId="{48628EC5-2AC3-4CE3-A9E3-303FBCB6A9C4}" dt="2023-07-03T19:03:41.825" v="544" actId="20577"/>
          <ac:spMkLst>
            <pc:docMk/>
            <pc:sldMk cId="2062095879" sldId="886"/>
            <ac:spMk id="8195" creationId="{4AA9321B-D67F-4928-ABEC-C22F5EFB5B30}"/>
          </ac:spMkLst>
        </pc:spChg>
        <pc:spChg chg="mod">
          <ac:chgData name="Olivier Genoud" userId="e3287607-b312-4221-8c8d-a6943b641987" providerId="ADAL" clId="{48628EC5-2AC3-4CE3-A9E3-303FBCB6A9C4}" dt="2023-07-04T06:51:13.229" v="637" actId="20577"/>
          <ac:spMkLst>
            <pc:docMk/>
            <pc:sldMk cId="2062095879" sldId="886"/>
            <ac:spMk id="8196" creationId="{09DE4C67-0C44-4013-AD9C-EF9AA7E8CAB1}"/>
          </ac:spMkLst>
        </pc:spChg>
      </pc:sldChg>
      <pc:sldChg chg="addSp modSp">
        <pc:chgData name="Olivier Genoud" userId="e3287607-b312-4221-8c8d-a6943b641987" providerId="ADAL" clId="{48628EC5-2AC3-4CE3-A9E3-303FBCB6A9C4}" dt="2023-06-30T12:34:16.032" v="66"/>
        <pc:sldMkLst>
          <pc:docMk/>
          <pc:sldMk cId="781762355" sldId="887"/>
        </pc:sldMkLst>
        <pc:spChg chg="add mod">
          <ac:chgData name="Olivier Genoud" userId="e3287607-b312-4221-8c8d-a6943b641987" providerId="ADAL" clId="{48628EC5-2AC3-4CE3-A9E3-303FBCB6A9C4}" dt="2023-06-30T12:34:16.032" v="66"/>
          <ac:spMkLst>
            <pc:docMk/>
            <pc:sldMk cId="781762355" sldId="887"/>
            <ac:spMk id="2" creationId="{E41B79EF-97A6-C0CB-F275-DFCA81B7074D}"/>
          </ac:spMkLst>
        </pc:spChg>
      </pc:sldChg>
      <pc:sldChg chg="addSp modSp">
        <pc:chgData name="Olivier Genoud" userId="e3287607-b312-4221-8c8d-a6943b641987" providerId="ADAL" clId="{48628EC5-2AC3-4CE3-A9E3-303FBCB6A9C4}" dt="2023-06-30T12:34:12.848" v="64"/>
        <pc:sldMkLst>
          <pc:docMk/>
          <pc:sldMk cId="2342150959" sldId="889"/>
        </pc:sldMkLst>
        <pc:spChg chg="add mod">
          <ac:chgData name="Olivier Genoud" userId="e3287607-b312-4221-8c8d-a6943b641987" providerId="ADAL" clId="{48628EC5-2AC3-4CE3-A9E3-303FBCB6A9C4}" dt="2023-06-30T12:34:12.848" v="64"/>
          <ac:spMkLst>
            <pc:docMk/>
            <pc:sldMk cId="2342150959" sldId="889"/>
            <ac:spMk id="2" creationId="{4914F6FF-6086-B347-7700-220243BE3D13}"/>
          </ac:spMkLst>
        </pc:spChg>
      </pc:sldChg>
      <pc:sldChg chg="addSp modSp del">
        <pc:chgData name="Olivier Genoud" userId="e3287607-b312-4221-8c8d-a6943b641987" providerId="ADAL" clId="{48628EC5-2AC3-4CE3-A9E3-303FBCB6A9C4}" dt="2023-06-30T12:36:51.497" v="77" actId="47"/>
        <pc:sldMkLst>
          <pc:docMk/>
          <pc:sldMk cId="0" sldId="896"/>
        </pc:sldMkLst>
        <pc:spChg chg="add mod">
          <ac:chgData name="Olivier Genoud" userId="e3287607-b312-4221-8c8d-a6943b641987" providerId="ADAL" clId="{48628EC5-2AC3-4CE3-A9E3-303FBCB6A9C4}" dt="2023-06-30T12:34:24.887" v="71"/>
          <ac:spMkLst>
            <pc:docMk/>
            <pc:sldMk cId="0" sldId="896"/>
            <ac:spMk id="2" creationId="{D29B3021-A7ED-1388-0FCE-C6FF4B602933}"/>
          </ac:spMkLst>
        </pc:spChg>
      </pc:sldChg>
      <pc:sldChg chg="addSp modSp del">
        <pc:chgData name="Olivier Genoud" userId="e3287607-b312-4221-8c8d-a6943b641987" providerId="ADAL" clId="{48628EC5-2AC3-4CE3-A9E3-303FBCB6A9C4}" dt="2023-06-30T12:37:09.848" v="79" actId="47"/>
        <pc:sldMkLst>
          <pc:docMk/>
          <pc:sldMk cId="0" sldId="897"/>
        </pc:sldMkLst>
        <pc:spChg chg="add mod">
          <ac:chgData name="Olivier Genoud" userId="e3287607-b312-4221-8c8d-a6943b641987" providerId="ADAL" clId="{48628EC5-2AC3-4CE3-A9E3-303FBCB6A9C4}" dt="2023-06-30T12:34:26.675" v="72"/>
          <ac:spMkLst>
            <pc:docMk/>
            <pc:sldMk cId="0" sldId="897"/>
            <ac:spMk id="2" creationId="{D6837240-EE3D-BD01-6091-106292AE53E6}"/>
          </ac:spMkLst>
        </pc:spChg>
      </pc:sldChg>
      <pc:sldChg chg="addSp delSp modSp mod">
        <pc:chgData name="Olivier Genoud" userId="e3287607-b312-4221-8c8d-a6943b641987" providerId="ADAL" clId="{48628EC5-2AC3-4CE3-A9E3-303FBCB6A9C4}" dt="2023-06-30T12:37:19.118" v="80" actId="478"/>
        <pc:sldMkLst>
          <pc:docMk/>
          <pc:sldMk cId="0" sldId="898"/>
        </pc:sldMkLst>
        <pc:spChg chg="add del mod">
          <ac:chgData name="Olivier Genoud" userId="e3287607-b312-4221-8c8d-a6943b641987" providerId="ADAL" clId="{48628EC5-2AC3-4CE3-A9E3-303FBCB6A9C4}" dt="2023-06-30T12:37:19.118" v="80" actId="478"/>
          <ac:spMkLst>
            <pc:docMk/>
            <pc:sldMk cId="0" sldId="898"/>
            <ac:spMk id="2" creationId="{08407370-0951-18AC-6F74-B0F56CDEEA9D}"/>
          </ac:spMkLst>
        </pc:spChg>
      </pc:sldChg>
      <pc:sldChg chg="addSp delSp modSp add mod">
        <pc:chgData name="Olivier Genoud" userId="e3287607-b312-4221-8c8d-a6943b641987" providerId="ADAL" clId="{48628EC5-2AC3-4CE3-A9E3-303FBCB6A9C4}" dt="2023-06-30T13:05:15.220" v="208" actId="478"/>
        <pc:sldMkLst>
          <pc:docMk/>
          <pc:sldMk cId="0" sldId="899"/>
        </pc:sldMkLst>
        <pc:spChg chg="add del mod">
          <ac:chgData name="Olivier Genoud" userId="e3287607-b312-4221-8c8d-a6943b641987" providerId="ADAL" clId="{48628EC5-2AC3-4CE3-A9E3-303FBCB6A9C4}" dt="2023-06-30T13:05:15.220" v="208" actId="478"/>
          <ac:spMkLst>
            <pc:docMk/>
            <pc:sldMk cId="0" sldId="899"/>
            <ac:spMk id="2" creationId="{D2BDCFAA-1E63-E914-78CC-05C6B76CC311}"/>
          </ac:spMkLst>
        </pc:spChg>
        <pc:graphicFrameChg chg="mod modGraphic">
          <ac:chgData name="Olivier Genoud" userId="e3287607-b312-4221-8c8d-a6943b641987" providerId="ADAL" clId="{48628EC5-2AC3-4CE3-A9E3-303FBCB6A9C4}" dt="2023-06-30T13:03:16.862" v="203" actId="14734"/>
          <ac:graphicFrameMkLst>
            <pc:docMk/>
            <pc:sldMk cId="0" sldId="899"/>
            <ac:graphicFrameMk id="8" creationId="{31C1D8F2-EFA5-4529-9079-E743F0086B69}"/>
          </ac:graphicFrameMkLst>
        </pc:graphicFrameChg>
      </pc:sldChg>
      <pc:sldChg chg="addSp delSp modSp add mod">
        <pc:chgData name="Olivier Genoud" userId="e3287607-b312-4221-8c8d-a6943b641987" providerId="ADAL" clId="{48628EC5-2AC3-4CE3-A9E3-303FBCB6A9C4}" dt="2023-06-30T13:25:37.337" v="317" actId="478"/>
        <pc:sldMkLst>
          <pc:docMk/>
          <pc:sldMk cId="0" sldId="900"/>
        </pc:sldMkLst>
        <pc:spChg chg="add del mod">
          <ac:chgData name="Olivier Genoud" userId="e3287607-b312-4221-8c8d-a6943b641987" providerId="ADAL" clId="{48628EC5-2AC3-4CE3-A9E3-303FBCB6A9C4}" dt="2023-06-30T13:25:37.337" v="317" actId="478"/>
          <ac:spMkLst>
            <pc:docMk/>
            <pc:sldMk cId="0" sldId="900"/>
            <ac:spMk id="2" creationId="{4EF7FC0A-25EB-673D-B867-4D7C80B7D540}"/>
          </ac:spMkLst>
        </pc:spChg>
        <pc:graphicFrameChg chg="mod modGraphic">
          <ac:chgData name="Olivier Genoud" userId="e3287607-b312-4221-8c8d-a6943b641987" providerId="ADAL" clId="{48628EC5-2AC3-4CE3-A9E3-303FBCB6A9C4}" dt="2023-06-30T13:25:33.778" v="316" actId="2165"/>
          <ac:graphicFrameMkLst>
            <pc:docMk/>
            <pc:sldMk cId="0" sldId="900"/>
            <ac:graphicFrameMk id="8" creationId="{3523190A-F6B1-4E85-879B-A46D21D293E2}"/>
          </ac:graphicFrameMkLst>
        </pc:graphicFrameChg>
      </pc:sldChg>
      <pc:sldChg chg="add del">
        <pc:chgData name="Olivier Genoud" userId="e3287607-b312-4221-8c8d-a6943b641987" providerId="ADAL" clId="{48628EC5-2AC3-4CE3-A9E3-303FBCB6A9C4}" dt="2023-06-30T13:49:11.704" v="499" actId="47"/>
        <pc:sldMkLst>
          <pc:docMk/>
          <pc:sldMk cId="425889897" sldId="901"/>
        </pc:sldMkLst>
      </pc:sldChg>
      <pc:sldMasterChg chg="modSp mod modSldLayout">
        <pc:chgData name="Olivier Genoud" userId="e3287607-b312-4221-8c8d-a6943b641987" providerId="ADAL" clId="{48628EC5-2AC3-4CE3-A9E3-303FBCB6A9C4}" dt="2023-06-30T12:33:21.276" v="62" actId="6549"/>
        <pc:sldMasterMkLst>
          <pc:docMk/>
          <pc:sldMasterMk cId="0" sldId="2147485146"/>
        </pc:sldMasterMkLst>
        <pc:spChg chg="mod">
          <ac:chgData name="Olivier Genoud" userId="e3287607-b312-4221-8c8d-a6943b641987" providerId="ADAL" clId="{48628EC5-2AC3-4CE3-A9E3-303FBCB6A9C4}" dt="2023-06-30T12:33:09.381" v="36" actId="6549"/>
          <ac:spMkLst>
            <pc:docMk/>
            <pc:sldMasterMk cId="0" sldId="2147485146"/>
            <ac:spMk id="13" creationId="{1831B337-8E3A-42C4-B945-76126539A2BF}"/>
          </ac:spMkLst>
        </pc:spChg>
        <pc:sldLayoutChg chg="modSp mod">
          <pc:chgData name="Olivier Genoud" userId="e3287607-b312-4221-8c8d-a6943b641987" providerId="ADAL" clId="{48628EC5-2AC3-4CE3-A9E3-303FBCB6A9C4}" dt="2023-06-30T12:33:21.276" v="62" actId="6549"/>
          <pc:sldLayoutMkLst>
            <pc:docMk/>
            <pc:sldMasterMk cId="0" sldId="2147485146"/>
            <pc:sldLayoutMk cId="24707556" sldId="2147485303"/>
          </pc:sldLayoutMkLst>
          <pc:spChg chg="mod">
            <ac:chgData name="Olivier Genoud" userId="e3287607-b312-4221-8c8d-a6943b641987" providerId="ADAL" clId="{48628EC5-2AC3-4CE3-A9E3-303FBCB6A9C4}" dt="2023-06-30T12:33:21.276" v="62"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7745F5C3-5DF5-4FCF-9F2B-8AB38E2DD76F}"/>
    <pc:docChg chg="undo custSel addSld delSld modSld sldOrd modMainMaster">
      <pc:chgData name="Olivier Genoud" userId="e3287607-b312-4221-8c8d-a6943b641987" providerId="ADAL" clId="{7745F5C3-5DF5-4FCF-9F2B-8AB38E2DD76F}" dt="2022-10-28T13:32:26.382" v="995" actId="6549"/>
      <pc:docMkLst>
        <pc:docMk/>
      </pc:docMkLst>
      <pc:sldChg chg="addSp modSp del mod ord">
        <pc:chgData name="Olivier Genoud" userId="e3287607-b312-4221-8c8d-a6943b641987" providerId="ADAL" clId="{7745F5C3-5DF5-4FCF-9F2B-8AB38E2DD76F}" dt="2022-10-02T13:04:57.580" v="685" actId="47"/>
        <pc:sldMkLst>
          <pc:docMk/>
          <pc:sldMk cId="0" sldId="304"/>
        </pc:sldMkLst>
        <pc:spChg chg="add mod">
          <ac:chgData name="Olivier Genoud" userId="e3287607-b312-4221-8c8d-a6943b641987" providerId="ADAL" clId="{7745F5C3-5DF5-4FCF-9F2B-8AB38E2DD76F}" dt="2022-09-30T14:00:09.147" v="73"/>
          <ac:spMkLst>
            <pc:docMk/>
            <pc:sldMk cId="0" sldId="304"/>
            <ac:spMk id="2" creationId="{AF500C6D-0E60-A548-D9FA-CB8002626F2C}"/>
          </ac:spMkLst>
        </pc:spChg>
        <pc:spChg chg="mod">
          <ac:chgData name="Olivier Genoud" userId="e3287607-b312-4221-8c8d-a6943b641987" providerId="ADAL" clId="{7745F5C3-5DF5-4FCF-9F2B-8AB38E2DD76F}" dt="2022-10-02T13:00:44.348" v="646" actId="20577"/>
          <ac:spMkLst>
            <pc:docMk/>
            <pc:sldMk cId="0" sldId="304"/>
            <ac:spMk id="5" creationId="{4CCF5F94-F85A-4B75-B5EE-FEE92D005330}"/>
          </ac:spMkLst>
        </pc:spChg>
        <pc:spChg chg="mod">
          <ac:chgData name="Olivier Genoud" userId="e3287607-b312-4221-8c8d-a6943b641987" providerId="ADAL" clId="{7745F5C3-5DF5-4FCF-9F2B-8AB38E2DD76F}" dt="2022-10-02T13:04:49.733" v="684" actId="20577"/>
          <ac:spMkLst>
            <pc:docMk/>
            <pc:sldMk cId="0" sldId="304"/>
            <ac:spMk id="8195" creationId="{4AA9321B-D67F-4928-ABEC-C22F5EFB5B30}"/>
          </ac:spMkLst>
        </pc:spChg>
        <pc:spChg chg="mod">
          <ac:chgData name="Olivier Genoud" userId="e3287607-b312-4221-8c8d-a6943b641987" providerId="ADAL" clId="{7745F5C3-5DF5-4FCF-9F2B-8AB38E2DD76F}" dt="2022-10-02T13:00:41.854" v="643" actId="20577"/>
          <ac:spMkLst>
            <pc:docMk/>
            <pc:sldMk cId="0" sldId="304"/>
            <ac:spMk id="8196" creationId="{09DE4C67-0C44-4013-AD9C-EF9AA7E8CAB1}"/>
          </ac:spMkLst>
        </pc:spChg>
      </pc:sldChg>
      <pc:sldChg chg="addSp modSp del">
        <pc:chgData name="Olivier Genoud" userId="e3287607-b312-4221-8c8d-a6943b641987" providerId="ADAL" clId="{7745F5C3-5DF5-4FCF-9F2B-8AB38E2DD76F}" dt="2022-09-30T14:05:48.397" v="97" actId="47"/>
        <pc:sldMkLst>
          <pc:docMk/>
          <pc:sldMk cId="0" sldId="321"/>
        </pc:sldMkLst>
        <pc:spChg chg="add mod">
          <ac:chgData name="Olivier Genoud" userId="e3287607-b312-4221-8c8d-a6943b641987" providerId="ADAL" clId="{7745F5C3-5DF5-4FCF-9F2B-8AB38E2DD76F}" dt="2022-09-30T14:00:28.077" v="81"/>
          <ac:spMkLst>
            <pc:docMk/>
            <pc:sldMk cId="0" sldId="321"/>
            <ac:spMk id="2" creationId="{4BBF56EB-F01A-E799-179A-7E5C800C49F8}"/>
          </ac:spMkLst>
        </pc:spChg>
      </pc:sldChg>
      <pc:sldChg chg="addSp modSp del">
        <pc:chgData name="Olivier Genoud" userId="e3287607-b312-4221-8c8d-a6943b641987" providerId="ADAL" clId="{7745F5C3-5DF5-4FCF-9F2B-8AB38E2DD76F}" dt="2022-09-30T14:06:20.900" v="100" actId="47"/>
        <pc:sldMkLst>
          <pc:docMk/>
          <pc:sldMk cId="0" sldId="322"/>
        </pc:sldMkLst>
        <pc:spChg chg="add mod">
          <ac:chgData name="Olivier Genoud" userId="e3287607-b312-4221-8c8d-a6943b641987" providerId="ADAL" clId="{7745F5C3-5DF5-4FCF-9F2B-8AB38E2DD76F}" dt="2022-09-30T14:00:29.866" v="82"/>
          <ac:spMkLst>
            <pc:docMk/>
            <pc:sldMk cId="0" sldId="322"/>
            <ac:spMk id="2" creationId="{3F51D69C-AE31-F4B6-E39E-F4855EFB3A08}"/>
          </ac:spMkLst>
        </pc:spChg>
      </pc:sldChg>
      <pc:sldChg chg="addSp modSp del">
        <pc:chgData name="Olivier Genoud" userId="e3287607-b312-4221-8c8d-a6943b641987" providerId="ADAL" clId="{7745F5C3-5DF5-4FCF-9F2B-8AB38E2DD76F}" dt="2022-09-30T14:07:05.080" v="103" actId="47"/>
        <pc:sldMkLst>
          <pc:docMk/>
          <pc:sldMk cId="0" sldId="323"/>
        </pc:sldMkLst>
        <pc:spChg chg="add mod">
          <ac:chgData name="Olivier Genoud" userId="e3287607-b312-4221-8c8d-a6943b641987" providerId="ADAL" clId="{7745F5C3-5DF5-4FCF-9F2B-8AB38E2DD76F}" dt="2022-09-30T14:00:31.774" v="83"/>
          <ac:spMkLst>
            <pc:docMk/>
            <pc:sldMk cId="0" sldId="323"/>
            <ac:spMk id="2" creationId="{9A9E17E6-1650-D581-65FD-B18939681945}"/>
          </ac:spMkLst>
        </pc:spChg>
      </pc:sldChg>
      <pc:sldChg chg="addSp delSp modSp mod">
        <pc:chgData name="Olivier Genoud" userId="e3287607-b312-4221-8c8d-a6943b641987" providerId="ADAL" clId="{7745F5C3-5DF5-4FCF-9F2B-8AB38E2DD76F}" dt="2022-10-02T12:36:13.386" v="523" actId="13926"/>
        <pc:sldMkLst>
          <pc:docMk/>
          <pc:sldMk cId="0" sldId="324"/>
        </pc:sldMkLst>
        <pc:spChg chg="add mod">
          <ac:chgData name="Olivier Genoud" userId="e3287607-b312-4221-8c8d-a6943b641987" providerId="ADAL" clId="{7745F5C3-5DF5-4FCF-9F2B-8AB38E2DD76F}" dt="2022-09-30T14:00:33.938" v="84"/>
          <ac:spMkLst>
            <pc:docMk/>
            <pc:sldMk cId="0" sldId="324"/>
            <ac:spMk id="2" creationId="{32D343DF-5AAA-EB40-20AE-D46AD38A1D85}"/>
          </ac:spMkLst>
        </pc:spChg>
        <pc:spChg chg="mod">
          <ac:chgData name="Olivier Genoud" userId="e3287607-b312-4221-8c8d-a6943b641987" providerId="ADAL" clId="{7745F5C3-5DF5-4FCF-9F2B-8AB38E2DD76F}" dt="2022-09-30T14:21:29.597" v="228"/>
          <ac:spMkLst>
            <pc:docMk/>
            <pc:sldMk cId="0" sldId="324"/>
            <ac:spMk id="7" creationId="{DF69BCE0-183F-452C-B374-53373370D1C7}"/>
          </ac:spMkLst>
        </pc:spChg>
        <pc:spChg chg="mod">
          <ac:chgData name="Olivier Genoud" userId="e3287607-b312-4221-8c8d-a6943b641987" providerId="ADAL" clId="{7745F5C3-5DF5-4FCF-9F2B-8AB38E2DD76F}" dt="2022-10-02T12:36:13.386" v="523" actId="13926"/>
          <ac:spMkLst>
            <pc:docMk/>
            <pc:sldMk cId="0" sldId="324"/>
            <ac:spMk id="30723" creationId="{14D8DDB8-47B2-498A-955D-6594BFFF6A1F}"/>
          </ac:spMkLst>
        </pc:spChg>
        <pc:graphicFrameChg chg="add mod modGraphic">
          <ac:chgData name="Olivier Genoud" userId="e3287607-b312-4221-8c8d-a6943b641987" providerId="ADAL" clId="{7745F5C3-5DF5-4FCF-9F2B-8AB38E2DD76F}" dt="2022-10-02T12:36:06.373" v="522" actId="2084"/>
          <ac:graphicFrameMkLst>
            <pc:docMk/>
            <pc:sldMk cId="0" sldId="324"/>
            <ac:graphicFrameMk id="3" creationId="{568781FC-997D-4470-F4D3-6FB2D33A03BF}"/>
          </ac:graphicFrameMkLst>
        </pc:graphicFrameChg>
        <pc:graphicFrameChg chg="del mod">
          <ac:chgData name="Olivier Genoud" userId="e3287607-b312-4221-8c8d-a6943b641987" providerId="ADAL" clId="{7745F5C3-5DF5-4FCF-9F2B-8AB38E2DD76F}" dt="2022-10-01T05:22:52.315" v="340" actId="478"/>
          <ac:graphicFrameMkLst>
            <pc:docMk/>
            <pc:sldMk cId="0" sldId="324"/>
            <ac:graphicFrameMk id="4" creationId="{503DA3C9-0A7B-4757-93FC-88F0D348DED4}"/>
          </ac:graphicFrameMkLst>
        </pc:graphicFrameChg>
        <pc:graphicFrameChg chg="add mod">
          <ac:chgData name="Olivier Genoud" userId="e3287607-b312-4221-8c8d-a6943b641987" providerId="ADAL" clId="{7745F5C3-5DF5-4FCF-9F2B-8AB38E2DD76F}" dt="2022-10-01T05:24:11.621" v="345" actId="1076"/>
          <ac:graphicFrameMkLst>
            <pc:docMk/>
            <pc:sldMk cId="0" sldId="324"/>
            <ac:graphicFrameMk id="5" creationId="{6E5E4DF7-6C00-01D5-B7EB-9959B37C08FA}"/>
          </ac:graphicFrameMkLst>
        </pc:graphicFrameChg>
        <pc:graphicFrameChg chg="del mod modGraphic">
          <ac:chgData name="Olivier Genoud" userId="e3287607-b312-4221-8c8d-a6943b641987" providerId="ADAL" clId="{7745F5C3-5DF5-4FCF-9F2B-8AB38E2DD76F}" dt="2022-10-01T05:23:49.147" v="343" actId="478"/>
          <ac:graphicFrameMkLst>
            <pc:docMk/>
            <pc:sldMk cId="0" sldId="324"/>
            <ac:graphicFrameMk id="6" creationId="{39EF35DE-51FD-49FE-8CC9-80BA75B1483B}"/>
          </ac:graphicFrameMkLst>
        </pc:graphicFrameChg>
      </pc:sldChg>
      <pc:sldChg chg="modSp mod">
        <pc:chgData name="Olivier Genoud" userId="e3287607-b312-4221-8c8d-a6943b641987" providerId="ADAL" clId="{7745F5C3-5DF5-4FCF-9F2B-8AB38E2DD76F}" dt="2022-09-30T13:59:20.470" v="70" actId="6549"/>
        <pc:sldMkLst>
          <pc:docMk/>
          <pc:sldMk cId="0" sldId="341"/>
        </pc:sldMkLst>
        <pc:spChg chg="mod">
          <ac:chgData name="Olivier Genoud" userId="e3287607-b312-4221-8c8d-a6943b641987" providerId="ADAL" clId="{7745F5C3-5DF5-4FCF-9F2B-8AB38E2DD76F}" dt="2022-09-30T13:59:20.470" v="70" actId="6549"/>
          <ac:spMkLst>
            <pc:docMk/>
            <pc:sldMk cId="0" sldId="341"/>
            <ac:spMk id="5122" creationId="{BB023146-264F-4A3E-B3FE-6023E397D993}"/>
          </ac:spMkLst>
        </pc:spChg>
      </pc:sldChg>
      <pc:sldChg chg="addSp modSp">
        <pc:chgData name="Olivier Genoud" userId="e3287607-b312-4221-8c8d-a6943b641987" providerId="ADAL" clId="{7745F5C3-5DF5-4FCF-9F2B-8AB38E2DD76F}" dt="2022-09-30T14:00:15.078" v="76"/>
        <pc:sldMkLst>
          <pc:docMk/>
          <pc:sldMk cId="0" sldId="808"/>
        </pc:sldMkLst>
        <pc:spChg chg="add mod">
          <ac:chgData name="Olivier Genoud" userId="e3287607-b312-4221-8c8d-a6943b641987" providerId="ADAL" clId="{7745F5C3-5DF5-4FCF-9F2B-8AB38E2DD76F}" dt="2022-09-30T14:00:15.078" v="76"/>
          <ac:spMkLst>
            <pc:docMk/>
            <pc:sldMk cId="0" sldId="808"/>
            <ac:spMk id="2" creationId="{7AE7566B-9AAD-9963-F682-9050C3A6A1AF}"/>
          </ac:spMkLst>
        </pc:spChg>
      </pc:sldChg>
      <pc:sldChg chg="addSp modSp">
        <pc:chgData name="Olivier Genoud" userId="e3287607-b312-4221-8c8d-a6943b641987" providerId="ADAL" clId="{7745F5C3-5DF5-4FCF-9F2B-8AB38E2DD76F}" dt="2022-09-30T14:00:12.858" v="75"/>
        <pc:sldMkLst>
          <pc:docMk/>
          <pc:sldMk cId="0" sldId="809"/>
        </pc:sldMkLst>
        <pc:spChg chg="add mod">
          <ac:chgData name="Olivier Genoud" userId="e3287607-b312-4221-8c8d-a6943b641987" providerId="ADAL" clId="{7745F5C3-5DF5-4FCF-9F2B-8AB38E2DD76F}" dt="2022-09-30T14:00:12.858" v="75"/>
          <ac:spMkLst>
            <pc:docMk/>
            <pc:sldMk cId="0" sldId="809"/>
            <ac:spMk id="2" creationId="{0CFBBCEA-537A-9764-A0D6-CCA7F1BE00AC}"/>
          </ac:spMkLst>
        </pc:spChg>
      </pc:sldChg>
      <pc:sldChg chg="addSp modSp">
        <pc:chgData name="Olivier Genoud" userId="e3287607-b312-4221-8c8d-a6943b641987" providerId="ADAL" clId="{7745F5C3-5DF5-4FCF-9F2B-8AB38E2DD76F}" dt="2022-09-30T14:00:16.830" v="77"/>
        <pc:sldMkLst>
          <pc:docMk/>
          <pc:sldMk cId="0" sldId="810"/>
        </pc:sldMkLst>
        <pc:spChg chg="add mod">
          <ac:chgData name="Olivier Genoud" userId="e3287607-b312-4221-8c8d-a6943b641987" providerId="ADAL" clId="{7745F5C3-5DF5-4FCF-9F2B-8AB38E2DD76F}" dt="2022-09-30T14:00:16.830" v="77"/>
          <ac:spMkLst>
            <pc:docMk/>
            <pc:sldMk cId="0" sldId="810"/>
            <ac:spMk id="2" creationId="{79B2CD18-8052-A14E-857A-47F724A06978}"/>
          </ac:spMkLst>
        </pc:spChg>
      </pc:sldChg>
      <pc:sldChg chg="addSp modSp">
        <pc:chgData name="Olivier Genoud" userId="e3287607-b312-4221-8c8d-a6943b641987" providerId="ADAL" clId="{7745F5C3-5DF5-4FCF-9F2B-8AB38E2DD76F}" dt="2022-09-30T14:00:11.204" v="74"/>
        <pc:sldMkLst>
          <pc:docMk/>
          <pc:sldMk cId="0" sldId="811"/>
        </pc:sldMkLst>
        <pc:spChg chg="add mod">
          <ac:chgData name="Olivier Genoud" userId="e3287607-b312-4221-8c8d-a6943b641987" providerId="ADAL" clId="{7745F5C3-5DF5-4FCF-9F2B-8AB38E2DD76F}" dt="2022-09-30T14:00:11.204" v="74"/>
          <ac:spMkLst>
            <pc:docMk/>
            <pc:sldMk cId="0" sldId="811"/>
            <ac:spMk id="2" creationId="{E6E7C42B-F5CD-F8C3-BB36-01B23AB1CCB1}"/>
          </ac:spMkLst>
        </pc:spChg>
      </pc:sldChg>
      <pc:sldChg chg="addSp modSp">
        <pc:chgData name="Olivier Genoud" userId="e3287607-b312-4221-8c8d-a6943b641987" providerId="ADAL" clId="{7745F5C3-5DF5-4FCF-9F2B-8AB38E2DD76F}" dt="2022-09-30T14:00:02.951" v="71"/>
        <pc:sldMkLst>
          <pc:docMk/>
          <pc:sldMk cId="3718173731" sldId="867"/>
        </pc:sldMkLst>
        <pc:spChg chg="add mod">
          <ac:chgData name="Olivier Genoud" userId="e3287607-b312-4221-8c8d-a6943b641987" providerId="ADAL" clId="{7745F5C3-5DF5-4FCF-9F2B-8AB38E2DD76F}" dt="2022-09-30T14:00:02.951" v="71"/>
          <ac:spMkLst>
            <pc:docMk/>
            <pc:sldMk cId="3718173731" sldId="867"/>
            <ac:spMk id="2" creationId="{45BA63D1-2600-F1FF-5B1A-A1251AE7E14E}"/>
          </ac:spMkLst>
        </pc:spChg>
      </pc:sldChg>
      <pc:sldChg chg="addSp modSp del">
        <pc:chgData name="Olivier Genoud" userId="e3287607-b312-4221-8c8d-a6943b641987" providerId="ADAL" clId="{7745F5C3-5DF5-4FCF-9F2B-8AB38E2DD76F}" dt="2022-09-30T14:04:28.400" v="90" actId="47"/>
        <pc:sldMkLst>
          <pc:docMk/>
          <pc:sldMk cId="0" sldId="868"/>
        </pc:sldMkLst>
        <pc:spChg chg="add mod">
          <ac:chgData name="Olivier Genoud" userId="e3287607-b312-4221-8c8d-a6943b641987" providerId="ADAL" clId="{7745F5C3-5DF5-4FCF-9F2B-8AB38E2DD76F}" dt="2022-09-30T14:00:18.750" v="78"/>
          <ac:spMkLst>
            <pc:docMk/>
            <pc:sldMk cId="0" sldId="868"/>
            <ac:spMk id="2" creationId="{49C8D665-0FF5-C22F-D7C8-677671782DD3}"/>
          </ac:spMkLst>
        </pc:spChg>
      </pc:sldChg>
      <pc:sldChg chg="addSp modSp del">
        <pc:chgData name="Olivier Genoud" userId="e3287607-b312-4221-8c8d-a6943b641987" providerId="ADAL" clId="{7745F5C3-5DF5-4FCF-9F2B-8AB38E2DD76F}" dt="2022-09-30T14:05:03.733" v="93" actId="47"/>
        <pc:sldMkLst>
          <pc:docMk/>
          <pc:sldMk cId="0" sldId="869"/>
        </pc:sldMkLst>
        <pc:spChg chg="add mod">
          <ac:chgData name="Olivier Genoud" userId="e3287607-b312-4221-8c8d-a6943b641987" providerId="ADAL" clId="{7745F5C3-5DF5-4FCF-9F2B-8AB38E2DD76F}" dt="2022-09-30T14:00:23.015" v="79"/>
          <ac:spMkLst>
            <pc:docMk/>
            <pc:sldMk cId="0" sldId="869"/>
            <ac:spMk id="2" creationId="{C48D068C-C5E8-28E0-1057-1C25D86787FF}"/>
          </ac:spMkLst>
        </pc:spChg>
      </pc:sldChg>
      <pc:sldChg chg="addSp delSp modSp mod">
        <pc:chgData name="Olivier Genoud" userId="e3287607-b312-4221-8c8d-a6943b641987" providerId="ADAL" clId="{7745F5C3-5DF5-4FCF-9F2B-8AB38E2DD76F}" dt="2022-09-30T14:05:18.833" v="95" actId="478"/>
        <pc:sldMkLst>
          <pc:docMk/>
          <pc:sldMk cId="0" sldId="870"/>
        </pc:sldMkLst>
        <pc:spChg chg="add del mod">
          <ac:chgData name="Olivier Genoud" userId="e3287607-b312-4221-8c8d-a6943b641987" providerId="ADAL" clId="{7745F5C3-5DF5-4FCF-9F2B-8AB38E2DD76F}" dt="2022-09-30T14:05:18.833" v="95" actId="478"/>
          <ac:spMkLst>
            <pc:docMk/>
            <pc:sldMk cId="0" sldId="870"/>
            <ac:spMk id="2" creationId="{A1EDDCA3-E359-B316-9C0D-36F3F0DECA60}"/>
          </ac:spMkLst>
        </pc:spChg>
      </pc:sldChg>
      <pc:sldChg chg="addSp modSp del">
        <pc:chgData name="Olivier Genoud" userId="e3287607-b312-4221-8c8d-a6943b641987" providerId="ADAL" clId="{7745F5C3-5DF5-4FCF-9F2B-8AB38E2DD76F}" dt="2022-09-30T14:08:09.630" v="106" actId="47"/>
        <pc:sldMkLst>
          <pc:docMk/>
          <pc:sldMk cId="0" sldId="871"/>
        </pc:sldMkLst>
        <pc:spChg chg="add mod">
          <ac:chgData name="Olivier Genoud" userId="e3287607-b312-4221-8c8d-a6943b641987" providerId="ADAL" clId="{7745F5C3-5DF5-4FCF-9F2B-8AB38E2DD76F}" dt="2022-09-30T14:00:39.303" v="86"/>
          <ac:spMkLst>
            <pc:docMk/>
            <pc:sldMk cId="0" sldId="871"/>
            <ac:spMk id="2" creationId="{39FC64EA-12B4-8212-D4CE-4B2F04796997}"/>
          </ac:spMkLst>
        </pc:spChg>
      </pc:sldChg>
      <pc:sldChg chg="addSp modSp del">
        <pc:chgData name="Olivier Genoud" userId="e3287607-b312-4221-8c8d-a6943b641987" providerId="ADAL" clId="{7745F5C3-5DF5-4FCF-9F2B-8AB38E2DD76F}" dt="2022-09-30T14:08:38.477" v="109" actId="47"/>
        <pc:sldMkLst>
          <pc:docMk/>
          <pc:sldMk cId="0" sldId="872"/>
        </pc:sldMkLst>
        <pc:spChg chg="add mod">
          <ac:chgData name="Olivier Genoud" userId="e3287607-b312-4221-8c8d-a6943b641987" providerId="ADAL" clId="{7745F5C3-5DF5-4FCF-9F2B-8AB38E2DD76F}" dt="2022-09-30T14:00:41.144" v="87"/>
          <ac:spMkLst>
            <pc:docMk/>
            <pc:sldMk cId="0" sldId="872"/>
            <ac:spMk id="2" creationId="{F545941B-A5EE-CEF7-7E1D-EE0315611655}"/>
          </ac:spMkLst>
        </pc:spChg>
      </pc:sldChg>
      <pc:sldChg chg="addSp modSp">
        <pc:chgData name="Olivier Genoud" userId="e3287607-b312-4221-8c8d-a6943b641987" providerId="ADAL" clId="{7745F5C3-5DF5-4FCF-9F2B-8AB38E2DD76F}" dt="2022-09-30T14:00:05.715" v="72"/>
        <pc:sldMkLst>
          <pc:docMk/>
          <pc:sldMk cId="2381559582" sldId="876"/>
        </pc:sldMkLst>
        <pc:spChg chg="add mod">
          <ac:chgData name="Olivier Genoud" userId="e3287607-b312-4221-8c8d-a6943b641987" providerId="ADAL" clId="{7745F5C3-5DF5-4FCF-9F2B-8AB38E2DD76F}" dt="2022-09-30T14:00:05.715" v="72"/>
          <ac:spMkLst>
            <pc:docMk/>
            <pc:sldMk cId="2381559582" sldId="876"/>
            <ac:spMk id="2" creationId="{B79841EC-A643-D3B6-B609-41C94F542B8A}"/>
          </ac:spMkLst>
        </pc:spChg>
      </pc:sldChg>
      <pc:sldChg chg="addSp modSp del">
        <pc:chgData name="Olivier Genoud" userId="e3287607-b312-4221-8c8d-a6943b641987" providerId="ADAL" clId="{7745F5C3-5DF5-4FCF-9F2B-8AB38E2DD76F}" dt="2022-09-30T14:21:37.126" v="229" actId="47"/>
        <pc:sldMkLst>
          <pc:docMk/>
          <pc:sldMk cId="1701940600" sldId="877"/>
        </pc:sldMkLst>
        <pc:spChg chg="add mod">
          <ac:chgData name="Olivier Genoud" userId="e3287607-b312-4221-8c8d-a6943b641987" providerId="ADAL" clId="{7745F5C3-5DF5-4FCF-9F2B-8AB38E2DD76F}" dt="2022-09-30T14:00:35.847" v="85"/>
          <ac:spMkLst>
            <pc:docMk/>
            <pc:sldMk cId="1701940600" sldId="877"/>
            <ac:spMk id="2" creationId="{97147306-707F-AF7B-5F58-6F200DED5BD8}"/>
          </ac:spMkLst>
        </pc:spChg>
      </pc:sldChg>
      <pc:sldChg chg="addSp modSp add mod">
        <pc:chgData name="Olivier Genoud" userId="e3287607-b312-4221-8c8d-a6943b641987" providerId="ADAL" clId="{7745F5C3-5DF5-4FCF-9F2B-8AB38E2DD76F}" dt="2022-10-03T08:51:11.362" v="958" actId="6549"/>
        <pc:sldMkLst>
          <pc:docMk/>
          <pc:sldMk cId="0" sldId="878"/>
        </pc:sldMkLst>
        <pc:spChg chg="add mod">
          <ac:chgData name="Olivier Genoud" userId="e3287607-b312-4221-8c8d-a6943b641987" providerId="ADAL" clId="{7745F5C3-5DF5-4FCF-9F2B-8AB38E2DD76F}" dt="2022-09-30T14:04:35.002" v="91"/>
          <ac:spMkLst>
            <pc:docMk/>
            <pc:sldMk cId="0" sldId="878"/>
            <ac:spMk id="2" creationId="{295185E5-3454-1E2D-197D-6CCE04C1D71E}"/>
          </ac:spMkLst>
        </pc:spChg>
        <pc:graphicFrameChg chg="modGraphic">
          <ac:chgData name="Olivier Genoud" userId="e3287607-b312-4221-8c8d-a6943b641987" providerId="ADAL" clId="{7745F5C3-5DF5-4FCF-9F2B-8AB38E2DD76F}" dt="2022-10-03T08:51:11.362" v="958" actId="6549"/>
          <ac:graphicFrameMkLst>
            <pc:docMk/>
            <pc:sldMk cId="0" sldId="878"/>
            <ac:graphicFrameMk id="8" creationId="{AA90B619-DFE2-4A9C-B06E-260B518FDC0C}"/>
          </ac:graphicFrameMkLst>
        </pc:graphicFrameChg>
      </pc:sldChg>
      <pc:sldChg chg="del">
        <pc:chgData name="Olivier Genoud" userId="e3287607-b312-4221-8c8d-a6943b641987" providerId="ADAL" clId="{7745F5C3-5DF5-4FCF-9F2B-8AB38E2DD76F}" dt="2022-09-30T14:00:44.895" v="88" actId="47"/>
        <pc:sldMkLst>
          <pc:docMk/>
          <pc:sldMk cId="2867986219" sldId="878"/>
        </pc:sldMkLst>
      </pc:sldChg>
      <pc:sldChg chg="addSp modSp add mod">
        <pc:chgData name="Olivier Genoud" userId="e3287607-b312-4221-8c8d-a6943b641987" providerId="ADAL" clId="{7745F5C3-5DF5-4FCF-9F2B-8AB38E2DD76F}" dt="2022-10-01T12:13:37.918" v="515" actId="207"/>
        <pc:sldMkLst>
          <pc:docMk/>
          <pc:sldMk cId="0" sldId="879"/>
        </pc:sldMkLst>
        <pc:spChg chg="add mod">
          <ac:chgData name="Olivier Genoud" userId="e3287607-b312-4221-8c8d-a6943b641987" providerId="ADAL" clId="{7745F5C3-5DF5-4FCF-9F2B-8AB38E2DD76F}" dt="2022-09-30T14:05:09.441" v="94"/>
          <ac:spMkLst>
            <pc:docMk/>
            <pc:sldMk cId="0" sldId="879"/>
            <ac:spMk id="2" creationId="{1B1C26E9-0E6A-AD69-B9AA-6679F78527E1}"/>
          </ac:spMkLst>
        </pc:spChg>
        <pc:graphicFrameChg chg="mod modGraphic">
          <ac:chgData name="Olivier Genoud" userId="e3287607-b312-4221-8c8d-a6943b641987" providerId="ADAL" clId="{7745F5C3-5DF5-4FCF-9F2B-8AB38E2DD76F}" dt="2022-10-01T12:13:37.918" v="515" actId="207"/>
          <ac:graphicFrameMkLst>
            <pc:docMk/>
            <pc:sldMk cId="0" sldId="879"/>
            <ac:graphicFrameMk id="8" creationId="{76A3D22C-ADA5-49D2-8486-33C02C29F828}"/>
          </ac:graphicFrameMkLst>
        </pc:graphicFrameChg>
      </pc:sldChg>
      <pc:sldChg chg="addSp modSp add mod">
        <pc:chgData name="Olivier Genoud" userId="e3287607-b312-4221-8c8d-a6943b641987" providerId="ADAL" clId="{7745F5C3-5DF5-4FCF-9F2B-8AB38E2DD76F}" dt="2022-10-02T13:35:24.251" v="835" actId="13926"/>
        <pc:sldMkLst>
          <pc:docMk/>
          <pc:sldMk cId="0" sldId="880"/>
        </pc:sldMkLst>
        <pc:spChg chg="add mod">
          <ac:chgData name="Olivier Genoud" userId="e3287607-b312-4221-8c8d-a6943b641987" providerId="ADAL" clId="{7745F5C3-5DF5-4FCF-9F2B-8AB38E2DD76F}" dt="2022-09-30T14:05:56.215" v="98"/>
          <ac:spMkLst>
            <pc:docMk/>
            <pc:sldMk cId="0" sldId="880"/>
            <ac:spMk id="2" creationId="{A42D12E2-0D49-7F47-26AA-BBFFFAB826FF}"/>
          </ac:spMkLst>
        </pc:spChg>
        <pc:spChg chg="mod">
          <ac:chgData name="Olivier Genoud" userId="e3287607-b312-4221-8c8d-a6943b641987" providerId="ADAL" clId="{7745F5C3-5DF5-4FCF-9F2B-8AB38E2DD76F}" dt="2022-10-02T13:35:24.251" v="835" actId="13926"/>
          <ac:spMkLst>
            <pc:docMk/>
            <pc:sldMk cId="0" sldId="880"/>
            <ac:spMk id="23555" creationId="{E44B0E5B-D983-8F08-0230-915F5EAF5592}"/>
          </ac:spMkLst>
        </pc:spChg>
      </pc:sldChg>
      <pc:sldChg chg="addSp modSp add">
        <pc:chgData name="Olivier Genoud" userId="e3287607-b312-4221-8c8d-a6943b641987" providerId="ADAL" clId="{7745F5C3-5DF5-4FCF-9F2B-8AB38E2DD76F}" dt="2022-09-30T14:06:26.159" v="101"/>
        <pc:sldMkLst>
          <pc:docMk/>
          <pc:sldMk cId="0" sldId="881"/>
        </pc:sldMkLst>
        <pc:spChg chg="add mod">
          <ac:chgData name="Olivier Genoud" userId="e3287607-b312-4221-8c8d-a6943b641987" providerId="ADAL" clId="{7745F5C3-5DF5-4FCF-9F2B-8AB38E2DD76F}" dt="2022-09-30T14:06:26.159" v="101"/>
          <ac:spMkLst>
            <pc:docMk/>
            <pc:sldMk cId="0" sldId="881"/>
            <ac:spMk id="2" creationId="{24CC085F-C487-FB7A-0212-108AA73E9A3D}"/>
          </ac:spMkLst>
        </pc:spChg>
      </pc:sldChg>
      <pc:sldChg chg="addSp modSp add mod">
        <pc:chgData name="Olivier Genoud" userId="e3287607-b312-4221-8c8d-a6943b641987" providerId="ADAL" clId="{7745F5C3-5DF5-4FCF-9F2B-8AB38E2DD76F}" dt="2022-10-03T08:51:31.167" v="968" actId="20577"/>
        <pc:sldMkLst>
          <pc:docMk/>
          <pc:sldMk cId="0" sldId="882"/>
        </pc:sldMkLst>
        <pc:spChg chg="add mod">
          <ac:chgData name="Olivier Genoud" userId="e3287607-b312-4221-8c8d-a6943b641987" providerId="ADAL" clId="{7745F5C3-5DF5-4FCF-9F2B-8AB38E2DD76F}" dt="2022-09-30T14:07:10.749" v="104"/>
          <ac:spMkLst>
            <pc:docMk/>
            <pc:sldMk cId="0" sldId="882"/>
            <ac:spMk id="2" creationId="{E521ADAF-1782-6229-1F00-503E0EF33C53}"/>
          </ac:spMkLst>
        </pc:spChg>
        <pc:graphicFrameChg chg="modGraphic">
          <ac:chgData name="Olivier Genoud" userId="e3287607-b312-4221-8c8d-a6943b641987" providerId="ADAL" clId="{7745F5C3-5DF5-4FCF-9F2B-8AB38E2DD76F}" dt="2022-10-03T08:51:31.167" v="968" actId="20577"/>
          <ac:graphicFrameMkLst>
            <pc:docMk/>
            <pc:sldMk cId="0" sldId="882"/>
            <ac:graphicFrameMk id="8" creationId="{3523190A-F6B1-4E85-879B-A46D21D293E2}"/>
          </ac:graphicFrameMkLst>
        </pc:graphicFrameChg>
      </pc:sldChg>
      <pc:sldChg chg="addSp modSp add">
        <pc:chgData name="Olivier Genoud" userId="e3287607-b312-4221-8c8d-a6943b641987" providerId="ADAL" clId="{7745F5C3-5DF5-4FCF-9F2B-8AB38E2DD76F}" dt="2022-09-30T14:08:20.592" v="107"/>
        <pc:sldMkLst>
          <pc:docMk/>
          <pc:sldMk cId="0" sldId="883"/>
        </pc:sldMkLst>
        <pc:spChg chg="add mod">
          <ac:chgData name="Olivier Genoud" userId="e3287607-b312-4221-8c8d-a6943b641987" providerId="ADAL" clId="{7745F5C3-5DF5-4FCF-9F2B-8AB38E2DD76F}" dt="2022-09-30T14:08:20.592" v="107"/>
          <ac:spMkLst>
            <pc:docMk/>
            <pc:sldMk cId="0" sldId="883"/>
            <ac:spMk id="2" creationId="{2BE8DD0D-3E94-75B8-BC10-A3060BAB2CFA}"/>
          </ac:spMkLst>
        </pc:spChg>
      </pc:sldChg>
      <pc:sldChg chg="addSp modSp add">
        <pc:chgData name="Olivier Genoud" userId="e3287607-b312-4221-8c8d-a6943b641987" providerId="ADAL" clId="{7745F5C3-5DF5-4FCF-9F2B-8AB38E2DD76F}" dt="2022-09-30T14:08:44.686" v="110"/>
        <pc:sldMkLst>
          <pc:docMk/>
          <pc:sldMk cId="0" sldId="884"/>
        </pc:sldMkLst>
        <pc:spChg chg="add mod">
          <ac:chgData name="Olivier Genoud" userId="e3287607-b312-4221-8c8d-a6943b641987" providerId="ADAL" clId="{7745F5C3-5DF5-4FCF-9F2B-8AB38E2DD76F}" dt="2022-09-30T14:08:44.686" v="110"/>
          <ac:spMkLst>
            <pc:docMk/>
            <pc:sldMk cId="0" sldId="884"/>
            <ac:spMk id="2" creationId="{58435662-2D7D-D1E4-1EFA-FB61352549CB}"/>
          </ac:spMkLst>
        </pc:spChg>
      </pc:sldChg>
      <pc:sldChg chg="addSp delSp modSp add mod">
        <pc:chgData name="Olivier Genoud" userId="e3287607-b312-4221-8c8d-a6943b641987" providerId="ADAL" clId="{7745F5C3-5DF5-4FCF-9F2B-8AB38E2DD76F}" dt="2022-10-02T13:38:19.672" v="911" actId="6549"/>
        <pc:sldMkLst>
          <pc:docMk/>
          <pc:sldMk cId="3269946048" sldId="885"/>
        </pc:sldMkLst>
        <pc:spChg chg="mod">
          <ac:chgData name="Olivier Genoud" userId="e3287607-b312-4221-8c8d-a6943b641987" providerId="ADAL" clId="{7745F5C3-5DF5-4FCF-9F2B-8AB38E2DD76F}" dt="2022-09-30T14:22:11.701" v="232" actId="6549"/>
          <ac:spMkLst>
            <pc:docMk/>
            <pc:sldMk cId="3269946048" sldId="885"/>
            <ac:spMk id="32770" creationId="{9F0E7C5C-1983-4D8D-BEEB-ED85A541A29F}"/>
          </ac:spMkLst>
        </pc:spChg>
        <pc:spChg chg="mod">
          <ac:chgData name="Olivier Genoud" userId="e3287607-b312-4221-8c8d-a6943b641987" providerId="ADAL" clId="{7745F5C3-5DF5-4FCF-9F2B-8AB38E2DD76F}" dt="2022-10-02T13:38:19.672" v="911" actId="6549"/>
          <ac:spMkLst>
            <pc:docMk/>
            <pc:sldMk cId="3269946048" sldId="885"/>
            <ac:spMk id="32771" creationId="{9FCE62D6-5764-49BE-B43B-28DD76F27181}"/>
          </ac:spMkLst>
        </pc:spChg>
        <pc:graphicFrameChg chg="add mod modGraphic">
          <ac:chgData name="Olivier Genoud" userId="e3287607-b312-4221-8c8d-a6943b641987" providerId="ADAL" clId="{7745F5C3-5DF5-4FCF-9F2B-8AB38E2DD76F}" dt="2022-10-02T13:38:07.078" v="904" actId="1036"/>
          <ac:graphicFrameMkLst>
            <pc:docMk/>
            <pc:sldMk cId="3269946048" sldId="885"/>
            <ac:graphicFrameMk id="3" creationId="{08DCA5B6-369C-2742-6500-D28DB82A6250}"/>
          </ac:graphicFrameMkLst>
        </pc:graphicFrameChg>
        <pc:graphicFrameChg chg="del">
          <ac:chgData name="Olivier Genoud" userId="e3287607-b312-4221-8c8d-a6943b641987" providerId="ADAL" clId="{7745F5C3-5DF5-4FCF-9F2B-8AB38E2DD76F}" dt="2022-10-02T13:36:29.966" v="872" actId="478"/>
          <ac:graphicFrameMkLst>
            <pc:docMk/>
            <pc:sldMk cId="3269946048" sldId="885"/>
            <ac:graphicFrameMk id="7" creationId="{6D17EBFD-38C5-4FA3-A89B-0867A8C0717F}"/>
          </ac:graphicFrameMkLst>
        </pc:graphicFrameChg>
      </pc:sldChg>
      <pc:sldChg chg="add del">
        <pc:chgData name="Olivier Genoud" userId="e3287607-b312-4221-8c8d-a6943b641987" providerId="ADAL" clId="{7745F5C3-5DF5-4FCF-9F2B-8AB38E2DD76F}" dt="2022-09-30T14:24:28.254" v="234" actId="47"/>
        <pc:sldMkLst>
          <pc:docMk/>
          <pc:sldMk cId="1299258588" sldId="886"/>
        </pc:sldMkLst>
      </pc:sldChg>
      <pc:sldChg chg="modSp add mod">
        <pc:chgData name="Olivier Genoud" userId="e3287607-b312-4221-8c8d-a6943b641987" providerId="ADAL" clId="{7745F5C3-5DF5-4FCF-9F2B-8AB38E2DD76F}" dt="2022-10-03T08:51:47.526" v="987" actId="20577"/>
        <pc:sldMkLst>
          <pc:docMk/>
          <pc:sldMk cId="2062095879" sldId="886"/>
        </pc:sldMkLst>
        <pc:spChg chg="mod">
          <ac:chgData name="Olivier Genoud" userId="e3287607-b312-4221-8c8d-a6943b641987" providerId="ADAL" clId="{7745F5C3-5DF5-4FCF-9F2B-8AB38E2DD76F}" dt="2022-10-02T13:30:43.593" v="749" actId="20577"/>
          <ac:spMkLst>
            <pc:docMk/>
            <pc:sldMk cId="2062095879" sldId="886"/>
            <ac:spMk id="5" creationId="{4CCF5F94-F85A-4B75-B5EE-FEE92D005330}"/>
          </ac:spMkLst>
        </pc:spChg>
        <pc:spChg chg="mod">
          <ac:chgData name="Olivier Genoud" userId="e3287607-b312-4221-8c8d-a6943b641987" providerId="ADAL" clId="{7745F5C3-5DF5-4FCF-9F2B-8AB38E2DD76F}" dt="2022-10-02T12:50:15.754" v="533" actId="6549"/>
          <ac:spMkLst>
            <pc:docMk/>
            <pc:sldMk cId="2062095879" sldId="886"/>
            <ac:spMk id="8194" creationId="{C38A0EBF-CF88-49B3-A6A5-EA774A544996}"/>
          </ac:spMkLst>
        </pc:spChg>
        <pc:spChg chg="mod">
          <ac:chgData name="Olivier Genoud" userId="e3287607-b312-4221-8c8d-a6943b641987" providerId="ADAL" clId="{7745F5C3-5DF5-4FCF-9F2B-8AB38E2DD76F}" dt="2022-10-02T13:43:05.108" v="941" actId="20577"/>
          <ac:spMkLst>
            <pc:docMk/>
            <pc:sldMk cId="2062095879" sldId="886"/>
            <ac:spMk id="8195" creationId="{4AA9321B-D67F-4928-ABEC-C22F5EFB5B30}"/>
          </ac:spMkLst>
        </pc:spChg>
        <pc:spChg chg="mod">
          <ac:chgData name="Olivier Genoud" userId="e3287607-b312-4221-8c8d-a6943b641987" providerId="ADAL" clId="{7745F5C3-5DF5-4FCF-9F2B-8AB38E2DD76F}" dt="2022-10-03T08:51:47.526" v="987" actId="20577"/>
          <ac:spMkLst>
            <pc:docMk/>
            <pc:sldMk cId="2062095879" sldId="886"/>
            <ac:spMk id="8196" creationId="{09DE4C67-0C44-4013-AD9C-EF9AA7E8CAB1}"/>
          </ac:spMkLst>
        </pc:spChg>
      </pc:sldChg>
      <pc:sldMasterChg chg="modSp mod modSldLayout">
        <pc:chgData name="Olivier Genoud" userId="e3287607-b312-4221-8c8d-a6943b641987" providerId="ADAL" clId="{7745F5C3-5DF5-4FCF-9F2B-8AB38E2DD76F}" dt="2022-10-28T13:32:26.382" v="995" actId="6549"/>
        <pc:sldMasterMkLst>
          <pc:docMk/>
          <pc:sldMasterMk cId="0" sldId="2147485146"/>
        </pc:sldMasterMkLst>
        <pc:spChg chg="mod">
          <ac:chgData name="Olivier Genoud" userId="e3287607-b312-4221-8c8d-a6943b641987" providerId="ADAL" clId="{7745F5C3-5DF5-4FCF-9F2B-8AB38E2DD76F}" dt="2022-10-28T13:32:26.382" v="995" actId="6549"/>
          <ac:spMkLst>
            <pc:docMk/>
            <pc:sldMasterMk cId="0" sldId="2147485146"/>
            <ac:spMk id="13" creationId="{1831B337-8E3A-42C4-B945-76126539A2BF}"/>
          </ac:spMkLst>
        </pc:spChg>
        <pc:sldLayoutChg chg="modSp mod">
          <pc:chgData name="Olivier Genoud" userId="e3287607-b312-4221-8c8d-a6943b641987" providerId="ADAL" clId="{7745F5C3-5DF5-4FCF-9F2B-8AB38E2DD76F}" dt="2022-09-30T13:58:49.091" v="57" actId="6549"/>
          <pc:sldLayoutMkLst>
            <pc:docMk/>
            <pc:sldMasterMk cId="0" sldId="2147485146"/>
            <pc:sldLayoutMk cId="24707556" sldId="2147485303"/>
          </pc:sldLayoutMkLst>
          <pc:spChg chg="mod">
            <ac:chgData name="Olivier Genoud" userId="e3287607-b312-4221-8c8d-a6943b641987" providerId="ADAL" clId="{7745F5C3-5DF5-4FCF-9F2B-8AB38E2DD76F}" dt="2022-09-30T13:58:49.091" v="57"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BAC4AB34-B5AB-4C28-8534-55AED374061A}"/>
    <pc:docChg chg="custSel addSld delSld modSld">
      <pc:chgData name="Olivier Genoud" userId="e3287607-b312-4221-8c8d-a6943b641987" providerId="ADAL" clId="{BAC4AB34-B5AB-4C28-8534-55AED374061A}" dt="2022-02-02T17:09:48.996" v="157" actId="47"/>
      <pc:docMkLst>
        <pc:docMk/>
      </pc:docMkLst>
      <pc:sldChg chg="addSp delSp modSp mod">
        <pc:chgData name="Olivier Genoud" userId="e3287607-b312-4221-8c8d-a6943b641987" providerId="ADAL" clId="{BAC4AB34-B5AB-4C28-8534-55AED374061A}" dt="2022-02-02T17:09:20.488" v="156" actId="20577"/>
        <pc:sldMkLst>
          <pc:docMk/>
          <pc:sldMk cId="0" sldId="363"/>
        </pc:sldMkLst>
        <pc:spChg chg="del">
          <ac:chgData name="Olivier Genoud" userId="e3287607-b312-4221-8c8d-a6943b641987" providerId="ADAL" clId="{BAC4AB34-B5AB-4C28-8534-55AED374061A}" dt="2022-02-02T17:06:25.975" v="26" actId="478"/>
          <ac:spMkLst>
            <pc:docMk/>
            <pc:sldMk cId="0" sldId="363"/>
            <ac:spMk id="4" creationId="{2C538744-2D5B-4DB8-974F-CF621D6844F6}"/>
          </ac:spMkLst>
        </pc:spChg>
        <pc:graphicFrameChg chg="del">
          <ac:chgData name="Olivier Genoud" userId="e3287607-b312-4221-8c8d-a6943b641987" providerId="ADAL" clId="{BAC4AB34-B5AB-4C28-8534-55AED374061A}" dt="2022-02-02T16:50:58.896" v="6" actId="478"/>
          <ac:graphicFrameMkLst>
            <pc:docMk/>
            <pc:sldMk cId="0" sldId="363"/>
            <ac:graphicFrameMk id="2" creationId="{4E0A974A-EF4C-4389-B359-C2EEAA778356}"/>
          </ac:graphicFrameMkLst>
        </pc:graphicFrameChg>
        <pc:graphicFrameChg chg="add mod modGraphic">
          <ac:chgData name="Olivier Genoud" userId="e3287607-b312-4221-8c8d-a6943b641987" providerId="ADAL" clId="{BAC4AB34-B5AB-4C28-8534-55AED374061A}" dt="2022-02-02T17:09:20.488" v="156" actId="20577"/>
          <ac:graphicFrameMkLst>
            <pc:docMk/>
            <pc:sldMk cId="0" sldId="363"/>
            <ac:graphicFrameMk id="3" creationId="{CCAFF9D9-DBA3-4C85-A385-170494A2FF96}"/>
          </ac:graphicFrameMkLst>
        </pc:graphicFrameChg>
      </pc:sldChg>
      <pc:sldChg chg="modSp mod">
        <pc:chgData name="Olivier Genoud" userId="e3287607-b312-4221-8c8d-a6943b641987" providerId="ADAL" clId="{BAC4AB34-B5AB-4C28-8534-55AED374061A}" dt="2022-02-02T12:50:25.643" v="4"/>
        <pc:sldMkLst>
          <pc:docMk/>
          <pc:sldMk cId="0" sldId="364"/>
        </pc:sldMkLst>
        <pc:spChg chg="mod">
          <ac:chgData name="Olivier Genoud" userId="e3287607-b312-4221-8c8d-a6943b641987" providerId="ADAL" clId="{BAC4AB34-B5AB-4C28-8534-55AED374061A}" dt="2022-02-02T12:50:25.643" v="4"/>
          <ac:spMkLst>
            <pc:docMk/>
            <pc:sldMk cId="0" sldId="364"/>
            <ac:spMk id="8195" creationId="{B1E48C8A-7FE9-4A59-B12B-984054E51AA2}"/>
          </ac:spMkLst>
        </pc:spChg>
      </pc:sldChg>
      <pc:sldChg chg="add del">
        <pc:chgData name="Olivier Genoud" userId="e3287607-b312-4221-8c8d-a6943b641987" providerId="ADAL" clId="{BAC4AB34-B5AB-4C28-8534-55AED374061A}" dt="2022-02-02T17:09:48.996" v="157" actId="47"/>
        <pc:sldMkLst>
          <pc:docMk/>
          <pc:sldMk cId="1318280332" sldId="366"/>
        </pc:sldMkLst>
      </pc:sldChg>
    </pc:docChg>
  </pc:docChgLst>
  <pc:docChgLst>
    <pc:chgData name="Olivier Genoud" userId="e3287607-b312-4221-8c8d-a6943b641987" providerId="ADAL" clId="{9F8C02AF-50E4-437D-A598-C64753D8CB51}"/>
    <pc:docChg chg="undo custSel modSld">
      <pc:chgData name="Olivier Genoud" userId="e3287607-b312-4221-8c8d-a6943b641987" providerId="ADAL" clId="{9F8C02AF-50E4-437D-A598-C64753D8CB51}" dt="2022-11-11T14:59:37.285" v="371" actId="20577"/>
      <pc:docMkLst>
        <pc:docMk/>
      </pc:docMkLst>
      <pc:sldChg chg="delSp modSp mod">
        <pc:chgData name="Olivier Genoud" userId="e3287607-b312-4221-8c8d-a6943b641987" providerId="ADAL" clId="{9F8C02AF-50E4-437D-A598-C64753D8CB51}" dt="2022-11-11T10:42:35.572" v="317" actId="478"/>
        <pc:sldMkLst>
          <pc:docMk/>
          <pc:sldMk cId="0" sldId="878"/>
        </pc:sldMkLst>
        <pc:spChg chg="del">
          <ac:chgData name="Olivier Genoud" userId="e3287607-b312-4221-8c8d-a6943b641987" providerId="ADAL" clId="{9F8C02AF-50E4-437D-A598-C64753D8CB51}" dt="2022-11-11T10:42:35.572" v="317" actId="478"/>
          <ac:spMkLst>
            <pc:docMk/>
            <pc:sldMk cId="0" sldId="878"/>
            <ac:spMk id="2" creationId="{295185E5-3454-1E2D-197D-6CCE04C1D71E}"/>
          </ac:spMkLst>
        </pc:spChg>
        <pc:graphicFrameChg chg="mod modGraphic">
          <ac:chgData name="Olivier Genoud" userId="e3287607-b312-4221-8c8d-a6943b641987" providerId="ADAL" clId="{9F8C02AF-50E4-437D-A598-C64753D8CB51}" dt="2022-11-11T10:41:20.524" v="315" actId="13926"/>
          <ac:graphicFrameMkLst>
            <pc:docMk/>
            <pc:sldMk cId="0" sldId="878"/>
            <ac:graphicFrameMk id="8" creationId="{AA90B619-DFE2-4A9C-B06E-260B518FDC0C}"/>
          </ac:graphicFrameMkLst>
        </pc:graphicFrameChg>
      </pc:sldChg>
      <pc:sldChg chg="delSp modSp mod">
        <pc:chgData name="Olivier Genoud" userId="e3287607-b312-4221-8c8d-a6943b641987" providerId="ADAL" clId="{9F8C02AF-50E4-437D-A598-C64753D8CB51}" dt="2022-11-11T10:42:38.833" v="318" actId="478"/>
        <pc:sldMkLst>
          <pc:docMk/>
          <pc:sldMk cId="0" sldId="879"/>
        </pc:sldMkLst>
        <pc:spChg chg="del">
          <ac:chgData name="Olivier Genoud" userId="e3287607-b312-4221-8c8d-a6943b641987" providerId="ADAL" clId="{9F8C02AF-50E4-437D-A598-C64753D8CB51}" dt="2022-11-11T10:42:38.833" v="318" actId="478"/>
          <ac:spMkLst>
            <pc:docMk/>
            <pc:sldMk cId="0" sldId="879"/>
            <ac:spMk id="2" creationId="{1B1C26E9-0E6A-AD69-B9AA-6679F78527E1}"/>
          </ac:spMkLst>
        </pc:spChg>
        <pc:graphicFrameChg chg="modGraphic">
          <ac:chgData name="Olivier Genoud" userId="e3287607-b312-4221-8c8d-a6943b641987" providerId="ADAL" clId="{9F8C02AF-50E4-437D-A598-C64753D8CB51}" dt="2022-11-11T09:30:53.161" v="114" actId="207"/>
          <ac:graphicFrameMkLst>
            <pc:docMk/>
            <pc:sldMk cId="0" sldId="879"/>
            <ac:graphicFrameMk id="8" creationId="{76A3D22C-ADA5-49D2-8486-33C02C29F828}"/>
          </ac:graphicFrameMkLst>
        </pc:graphicFrameChg>
      </pc:sldChg>
      <pc:sldChg chg="delSp modSp mod">
        <pc:chgData name="Olivier Genoud" userId="e3287607-b312-4221-8c8d-a6943b641987" providerId="ADAL" clId="{9F8C02AF-50E4-437D-A598-C64753D8CB51}" dt="2022-11-11T14:59:28.692" v="363" actId="20577"/>
        <pc:sldMkLst>
          <pc:docMk/>
          <pc:sldMk cId="0" sldId="881"/>
        </pc:sldMkLst>
        <pc:spChg chg="del">
          <ac:chgData name="Olivier Genoud" userId="e3287607-b312-4221-8c8d-a6943b641987" providerId="ADAL" clId="{9F8C02AF-50E4-437D-A598-C64753D8CB51}" dt="2022-11-11T10:45:35.218" v="329" actId="478"/>
          <ac:spMkLst>
            <pc:docMk/>
            <pc:sldMk cId="0" sldId="881"/>
            <ac:spMk id="2" creationId="{24CC085F-C487-FB7A-0212-108AA73E9A3D}"/>
          </ac:spMkLst>
        </pc:spChg>
        <pc:graphicFrameChg chg="mod modGraphic">
          <ac:chgData name="Olivier Genoud" userId="e3287607-b312-4221-8c8d-a6943b641987" providerId="ADAL" clId="{9F8C02AF-50E4-437D-A598-C64753D8CB51}" dt="2022-11-11T14:59:28.692" v="363" actId="20577"/>
          <ac:graphicFrameMkLst>
            <pc:docMk/>
            <pc:sldMk cId="0" sldId="881"/>
            <ac:graphicFrameMk id="8" creationId="{31C1D8F2-EFA5-4529-9079-E743F0086B69}"/>
          </ac:graphicFrameMkLst>
        </pc:graphicFrameChg>
      </pc:sldChg>
      <pc:sldChg chg="delSp modSp mod">
        <pc:chgData name="Olivier Genoud" userId="e3287607-b312-4221-8c8d-a6943b641987" providerId="ADAL" clId="{9F8C02AF-50E4-437D-A598-C64753D8CB51}" dt="2022-11-11T14:59:37.285" v="371" actId="20577"/>
        <pc:sldMkLst>
          <pc:docMk/>
          <pc:sldMk cId="0" sldId="882"/>
        </pc:sldMkLst>
        <pc:spChg chg="del">
          <ac:chgData name="Olivier Genoud" userId="e3287607-b312-4221-8c8d-a6943b641987" providerId="ADAL" clId="{9F8C02AF-50E4-437D-A598-C64753D8CB51}" dt="2022-11-11T10:46:55.043" v="336" actId="478"/>
          <ac:spMkLst>
            <pc:docMk/>
            <pc:sldMk cId="0" sldId="882"/>
            <ac:spMk id="2" creationId="{E521ADAF-1782-6229-1F00-503E0EF33C53}"/>
          </ac:spMkLst>
        </pc:spChg>
        <pc:graphicFrameChg chg="mod modGraphic">
          <ac:chgData name="Olivier Genoud" userId="e3287607-b312-4221-8c8d-a6943b641987" providerId="ADAL" clId="{9F8C02AF-50E4-437D-A598-C64753D8CB51}" dt="2022-11-11T14:59:37.285" v="371" actId="20577"/>
          <ac:graphicFrameMkLst>
            <pc:docMk/>
            <pc:sldMk cId="0" sldId="882"/>
            <ac:graphicFrameMk id="8" creationId="{3523190A-F6B1-4E85-879B-A46D21D293E2}"/>
          </ac:graphicFrameMkLst>
        </pc:graphicFrameChg>
      </pc:sldChg>
    </pc:docChg>
  </pc:docChgLst>
  <pc:docChgLst>
    <pc:chgData name="Olivier Genoud" userId="e3287607-b312-4221-8c8d-a6943b641987" providerId="ADAL" clId="{B37BFEB1-B6DD-4D8C-A7F3-9C049DB5903E}"/>
    <pc:docChg chg="undo custSel addSld delSld modSld">
      <pc:chgData name="Olivier Genoud" userId="e3287607-b312-4221-8c8d-a6943b641987" providerId="ADAL" clId="{B37BFEB1-B6DD-4D8C-A7F3-9C049DB5903E}" dt="2023-05-18T14:08:04.480" v="1345" actId="1036"/>
      <pc:docMkLst>
        <pc:docMk/>
      </pc:docMkLst>
      <pc:sldChg chg="delSp modSp mod">
        <pc:chgData name="Olivier Genoud" userId="e3287607-b312-4221-8c8d-a6943b641987" providerId="ADAL" clId="{B37BFEB1-B6DD-4D8C-A7F3-9C049DB5903E}" dt="2023-05-18T14:08:04.480" v="1345" actId="1036"/>
        <pc:sldMkLst>
          <pc:docMk/>
          <pc:sldMk cId="0" sldId="808"/>
        </pc:sldMkLst>
        <pc:spChg chg="del">
          <ac:chgData name="Olivier Genoud" userId="e3287607-b312-4221-8c8d-a6943b641987" providerId="ADAL" clId="{B37BFEB1-B6DD-4D8C-A7F3-9C049DB5903E}" dt="2023-05-17T15:27:02.911" v="181" actId="478"/>
          <ac:spMkLst>
            <pc:docMk/>
            <pc:sldMk cId="0" sldId="808"/>
            <ac:spMk id="2" creationId="{5F6B4967-DF0F-6CE0-8BE3-763C2D764896}"/>
          </ac:spMkLst>
        </pc:spChg>
        <pc:spChg chg="mod">
          <ac:chgData name="Olivier Genoud" userId="e3287607-b312-4221-8c8d-a6943b641987" providerId="ADAL" clId="{B37BFEB1-B6DD-4D8C-A7F3-9C049DB5903E}" dt="2023-05-17T14:44:04.567" v="40"/>
          <ac:spMkLst>
            <pc:docMk/>
            <pc:sldMk cId="0" sldId="808"/>
            <ac:spMk id="8" creationId="{BB6C61F9-29AD-4200-B68D-8E7906A4CAA1}"/>
          </ac:spMkLst>
        </pc:spChg>
        <pc:graphicFrameChg chg="mod modGraphic">
          <ac:chgData name="Olivier Genoud" userId="e3287607-b312-4221-8c8d-a6943b641987" providerId="ADAL" clId="{B37BFEB1-B6DD-4D8C-A7F3-9C049DB5903E}" dt="2023-05-18T14:08:04.480" v="1345" actId="1036"/>
          <ac:graphicFrameMkLst>
            <pc:docMk/>
            <pc:sldMk cId="0" sldId="808"/>
            <ac:graphicFrameMk id="6" creationId="{56102DBE-7A27-4B72-8904-9BD8B08A1693}"/>
          </ac:graphicFrameMkLst>
        </pc:graphicFrameChg>
      </pc:sldChg>
      <pc:sldChg chg="delSp modSp mod">
        <pc:chgData name="Olivier Genoud" userId="e3287607-b312-4221-8c8d-a6943b641987" providerId="ADAL" clId="{B37BFEB1-B6DD-4D8C-A7F3-9C049DB5903E}" dt="2023-05-18T14:07:44.978" v="1341" actId="20577"/>
        <pc:sldMkLst>
          <pc:docMk/>
          <pc:sldMk cId="0" sldId="809"/>
        </pc:sldMkLst>
        <pc:spChg chg="del">
          <ac:chgData name="Olivier Genoud" userId="e3287607-b312-4221-8c8d-a6943b641987" providerId="ADAL" clId="{B37BFEB1-B6DD-4D8C-A7F3-9C049DB5903E}" dt="2023-05-17T15:16:42.275" v="162" actId="478"/>
          <ac:spMkLst>
            <pc:docMk/>
            <pc:sldMk cId="0" sldId="809"/>
            <ac:spMk id="2" creationId="{04AAEEEF-1252-F533-0619-AAB440CCE52F}"/>
          </ac:spMkLst>
        </pc:spChg>
        <pc:spChg chg="mod">
          <ac:chgData name="Olivier Genoud" userId="e3287607-b312-4221-8c8d-a6943b641987" providerId="ADAL" clId="{B37BFEB1-B6DD-4D8C-A7F3-9C049DB5903E}" dt="2023-05-17T14:43:59.911" v="39"/>
          <ac:spMkLst>
            <pc:docMk/>
            <pc:sldMk cId="0" sldId="809"/>
            <ac:spMk id="8" creationId="{82CE806B-8B9A-4A8B-80C5-C7CFE4E4C11C}"/>
          </ac:spMkLst>
        </pc:spChg>
        <pc:graphicFrameChg chg="mod modGraphic">
          <ac:chgData name="Olivier Genoud" userId="e3287607-b312-4221-8c8d-a6943b641987" providerId="ADAL" clId="{B37BFEB1-B6DD-4D8C-A7F3-9C049DB5903E}" dt="2023-05-18T14:07:44.978" v="1341" actId="20577"/>
          <ac:graphicFrameMkLst>
            <pc:docMk/>
            <pc:sldMk cId="0" sldId="809"/>
            <ac:graphicFrameMk id="6" creationId="{83470EA1-6B93-4200-81B2-B6A07DD757F1}"/>
          </ac:graphicFrameMkLst>
        </pc:graphicFrameChg>
      </pc:sldChg>
      <pc:sldChg chg="delSp modSp mod">
        <pc:chgData name="Olivier Genoud" userId="e3287607-b312-4221-8c8d-a6943b641987" providerId="ADAL" clId="{B37BFEB1-B6DD-4D8C-A7F3-9C049DB5903E}" dt="2023-05-17T15:47:47.279" v="308" actId="20577"/>
        <pc:sldMkLst>
          <pc:docMk/>
          <pc:sldMk cId="0" sldId="810"/>
        </pc:sldMkLst>
        <pc:spChg chg="del">
          <ac:chgData name="Olivier Genoud" userId="e3287607-b312-4221-8c8d-a6943b641987" providerId="ADAL" clId="{B37BFEB1-B6DD-4D8C-A7F3-9C049DB5903E}" dt="2023-05-17T15:31:24.387" v="236" actId="478"/>
          <ac:spMkLst>
            <pc:docMk/>
            <pc:sldMk cId="0" sldId="810"/>
            <ac:spMk id="2" creationId="{67A3CE24-5D44-FC13-5EFC-C2D7513640C9}"/>
          </ac:spMkLst>
        </pc:spChg>
        <pc:spChg chg="mod">
          <ac:chgData name="Olivier Genoud" userId="e3287607-b312-4221-8c8d-a6943b641987" providerId="ADAL" clId="{B37BFEB1-B6DD-4D8C-A7F3-9C049DB5903E}" dt="2023-05-17T14:44:08.950" v="41"/>
          <ac:spMkLst>
            <pc:docMk/>
            <pc:sldMk cId="0" sldId="810"/>
            <ac:spMk id="9" creationId="{AECE3115-E7A1-49F4-A9A2-E5E86D3768BB}"/>
          </ac:spMkLst>
        </pc:spChg>
        <pc:spChg chg="mod">
          <ac:chgData name="Olivier Genoud" userId="e3287607-b312-4221-8c8d-a6943b641987" providerId="ADAL" clId="{B37BFEB1-B6DD-4D8C-A7F3-9C049DB5903E}" dt="2023-05-17T15:47:47.279" v="308" actId="20577"/>
          <ac:spMkLst>
            <pc:docMk/>
            <pc:sldMk cId="0" sldId="810"/>
            <ac:spMk id="16387" creationId="{118E205E-6224-40AA-A28E-DE2B0B5FD9CD}"/>
          </ac:spMkLst>
        </pc:spChg>
        <pc:graphicFrameChg chg="mod modGraphic">
          <ac:chgData name="Olivier Genoud" userId="e3287607-b312-4221-8c8d-a6943b641987" providerId="ADAL" clId="{B37BFEB1-B6DD-4D8C-A7F3-9C049DB5903E}" dt="2023-05-17T15:46:38.646" v="307" actId="2165"/>
          <ac:graphicFrameMkLst>
            <pc:docMk/>
            <pc:sldMk cId="0" sldId="810"/>
            <ac:graphicFrameMk id="3" creationId="{1CF7953A-4183-F87C-FF2C-2F957869F037}"/>
          </ac:graphicFrameMkLst>
        </pc:graphicFrameChg>
        <pc:graphicFrameChg chg="mod modGraphic">
          <ac:chgData name="Olivier Genoud" userId="e3287607-b312-4221-8c8d-a6943b641987" providerId="ADAL" clId="{B37BFEB1-B6DD-4D8C-A7F3-9C049DB5903E}" dt="2023-05-17T15:37:56.553" v="304"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B37BFEB1-B6DD-4D8C-A7F3-9C049DB5903E}" dt="2023-05-18T14:07:16.397" v="1338" actId="20577"/>
        <pc:sldMkLst>
          <pc:docMk/>
          <pc:sldMk cId="0" sldId="811"/>
        </pc:sldMkLst>
        <pc:spChg chg="del">
          <ac:chgData name="Olivier Genoud" userId="e3287607-b312-4221-8c8d-a6943b641987" providerId="ADAL" clId="{B37BFEB1-B6DD-4D8C-A7F3-9C049DB5903E}" dt="2023-05-17T15:01:29.487" v="106" actId="478"/>
          <ac:spMkLst>
            <pc:docMk/>
            <pc:sldMk cId="0" sldId="811"/>
            <ac:spMk id="2" creationId="{BDDF3988-6739-ED4E-D54E-733EF86FAABB}"/>
          </ac:spMkLst>
        </pc:spChg>
        <pc:spChg chg="mod">
          <ac:chgData name="Olivier Genoud" userId="e3287607-b312-4221-8c8d-a6943b641987" providerId="ADAL" clId="{B37BFEB1-B6DD-4D8C-A7F3-9C049DB5903E}" dt="2023-05-17T14:43:55.430" v="38"/>
          <ac:spMkLst>
            <pc:docMk/>
            <pc:sldMk cId="0" sldId="811"/>
            <ac:spMk id="8" creationId="{3F1ADB89-7AA8-400D-9831-F1E3477B2690}"/>
          </ac:spMkLst>
        </pc:spChg>
        <pc:graphicFrameChg chg="mod modGraphic">
          <ac:chgData name="Olivier Genoud" userId="e3287607-b312-4221-8c8d-a6943b641987" providerId="ADAL" clId="{B37BFEB1-B6DD-4D8C-A7F3-9C049DB5903E}" dt="2023-05-18T14:07:16.397" v="1338" actId="20577"/>
          <ac:graphicFrameMkLst>
            <pc:docMk/>
            <pc:sldMk cId="0" sldId="811"/>
            <ac:graphicFrameMk id="6" creationId="{303CD404-7819-49B2-818B-645C47D27BBE}"/>
          </ac:graphicFrameMkLst>
        </pc:graphicFrameChg>
      </pc:sldChg>
      <pc:sldChg chg="addSp delSp modSp mod">
        <pc:chgData name="Olivier Genoud" userId="e3287607-b312-4221-8c8d-a6943b641987" providerId="ADAL" clId="{B37BFEB1-B6DD-4D8C-A7F3-9C049DB5903E}" dt="2023-05-18T13:55:28.824" v="1223" actId="478"/>
        <pc:sldMkLst>
          <pc:docMk/>
          <pc:sldMk cId="1867481550" sldId="866"/>
        </pc:sldMkLst>
        <pc:spChg chg="add del mod">
          <ac:chgData name="Olivier Genoud" userId="e3287607-b312-4221-8c8d-a6943b641987" providerId="ADAL" clId="{B37BFEB1-B6DD-4D8C-A7F3-9C049DB5903E}" dt="2023-05-18T13:55:28.824" v="1223" actId="478"/>
          <ac:spMkLst>
            <pc:docMk/>
            <pc:sldMk cId="1867481550" sldId="866"/>
            <ac:spMk id="2" creationId="{951BEB58-7B6E-C060-ED22-832649210211}"/>
          </ac:spMkLst>
        </pc:spChg>
        <pc:graphicFrameChg chg="mod modGraphic">
          <ac:chgData name="Olivier Genoud" userId="e3287607-b312-4221-8c8d-a6943b641987" providerId="ADAL" clId="{B37BFEB1-B6DD-4D8C-A7F3-9C049DB5903E}" dt="2023-05-18T12:00:57.715" v="1029" actId="6549"/>
          <ac:graphicFrameMkLst>
            <pc:docMk/>
            <pc:sldMk cId="1867481550" sldId="866"/>
            <ac:graphicFrameMk id="8" creationId="{76A3D22C-ADA5-49D2-8486-33C02C29F828}"/>
          </ac:graphicFrameMkLst>
        </pc:graphicFrameChg>
      </pc:sldChg>
      <pc:sldChg chg="delSp modSp mod">
        <pc:chgData name="Olivier Genoud" userId="e3287607-b312-4221-8c8d-a6943b641987" providerId="ADAL" clId="{B37BFEB1-B6DD-4D8C-A7F3-9C049DB5903E}" dt="2023-05-18T13:59:28.139" v="1264" actId="20577"/>
        <pc:sldMkLst>
          <pc:docMk/>
          <pc:sldMk cId="3718173731" sldId="867"/>
        </pc:sldMkLst>
        <pc:spChg chg="del">
          <ac:chgData name="Olivier Genoud" userId="e3287607-b312-4221-8c8d-a6943b641987" providerId="ADAL" clId="{B37BFEB1-B6DD-4D8C-A7F3-9C049DB5903E}" dt="2023-05-17T16:12:14.782" v="545" actId="478"/>
          <ac:spMkLst>
            <pc:docMk/>
            <pc:sldMk cId="3718173731" sldId="867"/>
            <ac:spMk id="2" creationId="{8B582B0C-68C7-D53D-E8D2-5393EB09E62C}"/>
          </ac:spMkLst>
        </pc:spChg>
        <pc:spChg chg="mod">
          <ac:chgData name="Olivier Genoud" userId="e3287607-b312-4221-8c8d-a6943b641987" providerId="ADAL" clId="{B37BFEB1-B6DD-4D8C-A7F3-9C049DB5903E}" dt="2023-05-17T15:55:58.006" v="331" actId="6549"/>
          <ac:spMkLst>
            <pc:docMk/>
            <pc:sldMk cId="3718173731" sldId="867"/>
            <ac:spMk id="4" creationId="{C5B93149-CD1D-4C62-8DFE-579BA4A128B1}"/>
          </ac:spMkLst>
        </pc:spChg>
        <pc:spChg chg="mod">
          <ac:chgData name="Olivier Genoud" userId="e3287607-b312-4221-8c8d-a6943b641987" providerId="ADAL" clId="{B37BFEB1-B6DD-4D8C-A7F3-9C049DB5903E}" dt="2023-05-18T13:59:28.139" v="1264" actId="20577"/>
          <ac:spMkLst>
            <pc:docMk/>
            <pc:sldMk cId="3718173731" sldId="867"/>
            <ac:spMk id="18435" creationId="{6DF2C6A5-97CD-46B8-BBA9-33870923E61E}"/>
          </ac:spMkLst>
        </pc:spChg>
      </pc:sldChg>
      <pc:sldChg chg="delSp modSp mod">
        <pc:chgData name="Olivier Genoud" userId="e3287607-b312-4221-8c8d-a6943b641987" providerId="ADAL" clId="{B37BFEB1-B6DD-4D8C-A7F3-9C049DB5903E}" dt="2023-05-18T13:55:22.728" v="1222" actId="478"/>
        <pc:sldMkLst>
          <pc:docMk/>
          <pc:sldMk cId="3269946048" sldId="885"/>
        </pc:sldMkLst>
        <pc:spChg chg="del">
          <ac:chgData name="Olivier Genoud" userId="e3287607-b312-4221-8c8d-a6943b641987" providerId="ADAL" clId="{B37BFEB1-B6DD-4D8C-A7F3-9C049DB5903E}" dt="2023-05-18T13:55:22.728" v="1222" actId="478"/>
          <ac:spMkLst>
            <pc:docMk/>
            <pc:sldMk cId="3269946048" sldId="885"/>
            <ac:spMk id="2" creationId="{28B01F0B-657F-627F-1241-03A3F2345A08}"/>
          </ac:spMkLst>
        </pc:spChg>
        <pc:spChg chg="mod">
          <ac:chgData name="Olivier Genoud" userId="e3287607-b312-4221-8c8d-a6943b641987" providerId="ADAL" clId="{B37BFEB1-B6DD-4D8C-A7F3-9C049DB5903E}" dt="2023-05-18T13:55:10.807" v="1221" actId="6549"/>
          <ac:spMkLst>
            <pc:docMk/>
            <pc:sldMk cId="3269946048" sldId="885"/>
            <ac:spMk id="32771" creationId="{9FCE62D6-5764-49BE-B43B-28DD76F27181}"/>
          </ac:spMkLst>
        </pc:spChg>
        <pc:graphicFrameChg chg="modGraphic">
          <ac:chgData name="Olivier Genoud" userId="e3287607-b312-4221-8c8d-a6943b641987" providerId="ADAL" clId="{B37BFEB1-B6DD-4D8C-A7F3-9C049DB5903E}" dt="2023-05-18T13:54:57.446" v="1220" actId="207"/>
          <ac:graphicFrameMkLst>
            <pc:docMk/>
            <pc:sldMk cId="3269946048" sldId="885"/>
            <ac:graphicFrameMk id="3" creationId="{08DCA5B6-369C-2742-6500-D28DB82A6250}"/>
          </ac:graphicFrameMkLst>
        </pc:graphicFrameChg>
      </pc:sldChg>
      <pc:sldChg chg="delSp modSp mod">
        <pc:chgData name="Olivier Genoud" userId="e3287607-b312-4221-8c8d-a6943b641987" providerId="ADAL" clId="{B37BFEB1-B6DD-4D8C-A7F3-9C049DB5903E}" dt="2023-05-18T14:06:14.157" v="1326" actId="20577"/>
        <pc:sldMkLst>
          <pc:docMk/>
          <pc:sldMk cId="781762355" sldId="887"/>
        </pc:sldMkLst>
        <pc:spChg chg="del">
          <ac:chgData name="Olivier Genoud" userId="e3287607-b312-4221-8c8d-a6943b641987" providerId="ADAL" clId="{B37BFEB1-B6DD-4D8C-A7F3-9C049DB5903E}" dt="2023-05-17T15:45:28.640" v="305" actId="478"/>
          <ac:spMkLst>
            <pc:docMk/>
            <pc:sldMk cId="781762355" sldId="887"/>
            <ac:spMk id="2" creationId="{583940BD-1C58-F082-2A04-EB04719048BD}"/>
          </ac:spMkLst>
        </pc:spChg>
        <pc:spChg chg="mod">
          <ac:chgData name="Olivier Genoud" userId="e3287607-b312-4221-8c8d-a6943b641987" providerId="ADAL" clId="{B37BFEB1-B6DD-4D8C-A7F3-9C049DB5903E}" dt="2023-05-17T14:43:33.936" v="36" actId="6549"/>
          <ac:spMkLst>
            <pc:docMk/>
            <pc:sldMk cId="781762355" sldId="887"/>
            <ac:spMk id="8" creationId="{3F1ADB89-7AA8-400D-9831-F1E3477B2690}"/>
          </ac:spMkLst>
        </pc:spChg>
        <pc:graphicFrameChg chg="mod modGraphic">
          <ac:chgData name="Olivier Genoud" userId="e3287607-b312-4221-8c8d-a6943b641987" providerId="ADAL" clId="{B37BFEB1-B6DD-4D8C-A7F3-9C049DB5903E}" dt="2023-05-18T14:06:14.157" v="1326" actId="20577"/>
          <ac:graphicFrameMkLst>
            <pc:docMk/>
            <pc:sldMk cId="781762355" sldId="887"/>
            <ac:graphicFrameMk id="6" creationId="{303CD404-7819-49B2-818B-645C47D27BBE}"/>
          </ac:graphicFrameMkLst>
        </pc:graphicFrameChg>
      </pc:sldChg>
      <pc:sldChg chg="delSp modSp mod">
        <pc:chgData name="Olivier Genoud" userId="e3287607-b312-4221-8c8d-a6943b641987" providerId="ADAL" clId="{B37BFEB1-B6DD-4D8C-A7F3-9C049DB5903E}" dt="2023-05-18T14:00:37.594" v="1300" actId="6549"/>
        <pc:sldMkLst>
          <pc:docMk/>
          <pc:sldMk cId="2342150959" sldId="889"/>
        </pc:sldMkLst>
        <pc:spChg chg="del">
          <ac:chgData name="Olivier Genoud" userId="e3287607-b312-4221-8c8d-a6943b641987" providerId="ADAL" clId="{B37BFEB1-B6DD-4D8C-A7F3-9C049DB5903E}" dt="2023-05-17T16:15:03.406" v="710" actId="478"/>
          <ac:spMkLst>
            <pc:docMk/>
            <pc:sldMk cId="2342150959" sldId="889"/>
            <ac:spMk id="2" creationId="{4A0D5CAB-57B6-D1BC-CB76-FDAA2721D254}"/>
          </ac:spMkLst>
        </pc:spChg>
        <pc:spChg chg="mod">
          <ac:chgData name="Olivier Genoud" userId="e3287607-b312-4221-8c8d-a6943b641987" providerId="ADAL" clId="{B37BFEB1-B6DD-4D8C-A7F3-9C049DB5903E}" dt="2023-05-17T16:13:01.006" v="578" actId="6549"/>
          <ac:spMkLst>
            <pc:docMk/>
            <pc:sldMk cId="2342150959" sldId="889"/>
            <ac:spMk id="6" creationId="{885FE633-73A9-4EE3-AA73-E8B0E1A0E452}"/>
          </ac:spMkLst>
        </pc:spChg>
        <pc:spChg chg="mod">
          <ac:chgData name="Olivier Genoud" userId="e3287607-b312-4221-8c8d-a6943b641987" providerId="ADAL" clId="{B37BFEB1-B6DD-4D8C-A7F3-9C049DB5903E}" dt="2023-05-18T14:00:37.594" v="1300" actId="6549"/>
          <ac:spMkLst>
            <pc:docMk/>
            <pc:sldMk cId="2342150959" sldId="889"/>
            <ac:spMk id="18435" creationId="{6DF2C6A5-97CD-46B8-BBA9-33870923E61E}"/>
          </ac:spMkLst>
        </pc:spChg>
      </pc:sldChg>
      <pc:sldChg chg="delSp modSp mod">
        <pc:chgData name="Olivier Genoud" userId="e3287607-b312-4221-8c8d-a6943b641987" providerId="ADAL" clId="{B37BFEB1-B6DD-4D8C-A7F3-9C049DB5903E}" dt="2023-05-18T13:09:20.855" v="1122" actId="478"/>
        <pc:sldMkLst>
          <pc:docMk/>
          <pc:sldMk cId="0" sldId="896"/>
        </pc:sldMkLst>
        <pc:spChg chg="del mod">
          <ac:chgData name="Olivier Genoud" userId="e3287607-b312-4221-8c8d-a6943b641987" providerId="ADAL" clId="{B37BFEB1-B6DD-4D8C-A7F3-9C049DB5903E}" dt="2023-05-18T13:09:20.855" v="1122" actId="478"/>
          <ac:spMkLst>
            <pc:docMk/>
            <pc:sldMk cId="0" sldId="896"/>
            <ac:spMk id="2" creationId="{52BF6D75-CC6C-6790-F84D-371FABF746D4}"/>
          </ac:spMkLst>
        </pc:spChg>
        <pc:graphicFrameChg chg="mod modGraphic">
          <ac:chgData name="Olivier Genoud" userId="e3287607-b312-4221-8c8d-a6943b641987" providerId="ADAL" clId="{B37BFEB1-B6DD-4D8C-A7F3-9C049DB5903E}" dt="2023-05-18T13:09:16.487" v="1121" actId="6549"/>
          <ac:graphicFrameMkLst>
            <pc:docMk/>
            <pc:sldMk cId="0" sldId="896"/>
            <ac:graphicFrameMk id="8" creationId="{31C1D8F2-EFA5-4529-9079-E743F0086B69}"/>
          </ac:graphicFrameMkLst>
        </pc:graphicFrameChg>
      </pc:sldChg>
      <pc:sldChg chg="delSp modSp mod">
        <pc:chgData name="Olivier Genoud" userId="e3287607-b312-4221-8c8d-a6943b641987" providerId="ADAL" clId="{B37BFEB1-B6DD-4D8C-A7F3-9C049DB5903E}" dt="2023-05-18T13:53:51.064" v="1212" actId="20577"/>
        <pc:sldMkLst>
          <pc:docMk/>
          <pc:sldMk cId="0" sldId="897"/>
        </pc:sldMkLst>
        <pc:spChg chg="del">
          <ac:chgData name="Olivier Genoud" userId="e3287607-b312-4221-8c8d-a6943b641987" providerId="ADAL" clId="{B37BFEB1-B6DD-4D8C-A7F3-9C049DB5903E}" dt="2023-05-18T13:53:12.118" v="1207" actId="478"/>
          <ac:spMkLst>
            <pc:docMk/>
            <pc:sldMk cId="0" sldId="897"/>
            <ac:spMk id="2" creationId="{0E87BDA9-4A35-CCDD-230A-41FB163F5354}"/>
          </ac:spMkLst>
        </pc:spChg>
        <pc:graphicFrameChg chg="mod modGraphic">
          <ac:chgData name="Olivier Genoud" userId="e3287607-b312-4221-8c8d-a6943b641987" providerId="ADAL" clId="{B37BFEB1-B6DD-4D8C-A7F3-9C049DB5903E}" dt="2023-05-18T13:53:51.064" v="1212" actId="20577"/>
          <ac:graphicFrameMkLst>
            <pc:docMk/>
            <pc:sldMk cId="0" sldId="897"/>
            <ac:graphicFrameMk id="8" creationId="{3523190A-F6B1-4E85-879B-A46D21D293E2}"/>
          </ac:graphicFrameMkLst>
        </pc:graphicFrameChg>
      </pc:sldChg>
      <pc:sldChg chg="delSp mod">
        <pc:chgData name="Olivier Genoud" userId="e3287607-b312-4221-8c8d-a6943b641987" providerId="ADAL" clId="{B37BFEB1-B6DD-4D8C-A7F3-9C049DB5903E}" dt="2023-05-18T13:53:18.854" v="1208" actId="478"/>
        <pc:sldMkLst>
          <pc:docMk/>
          <pc:sldMk cId="0" sldId="898"/>
        </pc:sldMkLst>
        <pc:spChg chg="del">
          <ac:chgData name="Olivier Genoud" userId="e3287607-b312-4221-8c8d-a6943b641987" providerId="ADAL" clId="{B37BFEB1-B6DD-4D8C-A7F3-9C049DB5903E}" dt="2023-05-18T13:53:18.854" v="1208" actId="478"/>
          <ac:spMkLst>
            <pc:docMk/>
            <pc:sldMk cId="0" sldId="898"/>
            <ac:spMk id="2" creationId="{D1F25428-DE60-B9F7-61F7-8155CFEE994C}"/>
          </ac:spMkLst>
        </pc:spChg>
      </pc:sldChg>
      <pc:sldChg chg="modSp add del mod">
        <pc:chgData name="Olivier Genoud" userId="e3287607-b312-4221-8c8d-a6943b641987" providerId="ADAL" clId="{B37BFEB1-B6DD-4D8C-A7F3-9C049DB5903E}" dt="2023-05-17T16:12:49.818" v="562" actId="47"/>
        <pc:sldMkLst>
          <pc:docMk/>
          <pc:sldMk cId="1060725850" sldId="899"/>
        </pc:sldMkLst>
        <pc:spChg chg="mod">
          <ac:chgData name="Olivier Genoud" userId="e3287607-b312-4221-8c8d-a6943b641987" providerId="ADAL" clId="{B37BFEB1-B6DD-4D8C-A7F3-9C049DB5903E}" dt="2023-05-17T16:12:44.878" v="561" actId="6549"/>
          <ac:spMkLst>
            <pc:docMk/>
            <pc:sldMk cId="1060725850" sldId="899"/>
            <ac:spMk id="4" creationId="{C5B93149-CD1D-4C62-8DFE-579BA4A128B1}"/>
          </ac:spMkLst>
        </pc:spChg>
      </pc:sldChg>
      <pc:sldChg chg="modSp add del mod">
        <pc:chgData name="Olivier Genoud" userId="e3287607-b312-4221-8c8d-a6943b641987" providerId="ADAL" clId="{B37BFEB1-B6DD-4D8C-A7F3-9C049DB5903E}" dt="2023-05-17T16:22:07.037" v="945" actId="47"/>
        <pc:sldMkLst>
          <pc:docMk/>
          <pc:sldMk cId="2875914609" sldId="899"/>
        </pc:sldMkLst>
        <pc:spChg chg="mod">
          <ac:chgData name="Olivier Genoud" userId="e3287607-b312-4221-8c8d-a6943b641987" providerId="ADAL" clId="{B37BFEB1-B6DD-4D8C-A7F3-9C049DB5903E}" dt="2023-05-17T16:19:12.450" v="908" actId="6549"/>
          <ac:spMkLst>
            <pc:docMk/>
            <pc:sldMk cId="2875914609" sldId="899"/>
            <ac:spMk id="18435" creationId="{6DF2C6A5-97CD-46B8-BBA9-33870923E61E}"/>
          </ac:spMkLst>
        </pc:spChg>
      </pc:sldChg>
    </pc:docChg>
  </pc:docChgLst>
  <pc:docChgLst>
    <pc:chgData name="Olivier Genoud" userId="e3287607-b312-4221-8c8d-a6943b641987" providerId="ADAL" clId="{E8AD57B0-EA93-49DA-9B45-B9120B8D828D}"/>
    <pc:docChg chg="undo custSel addSld modSld modMainMaster">
      <pc:chgData name="Olivier Genoud" userId="e3287607-b312-4221-8c8d-a6943b641987" providerId="ADAL" clId="{E8AD57B0-EA93-49DA-9B45-B9120B8D828D}" dt="2022-11-18T09:21:52.044" v="147" actId="207"/>
      <pc:docMkLst>
        <pc:docMk/>
      </pc:docMkLst>
      <pc:sldChg chg="modSp mod">
        <pc:chgData name="Olivier Genoud" userId="e3287607-b312-4221-8c8d-a6943b641987" providerId="ADAL" clId="{E8AD57B0-EA93-49DA-9B45-B9120B8D828D}" dt="2022-11-18T09:21:52.044" v="147" actId="207"/>
        <pc:sldMkLst>
          <pc:docMk/>
          <pc:sldMk cId="0" sldId="324"/>
        </pc:sldMkLst>
        <pc:spChg chg="mod">
          <ac:chgData name="Olivier Genoud" userId="e3287607-b312-4221-8c8d-a6943b641987" providerId="ADAL" clId="{E8AD57B0-EA93-49DA-9B45-B9120B8D828D}" dt="2022-11-14T20:28:25.434" v="28" actId="207"/>
          <ac:spMkLst>
            <pc:docMk/>
            <pc:sldMk cId="0" sldId="324"/>
            <ac:spMk id="30723" creationId="{14D8DDB8-47B2-498A-955D-6594BFFF6A1F}"/>
          </ac:spMkLst>
        </pc:spChg>
        <pc:graphicFrameChg chg="modGraphic">
          <ac:chgData name="Olivier Genoud" userId="e3287607-b312-4221-8c8d-a6943b641987" providerId="ADAL" clId="{E8AD57B0-EA93-49DA-9B45-B9120B8D828D}" dt="2022-11-18T09:21:52.044" v="147" actId="207"/>
          <ac:graphicFrameMkLst>
            <pc:docMk/>
            <pc:sldMk cId="0" sldId="324"/>
            <ac:graphicFrameMk id="3" creationId="{568781FC-997D-4470-F4D3-6FB2D33A03BF}"/>
          </ac:graphicFrameMkLst>
        </pc:graphicFrameChg>
      </pc:sldChg>
      <pc:sldChg chg="modSp mod">
        <pc:chgData name="Olivier Genoud" userId="e3287607-b312-4221-8c8d-a6943b641987" providerId="ADAL" clId="{E8AD57B0-EA93-49DA-9B45-B9120B8D828D}" dt="2022-11-14T20:30:09.609" v="33" actId="207"/>
        <pc:sldMkLst>
          <pc:docMk/>
          <pc:sldMk cId="0" sldId="878"/>
        </pc:sldMkLst>
        <pc:graphicFrameChg chg="modGraphic">
          <ac:chgData name="Olivier Genoud" userId="e3287607-b312-4221-8c8d-a6943b641987" providerId="ADAL" clId="{E8AD57B0-EA93-49DA-9B45-B9120B8D828D}" dt="2022-11-14T20:30:09.609" v="33" actId="207"/>
          <ac:graphicFrameMkLst>
            <pc:docMk/>
            <pc:sldMk cId="0" sldId="878"/>
            <ac:graphicFrameMk id="8" creationId="{AA90B619-DFE2-4A9C-B06E-260B518FDC0C}"/>
          </ac:graphicFrameMkLst>
        </pc:graphicFrameChg>
      </pc:sldChg>
      <pc:sldChg chg="modSp">
        <pc:chgData name="Olivier Genoud" userId="e3287607-b312-4221-8c8d-a6943b641987" providerId="ADAL" clId="{E8AD57B0-EA93-49DA-9B45-B9120B8D828D}" dt="2022-11-14T20:30:24.503" v="34"/>
        <pc:sldMkLst>
          <pc:docMk/>
          <pc:sldMk cId="0" sldId="881"/>
        </pc:sldMkLst>
        <pc:graphicFrameChg chg="mod">
          <ac:chgData name="Olivier Genoud" userId="e3287607-b312-4221-8c8d-a6943b641987" providerId="ADAL" clId="{E8AD57B0-EA93-49DA-9B45-B9120B8D828D}" dt="2022-11-14T20:30:24.503" v="34"/>
          <ac:graphicFrameMkLst>
            <pc:docMk/>
            <pc:sldMk cId="0" sldId="881"/>
            <ac:graphicFrameMk id="8" creationId="{31C1D8F2-EFA5-4529-9079-E743F0086B69}"/>
          </ac:graphicFrameMkLst>
        </pc:graphicFrameChg>
      </pc:sldChg>
      <pc:sldChg chg="modSp mod">
        <pc:chgData name="Olivier Genoud" userId="e3287607-b312-4221-8c8d-a6943b641987" providerId="ADAL" clId="{E8AD57B0-EA93-49DA-9B45-B9120B8D828D}" dt="2022-11-16T13:54:28.373" v="44" actId="20577"/>
        <pc:sldMkLst>
          <pc:docMk/>
          <pc:sldMk cId="0" sldId="882"/>
        </pc:sldMkLst>
        <pc:graphicFrameChg chg="modGraphic">
          <ac:chgData name="Olivier Genoud" userId="e3287607-b312-4221-8c8d-a6943b641987" providerId="ADAL" clId="{E8AD57B0-EA93-49DA-9B45-B9120B8D828D}" dt="2022-11-16T13:54:28.373" v="44" actId="20577"/>
          <ac:graphicFrameMkLst>
            <pc:docMk/>
            <pc:sldMk cId="0" sldId="882"/>
            <ac:graphicFrameMk id="8" creationId="{3523190A-F6B1-4E85-879B-A46D21D293E2}"/>
          </ac:graphicFrameMkLst>
        </pc:graphicFrameChg>
      </pc:sldChg>
      <pc:sldChg chg="modSp add mod">
        <pc:chgData name="Olivier Genoud" userId="e3287607-b312-4221-8c8d-a6943b641987" providerId="ADAL" clId="{E8AD57B0-EA93-49DA-9B45-B9120B8D828D}" dt="2022-11-18T07:38:28.367" v="84" actId="20577"/>
        <pc:sldMkLst>
          <pc:docMk/>
          <pc:sldMk cId="2867986219" sldId="890"/>
        </pc:sldMkLst>
        <pc:spChg chg="mod">
          <ac:chgData name="Olivier Genoud" userId="e3287607-b312-4221-8c8d-a6943b641987" providerId="ADAL" clId="{E8AD57B0-EA93-49DA-9B45-B9120B8D828D}" dt="2022-11-18T07:38:28.367" v="84" actId="20577"/>
          <ac:spMkLst>
            <pc:docMk/>
            <pc:sldMk cId="2867986219" sldId="890"/>
            <ac:spMk id="3" creationId="{B55D1B92-72D9-4EBD-BA8E-3D0BCC08F245}"/>
          </ac:spMkLst>
        </pc:spChg>
      </pc:sldChg>
      <pc:sldMasterChg chg="modSp mod">
        <pc:chgData name="Olivier Genoud" userId="e3287607-b312-4221-8c8d-a6943b641987" providerId="ADAL" clId="{E8AD57B0-EA93-49DA-9B45-B9120B8D828D}" dt="2022-11-14T20:26:41.643" v="7" actId="6549"/>
        <pc:sldMasterMkLst>
          <pc:docMk/>
          <pc:sldMasterMk cId="0" sldId="2147485146"/>
        </pc:sldMasterMkLst>
        <pc:spChg chg="mod">
          <ac:chgData name="Olivier Genoud" userId="e3287607-b312-4221-8c8d-a6943b641987" providerId="ADAL" clId="{E8AD57B0-EA93-49DA-9B45-B9120B8D828D}" dt="2022-11-14T20:26:41.643" v="7" actId="6549"/>
          <ac:spMkLst>
            <pc:docMk/>
            <pc:sldMasterMk cId="0" sldId="2147485146"/>
            <ac:spMk id="13" creationId="{1831B337-8E3A-42C4-B945-76126539A2BF}"/>
          </ac:spMkLst>
        </pc:spChg>
      </pc:sldMasterChg>
    </pc:docChg>
  </pc:docChgLst>
  <pc:docChgLst>
    <pc:chgData name="Olivier Genoud" userId="e3287607-b312-4221-8c8d-a6943b641987" providerId="ADAL" clId="{5E86C460-6DB9-4D81-B715-749BE30C8923}"/>
    <pc:docChg chg="undo custSel addSld delSld modSld sldOrd modMainMaster">
      <pc:chgData name="Olivier Genoud" userId="e3287607-b312-4221-8c8d-a6943b641987" providerId="ADAL" clId="{5E86C460-6DB9-4D81-B715-749BE30C8923}" dt="2023-03-31T14:03:01.650" v="269" actId="207"/>
      <pc:docMkLst>
        <pc:docMk/>
      </pc:docMkLst>
      <pc:sldChg chg="addSp delSp modSp mod">
        <pc:chgData name="Olivier Genoud" userId="e3287607-b312-4221-8c8d-a6943b641987" providerId="ADAL" clId="{5E86C460-6DB9-4D81-B715-749BE30C8923}" dt="2023-03-30T16:22:33.308" v="117" actId="478"/>
        <pc:sldMkLst>
          <pc:docMk/>
          <pc:sldMk cId="0" sldId="340"/>
        </pc:sldMkLst>
        <pc:spChg chg="add del mod">
          <ac:chgData name="Olivier Genoud" userId="e3287607-b312-4221-8c8d-a6943b641987" providerId="ADAL" clId="{5E86C460-6DB9-4D81-B715-749BE30C8923}" dt="2023-03-30T16:22:33.308" v="117" actId="478"/>
          <ac:spMkLst>
            <pc:docMk/>
            <pc:sldMk cId="0" sldId="340"/>
            <ac:spMk id="2" creationId="{31AA7DD3-F039-1E52-8015-9207867431F2}"/>
          </ac:spMkLst>
        </pc:spChg>
      </pc:sldChg>
      <pc:sldChg chg="modSp mod">
        <pc:chgData name="Olivier Genoud" userId="e3287607-b312-4221-8c8d-a6943b641987" providerId="ADAL" clId="{5E86C460-6DB9-4D81-B715-749BE30C8923}" dt="2023-03-30T16:07:23.582" v="1" actId="6549"/>
        <pc:sldMkLst>
          <pc:docMk/>
          <pc:sldMk cId="0" sldId="341"/>
        </pc:sldMkLst>
        <pc:spChg chg="mod">
          <ac:chgData name="Olivier Genoud" userId="e3287607-b312-4221-8c8d-a6943b641987" providerId="ADAL" clId="{5E86C460-6DB9-4D81-B715-749BE30C8923}" dt="2023-03-30T16:07:23.582" v="1" actId="6549"/>
          <ac:spMkLst>
            <pc:docMk/>
            <pc:sldMk cId="0" sldId="341"/>
            <ac:spMk id="5122" creationId="{BB023146-264F-4A3E-B3FE-6023E397D993}"/>
          </ac:spMkLst>
        </pc:spChg>
      </pc:sldChg>
      <pc:sldChg chg="addSp modSp">
        <pc:chgData name="Olivier Genoud" userId="e3287607-b312-4221-8c8d-a6943b641987" providerId="ADAL" clId="{5E86C460-6DB9-4D81-B715-749BE30C8923}" dt="2023-03-30T16:22:16.241" v="110"/>
        <pc:sldMkLst>
          <pc:docMk/>
          <pc:sldMk cId="0" sldId="808"/>
        </pc:sldMkLst>
        <pc:spChg chg="add mod">
          <ac:chgData name="Olivier Genoud" userId="e3287607-b312-4221-8c8d-a6943b641987" providerId="ADAL" clId="{5E86C460-6DB9-4D81-B715-749BE30C8923}" dt="2023-03-30T16:22:16.241" v="110"/>
          <ac:spMkLst>
            <pc:docMk/>
            <pc:sldMk cId="0" sldId="808"/>
            <ac:spMk id="2" creationId="{5F6B4967-DF0F-6CE0-8BE3-763C2D764896}"/>
          </ac:spMkLst>
        </pc:spChg>
      </pc:sldChg>
      <pc:sldChg chg="addSp modSp">
        <pc:chgData name="Olivier Genoud" userId="e3287607-b312-4221-8c8d-a6943b641987" providerId="ADAL" clId="{5E86C460-6DB9-4D81-B715-749BE30C8923}" dt="2023-03-30T16:22:13.726" v="109"/>
        <pc:sldMkLst>
          <pc:docMk/>
          <pc:sldMk cId="0" sldId="809"/>
        </pc:sldMkLst>
        <pc:spChg chg="add mod">
          <ac:chgData name="Olivier Genoud" userId="e3287607-b312-4221-8c8d-a6943b641987" providerId="ADAL" clId="{5E86C460-6DB9-4D81-B715-749BE30C8923}" dt="2023-03-30T16:22:13.726" v="109"/>
          <ac:spMkLst>
            <pc:docMk/>
            <pc:sldMk cId="0" sldId="809"/>
            <ac:spMk id="2" creationId="{04AAEEEF-1252-F533-0619-AAB440CCE52F}"/>
          </ac:spMkLst>
        </pc:spChg>
      </pc:sldChg>
      <pc:sldChg chg="addSp modSp">
        <pc:chgData name="Olivier Genoud" userId="e3287607-b312-4221-8c8d-a6943b641987" providerId="ADAL" clId="{5E86C460-6DB9-4D81-B715-749BE30C8923}" dt="2023-03-30T16:22:18.177" v="111"/>
        <pc:sldMkLst>
          <pc:docMk/>
          <pc:sldMk cId="0" sldId="810"/>
        </pc:sldMkLst>
        <pc:spChg chg="add mod">
          <ac:chgData name="Olivier Genoud" userId="e3287607-b312-4221-8c8d-a6943b641987" providerId="ADAL" clId="{5E86C460-6DB9-4D81-B715-749BE30C8923}" dt="2023-03-30T16:22:18.177" v="111"/>
          <ac:spMkLst>
            <pc:docMk/>
            <pc:sldMk cId="0" sldId="810"/>
            <ac:spMk id="2" creationId="{67A3CE24-5D44-FC13-5EFC-C2D7513640C9}"/>
          </ac:spMkLst>
        </pc:spChg>
      </pc:sldChg>
      <pc:sldChg chg="addSp modSp">
        <pc:chgData name="Olivier Genoud" userId="e3287607-b312-4221-8c8d-a6943b641987" providerId="ADAL" clId="{5E86C460-6DB9-4D81-B715-749BE30C8923}" dt="2023-03-30T16:22:12.142" v="108"/>
        <pc:sldMkLst>
          <pc:docMk/>
          <pc:sldMk cId="0" sldId="811"/>
        </pc:sldMkLst>
        <pc:spChg chg="add mod">
          <ac:chgData name="Olivier Genoud" userId="e3287607-b312-4221-8c8d-a6943b641987" providerId="ADAL" clId="{5E86C460-6DB9-4D81-B715-749BE30C8923}" dt="2023-03-30T16:22:12.142" v="108"/>
          <ac:spMkLst>
            <pc:docMk/>
            <pc:sldMk cId="0" sldId="811"/>
            <ac:spMk id="2" creationId="{BDDF3988-6739-ED4E-D54E-733EF86FAABB}"/>
          </ac:spMkLst>
        </pc:spChg>
      </pc:sldChg>
      <pc:sldChg chg="add">
        <pc:chgData name="Olivier Genoud" userId="e3287607-b312-4221-8c8d-a6943b641987" providerId="ADAL" clId="{5E86C460-6DB9-4D81-B715-749BE30C8923}" dt="2023-03-30T16:24:05.084" v="119"/>
        <pc:sldMkLst>
          <pc:docMk/>
          <pc:sldMk cId="1867481550" sldId="866"/>
        </pc:sldMkLst>
      </pc:sldChg>
      <pc:sldChg chg="addSp modSp mod">
        <pc:chgData name="Olivier Genoud" userId="e3287607-b312-4221-8c8d-a6943b641987" providerId="ADAL" clId="{5E86C460-6DB9-4D81-B715-749BE30C8923}" dt="2023-03-30T16:22:05.568" v="104" actId="1076"/>
        <pc:sldMkLst>
          <pc:docMk/>
          <pc:sldMk cId="3718173731" sldId="867"/>
        </pc:sldMkLst>
        <pc:spChg chg="add mod">
          <ac:chgData name="Olivier Genoud" userId="e3287607-b312-4221-8c8d-a6943b641987" providerId="ADAL" clId="{5E86C460-6DB9-4D81-B715-749BE30C8923}" dt="2023-03-30T16:22:05.568" v="104" actId="1076"/>
          <ac:spMkLst>
            <pc:docMk/>
            <pc:sldMk cId="3718173731" sldId="867"/>
            <ac:spMk id="2" creationId="{8B582B0C-68C7-D53D-E8D2-5393EB09E62C}"/>
          </ac:spMkLst>
        </pc:spChg>
      </pc:sldChg>
      <pc:sldChg chg="addSp modSp mod">
        <pc:chgData name="Olivier Genoud" userId="e3287607-b312-4221-8c8d-a6943b641987" providerId="ADAL" clId="{5E86C460-6DB9-4D81-B715-749BE30C8923}" dt="2023-03-30T16:23:15.499" v="118" actId="207"/>
        <pc:sldMkLst>
          <pc:docMk/>
          <pc:sldMk cId="3269946048" sldId="885"/>
        </pc:sldMkLst>
        <pc:spChg chg="add mod">
          <ac:chgData name="Olivier Genoud" userId="e3287607-b312-4221-8c8d-a6943b641987" providerId="ADAL" clId="{5E86C460-6DB9-4D81-B715-749BE30C8923}" dt="2023-03-30T16:22:30.450" v="116"/>
          <ac:spMkLst>
            <pc:docMk/>
            <pc:sldMk cId="3269946048" sldId="885"/>
            <ac:spMk id="2" creationId="{28B01F0B-657F-627F-1241-03A3F2345A08}"/>
          </ac:spMkLst>
        </pc:spChg>
        <pc:spChg chg="mod">
          <ac:chgData name="Olivier Genoud" userId="e3287607-b312-4221-8c8d-a6943b641987" providerId="ADAL" clId="{5E86C460-6DB9-4D81-B715-749BE30C8923}" dt="2023-03-30T16:23:15.499" v="118" actId="207"/>
          <ac:spMkLst>
            <pc:docMk/>
            <pc:sldMk cId="3269946048" sldId="885"/>
            <ac:spMk id="32771" creationId="{9FCE62D6-5764-49BE-B43B-28DD76F27181}"/>
          </ac:spMkLst>
        </pc:spChg>
      </pc:sldChg>
      <pc:sldChg chg="addSp delSp modSp mod">
        <pc:chgData name="Olivier Genoud" userId="e3287607-b312-4221-8c8d-a6943b641987" providerId="ADAL" clId="{5E86C460-6DB9-4D81-B715-749BE30C8923}" dt="2023-03-31T14:00:25.792" v="248" actId="478"/>
        <pc:sldMkLst>
          <pc:docMk/>
          <pc:sldMk cId="2062095879" sldId="886"/>
        </pc:sldMkLst>
        <pc:spChg chg="add del mod">
          <ac:chgData name="Olivier Genoud" userId="e3287607-b312-4221-8c8d-a6943b641987" providerId="ADAL" clId="{5E86C460-6DB9-4D81-B715-749BE30C8923}" dt="2023-03-31T14:00:25.792" v="248" actId="478"/>
          <ac:spMkLst>
            <pc:docMk/>
            <pc:sldMk cId="2062095879" sldId="886"/>
            <ac:spMk id="2" creationId="{3159E59B-3ABB-4947-38E9-78ECA208248A}"/>
          </ac:spMkLst>
        </pc:spChg>
        <pc:spChg chg="mod">
          <ac:chgData name="Olivier Genoud" userId="e3287607-b312-4221-8c8d-a6943b641987" providerId="ADAL" clId="{5E86C460-6DB9-4D81-B715-749BE30C8923}" dt="2023-03-31T13:59:45.840" v="246" actId="20577"/>
          <ac:spMkLst>
            <pc:docMk/>
            <pc:sldMk cId="2062095879" sldId="886"/>
            <ac:spMk id="5" creationId="{4CCF5F94-F85A-4B75-B5EE-FEE92D005330}"/>
          </ac:spMkLst>
        </pc:spChg>
        <pc:spChg chg="mod">
          <ac:chgData name="Olivier Genoud" userId="e3287607-b312-4221-8c8d-a6943b641987" providerId="ADAL" clId="{5E86C460-6DB9-4D81-B715-749BE30C8923}" dt="2023-03-31T13:48:04.098" v="146" actId="6549"/>
          <ac:spMkLst>
            <pc:docMk/>
            <pc:sldMk cId="2062095879" sldId="886"/>
            <ac:spMk id="8194" creationId="{C38A0EBF-CF88-49B3-A6A5-EA774A544996}"/>
          </ac:spMkLst>
        </pc:spChg>
        <pc:spChg chg="mod">
          <ac:chgData name="Olivier Genoud" userId="e3287607-b312-4221-8c8d-a6943b641987" providerId="ADAL" clId="{5E86C460-6DB9-4D81-B715-749BE30C8923}" dt="2023-03-31T13:57:47.297" v="230" actId="6549"/>
          <ac:spMkLst>
            <pc:docMk/>
            <pc:sldMk cId="2062095879" sldId="886"/>
            <ac:spMk id="8195" creationId="{4AA9321B-D67F-4928-ABEC-C22F5EFB5B30}"/>
          </ac:spMkLst>
        </pc:spChg>
        <pc:spChg chg="mod">
          <ac:chgData name="Olivier Genoud" userId="e3287607-b312-4221-8c8d-a6943b641987" providerId="ADAL" clId="{5E86C460-6DB9-4D81-B715-749BE30C8923}" dt="2023-03-31T13:59:49.946" v="247" actId="20577"/>
          <ac:spMkLst>
            <pc:docMk/>
            <pc:sldMk cId="2062095879" sldId="886"/>
            <ac:spMk id="8196" creationId="{09DE4C67-0C44-4013-AD9C-EF9AA7E8CAB1}"/>
          </ac:spMkLst>
        </pc:spChg>
      </pc:sldChg>
      <pc:sldChg chg="addSp modSp">
        <pc:chgData name="Olivier Genoud" userId="e3287607-b312-4221-8c8d-a6943b641987" providerId="ADAL" clId="{5E86C460-6DB9-4D81-B715-749BE30C8923}" dt="2023-03-30T16:22:10.657" v="107"/>
        <pc:sldMkLst>
          <pc:docMk/>
          <pc:sldMk cId="781762355" sldId="887"/>
        </pc:sldMkLst>
        <pc:spChg chg="add mod">
          <ac:chgData name="Olivier Genoud" userId="e3287607-b312-4221-8c8d-a6943b641987" providerId="ADAL" clId="{5E86C460-6DB9-4D81-B715-749BE30C8923}" dt="2023-03-30T16:22:10.657" v="107"/>
          <ac:spMkLst>
            <pc:docMk/>
            <pc:sldMk cId="781762355" sldId="887"/>
            <ac:spMk id="2" creationId="{583940BD-1C58-F082-2A04-EB04719048BD}"/>
          </ac:spMkLst>
        </pc:spChg>
      </pc:sldChg>
      <pc:sldChg chg="addSp modSp">
        <pc:chgData name="Olivier Genoud" userId="e3287607-b312-4221-8c8d-a6943b641987" providerId="ADAL" clId="{5E86C460-6DB9-4D81-B715-749BE30C8923}" dt="2023-03-30T16:22:08.019" v="105"/>
        <pc:sldMkLst>
          <pc:docMk/>
          <pc:sldMk cId="2342150959" sldId="889"/>
        </pc:sldMkLst>
        <pc:spChg chg="add mod">
          <ac:chgData name="Olivier Genoud" userId="e3287607-b312-4221-8c8d-a6943b641987" providerId="ADAL" clId="{5E86C460-6DB9-4D81-B715-749BE30C8923}" dt="2023-03-30T16:22:08.019" v="105"/>
          <ac:spMkLst>
            <pc:docMk/>
            <pc:sldMk cId="2342150959" sldId="889"/>
            <ac:spMk id="2" creationId="{4A0D5CAB-57B6-D1BC-CB76-FDAA2721D254}"/>
          </ac:spMkLst>
        </pc:spChg>
      </pc:sldChg>
      <pc:sldChg chg="addSp modSp del ord">
        <pc:chgData name="Olivier Genoud" userId="e3287607-b312-4221-8c8d-a6943b641987" providerId="ADAL" clId="{5E86C460-6DB9-4D81-B715-749BE30C8923}" dt="2023-03-30T16:26:35.093" v="125" actId="47"/>
        <pc:sldMkLst>
          <pc:docMk/>
          <pc:sldMk cId="0" sldId="893"/>
        </pc:sldMkLst>
        <pc:spChg chg="add mod">
          <ac:chgData name="Olivier Genoud" userId="e3287607-b312-4221-8c8d-a6943b641987" providerId="ADAL" clId="{5E86C460-6DB9-4D81-B715-749BE30C8923}" dt="2023-03-30T16:22:19.807" v="112"/>
          <ac:spMkLst>
            <pc:docMk/>
            <pc:sldMk cId="0" sldId="893"/>
            <ac:spMk id="2" creationId="{94A59C4F-1DC1-DE8D-9D10-A0A3DE77EE4C}"/>
          </ac:spMkLst>
        </pc:spChg>
      </pc:sldChg>
      <pc:sldChg chg="addSp modSp del ord">
        <pc:chgData name="Olivier Genoud" userId="e3287607-b312-4221-8c8d-a6943b641987" providerId="ADAL" clId="{5E86C460-6DB9-4D81-B715-749BE30C8923}" dt="2023-03-30T16:26:41.002" v="126" actId="47"/>
        <pc:sldMkLst>
          <pc:docMk/>
          <pc:sldMk cId="0" sldId="894"/>
        </pc:sldMkLst>
        <pc:spChg chg="add mod">
          <ac:chgData name="Olivier Genoud" userId="e3287607-b312-4221-8c8d-a6943b641987" providerId="ADAL" clId="{5E86C460-6DB9-4D81-B715-749BE30C8923}" dt="2023-03-30T16:22:24.066" v="113"/>
          <ac:spMkLst>
            <pc:docMk/>
            <pc:sldMk cId="0" sldId="894"/>
            <ac:spMk id="2" creationId="{2C4E5EEA-884C-013F-E04D-AA69D9A14421}"/>
          </ac:spMkLst>
        </pc:spChg>
      </pc:sldChg>
      <pc:sldChg chg="addSp modSp del">
        <pc:chgData name="Olivier Genoud" userId="e3287607-b312-4221-8c8d-a6943b641987" providerId="ADAL" clId="{5E86C460-6DB9-4D81-B715-749BE30C8923}" dt="2023-03-30T16:26:44.375" v="127" actId="47"/>
        <pc:sldMkLst>
          <pc:docMk/>
          <pc:sldMk cId="0" sldId="895"/>
        </pc:sldMkLst>
        <pc:spChg chg="add mod">
          <ac:chgData name="Olivier Genoud" userId="e3287607-b312-4221-8c8d-a6943b641987" providerId="ADAL" clId="{5E86C460-6DB9-4D81-B715-749BE30C8923}" dt="2023-03-30T16:22:26.034" v="114"/>
          <ac:spMkLst>
            <pc:docMk/>
            <pc:sldMk cId="0" sldId="895"/>
            <ac:spMk id="2" creationId="{88C92E12-499B-7CEB-44E5-8F36E52D6E52}"/>
          </ac:spMkLst>
        </pc:spChg>
      </pc:sldChg>
      <pc:sldChg chg="addSp modSp add mod">
        <pc:chgData name="Olivier Genoud" userId="e3287607-b312-4221-8c8d-a6943b641987" providerId="ADAL" clId="{5E86C460-6DB9-4D81-B715-749BE30C8923}" dt="2023-03-31T14:03:01.650" v="269" actId="207"/>
        <pc:sldMkLst>
          <pc:docMk/>
          <pc:sldMk cId="0" sldId="896"/>
        </pc:sldMkLst>
        <pc:spChg chg="add mod">
          <ac:chgData name="Olivier Genoud" userId="e3287607-b312-4221-8c8d-a6943b641987" providerId="ADAL" clId="{5E86C460-6DB9-4D81-B715-749BE30C8923}" dt="2023-03-30T16:26:53.723" v="128"/>
          <ac:spMkLst>
            <pc:docMk/>
            <pc:sldMk cId="0" sldId="896"/>
            <ac:spMk id="2" creationId="{52BF6D75-CC6C-6790-F84D-371FABF746D4}"/>
          </ac:spMkLst>
        </pc:spChg>
        <pc:graphicFrameChg chg="modGraphic">
          <ac:chgData name="Olivier Genoud" userId="e3287607-b312-4221-8c8d-a6943b641987" providerId="ADAL" clId="{5E86C460-6DB9-4D81-B715-749BE30C8923}" dt="2023-03-31T14:03:01.650" v="269" actId="207"/>
          <ac:graphicFrameMkLst>
            <pc:docMk/>
            <pc:sldMk cId="0" sldId="896"/>
            <ac:graphicFrameMk id="8" creationId="{31C1D8F2-EFA5-4529-9079-E743F0086B69}"/>
          </ac:graphicFrameMkLst>
        </pc:graphicFrameChg>
      </pc:sldChg>
      <pc:sldChg chg="addSp modSp add mod">
        <pc:chgData name="Olivier Genoud" userId="e3287607-b312-4221-8c8d-a6943b641987" providerId="ADAL" clId="{5E86C460-6DB9-4D81-B715-749BE30C8923}" dt="2023-03-31T14:01:49.503" v="255" actId="207"/>
        <pc:sldMkLst>
          <pc:docMk/>
          <pc:sldMk cId="0" sldId="897"/>
        </pc:sldMkLst>
        <pc:spChg chg="add mod">
          <ac:chgData name="Olivier Genoud" userId="e3287607-b312-4221-8c8d-a6943b641987" providerId="ADAL" clId="{5E86C460-6DB9-4D81-B715-749BE30C8923}" dt="2023-03-30T16:26:55.320" v="129"/>
          <ac:spMkLst>
            <pc:docMk/>
            <pc:sldMk cId="0" sldId="897"/>
            <ac:spMk id="2" creationId="{0E87BDA9-4A35-CCDD-230A-41FB163F5354}"/>
          </ac:spMkLst>
        </pc:spChg>
        <pc:graphicFrameChg chg="modGraphic">
          <ac:chgData name="Olivier Genoud" userId="e3287607-b312-4221-8c8d-a6943b641987" providerId="ADAL" clId="{5E86C460-6DB9-4D81-B715-749BE30C8923}" dt="2023-03-31T14:01:49.503" v="255" actId="207"/>
          <ac:graphicFrameMkLst>
            <pc:docMk/>
            <pc:sldMk cId="0" sldId="897"/>
            <ac:graphicFrameMk id="8" creationId="{3523190A-F6B1-4E85-879B-A46D21D293E2}"/>
          </ac:graphicFrameMkLst>
        </pc:graphicFrameChg>
      </pc:sldChg>
      <pc:sldChg chg="addSp modSp add">
        <pc:chgData name="Olivier Genoud" userId="e3287607-b312-4221-8c8d-a6943b641987" providerId="ADAL" clId="{5E86C460-6DB9-4D81-B715-749BE30C8923}" dt="2023-03-30T16:26:56.889" v="130"/>
        <pc:sldMkLst>
          <pc:docMk/>
          <pc:sldMk cId="0" sldId="898"/>
        </pc:sldMkLst>
        <pc:spChg chg="add mod">
          <ac:chgData name="Olivier Genoud" userId="e3287607-b312-4221-8c8d-a6943b641987" providerId="ADAL" clId="{5E86C460-6DB9-4D81-B715-749BE30C8923}" dt="2023-03-30T16:26:56.889" v="130"/>
          <ac:spMkLst>
            <pc:docMk/>
            <pc:sldMk cId="0" sldId="898"/>
            <ac:spMk id="2" creationId="{D1F25428-DE60-B9F7-61F7-8155CFEE994C}"/>
          </ac:spMkLst>
        </pc:spChg>
      </pc:sldChg>
      <pc:sldChg chg="add del">
        <pc:chgData name="Olivier Genoud" userId="e3287607-b312-4221-8c8d-a6943b641987" providerId="ADAL" clId="{5E86C460-6DB9-4D81-B715-749BE30C8923}" dt="2023-03-31T14:01:04.567" v="249" actId="47"/>
        <pc:sldMkLst>
          <pc:docMk/>
          <pc:sldMk cId="168606457" sldId="899"/>
        </pc:sldMkLst>
      </pc:sldChg>
      <pc:sldMasterChg chg="modSp mod modSldLayout">
        <pc:chgData name="Olivier Genoud" userId="e3287607-b312-4221-8c8d-a6943b641987" providerId="ADAL" clId="{5E86C460-6DB9-4D81-B715-749BE30C8923}" dt="2023-03-30T16:20:56.906" v="84" actId="6549"/>
        <pc:sldMasterMkLst>
          <pc:docMk/>
          <pc:sldMasterMk cId="0" sldId="2147485146"/>
        </pc:sldMasterMkLst>
        <pc:spChg chg="mod">
          <ac:chgData name="Olivier Genoud" userId="e3287607-b312-4221-8c8d-a6943b641987" providerId="ADAL" clId="{5E86C460-6DB9-4D81-B715-749BE30C8923}" dt="2023-03-30T16:20:56.906" v="84" actId="6549"/>
          <ac:spMkLst>
            <pc:docMk/>
            <pc:sldMasterMk cId="0" sldId="2147485146"/>
            <ac:spMk id="13" creationId="{1831B337-8E3A-42C4-B945-76126539A2BF}"/>
          </ac:spMkLst>
        </pc:spChg>
        <pc:sldLayoutChg chg="modSp mod">
          <pc:chgData name="Olivier Genoud" userId="e3287607-b312-4221-8c8d-a6943b641987" providerId="ADAL" clId="{5E86C460-6DB9-4D81-B715-749BE30C8923}" dt="2023-03-30T16:20:47.260" v="76" actId="6549"/>
          <pc:sldLayoutMkLst>
            <pc:docMk/>
            <pc:sldMasterMk cId="0" sldId="2147485146"/>
            <pc:sldLayoutMk cId="24707556" sldId="2147485303"/>
          </pc:sldLayoutMkLst>
          <pc:spChg chg="mod">
            <ac:chgData name="Olivier Genoud" userId="e3287607-b312-4221-8c8d-a6943b641987" providerId="ADAL" clId="{5E86C460-6DB9-4D81-B715-749BE30C8923}" dt="2023-03-30T16:20:47.260" v="76"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CA313619-6587-4C0C-A905-8ABAC4339167}"/>
    <pc:docChg chg="custSel modSld">
      <pc:chgData name="Olivier Genoud" userId="e3287607-b312-4221-8c8d-a6943b641987" providerId="ADAL" clId="{CA313619-6587-4C0C-A905-8ABAC4339167}" dt="2022-08-09T08:32:18.588" v="115" actId="20577"/>
      <pc:docMkLst>
        <pc:docMk/>
      </pc:docMkLst>
      <pc:sldChg chg="modSp mod">
        <pc:chgData name="Olivier Genoud" userId="e3287607-b312-4221-8c8d-a6943b641987" providerId="ADAL" clId="{CA313619-6587-4C0C-A905-8ABAC4339167}" dt="2022-08-09T08:32:18.588" v="115" actId="20577"/>
        <pc:sldMkLst>
          <pc:docMk/>
          <pc:sldMk cId="0" sldId="323"/>
        </pc:sldMkLst>
        <pc:graphicFrameChg chg="mod modGraphic">
          <ac:chgData name="Olivier Genoud" userId="e3287607-b312-4221-8c8d-a6943b641987" providerId="ADAL" clId="{CA313619-6587-4C0C-A905-8ABAC4339167}" dt="2022-08-09T08:32:18.588" v="115" actId="20577"/>
          <ac:graphicFrameMkLst>
            <pc:docMk/>
            <pc:sldMk cId="0" sldId="323"/>
            <ac:graphicFrameMk id="8" creationId="{3523190A-F6B1-4E85-879B-A46D21D293E2}"/>
          </ac:graphicFrameMkLst>
        </pc:graphicFrameChg>
      </pc:sldChg>
    </pc:docChg>
  </pc:docChgLst>
  <pc:docChgLst>
    <pc:chgData name="Olivier Genoud" userId="e3287607-b312-4221-8c8d-a6943b641987" providerId="ADAL" clId="{B6100A0A-A33F-4524-B8A3-35A486FE7C66}"/>
    <pc:docChg chg="undo custSel modSld">
      <pc:chgData name="Olivier Genoud" userId="e3287607-b312-4221-8c8d-a6943b641987" providerId="ADAL" clId="{B6100A0A-A33F-4524-B8A3-35A486FE7C66}" dt="2023-08-20T15:49:52.727" v="12" actId="20577"/>
      <pc:docMkLst>
        <pc:docMk/>
      </pc:docMkLst>
      <pc:sldChg chg="modSp mod">
        <pc:chgData name="Olivier Genoud" userId="e3287607-b312-4221-8c8d-a6943b641987" providerId="ADAL" clId="{B6100A0A-A33F-4524-B8A3-35A486FE7C66}" dt="2023-08-20T15:47:05.601" v="9" actId="20577"/>
        <pc:sldMkLst>
          <pc:docMk/>
          <pc:sldMk cId="0" sldId="321"/>
        </pc:sldMkLst>
        <pc:spChg chg="mod">
          <ac:chgData name="Olivier Genoud" userId="e3287607-b312-4221-8c8d-a6943b641987" providerId="ADAL" clId="{B6100A0A-A33F-4524-B8A3-35A486FE7C66}" dt="2023-08-20T15:47:05.601" v="9" actId="20577"/>
          <ac:spMkLst>
            <pc:docMk/>
            <pc:sldMk cId="0" sldId="321"/>
            <ac:spMk id="24579" creationId="{11EE9470-50B4-49F7-B12A-E7302C4977DB}"/>
          </ac:spMkLst>
        </pc:spChg>
      </pc:sldChg>
      <pc:sldChg chg="delSp modSp mod">
        <pc:chgData name="Olivier Genoud" userId="e3287607-b312-4221-8c8d-a6943b641987" providerId="ADAL" clId="{B6100A0A-A33F-4524-B8A3-35A486FE7C66}" dt="2023-08-20T15:47:13.776" v="10" actId="13926"/>
        <pc:sldMkLst>
          <pc:docMk/>
          <pc:sldMk cId="0" sldId="322"/>
        </pc:sldMkLst>
        <pc:spChg chg="del">
          <ac:chgData name="Olivier Genoud" userId="e3287607-b312-4221-8c8d-a6943b641987" providerId="ADAL" clId="{B6100A0A-A33F-4524-B8A3-35A486FE7C66}" dt="2023-08-20T15:00:58.882" v="4" actId="478"/>
          <ac:spMkLst>
            <pc:docMk/>
            <pc:sldMk cId="0" sldId="322"/>
            <ac:spMk id="2" creationId="{899053C8-CE5B-D92B-1CD6-D6BDD228953F}"/>
          </ac:spMkLst>
        </pc:spChg>
        <pc:graphicFrameChg chg="modGraphic">
          <ac:chgData name="Olivier Genoud" userId="e3287607-b312-4221-8c8d-a6943b641987" providerId="ADAL" clId="{B6100A0A-A33F-4524-B8A3-35A486FE7C66}" dt="2023-08-20T15:47:13.776" v="10" actId="13926"/>
          <ac:graphicFrameMkLst>
            <pc:docMk/>
            <pc:sldMk cId="0" sldId="322"/>
            <ac:graphicFrameMk id="8" creationId="{31C1D8F2-EFA5-4529-9079-E743F0086B69}"/>
          </ac:graphicFrameMkLst>
        </pc:graphicFrameChg>
      </pc:sldChg>
      <pc:sldChg chg="delSp modSp mod">
        <pc:chgData name="Olivier Genoud" userId="e3287607-b312-4221-8c8d-a6943b641987" providerId="ADAL" clId="{B6100A0A-A33F-4524-B8A3-35A486FE7C66}" dt="2023-08-20T15:49:52.727" v="12" actId="20577"/>
        <pc:sldMkLst>
          <pc:docMk/>
          <pc:sldMk cId="0" sldId="323"/>
        </pc:sldMkLst>
        <pc:spChg chg="del">
          <ac:chgData name="Olivier Genoud" userId="e3287607-b312-4221-8c8d-a6943b641987" providerId="ADAL" clId="{B6100A0A-A33F-4524-B8A3-35A486FE7C66}" dt="2023-08-20T15:01:00.900" v="5" actId="478"/>
          <ac:spMkLst>
            <pc:docMk/>
            <pc:sldMk cId="0" sldId="323"/>
            <ac:spMk id="2" creationId="{DFE0611B-B306-54CF-B41B-23A34EDA6D3D}"/>
          </ac:spMkLst>
        </pc:spChg>
        <pc:graphicFrameChg chg="modGraphic">
          <ac:chgData name="Olivier Genoud" userId="e3287607-b312-4221-8c8d-a6943b641987" providerId="ADAL" clId="{B6100A0A-A33F-4524-B8A3-35A486FE7C66}" dt="2023-08-20T15:49:52.727" v="12" actId="20577"/>
          <ac:graphicFrameMkLst>
            <pc:docMk/>
            <pc:sldMk cId="0" sldId="323"/>
            <ac:graphicFrameMk id="8" creationId="{3523190A-F6B1-4E85-879B-A46D21D293E2}"/>
          </ac:graphicFrameMkLst>
        </pc:graphicFrameChg>
      </pc:sldChg>
      <pc:sldChg chg="delSp modSp mod">
        <pc:chgData name="Olivier Genoud" userId="e3287607-b312-4221-8c8d-a6943b641987" providerId="ADAL" clId="{B6100A0A-A33F-4524-B8A3-35A486FE7C66}" dt="2023-08-20T15:00:42.899" v="3" actId="478"/>
        <pc:sldMkLst>
          <pc:docMk/>
          <pc:sldMk cId="0" sldId="324"/>
        </pc:sldMkLst>
        <pc:spChg chg="del">
          <ac:chgData name="Olivier Genoud" userId="e3287607-b312-4221-8c8d-a6943b641987" providerId="ADAL" clId="{B6100A0A-A33F-4524-B8A3-35A486FE7C66}" dt="2023-08-20T15:00:42.899" v="3" actId="478"/>
          <ac:spMkLst>
            <pc:docMk/>
            <pc:sldMk cId="0" sldId="324"/>
            <ac:spMk id="2" creationId="{1E683ECD-8368-2B10-E218-87D864975626}"/>
          </ac:spMkLst>
        </pc:spChg>
        <pc:spChg chg="mod">
          <ac:chgData name="Olivier Genoud" userId="e3287607-b312-4221-8c8d-a6943b641987" providerId="ADAL" clId="{B6100A0A-A33F-4524-B8A3-35A486FE7C66}" dt="2023-08-20T15:00:33.641" v="2" actId="255"/>
          <ac:spMkLst>
            <pc:docMk/>
            <pc:sldMk cId="0" sldId="324"/>
            <ac:spMk id="30723" creationId="{14D8DDB8-47B2-498A-955D-6594BFFF6A1F}"/>
          </ac:spMkLst>
        </pc:spChg>
      </pc:sldChg>
      <pc:sldChg chg="modSp mod">
        <pc:chgData name="Olivier Genoud" userId="e3287607-b312-4221-8c8d-a6943b641987" providerId="ADAL" clId="{B6100A0A-A33F-4524-B8A3-35A486FE7C66}" dt="2023-08-20T15:46:50.664" v="7" actId="13926"/>
        <pc:sldMkLst>
          <pc:docMk/>
          <pc:sldMk cId="0" sldId="900"/>
        </pc:sldMkLst>
        <pc:graphicFrameChg chg="modGraphic">
          <ac:chgData name="Olivier Genoud" userId="e3287607-b312-4221-8c8d-a6943b641987" providerId="ADAL" clId="{B6100A0A-A33F-4524-B8A3-35A486FE7C66}" dt="2023-08-20T15:46:50.664" v="7" actId="13926"/>
          <ac:graphicFrameMkLst>
            <pc:docMk/>
            <pc:sldMk cId="0" sldId="900"/>
            <ac:graphicFrameMk id="8" creationId="{3523190A-F6B1-4E85-879B-A46D21D293E2}"/>
          </ac:graphicFrameMkLst>
        </pc:graphicFrameChg>
      </pc:sldChg>
    </pc:docChg>
  </pc:docChgLst>
  <pc:docChgLst>
    <pc:chgData name="Olivier Genoud" userId="e3287607-b312-4221-8c8d-a6943b641987" providerId="ADAL" clId="{6A95874E-61A1-4394-A313-4F0414D41B4A}"/>
    <pc:docChg chg="custSel modSld">
      <pc:chgData name="Olivier Genoud" userId="e3287607-b312-4221-8c8d-a6943b641987" providerId="ADAL" clId="{6A95874E-61A1-4394-A313-4F0414D41B4A}" dt="2023-08-21T06:33:47.811" v="20" actId="13926"/>
      <pc:docMkLst>
        <pc:docMk/>
      </pc:docMkLst>
      <pc:sldChg chg="modSp mod">
        <pc:chgData name="Olivier Genoud" userId="e3287607-b312-4221-8c8d-a6943b641987" providerId="ADAL" clId="{6A95874E-61A1-4394-A313-4F0414D41B4A}" dt="2023-08-21T06:33:47.811" v="20" actId="13926"/>
        <pc:sldMkLst>
          <pc:docMk/>
          <pc:sldMk cId="0" sldId="322"/>
        </pc:sldMkLst>
        <pc:graphicFrameChg chg="modGraphic">
          <ac:chgData name="Olivier Genoud" userId="e3287607-b312-4221-8c8d-a6943b641987" providerId="ADAL" clId="{6A95874E-61A1-4394-A313-4F0414D41B4A}" dt="2023-08-21T06:33:47.811" v="20" actId="13926"/>
          <ac:graphicFrameMkLst>
            <pc:docMk/>
            <pc:sldMk cId="0" sldId="322"/>
            <ac:graphicFrameMk id="8" creationId="{31C1D8F2-EFA5-4529-9079-E743F0086B69}"/>
          </ac:graphicFrameMkLst>
        </pc:graphicFrameChg>
      </pc:sldChg>
      <pc:sldChg chg="modSp mod">
        <pc:chgData name="Olivier Genoud" userId="e3287607-b312-4221-8c8d-a6943b641987" providerId="ADAL" clId="{6A95874E-61A1-4394-A313-4F0414D41B4A}" dt="2023-08-21T06:33:41.643" v="19" actId="13926"/>
        <pc:sldMkLst>
          <pc:docMk/>
          <pc:sldMk cId="0" sldId="323"/>
        </pc:sldMkLst>
        <pc:graphicFrameChg chg="modGraphic">
          <ac:chgData name="Olivier Genoud" userId="e3287607-b312-4221-8c8d-a6943b641987" providerId="ADAL" clId="{6A95874E-61A1-4394-A313-4F0414D41B4A}" dt="2023-08-21T06:33:41.643" v="19" actId="13926"/>
          <ac:graphicFrameMkLst>
            <pc:docMk/>
            <pc:sldMk cId="0" sldId="323"/>
            <ac:graphicFrameMk id="8" creationId="{3523190A-F6B1-4E85-879B-A46D21D293E2}"/>
          </ac:graphicFrameMkLst>
        </pc:graphicFrameChg>
      </pc:sldChg>
      <pc:sldChg chg="modSp mod">
        <pc:chgData name="Olivier Genoud" userId="e3287607-b312-4221-8c8d-a6943b641987" providerId="ADAL" clId="{6A95874E-61A1-4394-A313-4F0414D41B4A}" dt="2023-08-21T06:26:26.714" v="1" actId="20577"/>
        <pc:sldMkLst>
          <pc:docMk/>
          <pc:sldMk cId="0" sldId="341"/>
        </pc:sldMkLst>
        <pc:spChg chg="mod">
          <ac:chgData name="Olivier Genoud" userId="e3287607-b312-4221-8c8d-a6943b641987" providerId="ADAL" clId="{6A95874E-61A1-4394-A313-4F0414D41B4A}" dt="2023-08-21T06:26:26.714" v="1" actId="20577"/>
          <ac:spMkLst>
            <pc:docMk/>
            <pc:sldMk cId="0" sldId="341"/>
            <ac:spMk id="5122" creationId="{BB023146-264F-4A3E-B3FE-6023E397D993}"/>
          </ac:spMkLst>
        </pc:spChg>
      </pc:sldChg>
    </pc:docChg>
  </pc:docChgLst>
  <pc:docChgLst>
    <pc:chgData name="Olivier Genoud" userId="e3287607-b312-4221-8c8d-a6943b641987" providerId="ADAL" clId="{0983A3D5-A177-46B2-ABD9-E32B60BB9966}"/>
    <pc:docChg chg="undo custSel delSld modSld">
      <pc:chgData name="Olivier Genoud" userId="e3287607-b312-4221-8c8d-a6943b641987" providerId="ADAL" clId="{0983A3D5-A177-46B2-ABD9-E32B60BB9966}" dt="2022-08-12T15:27:22.481" v="128" actId="5793"/>
      <pc:docMkLst>
        <pc:docMk/>
      </pc:docMkLst>
      <pc:sldChg chg="modSp">
        <pc:chgData name="Olivier Genoud" userId="e3287607-b312-4221-8c8d-a6943b641987" providerId="ADAL" clId="{0983A3D5-A177-46B2-ABD9-E32B60BB9966}" dt="2022-08-12T15:25:59.757" v="122" actId="404"/>
        <pc:sldMkLst>
          <pc:docMk/>
          <pc:sldMk cId="0" sldId="304"/>
        </pc:sldMkLst>
        <pc:spChg chg="mod">
          <ac:chgData name="Olivier Genoud" userId="e3287607-b312-4221-8c8d-a6943b641987" providerId="ADAL" clId="{0983A3D5-A177-46B2-ABD9-E32B60BB9966}" dt="2022-08-12T15:25:59.757" v="122" actId="404"/>
          <ac:spMkLst>
            <pc:docMk/>
            <pc:sldMk cId="0" sldId="304"/>
            <ac:spMk id="5" creationId="{4CCF5F94-F85A-4B75-B5EE-FEE92D005330}"/>
          </ac:spMkLst>
        </pc:spChg>
        <pc:spChg chg="mod">
          <ac:chgData name="Olivier Genoud" userId="e3287607-b312-4221-8c8d-a6943b641987" providerId="ADAL" clId="{0983A3D5-A177-46B2-ABD9-E32B60BB9966}" dt="2022-08-12T15:25:59.757" v="122" actId="404"/>
          <ac:spMkLst>
            <pc:docMk/>
            <pc:sldMk cId="0" sldId="304"/>
            <ac:spMk id="8195" creationId="{4AA9321B-D67F-4928-ABEC-C22F5EFB5B30}"/>
          </ac:spMkLst>
        </pc:spChg>
        <pc:spChg chg="mod">
          <ac:chgData name="Olivier Genoud" userId="e3287607-b312-4221-8c8d-a6943b641987" providerId="ADAL" clId="{0983A3D5-A177-46B2-ABD9-E32B60BB9966}" dt="2022-08-12T15:25:59.757" v="122" actId="404"/>
          <ac:spMkLst>
            <pc:docMk/>
            <pc:sldMk cId="0" sldId="304"/>
            <ac:spMk id="8196" creationId="{09DE4C67-0C44-4013-AD9C-EF9AA7E8CAB1}"/>
          </ac:spMkLst>
        </pc:spChg>
      </pc:sldChg>
      <pc:sldChg chg="delSp modSp mod">
        <pc:chgData name="Olivier Genoud" userId="e3287607-b312-4221-8c8d-a6943b641987" providerId="ADAL" clId="{0983A3D5-A177-46B2-ABD9-E32B60BB9966}" dt="2022-08-12T15:23:28.632" v="105" actId="478"/>
        <pc:sldMkLst>
          <pc:docMk/>
          <pc:sldMk cId="0" sldId="322"/>
        </pc:sldMkLst>
        <pc:spChg chg="del">
          <ac:chgData name="Olivier Genoud" userId="e3287607-b312-4221-8c8d-a6943b641987" providerId="ADAL" clId="{0983A3D5-A177-46B2-ABD9-E32B60BB9966}" dt="2022-08-12T15:23:28.632" v="105" actId="478"/>
          <ac:spMkLst>
            <pc:docMk/>
            <pc:sldMk cId="0" sldId="322"/>
            <ac:spMk id="6" creationId="{BE1C1141-8608-4AA2-9553-0BD50EFC042A}"/>
          </ac:spMkLst>
        </pc:spChg>
        <pc:graphicFrameChg chg="modGraphic">
          <ac:chgData name="Olivier Genoud" userId="e3287607-b312-4221-8c8d-a6943b641987" providerId="ADAL" clId="{0983A3D5-A177-46B2-ABD9-E32B60BB9966}" dt="2022-08-12T15:21:21.571" v="87" actId="13926"/>
          <ac:graphicFrameMkLst>
            <pc:docMk/>
            <pc:sldMk cId="0" sldId="322"/>
            <ac:graphicFrameMk id="8" creationId="{31C1D8F2-EFA5-4529-9079-E743F0086B69}"/>
          </ac:graphicFrameMkLst>
        </pc:graphicFrameChg>
      </pc:sldChg>
      <pc:sldChg chg="delSp modSp mod">
        <pc:chgData name="Olivier Genoud" userId="e3287607-b312-4221-8c8d-a6943b641987" providerId="ADAL" clId="{0983A3D5-A177-46B2-ABD9-E32B60BB9966}" dt="2022-08-12T15:23:32.149" v="106" actId="478"/>
        <pc:sldMkLst>
          <pc:docMk/>
          <pc:sldMk cId="0" sldId="323"/>
        </pc:sldMkLst>
        <pc:spChg chg="del">
          <ac:chgData name="Olivier Genoud" userId="e3287607-b312-4221-8c8d-a6943b641987" providerId="ADAL" clId="{0983A3D5-A177-46B2-ABD9-E32B60BB9966}" dt="2022-08-12T15:23:32.149" v="106" actId="478"/>
          <ac:spMkLst>
            <pc:docMk/>
            <pc:sldMk cId="0" sldId="323"/>
            <ac:spMk id="6" creationId="{CCB1D15B-9F9A-4DD3-B9D7-0A288C4A3F2F}"/>
          </ac:spMkLst>
        </pc:spChg>
        <pc:graphicFrameChg chg="mod modGraphic">
          <ac:chgData name="Olivier Genoud" userId="e3287607-b312-4221-8c8d-a6943b641987" providerId="ADAL" clId="{0983A3D5-A177-46B2-ABD9-E32B60BB9966}" dt="2022-08-12T15:22:57.297" v="104" actId="6549"/>
          <ac:graphicFrameMkLst>
            <pc:docMk/>
            <pc:sldMk cId="0" sldId="323"/>
            <ac:graphicFrameMk id="8" creationId="{3523190A-F6B1-4E85-879B-A46D21D293E2}"/>
          </ac:graphicFrameMkLst>
        </pc:graphicFrameChg>
      </pc:sldChg>
      <pc:sldChg chg="delSp modSp mod">
        <pc:chgData name="Olivier Genoud" userId="e3287607-b312-4221-8c8d-a6943b641987" providerId="ADAL" clId="{0983A3D5-A177-46B2-ABD9-E32B60BB9966}" dt="2022-08-12T15:24:32.690" v="115" actId="207"/>
        <pc:sldMkLst>
          <pc:docMk/>
          <pc:sldMk cId="0" sldId="324"/>
        </pc:sldMkLst>
        <pc:spChg chg="del">
          <ac:chgData name="Olivier Genoud" userId="e3287607-b312-4221-8c8d-a6943b641987" providerId="ADAL" clId="{0983A3D5-A177-46B2-ABD9-E32B60BB9966}" dt="2022-08-12T15:23:36.789" v="107" actId="478"/>
          <ac:spMkLst>
            <pc:docMk/>
            <pc:sldMk cId="0" sldId="324"/>
            <ac:spMk id="8" creationId="{6A9B2D16-0EBE-4089-AA6C-143FBBA06CC7}"/>
          </ac:spMkLst>
        </pc:spChg>
        <pc:spChg chg="mod">
          <ac:chgData name="Olivier Genoud" userId="e3287607-b312-4221-8c8d-a6943b641987" providerId="ADAL" clId="{0983A3D5-A177-46B2-ABD9-E32B60BB9966}" dt="2022-08-12T15:23:41.943" v="108" actId="20577"/>
          <ac:spMkLst>
            <pc:docMk/>
            <pc:sldMk cId="0" sldId="324"/>
            <ac:spMk id="30723" creationId="{14D8DDB8-47B2-498A-955D-6594BFFF6A1F}"/>
          </ac:spMkLst>
        </pc:spChg>
        <pc:graphicFrameChg chg="modGraphic">
          <ac:chgData name="Olivier Genoud" userId="e3287607-b312-4221-8c8d-a6943b641987" providerId="ADAL" clId="{0983A3D5-A177-46B2-ABD9-E32B60BB9966}" dt="2022-08-12T15:24:32.690" v="115" actId="207"/>
          <ac:graphicFrameMkLst>
            <pc:docMk/>
            <pc:sldMk cId="0" sldId="324"/>
            <ac:graphicFrameMk id="6" creationId="{39EF35DE-51FD-49FE-8CC9-80BA75B1483B}"/>
          </ac:graphicFrameMkLst>
        </pc:graphicFrameChg>
      </pc:sldChg>
      <pc:sldChg chg="del">
        <pc:chgData name="Olivier Genoud" userId="e3287607-b312-4221-8c8d-a6943b641987" providerId="ADAL" clId="{0983A3D5-A177-46B2-ABD9-E32B60BB9966}" dt="2022-08-12T15:24:21.419" v="109" actId="47"/>
        <pc:sldMkLst>
          <pc:docMk/>
          <pc:sldMk cId="0" sldId="325"/>
        </pc:sldMkLst>
      </pc:sldChg>
      <pc:sldChg chg="modSp mod">
        <pc:chgData name="Olivier Genoud" userId="e3287607-b312-4221-8c8d-a6943b641987" providerId="ADAL" clId="{0983A3D5-A177-46B2-ABD9-E32B60BB9966}" dt="2022-08-12T15:27:22.481" v="128" actId="5793"/>
        <pc:sldMkLst>
          <pc:docMk/>
          <pc:sldMk cId="0" sldId="811"/>
        </pc:sldMkLst>
        <pc:graphicFrameChg chg="modGraphic">
          <ac:chgData name="Olivier Genoud" userId="e3287607-b312-4221-8c8d-a6943b641987" providerId="ADAL" clId="{0983A3D5-A177-46B2-ABD9-E32B60BB9966}" dt="2022-08-12T15:27:22.481" v="128" actId="5793"/>
          <ac:graphicFrameMkLst>
            <pc:docMk/>
            <pc:sldMk cId="0" sldId="811"/>
            <ac:graphicFrameMk id="6" creationId="{303CD404-7819-49B2-818B-645C47D27BBE}"/>
          </ac:graphicFrameMkLst>
        </pc:graphicFrameChg>
      </pc:sldChg>
      <pc:sldChg chg="modSp mod">
        <pc:chgData name="Olivier Genoud" userId="e3287607-b312-4221-8c8d-a6943b641987" providerId="ADAL" clId="{0983A3D5-A177-46B2-ABD9-E32B60BB9966}" dt="2022-08-12T09:13:44.986" v="70" actId="6549"/>
        <pc:sldMkLst>
          <pc:docMk/>
          <pc:sldMk cId="0" sldId="868"/>
        </pc:sldMkLst>
        <pc:graphicFrameChg chg="modGraphic">
          <ac:chgData name="Olivier Genoud" userId="e3287607-b312-4221-8c8d-a6943b641987" providerId="ADAL" clId="{0983A3D5-A177-46B2-ABD9-E32B60BB9966}" dt="2022-08-12T09:13:44.986" v="70"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0983A3D5-A177-46B2-ABD9-E32B60BB9966}" dt="2022-08-12T15:21:37.215" v="88" actId="13926"/>
        <pc:sldMkLst>
          <pc:docMk/>
          <pc:sldMk cId="0" sldId="869"/>
        </pc:sldMkLst>
        <pc:graphicFrameChg chg="modGraphic">
          <ac:chgData name="Olivier Genoud" userId="e3287607-b312-4221-8c8d-a6943b641987" providerId="ADAL" clId="{0983A3D5-A177-46B2-ABD9-E32B60BB9966}" dt="2022-08-12T15:21:37.215" v="88" actId="13926"/>
          <ac:graphicFrameMkLst>
            <pc:docMk/>
            <pc:sldMk cId="0" sldId="869"/>
            <ac:graphicFrameMk id="8" creationId="{76A3D22C-ADA5-49D2-8486-33C02C29F828}"/>
          </ac:graphicFrameMkLst>
        </pc:graphicFrameChg>
      </pc:sldChg>
    </pc:docChg>
  </pc:docChgLst>
  <pc:docChgLst>
    <pc:chgData name="Olivier Genoud" userId="e3287607-b312-4221-8c8d-a6943b641987" providerId="ADAL" clId="{508FD6C5-E3F3-4EB9-B13E-E2526EA69478}"/>
    <pc:docChg chg="undo custSel addSld delSld modSld modMainMaster modNotesMaster modHandout">
      <pc:chgData name="Olivier Genoud" userId="e3287607-b312-4221-8c8d-a6943b641987" providerId="ADAL" clId="{508FD6C5-E3F3-4EB9-B13E-E2526EA69478}" dt="2022-05-04T09:23:18.932" v="3378" actId="1036"/>
      <pc:docMkLst>
        <pc:docMk/>
      </pc:docMkLst>
      <pc:sldChg chg="addSp modSp add mod">
        <pc:chgData name="Olivier Genoud" userId="e3287607-b312-4221-8c8d-a6943b641987" providerId="ADAL" clId="{508FD6C5-E3F3-4EB9-B13E-E2526EA69478}" dt="2022-05-03T16:08:36.845" v="2587" actId="403"/>
        <pc:sldMkLst>
          <pc:docMk/>
          <pc:sldMk cId="0" sldId="304"/>
        </pc:sldMkLst>
        <pc:spChg chg="add mod">
          <ac:chgData name="Olivier Genoud" userId="e3287607-b312-4221-8c8d-a6943b641987" providerId="ADAL" clId="{508FD6C5-E3F3-4EB9-B13E-E2526EA69478}" dt="2022-05-03T16:08:36.845" v="2587" actId="403"/>
          <ac:spMkLst>
            <pc:docMk/>
            <pc:sldMk cId="0" sldId="304"/>
            <ac:spMk id="5" creationId="{4CCF5F94-F85A-4B75-B5EE-FEE92D005330}"/>
          </ac:spMkLst>
        </pc:spChg>
        <pc:spChg chg="mod">
          <ac:chgData name="Olivier Genoud" userId="e3287607-b312-4221-8c8d-a6943b641987" providerId="ADAL" clId="{508FD6C5-E3F3-4EB9-B13E-E2526EA69478}" dt="2022-04-29T17:04:27.501" v="1166" actId="20577"/>
          <ac:spMkLst>
            <pc:docMk/>
            <pc:sldMk cId="0" sldId="304"/>
            <ac:spMk id="8194" creationId="{C38A0EBF-CF88-49B3-A6A5-EA774A544996}"/>
          </ac:spMkLst>
        </pc:spChg>
        <pc:spChg chg="mod">
          <ac:chgData name="Olivier Genoud" userId="e3287607-b312-4221-8c8d-a6943b641987" providerId="ADAL" clId="{508FD6C5-E3F3-4EB9-B13E-E2526EA69478}" dt="2022-05-03T16:08:31.557" v="2585" actId="403"/>
          <ac:spMkLst>
            <pc:docMk/>
            <pc:sldMk cId="0" sldId="304"/>
            <ac:spMk id="8195" creationId="{4AA9321B-D67F-4928-ABEC-C22F5EFB5B30}"/>
          </ac:spMkLst>
        </pc:spChg>
        <pc:spChg chg="mod">
          <ac:chgData name="Olivier Genoud" userId="e3287607-b312-4221-8c8d-a6943b641987" providerId="ADAL" clId="{508FD6C5-E3F3-4EB9-B13E-E2526EA69478}" dt="2022-05-03T16:08:34.404" v="2586" actId="403"/>
          <ac:spMkLst>
            <pc:docMk/>
            <pc:sldMk cId="0" sldId="304"/>
            <ac:spMk id="8196" creationId="{09DE4C67-0C44-4013-AD9C-EF9AA7E8CAB1}"/>
          </ac:spMkLst>
        </pc:spChg>
      </pc:sldChg>
      <pc:sldChg chg="add">
        <pc:chgData name="Olivier Genoud" userId="e3287607-b312-4221-8c8d-a6943b641987" providerId="ADAL" clId="{508FD6C5-E3F3-4EB9-B13E-E2526EA69478}" dt="2022-04-29T16:08:33.366" v="298"/>
        <pc:sldMkLst>
          <pc:docMk/>
          <pc:sldMk cId="0" sldId="340"/>
        </pc:sldMkLst>
      </pc:sldChg>
      <pc:sldChg chg="modSp mod">
        <pc:chgData name="Olivier Genoud" userId="e3287607-b312-4221-8c8d-a6943b641987" providerId="ADAL" clId="{508FD6C5-E3F3-4EB9-B13E-E2526EA69478}" dt="2022-04-29T17:02:02.882" v="1147" actId="20577"/>
        <pc:sldMkLst>
          <pc:docMk/>
          <pc:sldMk cId="0" sldId="341"/>
        </pc:sldMkLst>
        <pc:spChg chg="mod">
          <ac:chgData name="Olivier Genoud" userId="e3287607-b312-4221-8c8d-a6943b641987" providerId="ADAL" clId="{508FD6C5-E3F3-4EB9-B13E-E2526EA69478}" dt="2022-04-29T17:02:02.882" v="1147" actId="20577"/>
          <ac:spMkLst>
            <pc:docMk/>
            <pc:sldMk cId="0" sldId="341"/>
            <ac:spMk id="5122" creationId="{BB023146-264F-4A3E-B3FE-6023E397D993}"/>
          </ac:spMkLst>
        </pc:spChg>
        <pc:spChg chg="mod">
          <ac:chgData name="Olivier Genoud" userId="e3287607-b312-4221-8c8d-a6943b641987" providerId="ADAL" clId="{508FD6C5-E3F3-4EB9-B13E-E2526EA69478}" dt="2022-04-29T15:56:30.633" v="104" actId="255"/>
          <ac:spMkLst>
            <pc:docMk/>
            <pc:sldMk cId="0" sldId="341"/>
            <ac:spMk id="5123" creationId="{CA9F74A1-C51B-4E5E-ACF0-FC129B8DAEA6}"/>
          </ac:spMkLst>
        </pc:spChg>
      </pc:sldChg>
      <pc:sldChg chg="delSp modSp add mod modTransition">
        <pc:chgData name="Olivier Genoud" userId="e3287607-b312-4221-8c8d-a6943b641987" providerId="ADAL" clId="{508FD6C5-E3F3-4EB9-B13E-E2526EA69478}" dt="2022-05-03T16:09:30.946" v="2605" actId="20577"/>
        <pc:sldMkLst>
          <pc:docMk/>
          <pc:sldMk cId="0" sldId="355"/>
        </pc:sldMkLst>
        <pc:spChg chg="del">
          <ac:chgData name="Olivier Genoud" userId="e3287607-b312-4221-8c8d-a6943b641987" providerId="ADAL" clId="{508FD6C5-E3F3-4EB9-B13E-E2526EA69478}" dt="2022-05-03T14:02:37.269" v="2483" actId="478"/>
          <ac:spMkLst>
            <pc:docMk/>
            <pc:sldMk cId="0" sldId="355"/>
            <ac:spMk id="5" creationId="{08FCF331-1177-4832-86A8-B72846687C61}"/>
          </ac:spMkLst>
        </pc:spChg>
        <pc:spChg chg="mod">
          <ac:chgData name="Olivier Genoud" userId="e3287607-b312-4221-8c8d-a6943b641987" providerId="ADAL" clId="{508FD6C5-E3F3-4EB9-B13E-E2526EA69478}" dt="2022-05-03T16:09:30.946" v="2605" actId="20577"/>
          <ac:spMkLst>
            <pc:docMk/>
            <pc:sldMk cId="0" sldId="355"/>
            <ac:spMk id="10242" creationId="{D35366E3-3CE1-4FAA-867F-220E86F6759E}"/>
          </ac:spMkLst>
        </pc:spChg>
        <pc:spChg chg="mod">
          <ac:chgData name="Olivier Genoud" userId="e3287607-b312-4221-8c8d-a6943b641987" providerId="ADAL" clId="{508FD6C5-E3F3-4EB9-B13E-E2526EA69478}" dt="2022-04-29T16:28:15.080" v="686" actId="14100"/>
          <ac:spMkLst>
            <pc:docMk/>
            <pc:sldMk cId="0" sldId="355"/>
            <ac:spMk id="10243" creationId="{5E03F638-7C1E-4B4E-839B-3F102CFBFE46}"/>
          </ac:spMkLst>
        </pc:spChg>
        <pc:graphicFrameChg chg="mod modGraphic">
          <ac:chgData name="Olivier Genoud" userId="e3287607-b312-4221-8c8d-a6943b641987" providerId="ADAL" clId="{508FD6C5-E3F3-4EB9-B13E-E2526EA69478}" dt="2022-05-03T13:38:36.400" v="2352" actId="6549"/>
          <ac:graphicFrameMkLst>
            <pc:docMk/>
            <pc:sldMk cId="0" sldId="355"/>
            <ac:graphicFrameMk id="6" creationId="{35CAF6AE-83C6-45ED-9A06-024BF901EC9C}"/>
          </ac:graphicFrameMkLst>
        </pc:graphicFrameChg>
      </pc:sldChg>
      <pc:sldChg chg="del">
        <pc:chgData name="Olivier Genoud" userId="e3287607-b312-4221-8c8d-a6943b641987" providerId="ADAL" clId="{508FD6C5-E3F3-4EB9-B13E-E2526EA69478}" dt="2022-04-29T15:58:25.152" v="149" actId="47"/>
        <pc:sldMkLst>
          <pc:docMk/>
          <pc:sldMk cId="0" sldId="363"/>
        </pc:sldMkLst>
      </pc:sldChg>
      <pc:sldChg chg="del">
        <pc:chgData name="Olivier Genoud" userId="e3287607-b312-4221-8c8d-a6943b641987" providerId="ADAL" clId="{508FD6C5-E3F3-4EB9-B13E-E2526EA69478}" dt="2022-04-29T15:58:26.123" v="150" actId="47"/>
        <pc:sldMkLst>
          <pc:docMk/>
          <pc:sldMk cId="0" sldId="364"/>
        </pc:sldMkLst>
      </pc:sldChg>
      <pc:sldChg chg="del">
        <pc:chgData name="Olivier Genoud" userId="e3287607-b312-4221-8c8d-a6943b641987" providerId="ADAL" clId="{508FD6C5-E3F3-4EB9-B13E-E2526EA69478}" dt="2022-04-29T15:58:27.026" v="151" actId="47"/>
        <pc:sldMkLst>
          <pc:docMk/>
          <pc:sldMk cId="1982388090" sldId="365"/>
        </pc:sldMkLst>
      </pc:sldChg>
      <pc:sldChg chg="addSp delSp modSp add mod modTransition">
        <pc:chgData name="Olivier Genoud" userId="e3287607-b312-4221-8c8d-a6943b641987" providerId="ADAL" clId="{508FD6C5-E3F3-4EB9-B13E-E2526EA69478}" dt="2022-05-03T16:10:11.109" v="2628" actId="6549"/>
        <pc:sldMkLst>
          <pc:docMk/>
          <pc:sldMk cId="0" sldId="808"/>
        </pc:sldMkLst>
        <pc:spChg chg="add del mod">
          <ac:chgData name="Olivier Genoud" userId="e3287607-b312-4221-8c8d-a6943b641987" providerId="ADAL" clId="{508FD6C5-E3F3-4EB9-B13E-E2526EA69478}" dt="2022-04-29T16:33:50.089" v="797" actId="478"/>
          <ac:spMkLst>
            <pc:docMk/>
            <pc:sldMk cId="0" sldId="808"/>
            <ac:spMk id="2" creationId="{70426C52-E0C9-437D-9F84-132973E441DB}"/>
          </ac:spMkLst>
        </pc:spChg>
        <pc:spChg chg="del">
          <ac:chgData name="Olivier Genoud" userId="e3287607-b312-4221-8c8d-a6943b641987" providerId="ADAL" clId="{508FD6C5-E3F3-4EB9-B13E-E2526EA69478}" dt="2022-05-03T13:58:41.600" v="2473" actId="478"/>
          <ac:spMkLst>
            <pc:docMk/>
            <pc:sldMk cId="0" sldId="808"/>
            <ac:spMk id="5" creationId="{8BCB19F5-B4A4-444F-AD54-B3D1CF2888B6}"/>
          </ac:spMkLst>
        </pc:spChg>
        <pc:spChg chg="add del mod">
          <ac:chgData name="Olivier Genoud" userId="e3287607-b312-4221-8c8d-a6943b641987" providerId="ADAL" clId="{508FD6C5-E3F3-4EB9-B13E-E2526EA69478}" dt="2022-04-29T17:09:00.299" v="1230" actId="478"/>
          <ac:spMkLst>
            <pc:docMk/>
            <pc:sldMk cId="0" sldId="808"/>
            <ac:spMk id="7" creationId="{A8578489-DCEA-4C82-BD85-5C4B68F1667D}"/>
          </ac:spMkLst>
        </pc:spChg>
        <pc:spChg chg="add mod">
          <ac:chgData name="Olivier Genoud" userId="e3287607-b312-4221-8c8d-a6943b641987" providerId="ADAL" clId="{508FD6C5-E3F3-4EB9-B13E-E2526EA69478}" dt="2022-05-03T16:10:11.109" v="2628" actId="6549"/>
          <ac:spMkLst>
            <pc:docMk/>
            <pc:sldMk cId="0" sldId="808"/>
            <ac:spMk id="8" creationId="{BB6C61F9-29AD-4200-B68D-8E7906A4CAA1}"/>
          </ac:spMkLst>
        </pc:spChg>
        <pc:spChg chg="del">
          <ac:chgData name="Olivier Genoud" userId="e3287607-b312-4221-8c8d-a6943b641987" providerId="ADAL" clId="{508FD6C5-E3F3-4EB9-B13E-E2526EA69478}" dt="2022-04-29T16:33:48.121" v="796" actId="478"/>
          <ac:spMkLst>
            <pc:docMk/>
            <pc:sldMk cId="0" sldId="808"/>
            <ac:spMk id="10242" creationId="{71E925CD-DAB1-4F1E-A704-6C06E855015F}"/>
          </ac:spMkLst>
        </pc:spChg>
        <pc:spChg chg="mod">
          <ac:chgData name="Olivier Genoud" userId="e3287607-b312-4221-8c8d-a6943b641987" providerId="ADAL" clId="{508FD6C5-E3F3-4EB9-B13E-E2526EA69478}" dt="2022-05-03T13:49:30.284" v="2421" actId="20577"/>
          <ac:spMkLst>
            <pc:docMk/>
            <pc:sldMk cId="0" sldId="808"/>
            <ac:spMk id="10243" creationId="{1B2A4B76-42F1-4980-9FA3-CC0E33B64F62}"/>
          </ac:spMkLst>
        </pc:spChg>
        <pc:graphicFrameChg chg="mod modGraphic">
          <ac:chgData name="Olivier Genoud" userId="e3287607-b312-4221-8c8d-a6943b641987" providerId="ADAL" clId="{508FD6C5-E3F3-4EB9-B13E-E2526EA69478}" dt="2022-05-03T16:08:09.466" v="2584" actId="14734"/>
          <ac:graphicFrameMkLst>
            <pc:docMk/>
            <pc:sldMk cId="0" sldId="808"/>
            <ac:graphicFrameMk id="6" creationId="{56102DBE-7A27-4B72-8904-9BD8B08A1693}"/>
          </ac:graphicFrameMkLst>
        </pc:graphicFrameChg>
      </pc:sldChg>
      <pc:sldChg chg="addSp delSp modSp add mod modTransition modNotesTx">
        <pc:chgData name="Olivier Genoud" userId="e3287607-b312-4221-8c8d-a6943b641987" providerId="ADAL" clId="{508FD6C5-E3F3-4EB9-B13E-E2526EA69478}" dt="2022-05-03T16:10:04.948" v="2621" actId="6549"/>
        <pc:sldMkLst>
          <pc:docMk/>
          <pc:sldMk cId="0" sldId="809"/>
        </pc:sldMkLst>
        <pc:spChg chg="add del mod">
          <ac:chgData name="Olivier Genoud" userId="e3287607-b312-4221-8c8d-a6943b641987" providerId="ADAL" clId="{508FD6C5-E3F3-4EB9-B13E-E2526EA69478}" dt="2022-04-29T16:33:40.965" v="794" actId="478"/>
          <ac:spMkLst>
            <pc:docMk/>
            <pc:sldMk cId="0" sldId="809"/>
            <ac:spMk id="2" creationId="{7BD95657-1295-4D20-BFB2-FB12C6933CED}"/>
          </ac:spMkLst>
        </pc:spChg>
        <pc:spChg chg="del mod">
          <ac:chgData name="Olivier Genoud" userId="e3287607-b312-4221-8c8d-a6943b641987" providerId="ADAL" clId="{508FD6C5-E3F3-4EB9-B13E-E2526EA69478}" dt="2022-05-03T13:48:39.854" v="2411" actId="478"/>
          <ac:spMkLst>
            <pc:docMk/>
            <pc:sldMk cId="0" sldId="809"/>
            <ac:spMk id="5" creationId="{84157C48-0221-42A0-9FFC-6031FA0CF90A}"/>
          </ac:spMkLst>
        </pc:spChg>
        <pc:spChg chg="add del mod">
          <ac:chgData name="Olivier Genoud" userId="e3287607-b312-4221-8c8d-a6943b641987" providerId="ADAL" clId="{508FD6C5-E3F3-4EB9-B13E-E2526EA69478}" dt="2022-04-29T17:08:54.705" v="1228" actId="478"/>
          <ac:spMkLst>
            <pc:docMk/>
            <pc:sldMk cId="0" sldId="809"/>
            <ac:spMk id="7" creationId="{71CE7A4A-C66D-4D79-8886-DE7F6228FC98}"/>
          </ac:spMkLst>
        </pc:spChg>
        <pc:spChg chg="add mod">
          <ac:chgData name="Olivier Genoud" userId="e3287607-b312-4221-8c8d-a6943b641987" providerId="ADAL" clId="{508FD6C5-E3F3-4EB9-B13E-E2526EA69478}" dt="2022-05-03T16:10:04.948" v="2621" actId="6549"/>
          <ac:spMkLst>
            <pc:docMk/>
            <pc:sldMk cId="0" sldId="809"/>
            <ac:spMk id="8" creationId="{82CE806B-8B9A-4A8B-80C5-C7CFE4E4C11C}"/>
          </ac:spMkLst>
        </pc:spChg>
        <pc:spChg chg="del">
          <ac:chgData name="Olivier Genoud" userId="e3287607-b312-4221-8c8d-a6943b641987" providerId="ADAL" clId="{508FD6C5-E3F3-4EB9-B13E-E2526EA69478}" dt="2022-04-29T16:33:37.207" v="793" actId="478"/>
          <ac:spMkLst>
            <pc:docMk/>
            <pc:sldMk cId="0" sldId="809"/>
            <ac:spMk id="14338" creationId="{CC9D575B-AA5E-46E3-8E12-4EE563D5E755}"/>
          </ac:spMkLst>
        </pc:spChg>
        <pc:spChg chg="mod">
          <ac:chgData name="Olivier Genoud" userId="e3287607-b312-4221-8c8d-a6943b641987" providerId="ADAL" clId="{508FD6C5-E3F3-4EB9-B13E-E2526EA69478}" dt="2022-04-29T16:56:39.645" v="1013" actId="20577"/>
          <ac:spMkLst>
            <pc:docMk/>
            <pc:sldMk cId="0" sldId="809"/>
            <ac:spMk id="14339" creationId="{3B259D97-2B01-40AE-B095-45E1FD905E92}"/>
          </ac:spMkLst>
        </pc:spChg>
        <pc:graphicFrameChg chg="mod modGraphic">
          <ac:chgData name="Olivier Genoud" userId="e3287607-b312-4221-8c8d-a6943b641987" providerId="ADAL" clId="{508FD6C5-E3F3-4EB9-B13E-E2526EA69478}" dt="2022-05-03T16:07:08.928" v="2569" actId="403"/>
          <ac:graphicFrameMkLst>
            <pc:docMk/>
            <pc:sldMk cId="0" sldId="809"/>
            <ac:graphicFrameMk id="6" creationId="{83470EA1-6B93-4200-81B2-B6A07DD757F1}"/>
          </ac:graphicFrameMkLst>
        </pc:graphicFrameChg>
      </pc:sldChg>
      <pc:sldChg chg="addSp delSp modSp add mod modTransition">
        <pc:chgData name="Olivier Genoud" userId="e3287607-b312-4221-8c8d-a6943b641987" providerId="ADAL" clId="{508FD6C5-E3F3-4EB9-B13E-E2526EA69478}" dt="2022-05-03T16:10:18.063" v="2635" actId="6549"/>
        <pc:sldMkLst>
          <pc:docMk/>
          <pc:sldMk cId="0" sldId="810"/>
        </pc:sldMkLst>
        <pc:spChg chg="add del mod">
          <ac:chgData name="Olivier Genoud" userId="e3287607-b312-4221-8c8d-a6943b641987" providerId="ADAL" clId="{508FD6C5-E3F3-4EB9-B13E-E2526EA69478}" dt="2022-04-29T16:34:01.347" v="800" actId="478"/>
          <ac:spMkLst>
            <pc:docMk/>
            <pc:sldMk cId="0" sldId="810"/>
            <ac:spMk id="2" creationId="{6975813D-AE10-4CCA-B1BB-2D2BA29A8900}"/>
          </ac:spMkLst>
        </pc:spChg>
        <pc:spChg chg="del">
          <ac:chgData name="Olivier Genoud" userId="e3287607-b312-4221-8c8d-a6943b641987" providerId="ADAL" clId="{508FD6C5-E3F3-4EB9-B13E-E2526EA69478}" dt="2022-05-03T16:04:52.489" v="2542" actId="478"/>
          <ac:spMkLst>
            <pc:docMk/>
            <pc:sldMk cId="0" sldId="810"/>
            <ac:spMk id="7" creationId="{1B68452A-F2E0-4CB5-9DD4-9CAA246C9B02}"/>
          </ac:spMkLst>
        </pc:spChg>
        <pc:spChg chg="add del mod">
          <ac:chgData name="Olivier Genoud" userId="e3287607-b312-4221-8c8d-a6943b641987" providerId="ADAL" clId="{508FD6C5-E3F3-4EB9-B13E-E2526EA69478}" dt="2022-04-29T17:09:04.846" v="1232" actId="478"/>
          <ac:spMkLst>
            <pc:docMk/>
            <pc:sldMk cId="0" sldId="810"/>
            <ac:spMk id="8" creationId="{19E5A62F-194B-4125-AB53-D9D9CD29C976}"/>
          </ac:spMkLst>
        </pc:spChg>
        <pc:spChg chg="add mod">
          <ac:chgData name="Olivier Genoud" userId="e3287607-b312-4221-8c8d-a6943b641987" providerId="ADAL" clId="{508FD6C5-E3F3-4EB9-B13E-E2526EA69478}" dt="2022-05-03T16:10:18.063" v="2635" actId="6549"/>
          <ac:spMkLst>
            <pc:docMk/>
            <pc:sldMk cId="0" sldId="810"/>
            <ac:spMk id="9" creationId="{AECE3115-E7A1-49F4-A9A2-E5E86D3768BB}"/>
          </ac:spMkLst>
        </pc:spChg>
        <pc:spChg chg="del">
          <ac:chgData name="Olivier Genoud" userId="e3287607-b312-4221-8c8d-a6943b641987" providerId="ADAL" clId="{508FD6C5-E3F3-4EB9-B13E-E2526EA69478}" dt="2022-04-29T16:33:59.496" v="799" actId="478"/>
          <ac:spMkLst>
            <pc:docMk/>
            <pc:sldMk cId="0" sldId="810"/>
            <ac:spMk id="16386" creationId="{765AE979-1D5F-4C12-AE96-D2BE2EB39BE4}"/>
          </ac:spMkLst>
        </pc:spChg>
        <pc:spChg chg="mod">
          <ac:chgData name="Olivier Genoud" userId="e3287607-b312-4221-8c8d-a6943b641987" providerId="ADAL" clId="{508FD6C5-E3F3-4EB9-B13E-E2526EA69478}" dt="2022-04-29T16:34:32.683" v="804" actId="14100"/>
          <ac:spMkLst>
            <pc:docMk/>
            <pc:sldMk cId="0" sldId="810"/>
            <ac:spMk id="16387" creationId="{118E205E-6224-40AA-A28E-DE2B0B5FD9CD}"/>
          </ac:spMkLst>
        </pc:spChg>
        <pc:graphicFrameChg chg="mod modGraphic">
          <ac:chgData name="Olivier Genoud" userId="e3287607-b312-4221-8c8d-a6943b641987" providerId="ADAL" clId="{508FD6C5-E3F3-4EB9-B13E-E2526EA69478}" dt="2022-05-03T16:05:22.415" v="2549" actId="20577"/>
          <ac:graphicFrameMkLst>
            <pc:docMk/>
            <pc:sldMk cId="0" sldId="810"/>
            <ac:graphicFrameMk id="5" creationId="{346AF420-98E7-43DE-BEA5-56089EEC3B8A}"/>
          </ac:graphicFrameMkLst>
        </pc:graphicFrameChg>
        <pc:graphicFrameChg chg="mod modGraphic">
          <ac:chgData name="Olivier Genoud" userId="e3287607-b312-4221-8c8d-a6943b641987" providerId="ADAL" clId="{508FD6C5-E3F3-4EB9-B13E-E2526EA69478}" dt="2022-05-03T16:05:37.153" v="2552" actId="14734"/>
          <ac:graphicFrameMkLst>
            <pc:docMk/>
            <pc:sldMk cId="0" sldId="810"/>
            <ac:graphicFrameMk id="6" creationId="{B53850FE-1D21-4CA7-AC66-C163CA22C758}"/>
          </ac:graphicFrameMkLst>
        </pc:graphicFrameChg>
      </pc:sldChg>
      <pc:sldChg chg="addSp delSp modSp add mod modTransition modNotesTx">
        <pc:chgData name="Olivier Genoud" userId="e3287607-b312-4221-8c8d-a6943b641987" providerId="ADAL" clId="{508FD6C5-E3F3-4EB9-B13E-E2526EA69478}" dt="2022-05-03T16:09:53.722" v="2614" actId="20577"/>
        <pc:sldMkLst>
          <pc:docMk/>
          <pc:sldMk cId="0" sldId="811"/>
        </pc:sldMkLst>
        <pc:spChg chg="add del mod">
          <ac:chgData name="Olivier Genoud" userId="e3287607-b312-4221-8c8d-a6943b641987" providerId="ADAL" clId="{508FD6C5-E3F3-4EB9-B13E-E2526EA69478}" dt="2022-04-29T16:33:24.216" v="791" actId="478"/>
          <ac:spMkLst>
            <pc:docMk/>
            <pc:sldMk cId="0" sldId="811"/>
            <ac:spMk id="2" creationId="{7692B767-FA4A-4BCF-AF66-CE08557BB4D4}"/>
          </ac:spMkLst>
        </pc:spChg>
        <pc:spChg chg="del">
          <ac:chgData name="Olivier Genoud" userId="e3287607-b312-4221-8c8d-a6943b641987" providerId="ADAL" clId="{508FD6C5-E3F3-4EB9-B13E-E2526EA69478}" dt="2022-05-03T13:36:01.728" v="2304" actId="478"/>
          <ac:spMkLst>
            <pc:docMk/>
            <pc:sldMk cId="0" sldId="811"/>
            <ac:spMk id="5" creationId="{7B88E917-741C-409B-975B-65936ECA9F86}"/>
          </ac:spMkLst>
        </pc:spChg>
        <pc:spChg chg="add del mod">
          <ac:chgData name="Olivier Genoud" userId="e3287607-b312-4221-8c8d-a6943b641987" providerId="ADAL" clId="{508FD6C5-E3F3-4EB9-B13E-E2526EA69478}" dt="2022-04-29T17:08:47.926" v="1226" actId="478"/>
          <ac:spMkLst>
            <pc:docMk/>
            <pc:sldMk cId="0" sldId="811"/>
            <ac:spMk id="7" creationId="{0052FBDD-3D02-4AD0-B663-23386DC779D8}"/>
          </ac:spMkLst>
        </pc:spChg>
        <pc:spChg chg="add mod">
          <ac:chgData name="Olivier Genoud" userId="e3287607-b312-4221-8c8d-a6943b641987" providerId="ADAL" clId="{508FD6C5-E3F3-4EB9-B13E-E2526EA69478}" dt="2022-05-03T16:09:53.722" v="2614" actId="20577"/>
          <ac:spMkLst>
            <pc:docMk/>
            <pc:sldMk cId="0" sldId="811"/>
            <ac:spMk id="8" creationId="{3F1ADB89-7AA8-400D-9831-F1E3477B2690}"/>
          </ac:spMkLst>
        </pc:spChg>
        <pc:spChg chg="del">
          <ac:chgData name="Olivier Genoud" userId="e3287607-b312-4221-8c8d-a6943b641987" providerId="ADAL" clId="{508FD6C5-E3F3-4EB9-B13E-E2526EA69478}" dt="2022-04-29T16:33:17.900" v="789" actId="478"/>
          <ac:spMkLst>
            <pc:docMk/>
            <pc:sldMk cId="0" sldId="811"/>
            <ac:spMk id="12290" creationId="{33A7EA68-6438-4C1E-A5D5-7B955CABFAB8}"/>
          </ac:spMkLst>
        </pc:spChg>
        <pc:spChg chg="mod">
          <ac:chgData name="Olivier Genoud" userId="e3287607-b312-4221-8c8d-a6943b641987" providerId="ADAL" clId="{508FD6C5-E3F3-4EB9-B13E-E2526EA69478}" dt="2022-05-03T13:38:14.722" v="2342" actId="207"/>
          <ac:spMkLst>
            <pc:docMk/>
            <pc:sldMk cId="0" sldId="811"/>
            <ac:spMk id="12291" creationId="{528CA109-F676-4CDF-A79C-C2D66AC04130}"/>
          </ac:spMkLst>
        </pc:spChg>
        <pc:graphicFrameChg chg="mod modGraphic">
          <ac:chgData name="Olivier Genoud" userId="e3287607-b312-4221-8c8d-a6943b641987" providerId="ADAL" clId="{508FD6C5-E3F3-4EB9-B13E-E2526EA69478}" dt="2022-05-03T16:06:50.710" v="2568" actId="14734"/>
          <ac:graphicFrameMkLst>
            <pc:docMk/>
            <pc:sldMk cId="0" sldId="811"/>
            <ac:graphicFrameMk id="6" creationId="{303CD404-7819-49B2-818B-645C47D27BBE}"/>
          </ac:graphicFrameMkLst>
        </pc:graphicFrameChg>
      </pc:sldChg>
      <pc:sldChg chg="modSp add del modTransition">
        <pc:chgData name="Olivier Genoud" userId="e3287607-b312-4221-8c8d-a6943b641987" providerId="ADAL" clId="{508FD6C5-E3F3-4EB9-B13E-E2526EA69478}" dt="2022-04-29T16:34:50.605" v="805" actId="47"/>
        <pc:sldMkLst>
          <pc:docMk/>
          <pc:sldMk cId="0" sldId="836"/>
        </pc:sldMkLst>
        <pc:spChg chg="mod">
          <ac:chgData name="Olivier Genoud" userId="e3287607-b312-4221-8c8d-a6943b641987" providerId="ADAL" clId="{508FD6C5-E3F3-4EB9-B13E-E2526EA69478}" dt="2022-04-29T16:26:33.394" v="618" actId="1036"/>
          <ac:spMkLst>
            <pc:docMk/>
            <pc:sldMk cId="0" sldId="836"/>
            <ac:spMk id="18435" creationId="{6DF2C6A5-97CD-46B8-BBA9-33870923E61E}"/>
          </ac:spMkLst>
        </pc:spChg>
      </pc:sldChg>
      <pc:sldChg chg="addSp delSp modSp add mod modTransition">
        <pc:chgData name="Olivier Genoud" userId="e3287607-b312-4221-8c8d-a6943b641987" providerId="ADAL" clId="{508FD6C5-E3F3-4EB9-B13E-E2526EA69478}" dt="2022-05-03T16:10:45.635" v="2637" actId="14734"/>
        <pc:sldMkLst>
          <pc:docMk/>
          <pc:sldMk cId="0" sldId="857"/>
        </pc:sldMkLst>
        <pc:spChg chg="add del mod">
          <ac:chgData name="Olivier Genoud" userId="e3287607-b312-4221-8c8d-a6943b641987" providerId="ADAL" clId="{508FD6C5-E3F3-4EB9-B13E-E2526EA69478}" dt="2022-04-29T16:58:06.221" v="1072" actId="478"/>
          <ac:spMkLst>
            <pc:docMk/>
            <pc:sldMk cId="0" sldId="857"/>
            <ac:spMk id="2" creationId="{C718E4FF-7E05-4EA4-BD0D-763F5FC8533D}"/>
          </ac:spMkLst>
        </pc:spChg>
        <pc:spChg chg="add mod">
          <ac:chgData name="Olivier Genoud" userId="e3287607-b312-4221-8c8d-a6943b641987" providerId="ADAL" clId="{508FD6C5-E3F3-4EB9-B13E-E2526EA69478}" dt="2022-04-29T16:59:26.473" v="1091" actId="166"/>
          <ac:spMkLst>
            <pc:docMk/>
            <pc:sldMk cId="0" sldId="857"/>
            <ac:spMk id="4" creationId="{73322AFE-C5E8-442E-BFE6-FE79B6088A82}"/>
          </ac:spMkLst>
        </pc:spChg>
        <pc:spChg chg="del mod">
          <ac:chgData name="Olivier Genoud" userId="e3287607-b312-4221-8c8d-a6943b641987" providerId="ADAL" clId="{508FD6C5-E3F3-4EB9-B13E-E2526EA69478}" dt="2022-04-29T16:58:03.431" v="1071" actId="478"/>
          <ac:spMkLst>
            <pc:docMk/>
            <pc:sldMk cId="0" sldId="857"/>
            <ac:spMk id="25602" creationId="{13E5D67A-743E-4FD5-B4A9-91238C5C1121}"/>
          </ac:spMkLst>
        </pc:spChg>
        <pc:graphicFrameChg chg="mod ord modGraphic">
          <ac:chgData name="Olivier Genoud" userId="e3287607-b312-4221-8c8d-a6943b641987" providerId="ADAL" clId="{508FD6C5-E3F3-4EB9-B13E-E2526EA69478}" dt="2022-05-03T16:10:45.635" v="2637" actId="14734"/>
          <ac:graphicFrameMkLst>
            <pc:docMk/>
            <pc:sldMk cId="0" sldId="857"/>
            <ac:graphicFrameMk id="8" creationId="{AA90B619-DFE2-4A9C-B06E-260B518FDC0C}"/>
          </ac:graphicFrameMkLst>
        </pc:graphicFrameChg>
      </pc:sldChg>
      <pc:sldChg chg="addSp delSp modSp add mod modTransition">
        <pc:chgData name="Olivier Genoud" userId="e3287607-b312-4221-8c8d-a6943b641987" providerId="ADAL" clId="{508FD6C5-E3F3-4EB9-B13E-E2526EA69478}" dt="2022-05-03T09:29:23.629" v="2085" actId="2165"/>
        <pc:sldMkLst>
          <pc:docMk/>
          <pc:sldMk cId="0" sldId="858"/>
        </pc:sldMkLst>
        <pc:spChg chg="add del mod">
          <ac:chgData name="Olivier Genoud" userId="e3287607-b312-4221-8c8d-a6943b641987" providerId="ADAL" clId="{508FD6C5-E3F3-4EB9-B13E-E2526EA69478}" dt="2022-04-29T16:59:44.636" v="1094" actId="478"/>
          <ac:spMkLst>
            <pc:docMk/>
            <pc:sldMk cId="0" sldId="858"/>
            <ac:spMk id="2" creationId="{6CC5936D-7F44-43FF-96FE-497CF6358D69}"/>
          </ac:spMkLst>
        </pc:spChg>
        <pc:spChg chg="add mod">
          <ac:chgData name="Olivier Genoud" userId="e3287607-b312-4221-8c8d-a6943b641987" providerId="ADAL" clId="{508FD6C5-E3F3-4EB9-B13E-E2526EA69478}" dt="2022-05-02T08:22:58.306" v="1340" actId="14100"/>
          <ac:spMkLst>
            <pc:docMk/>
            <pc:sldMk cId="0" sldId="858"/>
            <ac:spMk id="4" creationId="{E8EE9566-CBD7-4692-827D-72B24C80C921}"/>
          </ac:spMkLst>
        </pc:spChg>
        <pc:spChg chg="del mod">
          <ac:chgData name="Olivier Genoud" userId="e3287607-b312-4221-8c8d-a6943b641987" providerId="ADAL" clId="{508FD6C5-E3F3-4EB9-B13E-E2526EA69478}" dt="2022-04-29T16:59:43.132" v="1093" actId="478"/>
          <ac:spMkLst>
            <pc:docMk/>
            <pc:sldMk cId="0" sldId="858"/>
            <ac:spMk id="27835" creationId="{AA9803BB-F77B-41A6-A45F-10754F428C2A}"/>
          </ac:spMkLst>
        </pc:spChg>
        <pc:graphicFrameChg chg="mod modGraphic">
          <ac:chgData name="Olivier Genoud" userId="e3287607-b312-4221-8c8d-a6943b641987" providerId="ADAL" clId="{508FD6C5-E3F3-4EB9-B13E-E2526EA69478}" dt="2022-05-03T09:29:23.629" v="2085" actId="2165"/>
          <ac:graphicFrameMkLst>
            <pc:docMk/>
            <pc:sldMk cId="0" sldId="858"/>
            <ac:graphicFrameMk id="8" creationId="{76A3D22C-ADA5-49D2-8486-33C02C29F828}"/>
          </ac:graphicFrameMkLst>
        </pc:graphicFrameChg>
      </pc:sldChg>
      <pc:sldChg chg="addSp delSp modSp add mod modTransition">
        <pc:chgData name="Olivier Genoud" userId="e3287607-b312-4221-8c8d-a6943b641987" providerId="ADAL" clId="{508FD6C5-E3F3-4EB9-B13E-E2526EA69478}" dt="2022-04-29T17:11:10.426" v="1241" actId="1076"/>
        <pc:sldMkLst>
          <pc:docMk/>
          <pc:sldMk cId="0" sldId="859"/>
        </pc:sldMkLst>
        <pc:spChg chg="add del mod">
          <ac:chgData name="Olivier Genoud" userId="e3287607-b312-4221-8c8d-a6943b641987" providerId="ADAL" clId="{508FD6C5-E3F3-4EB9-B13E-E2526EA69478}" dt="2022-04-29T17:01:06.758" v="1131" actId="478"/>
          <ac:spMkLst>
            <pc:docMk/>
            <pc:sldMk cId="0" sldId="859"/>
            <ac:spMk id="2" creationId="{98B0E811-47DF-4BEF-8787-F608286360AD}"/>
          </ac:spMkLst>
        </pc:spChg>
        <pc:spChg chg="add mod">
          <ac:chgData name="Olivier Genoud" userId="e3287607-b312-4221-8c8d-a6943b641987" providerId="ADAL" clId="{508FD6C5-E3F3-4EB9-B13E-E2526EA69478}" dt="2022-04-29T17:01:17.985" v="1145" actId="6549"/>
          <ac:spMkLst>
            <pc:docMk/>
            <pc:sldMk cId="0" sldId="859"/>
            <ac:spMk id="8" creationId="{32544885-0DFB-4F47-BD41-8F06993426AB}"/>
          </ac:spMkLst>
        </pc:spChg>
        <pc:spChg chg="del mod">
          <ac:chgData name="Olivier Genoud" userId="e3287607-b312-4221-8c8d-a6943b641987" providerId="ADAL" clId="{508FD6C5-E3F3-4EB9-B13E-E2526EA69478}" dt="2022-04-29T17:01:04.190" v="1130" actId="478"/>
          <ac:spMkLst>
            <pc:docMk/>
            <pc:sldMk cId="0" sldId="859"/>
            <ac:spMk id="29698" creationId="{B59C4729-C44F-4AF1-B5BF-4C64AAE3FAE1}"/>
          </ac:spMkLst>
        </pc:spChg>
        <pc:spChg chg="mod">
          <ac:chgData name="Olivier Genoud" userId="e3287607-b312-4221-8c8d-a6943b641987" providerId="ADAL" clId="{508FD6C5-E3F3-4EB9-B13E-E2526EA69478}" dt="2022-04-29T17:11:00.131" v="1237" actId="14100"/>
          <ac:spMkLst>
            <pc:docMk/>
            <pc:sldMk cId="0" sldId="859"/>
            <ac:spMk id="29699" creationId="{0780E46F-D08A-4426-8257-95F1BA63B627}"/>
          </ac:spMkLst>
        </pc:spChg>
        <pc:graphicFrameChg chg="mod modGraphic">
          <ac:chgData name="Olivier Genoud" userId="e3287607-b312-4221-8c8d-a6943b641987" providerId="ADAL" clId="{508FD6C5-E3F3-4EB9-B13E-E2526EA69478}" dt="2022-04-29T17:11:03.449" v="1239" actId="1036"/>
          <ac:graphicFrameMkLst>
            <pc:docMk/>
            <pc:sldMk cId="0" sldId="859"/>
            <ac:graphicFrameMk id="6" creationId="{EB5E836F-818A-4AD1-B595-023FAF59066F}"/>
          </ac:graphicFrameMkLst>
        </pc:graphicFrameChg>
        <pc:graphicFrameChg chg="mod modGraphic">
          <ac:chgData name="Olivier Genoud" userId="e3287607-b312-4221-8c8d-a6943b641987" providerId="ADAL" clId="{508FD6C5-E3F3-4EB9-B13E-E2526EA69478}" dt="2022-04-29T17:11:10.426" v="1241" actId="1076"/>
          <ac:graphicFrameMkLst>
            <pc:docMk/>
            <pc:sldMk cId="0" sldId="859"/>
            <ac:graphicFrameMk id="7" creationId="{F4E8CA4D-18B5-4162-9BAB-0746BC1C5D3D}"/>
          </ac:graphicFrameMkLst>
        </pc:graphicFrameChg>
      </pc:sldChg>
      <pc:sldChg chg="modSp add mod modTransition">
        <pc:chgData name="Olivier Genoud" userId="e3287607-b312-4221-8c8d-a6943b641987" providerId="ADAL" clId="{508FD6C5-E3F3-4EB9-B13E-E2526EA69478}" dt="2022-05-03T16:11:40.056" v="2651" actId="20577"/>
        <pc:sldMkLst>
          <pc:docMk/>
          <pc:sldMk cId="0" sldId="860"/>
        </pc:sldMkLst>
        <pc:spChg chg="mod">
          <ac:chgData name="Olivier Genoud" userId="e3287607-b312-4221-8c8d-a6943b641987" providerId="ADAL" clId="{508FD6C5-E3F3-4EB9-B13E-E2526EA69478}" dt="2022-05-03T16:11:40.056" v="2651" actId="20577"/>
          <ac:spMkLst>
            <pc:docMk/>
            <pc:sldMk cId="0" sldId="860"/>
            <ac:spMk id="32770" creationId="{9F0E7C5C-1983-4D8D-BEEB-ED85A541A29F}"/>
          </ac:spMkLst>
        </pc:spChg>
        <pc:spChg chg="mod">
          <ac:chgData name="Olivier Genoud" userId="e3287607-b312-4221-8c8d-a6943b641987" providerId="ADAL" clId="{508FD6C5-E3F3-4EB9-B13E-E2526EA69478}" dt="2022-04-29T17:14:44.186" v="1300" actId="14100"/>
          <ac:spMkLst>
            <pc:docMk/>
            <pc:sldMk cId="0" sldId="860"/>
            <ac:spMk id="32771" creationId="{9FCE62D6-5764-49BE-B43B-28DD76F27181}"/>
          </ac:spMkLst>
        </pc:spChg>
        <pc:graphicFrameChg chg="mod">
          <ac:chgData name="Olivier Genoud" userId="e3287607-b312-4221-8c8d-a6943b641987" providerId="ADAL" clId="{508FD6C5-E3F3-4EB9-B13E-E2526EA69478}" dt="2022-04-29T17:15:06.711" v="1324" actId="1035"/>
          <ac:graphicFrameMkLst>
            <pc:docMk/>
            <pc:sldMk cId="0" sldId="860"/>
            <ac:graphicFrameMk id="7" creationId="{6D17EBFD-38C5-4FA3-A89B-0867A8C0717F}"/>
          </ac:graphicFrameMkLst>
        </pc:graphicFrameChg>
      </pc:sldChg>
      <pc:sldChg chg="modSp add mod">
        <pc:chgData name="Olivier Genoud" userId="e3287607-b312-4221-8c8d-a6943b641987" providerId="ADAL" clId="{508FD6C5-E3F3-4EB9-B13E-E2526EA69478}" dt="2022-04-29T17:15:31.211" v="1325" actId="1076"/>
        <pc:sldMkLst>
          <pc:docMk/>
          <pc:sldMk cId="0" sldId="861"/>
        </pc:sldMkLst>
        <pc:spChg chg="mod">
          <ac:chgData name="Olivier Genoud" userId="e3287607-b312-4221-8c8d-a6943b641987" providerId="ADAL" clId="{508FD6C5-E3F3-4EB9-B13E-E2526EA69478}" dt="2022-04-29T17:01:53.213" v="1146" actId="404"/>
          <ac:spMkLst>
            <pc:docMk/>
            <pc:sldMk cId="0" sldId="861"/>
            <ac:spMk id="33794" creationId="{FB946077-6A0C-4F12-AE3B-AC26B7F9ED33}"/>
          </ac:spMkLst>
        </pc:spChg>
        <pc:graphicFrameChg chg="mod">
          <ac:chgData name="Olivier Genoud" userId="e3287607-b312-4221-8c8d-a6943b641987" providerId="ADAL" clId="{508FD6C5-E3F3-4EB9-B13E-E2526EA69478}" dt="2022-04-29T17:15:31.211" v="1325" actId="1076"/>
          <ac:graphicFrameMkLst>
            <pc:docMk/>
            <pc:sldMk cId="0" sldId="861"/>
            <ac:graphicFrameMk id="7" creationId="{F878BF30-6A8B-4280-922F-C822085395AE}"/>
          </ac:graphicFrameMkLst>
        </pc:graphicFrameChg>
      </pc:sldChg>
      <pc:sldChg chg="modSp add del modTransition">
        <pc:chgData name="Olivier Genoud" userId="e3287607-b312-4221-8c8d-a6943b641987" providerId="ADAL" clId="{508FD6C5-E3F3-4EB9-B13E-E2526EA69478}" dt="2022-04-29T16:34:51.740" v="806" actId="47"/>
        <pc:sldMkLst>
          <pc:docMk/>
          <pc:sldMk cId="4040949475" sldId="863"/>
        </pc:sldMkLst>
        <pc:spChg chg="mod">
          <ac:chgData name="Olivier Genoud" userId="e3287607-b312-4221-8c8d-a6943b641987" providerId="ADAL" clId="{508FD6C5-E3F3-4EB9-B13E-E2526EA69478}" dt="2022-04-29T16:26:16.626" v="613" actId="14100"/>
          <ac:spMkLst>
            <pc:docMk/>
            <pc:sldMk cId="4040949475" sldId="863"/>
            <ac:spMk id="18435" creationId="{6DF2C6A5-97CD-46B8-BBA9-33870923E61E}"/>
          </ac:spMkLst>
        </pc:spChg>
      </pc:sldChg>
      <pc:sldChg chg="addSp delSp modSp add mod modNotesTx">
        <pc:chgData name="Olivier Genoud" userId="e3287607-b312-4221-8c8d-a6943b641987" providerId="ADAL" clId="{508FD6C5-E3F3-4EB9-B13E-E2526EA69478}" dt="2022-05-04T09:23:18.932" v="3378" actId="1036"/>
        <pc:sldMkLst>
          <pc:docMk/>
          <pc:sldMk cId="3887238049" sldId="864"/>
        </pc:sldMkLst>
        <pc:spChg chg="add del mod">
          <ac:chgData name="Olivier Genoud" userId="e3287607-b312-4221-8c8d-a6943b641987" providerId="ADAL" clId="{508FD6C5-E3F3-4EB9-B13E-E2526EA69478}" dt="2022-04-29T16:41:17.197" v="880" actId="478"/>
          <ac:spMkLst>
            <pc:docMk/>
            <pc:sldMk cId="3887238049" sldId="864"/>
            <ac:spMk id="2" creationId="{40BDD73F-43D9-4FBD-8C8B-5B638FA1400D}"/>
          </ac:spMkLst>
        </pc:spChg>
        <pc:spChg chg="add mod">
          <ac:chgData name="Olivier Genoud" userId="e3287607-b312-4221-8c8d-a6943b641987" providerId="ADAL" clId="{508FD6C5-E3F3-4EB9-B13E-E2526EA69478}" dt="2022-05-04T08:29:05.275" v="3285" actId="20577"/>
          <ac:spMkLst>
            <pc:docMk/>
            <pc:sldMk cId="3887238049" sldId="864"/>
            <ac:spMk id="2" creationId="{A4F064AD-89D7-431D-A7D6-00B910F675E5}"/>
          </ac:spMkLst>
        </pc:spChg>
        <pc:spChg chg="add mod">
          <ac:chgData name="Olivier Genoud" userId="e3287607-b312-4221-8c8d-a6943b641987" providerId="ADAL" clId="{508FD6C5-E3F3-4EB9-B13E-E2526EA69478}" dt="2022-05-04T07:55:53.827" v="2719" actId="20577"/>
          <ac:spMkLst>
            <pc:docMk/>
            <pc:sldMk cId="3887238049" sldId="864"/>
            <ac:spMk id="4" creationId="{C5B93149-CD1D-4C62-8DFE-579BA4A128B1}"/>
          </ac:spMkLst>
        </pc:spChg>
        <pc:spChg chg="add mod">
          <ac:chgData name="Olivier Genoud" userId="e3287607-b312-4221-8c8d-a6943b641987" providerId="ADAL" clId="{508FD6C5-E3F3-4EB9-B13E-E2526EA69478}" dt="2022-05-04T08:29:59.892" v="3297" actId="207"/>
          <ac:spMkLst>
            <pc:docMk/>
            <pc:sldMk cId="3887238049" sldId="864"/>
            <ac:spMk id="6" creationId="{EF659C98-2498-4A8C-8E87-D53F29E312B4}"/>
          </ac:spMkLst>
        </pc:spChg>
        <pc:spChg chg="add mod">
          <ac:chgData name="Olivier Genoud" userId="e3287607-b312-4221-8c8d-a6943b641987" providerId="ADAL" clId="{508FD6C5-E3F3-4EB9-B13E-E2526EA69478}" dt="2022-05-04T08:29:59.892" v="3297" actId="207"/>
          <ac:spMkLst>
            <pc:docMk/>
            <pc:sldMk cId="3887238049" sldId="864"/>
            <ac:spMk id="7" creationId="{D1B17BDE-72F0-4CF9-8F40-0A542089C9EC}"/>
          </ac:spMkLst>
        </pc:spChg>
        <pc:spChg chg="add mod">
          <ac:chgData name="Olivier Genoud" userId="e3287607-b312-4221-8c8d-a6943b641987" providerId="ADAL" clId="{508FD6C5-E3F3-4EB9-B13E-E2526EA69478}" dt="2022-05-04T08:29:59.892" v="3297" actId="207"/>
          <ac:spMkLst>
            <pc:docMk/>
            <pc:sldMk cId="3887238049" sldId="864"/>
            <ac:spMk id="9" creationId="{51153EC3-AC92-4D09-8B3E-0A133E41496A}"/>
          </ac:spMkLst>
        </pc:spChg>
        <pc:spChg chg="add mod">
          <ac:chgData name="Olivier Genoud" userId="e3287607-b312-4221-8c8d-a6943b641987" providerId="ADAL" clId="{508FD6C5-E3F3-4EB9-B13E-E2526EA69478}" dt="2022-05-04T08:29:59.892" v="3297" actId="207"/>
          <ac:spMkLst>
            <pc:docMk/>
            <pc:sldMk cId="3887238049" sldId="864"/>
            <ac:spMk id="10" creationId="{8281A795-D878-48FC-B526-2237E25F63EE}"/>
          </ac:spMkLst>
        </pc:spChg>
        <pc:spChg chg="add mod">
          <ac:chgData name="Olivier Genoud" userId="e3287607-b312-4221-8c8d-a6943b641987" providerId="ADAL" clId="{508FD6C5-E3F3-4EB9-B13E-E2526EA69478}" dt="2022-05-04T08:29:59.892" v="3297" actId="207"/>
          <ac:spMkLst>
            <pc:docMk/>
            <pc:sldMk cId="3887238049" sldId="864"/>
            <ac:spMk id="11" creationId="{F52BA089-D1CF-4D2A-B75F-7BB1BD68B947}"/>
          </ac:spMkLst>
        </pc:spChg>
        <pc:spChg chg="add mod">
          <ac:chgData name="Olivier Genoud" userId="e3287607-b312-4221-8c8d-a6943b641987" providerId="ADAL" clId="{508FD6C5-E3F3-4EB9-B13E-E2526EA69478}" dt="2022-05-04T08:30:04.419" v="3298" actId="207"/>
          <ac:spMkLst>
            <pc:docMk/>
            <pc:sldMk cId="3887238049" sldId="864"/>
            <ac:spMk id="12" creationId="{4714A045-C594-4031-9EA1-3B7FFFA42B47}"/>
          </ac:spMkLst>
        </pc:spChg>
        <pc:spChg chg="add mod">
          <ac:chgData name="Olivier Genoud" userId="e3287607-b312-4221-8c8d-a6943b641987" providerId="ADAL" clId="{508FD6C5-E3F3-4EB9-B13E-E2526EA69478}" dt="2022-05-04T08:30:04.419" v="3298" actId="207"/>
          <ac:spMkLst>
            <pc:docMk/>
            <pc:sldMk cId="3887238049" sldId="864"/>
            <ac:spMk id="13" creationId="{D58A3B27-BA70-42CF-BBD4-B7A9EC6DFF76}"/>
          </ac:spMkLst>
        </pc:spChg>
        <pc:spChg chg="add mod">
          <ac:chgData name="Olivier Genoud" userId="e3287607-b312-4221-8c8d-a6943b641987" providerId="ADAL" clId="{508FD6C5-E3F3-4EB9-B13E-E2526EA69478}" dt="2022-05-04T08:30:04.419" v="3298" actId="207"/>
          <ac:spMkLst>
            <pc:docMk/>
            <pc:sldMk cId="3887238049" sldId="864"/>
            <ac:spMk id="14" creationId="{D0DC3226-A5C3-46B1-8A87-A14B2497B1F9}"/>
          </ac:spMkLst>
        </pc:spChg>
        <pc:spChg chg="add mod">
          <ac:chgData name="Olivier Genoud" userId="e3287607-b312-4221-8c8d-a6943b641987" providerId="ADAL" clId="{508FD6C5-E3F3-4EB9-B13E-E2526EA69478}" dt="2022-05-04T08:30:04.419" v="3298" actId="207"/>
          <ac:spMkLst>
            <pc:docMk/>
            <pc:sldMk cId="3887238049" sldId="864"/>
            <ac:spMk id="15" creationId="{A7645CB8-B0D2-46C6-B178-71774B69915A}"/>
          </ac:spMkLst>
        </pc:spChg>
        <pc:spChg chg="add mod">
          <ac:chgData name="Olivier Genoud" userId="e3287607-b312-4221-8c8d-a6943b641987" providerId="ADAL" clId="{508FD6C5-E3F3-4EB9-B13E-E2526EA69478}" dt="2022-05-04T08:32:26.474" v="3351" actId="1035"/>
          <ac:spMkLst>
            <pc:docMk/>
            <pc:sldMk cId="3887238049" sldId="864"/>
            <ac:spMk id="16" creationId="{316CE449-A1B3-4C85-A860-9E0BC23BAF18}"/>
          </ac:spMkLst>
        </pc:spChg>
        <pc:spChg chg="add mod">
          <ac:chgData name="Olivier Genoud" userId="e3287607-b312-4221-8c8d-a6943b641987" providerId="ADAL" clId="{508FD6C5-E3F3-4EB9-B13E-E2526EA69478}" dt="2022-05-04T08:25:54.166" v="3169" actId="1036"/>
          <ac:spMkLst>
            <pc:docMk/>
            <pc:sldMk cId="3887238049" sldId="864"/>
            <ac:spMk id="18" creationId="{9C0D78E6-5C3A-4958-A906-65BDEFE329B8}"/>
          </ac:spMkLst>
        </pc:spChg>
        <pc:spChg chg="add mod">
          <ac:chgData name="Olivier Genoud" userId="e3287607-b312-4221-8c8d-a6943b641987" providerId="ADAL" clId="{508FD6C5-E3F3-4EB9-B13E-E2526EA69478}" dt="2022-05-04T08:25:54.166" v="3169" actId="1036"/>
          <ac:spMkLst>
            <pc:docMk/>
            <pc:sldMk cId="3887238049" sldId="864"/>
            <ac:spMk id="20" creationId="{AE70A9F4-77DC-4BE0-8E5A-5FEC29887AC1}"/>
          </ac:spMkLst>
        </pc:spChg>
        <pc:spChg chg="del mod">
          <ac:chgData name="Olivier Genoud" userId="e3287607-b312-4221-8c8d-a6943b641987" providerId="ADAL" clId="{508FD6C5-E3F3-4EB9-B13E-E2526EA69478}" dt="2022-04-29T16:41:13.551" v="879" actId="478"/>
          <ac:spMkLst>
            <pc:docMk/>
            <pc:sldMk cId="3887238049" sldId="864"/>
            <ac:spMk id="18434" creationId="{6860ED7A-0F6F-4A64-87FE-BE653296CFDB}"/>
          </ac:spMkLst>
        </pc:spChg>
        <pc:spChg chg="del mod">
          <ac:chgData name="Olivier Genoud" userId="e3287607-b312-4221-8c8d-a6943b641987" providerId="ADAL" clId="{508FD6C5-E3F3-4EB9-B13E-E2526EA69478}" dt="2022-05-04T07:55:57.940" v="2720" actId="478"/>
          <ac:spMkLst>
            <pc:docMk/>
            <pc:sldMk cId="3887238049" sldId="864"/>
            <ac:spMk id="18435" creationId="{6DF2C6A5-97CD-46B8-BBA9-33870923E61E}"/>
          </ac:spMkLst>
        </pc:spChg>
        <pc:picChg chg="add del mod">
          <ac:chgData name="Olivier Genoud" userId="e3287607-b312-4221-8c8d-a6943b641987" providerId="ADAL" clId="{508FD6C5-E3F3-4EB9-B13E-E2526EA69478}" dt="2022-05-04T08:23:09.734" v="3103" actId="478"/>
          <ac:picMkLst>
            <pc:docMk/>
            <pc:sldMk cId="3887238049" sldId="864"/>
            <ac:picMk id="5" creationId="{96815D12-9B09-4E60-94C6-188F6D9F4BC4}"/>
          </ac:picMkLst>
        </pc:picChg>
        <pc:picChg chg="add del mod ord">
          <ac:chgData name="Olivier Genoud" userId="e3287607-b312-4221-8c8d-a6943b641987" providerId="ADAL" clId="{508FD6C5-E3F3-4EB9-B13E-E2526EA69478}" dt="2022-05-04T08:31:35.738" v="3299" actId="478"/>
          <ac:picMkLst>
            <pc:docMk/>
            <pc:sldMk cId="3887238049" sldId="864"/>
            <ac:picMk id="17" creationId="{3E6E1878-E664-44BE-A0D5-6C5E2AEB9097}"/>
          </ac:picMkLst>
        </pc:picChg>
        <pc:picChg chg="add del mod ord">
          <ac:chgData name="Olivier Genoud" userId="e3287607-b312-4221-8c8d-a6943b641987" providerId="ADAL" clId="{508FD6C5-E3F3-4EB9-B13E-E2526EA69478}" dt="2022-05-04T09:22:47.971" v="3357" actId="478"/>
          <ac:picMkLst>
            <pc:docMk/>
            <pc:sldMk cId="3887238049" sldId="864"/>
            <ac:picMk id="21" creationId="{444394E4-EB96-4658-A1B6-8538818C5084}"/>
          </ac:picMkLst>
        </pc:picChg>
        <pc:picChg chg="add mod">
          <ac:chgData name="Olivier Genoud" userId="e3287607-b312-4221-8c8d-a6943b641987" providerId="ADAL" clId="{508FD6C5-E3F3-4EB9-B13E-E2526EA69478}" dt="2022-05-04T09:23:18.932" v="3378" actId="1036"/>
          <ac:picMkLst>
            <pc:docMk/>
            <pc:sldMk cId="3887238049" sldId="864"/>
            <ac:picMk id="23" creationId="{43944966-98F6-46B8-9475-58B6BFFACB0F}"/>
          </ac:picMkLst>
        </pc:picChg>
      </pc:sldChg>
      <pc:sldChg chg="addSp delSp modSp add mod">
        <pc:chgData name="Olivier Genoud" userId="e3287607-b312-4221-8c8d-a6943b641987" providerId="ADAL" clId="{508FD6C5-E3F3-4EB9-B13E-E2526EA69478}" dt="2022-05-04T08:32:48.620" v="3356" actId="20577"/>
        <pc:sldMkLst>
          <pc:docMk/>
          <pc:sldMk cId="2735027537" sldId="865"/>
        </pc:sldMkLst>
        <pc:spChg chg="add del mod">
          <ac:chgData name="Olivier Genoud" userId="e3287607-b312-4221-8c8d-a6943b641987" providerId="ADAL" clId="{508FD6C5-E3F3-4EB9-B13E-E2526EA69478}" dt="2022-04-29T16:52:29.823" v="989" actId="478"/>
          <ac:spMkLst>
            <pc:docMk/>
            <pc:sldMk cId="2735027537" sldId="865"/>
            <ac:spMk id="2" creationId="{113D0BF6-9B9E-45A9-9CA5-34F5DAF29025}"/>
          </ac:spMkLst>
        </pc:spChg>
        <pc:spChg chg="add del mod">
          <ac:chgData name="Olivier Genoud" userId="e3287607-b312-4221-8c8d-a6943b641987" providerId="ADAL" clId="{508FD6C5-E3F3-4EB9-B13E-E2526EA69478}" dt="2022-04-29T16:52:22.427" v="987" actId="478"/>
          <ac:spMkLst>
            <pc:docMk/>
            <pc:sldMk cId="2735027537" sldId="865"/>
            <ac:spMk id="4" creationId="{361B9C5F-30FC-4EF6-A9EF-51FA4E62C8A3}"/>
          </ac:spMkLst>
        </pc:spChg>
        <pc:spChg chg="add mod">
          <ac:chgData name="Olivier Genoud" userId="e3287607-b312-4221-8c8d-a6943b641987" providerId="ADAL" clId="{508FD6C5-E3F3-4EB9-B13E-E2526EA69478}" dt="2022-05-04T08:32:48.620" v="3356" actId="20577"/>
          <ac:spMkLst>
            <pc:docMk/>
            <pc:sldMk cId="2735027537" sldId="865"/>
            <ac:spMk id="6" creationId="{885FE633-73A9-4EE3-AA73-E8B0E1A0E452}"/>
          </ac:spMkLst>
        </pc:spChg>
        <pc:spChg chg="del">
          <ac:chgData name="Olivier Genoud" userId="e3287607-b312-4221-8c8d-a6943b641987" providerId="ADAL" clId="{508FD6C5-E3F3-4EB9-B13E-E2526EA69478}" dt="2022-04-29T16:52:27.337" v="988" actId="478"/>
          <ac:spMkLst>
            <pc:docMk/>
            <pc:sldMk cId="2735027537" sldId="865"/>
            <ac:spMk id="18434" creationId="{6860ED7A-0F6F-4A64-87FE-BE653296CFDB}"/>
          </ac:spMkLst>
        </pc:spChg>
        <pc:spChg chg="mod">
          <ac:chgData name="Olivier Genoud" userId="e3287607-b312-4221-8c8d-a6943b641987" providerId="ADAL" clId="{508FD6C5-E3F3-4EB9-B13E-E2526EA69478}" dt="2022-04-29T16:54:31.140" v="1000" actId="14100"/>
          <ac:spMkLst>
            <pc:docMk/>
            <pc:sldMk cId="2735027537" sldId="865"/>
            <ac:spMk id="18435" creationId="{6DF2C6A5-97CD-46B8-BBA9-33870923E61E}"/>
          </ac:spMkLst>
        </pc:spChg>
      </pc:sldChg>
      <pc:sldChg chg="modSp add mod">
        <pc:chgData name="Olivier Genoud" userId="e3287607-b312-4221-8c8d-a6943b641987" providerId="ADAL" clId="{508FD6C5-E3F3-4EB9-B13E-E2526EA69478}" dt="2022-05-03T16:03:38.658" v="2493" actId="6549"/>
        <pc:sldMkLst>
          <pc:docMk/>
          <pc:sldMk cId="1867481550" sldId="866"/>
        </pc:sldMkLst>
        <pc:spChg chg="mod">
          <ac:chgData name="Olivier Genoud" userId="e3287607-b312-4221-8c8d-a6943b641987" providerId="ADAL" clId="{508FD6C5-E3F3-4EB9-B13E-E2526EA69478}" dt="2022-05-03T11:23:44.552" v="2103" actId="20577"/>
          <ac:spMkLst>
            <pc:docMk/>
            <pc:sldMk cId="1867481550" sldId="866"/>
            <ac:spMk id="4" creationId="{E8EE9566-CBD7-4692-827D-72B24C80C921}"/>
          </ac:spMkLst>
        </pc:spChg>
        <pc:graphicFrameChg chg="mod modGraphic">
          <ac:chgData name="Olivier Genoud" userId="e3287607-b312-4221-8c8d-a6943b641987" providerId="ADAL" clId="{508FD6C5-E3F3-4EB9-B13E-E2526EA69478}" dt="2022-05-03T16:03:38.658" v="2493" actId="6549"/>
          <ac:graphicFrameMkLst>
            <pc:docMk/>
            <pc:sldMk cId="1867481550" sldId="866"/>
            <ac:graphicFrameMk id="8" creationId="{76A3D22C-ADA5-49D2-8486-33C02C29F828}"/>
          </ac:graphicFrameMkLst>
        </pc:graphicFrameChg>
      </pc:sldChg>
      <pc:sldChg chg="modSp add mod modNotesTx">
        <pc:chgData name="Olivier Genoud" userId="e3287607-b312-4221-8c8d-a6943b641987" providerId="ADAL" clId="{508FD6C5-E3F3-4EB9-B13E-E2526EA69478}" dt="2022-05-04T08:06:51.310" v="2873" actId="20577"/>
        <pc:sldMkLst>
          <pc:docMk/>
          <pc:sldMk cId="3718173731" sldId="867"/>
        </pc:sldMkLst>
        <pc:spChg chg="mod">
          <ac:chgData name="Olivier Genoud" userId="e3287607-b312-4221-8c8d-a6943b641987" providerId="ADAL" clId="{508FD6C5-E3F3-4EB9-B13E-E2526EA69478}" dt="2022-05-04T08:06:51.310" v="2873" actId="20577"/>
          <ac:spMkLst>
            <pc:docMk/>
            <pc:sldMk cId="3718173731" sldId="867"/>
            <ac:spMk id="4" creationId="{C5B93149-CD1D-4C62-8DFE-579BA4A128B1}"/>
          </ac:spMkLst>
        </pc:spChg>
      </pc:sldChg>
      <pc:sldMasterChg chg="modSp mod modSldLayout">
        <pc:chgData name="Olivier Genoud" userId="e3287607-b312-4221-8c8d-a6943b641987" providerId="ADAL" clId="{508FD6C5-E3F3-4EB9-B13E-E2526EA69478}" dt="2022-04-29T17:02:27.917" v="1148" actId="20577"/>
        <pc:sldMasterMkLst>
          <pc:docMk/>
          <pc:sldMasterMk cId="0" sldId="2147485146"/>
        </pc:sldMasterMkLst>
        <pc:spChg chg="mod">
          <ac:chgData name="Olivier Genoud" userId="e3287607-b312-4221-8c8d-a6943b641987" providerId="ADAL" clId="{508FD6C5-E3F3-4EB9-B13E-E2526EA69478}" dt="2022-04-29T15:57:53.510" v="148" actId="6549"/>
          <ac:spMkLst>
            <pc:docMk/>
            <pc:sldMasterMk cId="0" sldId="2147485146"/>
            <ac:spMk id="13" creationId="{1831B337-8E3A-42C4-B945-76126539A2BF}"/>
          </ac:spMkLst>
        </pc:spChg>
        <pc:sldLayoutChg chg="modSp mod">
          <pc:chgData name="Olivier Genoud" userId="e3287607-b312-4221-8c8d-a6943b641987" providerId="ADAL" clId="{508FD6C5-E3F3-4EB9-B13E-E2526EA69478}" dt="2022-04-29T17:02:27.917" v="1148" actId="20577"/>
          <pc:sldLayoutMkLst>
            <pc:docMk/>
            <pc:sldMasterMk cId="0" sldId="2147485146"/>
            <pc:sldLayoutMk cId="24707556" sldId="2147485303"/>
          </pc:sldLayoutMkLst>
          <pc:spChg chg="mod">
            <ac:chgData name="Olivier Genoud" userId="e3287607-b312-4221-8c8d-a6943b641987" providerId="ADAL" clId="{508FD6C5-E3F3-4EB9-B13E-E2526EA69478}" dt="2022-04-29T17:02:27.917" v="1148"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F4C95B7B-9C2A-4BA0-918F-A4A6D77A94CE}"/>
    <pc:docChg chg="modSld modMainMaster">
      <pc:chgData name="Olivier Genoud" userId="e3287607-b312-4221-8c8d-a6943b641987" providerId="ADAL" clId="{F4C95B7B-9C2A-4BA0-918F-A4A6D77A94CE}" dt="2022-01-12T17:28:31.494" v="41" actId="1076"/>
      <pc:docMkLst>
        <pc:docMk/>
      </pc:docMkLst>
      <pc:sldChg chg="modSp mod">
        <pc:chgData name="Olivier Genoud" userId="e3287607-b312-4221-8c8d-a6943b641987" providerId="ADAL" clId="{F4C95B7B-9C2A-4BA0-918F-A4A6D77A94CE}" dt="2022-01-12T17:27:05.672" v="1" actId="6549"/>
        <pc:sldMkLst>
          <pc:docMk/>
          <pc:sldMk cId="0" sldId="341"/>
        </pc:sldMkLst>
        <pc:spChg chg="mod">
          <ac:chgData name="Olivier Genoud" userId="e3287607-b312-4221-8c8d-a6943b641987" providerId="ADAL" clId="{F4C95B7B-9C2A-4BA0-918F-A4A6D77A94CE}" dt="2022-01-12T17:27:05.672" v="1" actId="6549"/>
          <ac:spMkLst>
            <pc:docMk/>
            <pc:sldMk cId="0" sldId="341"/>
            <ac:spMk id="5122" creationId="{BB023146-264F-4A3E-B3FE-6023E397D993}"/>
          </ac:spMkLst>
        </pc:spChg>
      </pc:sldChg>
      <pc:sldChg chg="addSp modSp mod">
        <pc:chgData name="Olivier Genoud" userId="e3287607-b312-4221-8c8d-a6943b641987" providerId="ADAL" clId="{F4C95B7B-9C2A-4BA0-918F-A4A6D77A94CE}" dt="2022-01-12T17:28:31.494" v="41" actId="1076"/>
        <pc:sldMkLst>
          <pc:docMk/>
          <pc:sldMk cId="0" sldId="363"/>
        </pc:sldMkLst>
        <pc:spChg chg="add mod">
          <ac:chgData name="Olivier Genoud" userId="e3287607-b312-4221-8c8d-a6943b641987" providerId="ADAL" clId="{F4C95B7B-9C2A-4BA0-918F-A4A6D77A94CE}" dt="2022-01-12T17:28:31.494" v="41" actId="1076"/>
          <ac:spMkLst>
            <pc:docMk/>
            <pc:sldMk cId="0" sldId="363"/>
            <ac:spMk id="4" creationId="{2C538744-2D5B-4DB8-974F-CF621D6844F6}"/>
          </ac:spMkLst>
        </pc:spChg>
      </pc:sldChg>
      <pc:sldChg chg="addSp modSp mod">
        <pc:chgData name="Olivier Genoud" userId="e3287607-b312-4221-8c8d-a6943b641987" providerId="ADAL" clId="{F4C95B7B-9C2A-4BA0-918F-A4A6D77A94CE}" dt="2022-01-12T17:28:28.286" v="40" actId="1076"/>
        <pc:sldMkLst>
          <pc:docMk/>
          <pc:sldMk cId="0" sldId="364"/>
        </pc:sldMkLst>
        <pc:spChg chg="add mod">
          <ac:chgData name="Olivier Genoud" userId="e3287607-b312-4221-8c8d-a6943b641987" providerId="ADAL" clId="{F4C95B7B-9C2A-4BA0-918F-A4A6D77A94CE}" dt="2022-01-12T17:28:28.286" v="40" actId="1076"/>
          <ac:spMkLst>
            <pc:docMk/>
            <pc:sldMk cId="0" sldId="364"/>
            <ac:spMk id="4" creationId="{4449B566-F8CD-42E2-80BF-E8CEF790AE52}"/>
          </ac:spMkLst>
        </pc:spChg>
      </pc:sldChg>
      <pc:sldChg chg="addSp modSp mod">
        <pc:chgData name="Olivier Genoud" userId="e3287607-b312-4221-8c8d-a6943b641987" providerId="ADAL" clId="{F4C95B7B-9C2A-4BA0-918F-A4A6D77A94CE}" dt="2022-01-12T17:28:24.967" v="39" actId="1076"/>
        <pc:sldMkLst>
          <pc:docMk/>
          <pc:sldMk cId="1982388090" sldId="365"/>
        </pc:sldMkLst>
        <pc:spChg chg="add mod">
          <ac:chgData name="Olivier Genoud" userId="e3287607-b312-4221-8c8d-a6943b641987" providerId="ADAL" clId="{F4C95B7B-9C2A-4BA0-918F-A4A6D77A94CE}" dt="2022-01-12T17:28:24.967" v="39" actId="1076"/>
          <ac:spMkLst>
            <pc:docMk/>
            <pc:sldMk cId="1982388090" sldId="365"/>
            <ac:spMk id="5" creationId="{C57F5175-CFB6-471A-BC53-8DAC42D77971}"/>
          </ac:spMkLst>
        </pc:spChg>
      </pc:sldChg>
      <pc:sldMasterChg chg="modSp mod modSldLayout">
        <pc:chgData name="Olivier Genoud" userId="e3287607-b312-4221-8c8d-a6943b641987" providerId="ADAL" clId="{F4C95B7B-9C2A-4BA0-918F-A4A6D77A94CE}" dt="2022-01-12T17:27:43.495" v="35" actId="6549"/>
        <pc:sldMasterMkLst>
          <pc:docMk/>
          <pc:sldMasterMk cId="0" sldId="2147485146"/>
        </pc:sldMasterMkLst>
        <pc:spChg chg="mod">
          <ac:chgData name="Olivier Genoud" userId="e3287607-b312-4221-8c8d-a6943b641987" providerId="ADAL" clId="{F4C95B7B-9C2A-4BA0-918F-A4A6D77A94CE}" dt="2022-01-12T17:27:43.495" v="35" actId="6549"/>
          <ac:spMkLst>
            <pc:docMk/>
            <pc:sldMasterMk cId="0" sldId="2147485146"/>
            <ac:spMk id="9" creationId="{FCB99B02-CF35-48A9-903B-BB14AD9FAEB8}"/>
          </ac:spMkLst>
        </pc:spChg>
        <pc:spChg chg="mod">
          <ac:chgData name="Olivier Genoud" userId="e3287607-b312-4221-8c8d-a6943b641987" providerId="ADAL" clId="{F4C95B7B-9C2A-4BA0-918F-A4A6D77A94CE}" dt="2022-01-12T17:27:29.990" v="33" actId="6549"/>
          <ac:spMkLst>
            <pc:docMk/>
            <pc:sldMasterMk cId="0" sldId="2147485146"/>
            <ac:spMk id="13" creationId="{1831B337-8E3A-42C4-B945-76126539A2BF}"/>
          </ac:spMkLst>
        </pc:spChg>
        <pc:sldLayoutChg chg="modSp mod">
          <pc:chgData name="Olivier Genoud" userId="e3287607-b312-4221-8c8d-a6943b641987" providerId="ADAL" clId="{F4C95B7B-9C2A-4BA0-918F-A4A6D77A94CE}" dt="2022-01-12T17:27:22.359" v="29" actId="20577"/>
          <pc:sldLayoutMkLst>
            <pc:docMk/>
            <pc:sldMasterMk cId="0" sldId="2147485146"/>
            <pc:sldLayoutMk cId="24707556" sldId="2147485303"/>
          </pc:sldLayoutMkLst>
          <pc:spChg chg="mod">
            <ac:chgData name="Olivier Genoud" userId="e3287607-b312-4221-8c8d-a6943b641987" providerId="ADAL" clId="{F4C95B7B-9C2A-4BA0-918F-A4A6D77A94CE}" dt="2022-01-12T17:27:22.359" v="29" actId="20577"/>
            <ac:spMkLst>
              <pc:docMk/>
              <pc:sldMasterMk cId="0" sldId="2147485146"/>
              <pc:sldLayoutMk cId="24707556" sldId="2147485303"/>
              <ac:spMk id="4" creationId="{E2704E77-2CAB-49C6-8BD1-C72049D1039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2022 will only be completed in 2023 due to a</a:t>
            </a:r>
            <a:r>
              <a:rPr lang="en-GB" altLang="en-US" sz="1400" dirty="0"/>
              <a:t>vailability of prose late in CY2022,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11</a:t>
            </a:fld>
            <a:endParaRPr lang="en-US" altLang="en-US"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Legend: </a:t>
            </a:r>
          </a:p>
          <a:p>
            <a:r>
              <a:rPr lang="en-GB" altLang="en-US">
                <a:solidFill>
                  <a:srgbClr val="0000FF"/>
                </a:solidFill>
              </a:rPr>
              <a:t>   Blue</a:t>
            </a:r>
            <a:r>
              <a:rPr lang="en-GB" altLang="en-US"/>
              <a:t>: changes from last MCC TF160 report. </a:t>
            </a:r>
          </a:p>
          <a:p>
            <a:r>
              <a:rPr lang="en-GB" altLang="en-US">
                <a:solidFill>
                  <a:srgbClr val="0000FF"/>
                </a:solidFill>
              </a:rPr>
              <a:t>   Red</a:t>
            </a:r>
            <a:r>
              <a:rPr lang="en-GB" altLang="en-US"/>
              <a:t>: Important information.</a:t>
            </a:r>
          </a:p>
          <a:p>
            <a:r>
              <a:rPr lang="en-GB" altLang="en-US"/>
              <a:t>   Italics: Estimation based on limited information available. </a:t>
            </a:r>
            <a:endParaRPr lang="en-US" altLang="en-US"/>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12</a:t>
            </a:fld>
            <a:endParaRPr lang="en-US" altLang="en-US"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2023 will only be completed in 2024 due to a</a:t>
            </a:r>
            <a:r>
              <a:rPr lang="en-GB" altLang="en-US" sz="1400" dirty="0"/>
              <a:t>vailability of prose late in CY2023,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15</a:t>
            </a:fld>
            <a:endParaRPr lang="en-US" altLang="en-US" sz="120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Legend: </a:t>
            </a:r>
          </a:p>
          <a:p>
            <a:r>
              <a:rPr lang="en-GB" altLang="en-US">
                <a:solidFill>
                  <a:srgbClr val="0000FF"/>
                </a:solidFill>
              </a:rPr>
              <a:t>   Blue</a:t>
            </a:r>
            <a:r>
              <a:rPr lang="en-GB" altLang="en-US"/>
              <a:t>: changes from last MCC TF160 report. </a:t>
            </a:r>
          </a:p>
          <a:p>
            <a:r>
              <a:rPr lang="en-GB" altLang="en-US">
                <a:solidFill>
                  <a:srgbClr val="0000FF"/>
                </a:solidFill>
              </a:rPr>
              <a:t>   Red</a:t>
            </a:r>
            <a:r>
              <a:rPr lang="en-GB" altLang="en-US"/>
              <a:t>: Important information.</a:t>
            </a:r>
          </a:p>
          <a:p>
            <a:r>
              <a:rPr lang="en-GB" altLang="en-US"/>
              <a:t>   Italics: Estimation based on limited information available. </a:t>
            </a:r>
            <a:endParaRPr lang="en-US" altLang="en-US"/>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16</a:t>
            </a:fld>
            <a:endParaRPr lang="en-US"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SS: System Simulator </a:t>
            </a:r>
          </a:p>
          <a:p>
            <a:r>
              <a:rPr lang="en-GB" dirty="0"/>
              <a:t>UE: User Equipment</a:t>
            </a:r>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324542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t>
            </a:r>
            <a:r>
              <a:rPr lang="en-GB" sz="1800" dirty="0">
                <a:effectLst/>
                <a:latin typeface="Times New Roman" panose="02020603050405020304" pitchFamily="18" charset="0"/>
                <a:ea typeface="Times New Roman" panose="02020603050405020304" pitchFamily="18" charset="0"/>
              </a:rPr>
              <a:t>Abstract Service Primitive</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5BEB4DC1-CA4E-4720-8448-31C4573D7BCC}"/>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F4D3C2FF-0287-4177-A3EC-313BA4DE6D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Completed: The TTCN of all test cases is ready for verification. </a:t>
            </a:r>
          </a:p>
          <a:p>
            <a:r>
              <a:rPr lang="en-GB" altLang="en-US" dirty="0"/>
              <a:t>Progressed: TTCN development ongoing, not yet completed. </a:t>
            </a:r>
          </a:p>
          <a:p>
            <a:r>
              <a:rPr lang="en-GB" altLang="en-US" dirty="0"/>
              <a:t>Started: TTCN development has started since last report. </a:t>
            </a:r>
          </a:p>
          <a:p>
            <a:r>
              <a:rPr lang="en-GB" altLang="en-US" dirty="0"/>
              <a:t>Suspended: TTCN development on hold due to external blocker. </a:t>
            </a:r>
          </a:p>
        </p:txBody>
      </p:sp>
      <p:sp>
        <p:nvSpPr>
          <p:cNvPr id="9220" name="Slide Number Placeholder 3">
            <a:extLst>
              <a:ext uri="{FF2B5EF4-FFF2-40B4-BE49-F238E27FC236}">
                <a16:creationId xmlns:a16="http://schemas.microsoft.com/office/drawing/2014/main" id="{6A709401-70A7-4AA5-9FD2-79075F1B83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05EB529-CB9A-4B1D-B803-36C9DA4E5981}"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430902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157317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C92DC61-160E-4EB6-8F6F-916178D77B76}"/>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3E8493C5-2D9C-4E29-AD43-554144D049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5364" name="Slide Number Placeholder 3">
            <a:extLst>
              <a:ext uri="{FF2B5EF4-FFF2-40B4-BE49-F238E27FC236}">
                <a16:creationId xmlns:a16="http://schemas.microsoft.com/office/drawing/2014/main" id="{B276401B-E523-4A46-8D18-618B139F63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22A4A541-322B-41A6-B170-12C6D8255500}"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DEF6F2E-9914-4691-8209-4A3D3417AB16}"/>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443F9C41-6113-498F-959F-BC96DB5135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Progress: Evolution of TTCN test case verification compared to the last report. Not completed yet.</a:t>
            </a:r>
          </a:p>
        </p:txBody>
      </p:sp>
      <p:sp>
        <p:nvSpPr>
          <p:cNvPr id="11268" name="Slide Number Placeholder 3">
            <a:extLst>
              <a:ext uri="{FF2B5EF4-FFF2-40B4-BE49-F238E27FC236}">
                <a16:creationId xmlns:a16="http://schemas.microsoft.com/office/drawing/2014/main" id="{44A35739-8974-4032-A3FE-1F0587F42C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113C550-14EF-46D1-8DD4-30F4D550C74F}"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F85A3AA-15CA-407C-8D1E-342838968CE1}"/>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678EB17E-358A-4536-A63B-93D6A2F41F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Started: lists the features for which at least one (first) test case has been submitted and agreed since the last report. </a:t>
            </a:r>
          </a:p>
          <a:p>
            <a:r>
              <a:rPr lang="en-GB" altLang="en-US"/>
              <a:t>Starting: lists the feature for which no test case has yet been verified, but at least one submission has been made, which is under review (consultation period still running). </a:t>
            </a:r>
          </a:p>
        </p:txBody>
      </p:sp>
      <p:sp>
        <p:nvSpPr>
          <p:cNvPr id="17412" name="Slide Number Placeholder 3">
            <a:extLst>
              <a:ext uri="{FF2B5EF4-FFF2-40B4-BE49-F238E27FC236}">
                <a16:creationId xmlns:a16="http://schemas.microsoft.com/office/drawing/2014/main" id="{70697429-FF37-4233-A46B-832355DF9B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0F955BC-A8BD-4592-8493-E647B115756E}" type="slidenum">
              <a:rPr lang="en-US" altLang="en-US" sz="1200">
                <a:latin typeface="Times New Roman" panose="02020603050405020304" pitchFamily="18" charset="0"/>
              </a:rPr>
              <a:pPr/>
              <a:t>10</a:t>
            </a:fld>
            <a:endParaRPr lang="en-US"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 101</a:t>
            </a:r>
          </a:p>
          <a:p>
            <a:pPr eaLnBrk="1" hangingPunct="1">
              <a:defRPr/>
            </a:pPr>
            <a:r>
              <a:rPr lang="sv-SE" altLang="en-US" sz="1200" b="1" dirty="0">
                <a:latin typeface="Arial "/>
              </a:rPr>
              <a:t>Bangalore, India – 11th to 15th September 2023</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4BC76814-D898-450B-874F-A801615BFB38}"/>
              </a:ext>
            </a:extLst>
          </p:cNvPr>
          <p:cNvSpPr>
            <a:spLocks noGrp="1"/>
          </p:cNvSpPr>
          <p:nvPr>
            <p:ph type="ftr" sz="quarter" idx="10"/>
          </p:nvPr>
        </p:nvSpPr>
        <p:spPr>
          <a:xfrm>
            <a:off x="575734" y="6588126"/>
            <a:ext cx="6946900" cy="365125"/>
          </a:xfrm>
          <a:prstGeom prst="rect">
            <a:avLst/>
          </a:prstGeom>
        </p:spPr>
        <p:txBody>
          <a:bodyPr/>
          <a:lstStyle>
            <a:lvl1pPr>
              <a:defRPr>
                <a:cs typeface="Arial" charset="0"/>
              </a:defRPr>
            </a:lvl1pPr>
          </a:lstStyle>
          <a:p>
            <a:pPr>
              <a:defRPr/>
            </a:pPr>
            <a:r>
              <a:rPr lang="en-US"/>
              <a:t>© ETSI 2014. All rights reserved</a:t>
            </a:r>
          </a:p>
        </p:txBody>
      </p:sp>
      <p:sp>
        <p:nvSpPr>
          <p:cNvPr id="6" name="Slide Number Placeholder 5">
            <a:extLst>
              <a:ext uri="{FF2B5EF4-FFF2-40B4-BE49-F238E27FC236}">
                <a16:creationId xmlns:a16="http://schemas.microsoft.com/office/drawing/2014/main" id="{81FDAD12-A812-4C8B-BE92-B6829F3259C3}"/>
              </a:ext>
            </a:extLst>
          </p:cNvPr>
          <p:cNvSpPr>
            <a:spLocks noGrp="1"/>
          </p:cNvSpPr>
          <p:nvPr>
            <p:ph type="sldNum" sz="quarter" idx="11"/>
          </p:nvPr>
        </p:nvSpPr>
        <p:spPr>
          <a:xfrm>
            <a:off x="-127000" y="6588126"/>
            <a:ext cx="508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41EFFFE-78E3-4988-849F-988D9E61EA90}" type="slidenum">
              <a:rPr lang="en-US" altLang="en-US"/>
              <a:pPr>
                <a:defRPr/>
              </a:pPr>
              <a:t>‹#›</a:t>
            </a:fld>
            <a:endParaRPr lang="en-US" altLang="en-US"/>
          </a:p>
        </p:txBody>
      </p:sp>
    </p:spTree>
    <p:extLst>
      <p:ext uri="{BB962C8B-B14F-4D97-AF65-F5344CB8AC3E}">
        <p14:creationId xmlns:p14="http://schemas.microsoft.com/office/powerpoint/2010/main" val="147023182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3390197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8" y="6381750"/>
            <a:ext cx="1166812"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RP-231513</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 id="2147485304" r:id="rId4"/>
    <p:sldLayoutId id="214748530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3gpp.org/Home.aspx#/meeting?MtgId=60536" TargetMode="External"/><Relationship Id="rId2" Type="http://schemas.openxmlformats.org/officeDocument/2006/relationships/hyperlink" Target="https://portal.3gpp.org/Home.aspx#/meeting?MtgId=6055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5"/>
            <a:ext cx="9144000" cy="2387600"/>
          </a:xfrm>
        </p:spPr>
        <p:txBody>
          <a:bodyPr/>
          <a:lstStyle/>
          <a:p>
            <a:pPr eaLnBrk="1" hangingPunct="1"/>
            <a:r>
              <a:rPr lang="en-GB" altLang="en-US" b="1" dirty="0"/>
              <a:t>MCC TF160 Status Report</a:t>
            </a:r>
            <a:br>
              <a:rPr lang="en-GB" altLang="en-US" b="1" dirty="0"/>
            </a:br>
            <a:br>
              <a:rPr lang="en-GB" altLang="en-US"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a:extLst>
              <a:ext uri="{FF2B5EF4-FFF2-40B4-BE49-F238E27FC236}">
                <a16:creationId xmlns:a16="http://schemas.microsoft.com/office/drawing/2014/main" id="{118E205E-6224-40AA-A28E-DE2B0B5FD9CD}"/>
              </a:ext>
            </a:extLst>
          </p:cNvPr>
          <p:cNvSpPr>
            <a:spLocks noGrp="1"/>
          </p:cNvSpPr>
          <p:nvPr>
            <p:ph idx="1"/>
          </p:nvPr>
        </p:nvSpPr>
        <p:spPr>
          <a:xfrm>
            <a:off x="1118586" y="1436689"/>
            <a:ext cx="9092214" cy="5172733"/>
          </a:xfrm>
        </p:spPr>
        <p:txBody>
          <a:bodyPr/>
          <a:lstStyle/>
          <a:p>
            <a:pPr eaLnBrk="1" hangingPunct="1"/>
            <a:r>
              <a:rPr lang="en-GB" altLang="en-US" b="1" dirty="0">
                <a:solidFill>
                  <a:srgbClr val="0000FF"/>
                </a:solidFill>
              </a:rPr>
              <a:t> Started:</a:t>
            </a:r>
          </a:p>
          <a:p>
            <a:pPr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endParaRPr lang="en-GB" altLang="en-US" b="1" dirty="0">
              <a:solidFill>
                <a:srgbClr val="0000FF"/>
              </a:solidFill>
            </a:endParaRPr>
          </a:p>
          <a:p>
            <a:pPr lvl="3"/>
            <a:endParaRPr lang="en-GB" altLang="en-US" b="1" dirty="0">
              <a:solidFill>
                <a:srgbClr val="0000FF"/>
              </a:solidFill>
            </a:endParaRPr>
          </a:p>
          <a:p>
            <a:pPr eaLnBrk="1" hangingPunct="1"/>
            <a:r>
              <a:rPr lang="en-GB" altLang="en-US" b="1" dirty="0">
                <a:solidFill>
                  <a:srgbClr val="0000FF"/>
                </a:solidFill>
              </a:rPr>
              <a:t> Starting: </a:t>
            </a: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B53850FE-1D21-4CA7-AC66-C163CA22C758}"/>
              </a:ext>
            </a:extLst>
          </p:cNvPr>
          <p:cNvGraphicFramePr>
            <a:graphicFrameLocks noGrp="1"/>
          </p:cNvGraphicFramePr>
          <p:nvPr>
            <p:extLst>
              <p:ext uri="{D42A27DB-BD31-4B8C-83A1-F6EECF244321}">
                <p14:modId xmlns:p14="http://schemas.microsoft.com/office/powerpoint/2010/main" val="2494567261"/>
              </p:ext>
            </p:extLst>
          </p:nvPr>
        </p:nvGraphicFramePr>
        <p:xfrm>
          <a:off x="1118586" y="1860524"/>
          <a:ext cx="9320813" cy="1552914"/>
        </p:xfrm>
        <a:graphic>
          <a:graphicData uri="http://schemas.openxmlformats.org/drawingml/2006/table">
            <a:tbl>
              <a:tblPr firstRow="1" bandRow="1">
                <a:tableStyleId>{D7AC3CCA-C797-4891-BE02-D94E43425B78}</a:tableStyleId>
              </a:tblPr>
              <a:tblGrid>
                <a:gridCol w="2629549">
                  <a:extLst>
                    <a:ext uri="{9D8B030D-6E8A-4147-A177-3AD203B41FA5}">
                      <a16:colId xmlns:a16="http://schemas.microsoft.com/office/drawing/2014/main" val="20000"/>
                    </a:ext>
                  </a:extLst>
                </a:gridCol>
                <a:gridCol w="887239">
                  <a:extLst>
                    <a:ext uri="{9D8B030D-6E8A-4147-A177-3AD203B41FA5}">
                      <a16:colId xmlns:a16="http://schemas.microsoft.com/office/drawing/2014/main" val="20001"/>
                    </a:ext>
                  </a:extLst>
                </a:gridCol>
                <a:gridCol w="1303699">
                  <a:extLst>
                    <a:ext uri="{9D8B030D-6E8A-4147-A177-3AD203B41FA5}">
                      <a16:colId xmlns:a16="http://schemas.microsoft.com/office/drawing/2014/main" val="20002"/>
                    </a:ext>
                  </a:extLst>
                </a:gridCol>
                <a:gridCol w="891861">
                  <a:extLst>
                    <a:ext uri="{9D8B030D-6E8A-4147-A177-3AD203B41FA5}">
                      <a16:colId xmlns:a16="http://schemas.microsoft.com/office/drawing/2014/main" val="20003"/>
                    </a:ext>
                  </a:extLst>
                </a:gridCol>
                <a:gridCol w="1031713">
                  <a:extLst>
                    <a:ext uri="{9D8B030D-6E8A-4147-A177-3AD203B41FA5}">
                      <a16:colId xmlns:a16="http://schemas.microsoft.com/office/drawing/2014/main" val="20004"/>
                    </a:ext>
                  </a:extLst>
                </a:gridCol>
                <a:gridCol w="2576752">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NR/5GC (38.523)</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537</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endPar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277717296"/>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network slicing enhancements – Phase 2</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13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endPar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655008607"/>
                  </a:ext>
                </a:extLst>
              </a:tr>
            </a:tbl>
          </a:graphicData>
        </a:graphic>
      </p:graphicFrame>
      <p:sp>
        <p:nvSpPr>
          <p:cNvPr id="9" name="Title 1">
            <a:extLst>
              <a:ext uri="{FF2B5EF4-FFF2-40B4-BE49-F238E27FC236}">
                <a16:creationId xmlns:a16="http://schemas.microsoft.com/office/drawing/2014/main" id="{AECE3115-E7A1-49F4-A9A2-E5E86D3768BB}"/>
              </a:ext>
            </a:extLst>
          </p:cNvPr>
          <p:cNvSpPr>
            <a:spLocks noGrp="1"/>
          </p:cNvSpPr>
          <p:nvPr>
            <p:ph type="title"/>
          </p:nvPr>
        </p:nvSpPr>
        <p:spPr>
          <a:xfrm>
            <a:off x="593451" y="0"/>
            <a:ext cx="7925859" cy="1143000"/>
          </a:xfrm>
        </p:spPr>
        <p:txBody>
          <a:bodyPr/>
          <a:lstStyle/>
          <a:p>
            <a:pPr eaLnBrk="1" hangingPunct="1"/>
            <a:r>
              <a:rPr lang="en-US" altLang="en-US" dirty="0"/>
              <a:t>TTCN verification</a:t>
            </a:r>
            <a:br>
              <a:rPr lang="en-US" altLang="en-US" dirty="0"/>
            </a:br>
            <a:r>
              <a:rPr lang="en-US" altLang="en-US" sz="3200" dirty="0"/>
              <a:t>Progress for period: </a:t>
            </a:r>
            <a:r>
              <a:rPr lang="en-US" altLang="en-US" sz="3200" dirty="0">
                <a:sym typeface="Wingdings" panose="05000000000000000000" pitchFamily="2" charset="2"/>
              </a:rPr>
              <a:t>17</a:t>
            </a:r>
            <a:r>
              <a:rPr lang="en-US" altLang="en-US" sz="3200" baseline="30000" dirty="0">
                <a:sym typeface="Wingdings" panose="05000000000000000000" pitchFamily="2" charset="2"/>
              </a:rPr>
              <a:t>th</a:t>
            </a:r>
            <a:r>
              <a:rPr lang="en-US" altLang="en-US" sz="3200" dirty="0">
                <a:sym typeface="Wingdings" panose="05000000000000000000" pitchFamily="2" charset="2"/>
              </a:rPr>
              <a:t> May</a:t>
            </a:r>
            <a:r>
              <a:rPr lang="en-US" altLang="en-US" sz="3200" dirty="0"/>
              <a:t> --&gt;</a:t>
            </a:r>
            <a:r>
              <a:rPr lang="en-US" altLang="en-US" sz="3200" dirty="0">
                <a:sym typeface="Wingdings" panose="05000000000000000000" pitchFamily="2" charset="2"/>
              </a:rPr>
              <a:t> 15</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’23</a:t>
            </a:r>
            <a:endParaRPr lang="en-US" altLang="en-US" sz="4000" dirty="0"/>
          </a:p>
        </p:txBody>
      </p:sp>
      <p:graphicFrame>
        <p:nvGraphicFramePr>
          <p:cNvPr id="3" name="Table 2">
            <a:extLst>
              <a:ext uri="{FF2B5EF4-FFF2-40B4-BE49-F238E27FC236}">
                <a16:creationId xmlns:a16="http://schemas.microsoft.com/office/drawing/2014/main" id="{1CF7953A-4183-F87C-FF2C-2F957869F037}"/>
              </a:ext>
            </a:extLst>
          </p:cNvPr>
          <p:cNvGraphicFramePr>
            <a:graphicFrameLocks noGrp="1"/>
          </p:cNvGraphicFramePr>
          <p:nvPr>
            <p:extLst>
              <p:ext uri="{D42A27DB-BD31-4B8C-83A1-F6EECF244321}">
                <p14:modId xmlns:p14="http://schemas.microsoft.com/office/powerpoint/2010/main" val="2717049672"/>
              </p:ext>
            </p:extLst>
          </p:nvPr>
        </p:nvGraphicFramePr>
        <p:xfrm>
          <a:off x="1118585" y="4250136"/>
          <a:ext cx="9320813" cy="1432032"/>
        </p:xfrm>
        <a:graphic>
          <a:graphicData uri="http://schemas.openxmlformats.org/drawingml/2006/table">
            <a:tbl>
              <a:tblPr firstRow="1" bandRow="1">
                <a:tableStyleId>{D7AC3CCA-C797-4891-BE02-D94E43425B78}</a:tableStyleId>
              </a:tblPr>
              <a:tblGrid>
                <a:gridCol w="2656710">
                  <a:extLst>
                    <a:ext uri="{9D8B030D-6E8A-4147-A177-3AD203B41FA5}">
                      <a16:colId xmlns:a16="http://schemas.microsoft.com/office/drawing/2014/main" val="20000"/>
                    </a:ext>
                  </a:extLst>
                </a:gridCol>
                <a:gridCol w="860078">
                  <a:extLst>
                    <a:ext uri="{9D8B030D-6E8A-4147-A177-3AD203B41FA5}">
                      <a16:colId xmlns:a16="http://schemas.microsoft.com/office/drawing/2014/main" val="20001"/>
                    </a:ext>
                  </a:extLst>
                </a:gridCol>
                <a:gridCol w="1303699">
                  <a:extLst>
                    <a:ext uri="{9D8B030D-6E8A-4147-A177-3AD203B41FA5}">
                      <a16:colId xmlns:a16="http://schemas.microsoft.com/office/drawing/2014/main" val="20002"/>
                    </a:ext>
                  </a:extLst>
                </a:gridCol>
                <a:gridCol w="891861">
                  <a:extLst>
                    <a:ext uri="{9D8B030D-6E8A-4147-A177-3AD203B41FA5}">
                      <a16:colId xmlns:a16="http://schemas.microsoft.com/office/drawing/2014/main" val="20003"/>
                    </a:ext>
                  </a:extLst>
                </a:gridCol>
                <a:gridCol w="1031713">
                  <a:extLst>
                    <a:ext uri="{9D8B030D-6E8A-4147-A177-3AD203B41FA5}">
                      <a16:colId xmlns:a16="http://schemas.microsoft.com/office/drawing/2014/main" val="20004"/>
                    </a:ext>
                  </a:extLst>
                </a:gridCol>
                <a:gridCol w="2576752">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CP SOR enhancements in connected mode</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6</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277717296"/>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NTN</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333_NB</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7</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878975325"/>
                  </a:ext>
                </a:extLst>
              </a:tr>
            </a:tbl>
          </a:graphicData>
        </a:graphic>
      </p:graphicFrame>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4044859169"/>
              </p:ext>
            </p:extLst>
          </p:nvPr>
        </p:nvGraphicFramePr>
        <p:xfrm>
          <a:off x="841972" y="1033506"/>
          <a:ext cx="10474861" cy="5633243"/>
        </p:xfrm>
        <a:graphic>
          <a:graphicData uri="http://schemas.openxmlformats.org/drawingml/2006/table">
            <a:tbl>
              <a:tblPr firstRow="1" bandRow="1">
                <a:tableStyleId>{D7AC3CCA-C797-4891-BE02-D94E43425B78}</a:tableStyleId>
              </a:tblPr>
              <a:tblGrid>
                <a:gridCol w="2609492">
                  <a:extLst>
                    <a:ext uri="{9D8B030D-6E8A-4147-A177-3AD203B41FA5}">
                      <a16:colId xmlns:a16="http://schemas.microsoft.com/office/drawing/2014/main" val="20000"/>
                    </a:ext>
                  </a:extLst>
                </a:gridCol>
                <a:gridCol w="805630">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26599">
                  <a:extLst>
                    <a:ext uri="{9D8B030D-6E8A-4147-A177-3AD203B41FA5}">
                      <a16:colId xmlns:a16="http://schemas.microsoft.com/office/drawing/2014/main" val="20004"/>
                    </a:ext>
                  </a:extLst>
                </a:gridCol>
                <a:gridCol w="1085360">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2022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Status (as of Aug’23)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5GS: NE-DC (option 4)</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’23</a:t>
                      </a:r>
                      <a:endParaRPr kumimoji="0" lang="en-US" altLang="en-US" sz="1000" b="1"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76%</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Q4’23</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72</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Q1’24</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42%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0" marR="91430" marT="45653" marB="45653" horzOverflow="overflow"/>
                </a:tc>
                <a:extLst>
                  <a:ext uri="{0D108BD9-81ED-4DB2-BD59-A6C34878D82A}">
                    <a16:rowId xmlns:a16="http://schemas.microsoft.com/office/drawing/2014/main" val="1793838230"/>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 unlicensed spectrum (NR-U)</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Q1’24</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5" marB="45695" horzOverflow="overflow"/>
                </a:tc>
                <a:extLst>
                  <a:ext uri="{0D108BD9-81ED-4DB2-BD59-A6C34878D82A}">
                    <a16:rowId xmlns:a16="http://schemas.microsoft.com/office/drawing/2014/main" val="10004"/>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NR</a:t>
                      </a:r>
                    </a:p>
                  </a:txBody>
                  <a:tcPr marL="91430" marR="91430" marT="45683" marB="45683"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Q3’21-</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Q1’23</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(@iwd-23wk12)</a:t>
                      </a:r>
                    </a:p>
                  </a:txBody>
                  <a:tcPr marL="91438" marR="91438" marT="45695" marB="45695" horzOverflow="overflow"/>
                </a:tc>
                <a:extLst>
                  <a:ext uri="{0D108BD9-81ED-4DB2-BD59-A6C34878D82A}">
                    <a16:rowId xmlns:a16="http://schemas.microsoft.com/office/drawing/2014/main" val="208240079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a:t>
                      </a:r>
                    </a:p>
                  </a:txBody>
                  <a:tcPr marL="91430" marR="91430" marT="45690" marB="4569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81" marB="456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81" marB="456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0" marR="91430" marT="45673" marB="4567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29</a:t>
                      </a:r>
                    </a:p>
                  </a:txBody>
                  <a:tcPr marL="91430" marR="91430" marT="45695" marB="45695"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Q2’21-Q3’23</a:t>
                      </a:r>
                    </a:p>
                  </a:txBody>
                  <a:tcPr marL="91434" marR="91434" marT="45680" marB="4568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0.2</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(@iwd-22wk49)</a:t>
                      </a:r>
                    </a:p>
                  </a:txBody>
                  <a:tcPr marL="91438" marR="91438" marT="45695" marB="45695" horzOverflow="overflow"/>
                </a:tc>
                <a:extLst>
                  <a:ext uri="{0D108BD9-81ED-4DB2-BD59-A6C34878D82A}">
                    <a16:rowId xmlns:a16="http://schemas.microsoft.com/office/drawing/2014/main" val="66271528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8" marB="4566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4" marR="91434" marT="45668" marB="4566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4" marR="91434"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4" marR="91434" marT="45682" marB="45682"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4" marR="91434" marT="45668" marB="4566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5" marB="45695" horzOverflow="overflow"/>
                </a:tc>
                <a:extLst>
                  <a:ext uri="{0D108BD9-81ED-4DB2-BD59-A6C34878D82A}">
                    <a16:rowId xmlns:a16="http://schemas.microsoft.com/office/drawing/2014/main" val="2757924846"/>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2-step RACH</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’23</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5" marB="45695" horzOverflow="overflow"/>
                </a:tc>
                <a:extLst>
                  <a:ext uri="{0D108BD9-81ED-4DB2-BD59-A6C34878D82A}">
                    <a16:rowId xmlns:a16="http://schemas.microsoft.com/office/drawing/2014/main" val="2475745709"/>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NW slicing enhancements - Phase2</a:t>
                      </a:r>
                    </a:p>
                  </a:txBody>
                  <a:tcPr marL="91442" marR="91442" marT="45677" marB="45677"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Q4’22-Q2’23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72162281"/>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&amp; MR-DC SON/MDT </a:t>
                      </a:r>
                      <a:r>
                        <a:rPr kumimoji="0" lang="en-GB" altLang="en-US" sz="10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Q3</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&gt;11</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06"/>
                  </a:ext>
                </a:extLst>
              </a:tr>
              <a:tr h="24376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Reduced capability NR UE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&gt;12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72%</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(@iwd-23wk12)</a:t>
                      </a:r>
                    </a:p>
                  </a:txBody>
                  <a:tcPr marL="91438" marR="91438" marT="45697" marB="45697" horzOverflow="overflow"/>
                </a:tc>
                <a:extLst>
                  <a:ext uri="{0D108BD9-81ED-4DB2-BD59-A6C34878D82A}">
                    <a16:rowId xmlns:a16="http://schemas.microsoft.com/office/drawing/2014/main" val="10007"/>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0008"/>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LTE/NR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7%</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 Test Model work</a:t>
                      </a: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11"/>
                  </a:ext>
                </a:extLst>
              </a:tr>
              <a:tr h="24378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RAN slicing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37%</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12"/>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Q3’24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3"/>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4"/>
                  </a:ext>
                </a:extLst>
              </a:tr>
              <a:tr h="243773">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2023 total after RAN5#</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6</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tests</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732266168"/>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&gt;349</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75</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2023</a:t>
            </a:r>
          </a:p>
          <a:p>
            <a:pPr eaLnBrk="1" hangingPunct="1"/>
            <a:r>
              <a:rPr lang="en-US" altLang="en-US" sz="3200" dirty="0"/>
              <a:t>Status of 2022 tasks carried over and maintenance</a:t>
            </a: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782950193"/>
              </p:ext>
            </p:extLst>
          </p:nvPr>
        </p:nvGraphicFramePr>
        <p:xfrm>
          <a:off x="840666" y="1429787"/>
          <a:ext cx="10317790" cy="4963616"/>
        </p:xfrm>
        <a:graphic>
          <a:graphicData uri="http://schemas.openxmlformats.org/drawingml/2006/table">
            <a:tbl>
              <a:tblPr firstRow="1" bandRow="1">
                <a:tableStyleId>{D7AC3CCA-C797-4891-BE02-D94E43425B78}</a:tableStyleId>
              </a:tblPr>
              <a:tblGrid>
                <a:gridCol w="3061381">
                  <a:extLst>
                    <a:ext uri="{9D8B030D-6E8A-4147-A177-3AD203B41FA5}">
                      <a16:colId xmlns:a16="http://schemas.microsoft.com/office/drawing/2014/main" val="20000"/>
                    </a:ext>
                  </a:extLst>
                </a:gridCol>
                <a:gridCol w="688063">
                  <a:extLst>
                    <a:ext uri="{9D8B030D-6E8A-4147-A177-3AD203B41FA5}">
                      <a16:colId xmlns:a16="http://schemas.microsoft.com/office/drawing/2014/main" val="20001"/>
                    </a:ext>
                  </a:extLst>
                </a:gridCol>
                <a:gridCol w="497941">
                  <a:extLst>
                    <a:ext uri="{9D8B030D-6E8A-4147-A177-3AD203B41FA5}">
                      <a16:colId xmlns:a16="http://schemas.microsoft.com/office/drawing/2014/main" val="20002"/>
                    </a:ext>
                  </a:extLst>
                </a:gridCol>
                <a:gridCol w="651849">
                  <a:extLst>
                    <a:ext uri="{9D8B030D-6E8A-4147-A177-3AD203B41FA5}">
                      <a16:colId xmlns:a16="http://schemas.microsoft.com/office/drawing/2014/main" val="20003"/>
                    </a:ext>
                  </a:extLst>
                </a:gridCol>
                <a:gridCol w="62468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787652">
                  <a:extLst>
                    <a:ext uri="{9D8B030D-6E8A-4147-A177-3AD203B41FA5}">
                      <a16:colId xmlns:a16="http://schemas.microsoft.com/office/drawing/2014/main" val="20006"/>
                    </a:ext>
                  </a:extLst>
                </a:gridCol>
                <a:gridCol w="3091815">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Status (as of Aug’23)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R15to16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79</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Inter-system mobility between untrusted non-3GPP and 3GPP</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55802403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access traffic steering, switch and splitting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86984862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237849341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control plane steering of roaming for UE in connected mode enhancements (CP SOR)</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Q1’23-Q2’23</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44969485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UL data compression (UDC)</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(@iwd-23wk24)</a:t>
                      </a: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industrial IoT and URLLC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000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User plane integrity protection for EPC (UPIP)</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’23</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 ; Test Model work</a:t>
                      </a:r>
                    </a:p>
                  </a:txBody>
                  <a:tcPr marL="91438" marR="91438" marT="45697" marB="45697" horzOverflow="overflow"/>
                </a:tc>
                <a:extLst>
                  <a:ext uri="{0D108BD9-81ED-4DB2-BD59-A6C34878D82A}">
                    <a16:rowId xmlns:a16="http://schemas.microsoft.com/office/drawing/2014/main" val="336099638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enhancements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459177920"/>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small data Tx in INACTIVE state</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4"/>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 ; Test Model work</a:t>
                      </a:r>
                    </a:p>
                  </a:txBody>
                  <a:tcPr marL="91438" marR="91438" marT="45697" marB="45697" horzOverflow="overflow"/>
                </a:tc>
                <a:extLst>
                  <a:ext uri="{0D108BD9-81ED-4DB2-BD59-A6C34878D82A}">
                    <a16:rowId xmlns:a16="http://schemas.microsoft.com/office/drawing/2014/main" val="2909368516"/>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&gt;22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06"/>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Rel-17</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management and optimizations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N</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697195271"/>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(@iwd-22wk49)</a:t>
                      </a:r>
                    </a:p>
                  </a:txBody>
                  <a:tcPr marL="91438" marR="91438" marT="45697" marB="45697" horzOverflow="overflow"/>
                </a:tc>
                <a:extLst>
                  <a:ext uri="{0D108BD9-81ED-4DB2-BD59-A6C34878D82A}">
                    <a16:rowId xmlns:a16="http://schemas.microsoft.com/office/drawing/2014/main" val="826964425"/>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&gt;203</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29</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2023</a:t>
            </a:r>
          </a:p>
          <a:p>
            <a:pPr eaLnBrk="1" hangingPunct="1"/>
            <a:r>
              <a:rPr lang="en-US" altLang="en-US" sz="3200" dirty="0"/>
              <a:t>Status of new 2023 tasks</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5006566"/>
          </a:xfrm>
        </p:spPr>
        <p:txBody>
          <a:bodyPr/>
          <a:lstStyle/>
          <a:p>
            <a:pPr>
              <a:defRPr/>
            </a:pPr>
            <a:r>
              <a:rPr lang="en-GB" altLang="en-US" sz="2000" b="1" dirty="0"/>
              <a:t> </a:t>
            </a:r>
            <a:r>
              <a:rPr lang="en-US" altLang="en-US" sz="2000" dirty="0"/>
              <a:t>2023 workload is estimated at </a:t>
            </a:r>
            <a:r>
              <a:rPr lang="en-US" altLang="en-US" sz="2000" b="1" dirty="0"/>
              <a:t>104 </a:t>
            </a:r>
            <a:r>
              <a:rPr lang="en-US" altLang="en-US" sz="2000" dirty="0"/>
              <a:t>person-months</a:t>
            </a:r>
            <a:r>
              <a:rPr lang="en-US" altLang="en-US" sz="2000" b="1" dirty="0"/>
              <a:t> </a:t>
            </a:r>
            <a:r>
              <a:rPr lang="en-US" altLang="en-US" sz="2000" dirty="0"/>
              <a:t>(pm), see previous slides.</a:t>
            </a:r>
          </a:p>
          <a:p>
            <a:pPr>
              <a:defRPr/>
            </a:pPr>
            <a:r>
              <a:rPr lang="en-US" altLang="en-US" sz="2000" dirty="0"/>
              <a:t> PCG#49/OP#48 </a:t>
            </a:r>
            <a:r>
              <a:rPr lang="en-GB" altLang="en-US" sz="2000" dirty="0"/>
              <a:t>approved the 3GPP funding of 58 pm for 2023 TTCN tasks.</a:t>
            </a:r>
          </a:p>
          <a:p>
            <a:pPr>
              <a:defRPr/>
            </a:pPr>
            <a:r>
              <a:rPr lang="en-GB" altLang="en-US" sz="2000" dirty="0"/>
              <a:t> CTIA/PTCRB and GCF have agreed to continue TF160 financial support in 2023.</a:t>
            </a:r>
          </a:p>
          <a:p>
            <a:pPr>
              <a:defRPr/>
            </a:pPr>
            <a:r>
              <a:rPr lang="en-GB" altLang="en-US" sz="2000" dirty="0"/>
              <a:t> Current commitments for 2023 are as follows:</a:t>
            </a:r>
            <a:endParaRPr lang="en-US" altLang="en-US" sz="2000" dirty="0"/>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4">
              <a:defRPr/>
            </a:pPr>
            <a:endParaRPr lang="en-GB" altLang="en-US" sz="1200" dirty="0">
              <a:solidFill>
                <a:srgbClr val="FF0000"/>
              </a:solidFill>
              <a:sym typeface="Wingdings" panose="05000000000000000000" pitchFamily="2" charset="2"/>
            </a:endParaRPr>
          </a:p>
          <a:p>
            <a:pPr>
              <a:defRPr/>
            </a:pPr>
            <a:endParaRPr lang="en-GB" altLang="en-US" sz="2000" dirty="0">
              <a:sym typeface="Wingdings" panose="05000000000000000000" pitchFamily="2" charset="2"/>
            </a:endParaRPr>
          </a:p>
          <a:p>
            <a:pPr>
              <a:defRPr/>
            </a:pPr>
            <a:r>
              <a:rPr lang="en-GB" altLang="en-US" sz="2000" dirty="0">
                <a:sym typeface="Wingdings" panose="05000000000000000000" pitchFamily="2" charset="2"/>
              </a:rPr>
              <a:t> 3GPP companies / 3GPP MRPs committed to provide 20 pm as voluntary contributions for 2023 TTCN development.</a:t>
            </a:r>
          </a:p>
          <a:p>
            <a:pPr>
              <a:defRPr/>
            </a:pPr>
            <a:r>
              <a:rPr lang="en-GB" altLang="en-US" sz="2000" dirty="0">
                <a:sym typeface="Wingdings" panose="05000000000000000000" pitchFamily="2" charset="2"/>
              </a:rPr>
              <a:t> Total resources of 104 pm  no estimated funding gap.</a:t>
            </a:r>
          </a:p>
        </p:txBody>
      </p:sp>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funding 2023</a:t>
            </a:r>
          </a:p>
          <a:p>
            <a:pPr eaLnBrk="1" hangingPunct="1"/>
            <a:r>
              <a:rPr lang="en-US" altLang="en-US" sz="3200" dirty="0"/>
              <a:t>Status</a:t>
            </a:r>
          </a:p>
        </p:txBody>
      </p:sp>
      <p:graphicFrame>
        <p:nvGraphicFramePr>
          <p:cNvPr id="3" name="Table 2">
            <a:extLst>
              <a:ext uri="{FF2B5EF4-FFF2-40B4-BE49-F238E27FC236}">
                <a16:creationId xmlns:a16="http://schemas.microsoft.com/office/drawing/2014/main" id="{568781FC-997D-4470-F4D3-6FB2D33A03BF}"/>
              </a:ext>
            </a:extLst>
          </p:cNvPr>
          <p:cNvGraphicFramePr>
            <a:graphicFrameLocks noGrp="1"/>
          </p:cNvGraphicFramePr>
          <p:nvPr/>
        </p:nvGraphicFramePr>
        <p:xfrm>
          <a:off x="1065291" y="3045348"/>
          <a:ext cx="4254501" cy="1609114"/>
        </p:xfrm>
        <a:graphic>
          <a:graphicData uri="http://schemas.openxmlformats.org/drawingml/2006/table">
            <a:tbl>
              <a:tblPr/>
              <a:tblGrid>
                <a:gridCol w="888917">
                  <a:extLst>
                    <a:ext uri="{9D8B030D-6E8A-4147-A177-3AD203B41FA5}">
                      <a16:colId xmlns:a16="http://schemas.microsoft.com/office/drawing/2014/main" val="3328080141"/>
                    </a:ext>
                  </a:extLst>
                </a:gridCol>
                <a:gridCol w="863759">
                  <a:extLst>
                    <a:ext uri="{9D8B030D-6E8A-4147-A177-3AD203B41FA5}">
                      <a16:colId xmlns:a16="http://schemas.microsoft.com/office/drawing/2014/main" val="791589930"/>
                    </a:ext>
                  </a:extLst>
                </a:gridCol>
                <a:gridCol w="2501825">
                  <a:extLst>
                    <a:ext uri="{9D8B030D-6E8A-4147-A177-3AD203B41FA5}">
                      <a16:colId xmlns:a16="http://schemas.microsoft.com/office/drawing/2014/main" val="2388938362"/>
                    </a:ext>
                  </a:extLst>
                </a:gridCol>
              </a:tblGrid>
              <a:tr h="200025">
                <a:tc gridSpan="3">
                  <a:txBody>
                    <a:bodyPr/>
                    <a:lstStyle/>
                    <a:p>
                      <a:pPr algn="ctr" fontAlgn="t"/>
                      <a:r>
                        <a:rPr lang="en-GB" sz="1100" b="1" i="0" u="none" strike="noStrike">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4413880"/>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953840905"/>
                  </a:ext>
                </a:extLst>
              </a:tr>
              <a:tr h="212749">
                <a:tc>
                  <a:txBody>
                    <a:bodyPr/>
                    <a:lstStyle/>
                    <a:p>
                      <a:pPr algn="l" fontAlgn="t"/>
                      <a:r>
                        <a:rPr lang="en-GB" sz="1100" b="0" i="0" u="none" strike="noStrike" dirty="0">
                          <a:solidFill>
                            <a:schemeClr val="tx1"/>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58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da-DK" sz="1000" b="0" i="0" u="none" strike="noStrike" dirty="0">
                          <a:solidFill>
                            <a:schemeClr val="tx1"/>
                          </a:solidFill>
                          <a:effectLst/>
                          <a:latin typeface="Calibri" panose="020F0502020204030204" pitchFamily="34" charset="0"/>
                        </a:rPr>
                        <a:t> PCG#49/OP#48 approved (decision OP48/05)</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5690773"/>
                  </a:ext>
                </a:extLst>
              </a:tr>
              <a:tr h="182880">
                <a:tc>
                  <a:txBody>
                    <a:bodyPr/>
                    <a:lstStyle/>
                    <a:p>
                      <a:pPr algn="l" fontAlgn="t"/>
                      <a:r>
                        <a:rPr lang="en-GB" sz="1100" b="0" i="0" u="none" strike="noStrike" dirty="0">
                          <a:solidFill>
                            <a:schemeClr val="tx1"/>
                          </a:solidFill>
                          <a:effectLst/>
                          <a:latin typeface="Calibri" panose="020F0502020204030204" pitchFamily="34" charset="0"/>
                        </a:rPr>
                        <a:t> CTIA/PTCRB</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NE-DC, NR </a:t>
                      </a:r>
                      <a:r>
                        <a:rPr lang="en-GB" sz="1000" b="0" i="0" u="none" strike="noStrike" dirty="0" err="1">
                          <a:solidFill>
                            <a:schemeClr val="tx1"/>
                          </a:solidFill>
                          <a:effectLst/>
                          <a:latin typeface="Calibri" panose="020F0502020204030204" pitchFamily="34" charset="0"/>
                        </a:rPr>
                        <a:t>IIoT</a:t>
                      </a:r>
                      <a:r>
                        <a:rPr lang="en-GB" sz="1000" b="0" i="0" u="none" strike="noStrike" dirty="0">
                          <a:solidFill>
                            <a:schemeClr val="tx1"/>
                          </a:solidFill>
                          <a:effectLst/>
                          <a:latin typeface="Calibri" panose="020F0502020204030204" pitchFamily="34" charset="0"/>
                        </a:rPr>
                        <a:t>/URLLC, MCX, </a:t>
                      </a:r>
                      <a:r>
                        <a:rPr lang="en-GB" sz="1000" b="0" i="0" u="none" strike="noStrike" dirty="0" err="1">
                          <a:solidFill>
                            <a:schemeClr val="tx1"/>
                          </a:solidFill>
                          <a:effectLst/>
                          <a:latin typeface="Calibri" panose="020F0502020204030204" pitchFamily="34" charset="0"/>
                        </a:rPr>
                        <a:t>RedCap</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7599826"/>
                  </a:ext>
                </a:extLst>
              </a:tr>
              <a:tr h="182880">
                <a:tc>
                  <a:txBody>
                    <a:bodyPr/>
                    <a:lstStyle/>
                    <a:p>
                      <a:pPr algn="l" fontAlgn="t"/>
                      <a:r>
                        <a:rPr lang="en-GB" sz="1100" b="0" i="0" u="none" strike="noStrike" dirty="0">
                          <a:solidFill>
                            <a:schemeClr val="tx1"/>
                          </a:solidFill>
                          <a:effectLst/>
                          <a:latin typeface="Calibri" panose="020F0502020204030204" pitchFamily="34" charset="0"/>
                        </a:rPr>
                        <a:t> GCF</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r>
                        <a:rPr lang="nn-NO" sz="1000" b="0" i="0" u="none" strike="noStrike" dirty="0">
                          <a:solidFill>
                            <a:schemeClr val="tx1"/>
                          </a:solidFill>
                          <a:effectLst/>
                          <a:latin typeface="Calibri" panose="020F0502020204030204" pitchFamily="34" charset="0"/>
                        </a:rPr>
                        <a:t>NR V2X, NR 2-step RACH, NR Rel-17 enh., RedCap, MCX</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0464103"/>
                  </a:ext>
                </a:extLst>
              </a:tr>
              <a:tr h="182880">
                <a:tc>
                  <a:txBody>
                    <a:bodyPr/>
                    <a:lstStyle/>
                    <a:p>
                      <a:pPr algn="l" fontAlgn="t"/>
                      <a:r>
                        <a:rPr lang="en-GB" sz="1100" b="0" i="0" u="none" strike="noStrike" dirty="0">
                          <a:solidFill>
                            <a:schemeClr val="tx1"/>
                          </a:solidFill>
                          <a:effectLst/>
                          <a:latin typeface="Calibri" panose="020F0502020204030204" pitchFamily="34" charset="0"/>
                        </a:rPr>
                        <a:t> Qualcomm</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NR-U, SDT, NTN-IoT</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4835153"/>
                  </a:ext>
                </a:extLst>
              </a:tr>
              <a:tr h="190500">
                <a:tc>
                  <a:txBody>
                    <a:bodyPr/>
                    <a:lstStyle/>
                    <a:p>
                      <a:pPr algn="r" fontAlgn="t"/>
                      <a:r>
                        <a:rPr lang="en-GB" sz="1100" b="0" i="0" u="none" strike="noStrike" dirty="0">
                          <a:solidFill>
                            <a:schemeClr val="tx1"/>
                          </a:solidFill>
                          <a:effectLst/>
                          <a:latin typeface="Calibri" panose="020F0502020204030204" pitchFamily="34" charset="0"/>
                        </a:rPr>
                        <a:t>Total: </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84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050546"/>
                  </a:ext>
                </a:extLst>
              </a:tr>
            </a:tbl>
          </a:graphicData>
        </a:graphic>
      </p:graphicFrame>
      <p:graphicFrame>
        <p:nvGraphicFramePr>
          <p:cNvPr id="5" name="Table 4">
            <a:extLst>
              <a:ext uri="{FF2B5EF4-FFF2-40B4-BE49-F238E27FC236}">
                <a16:creationId xmlns:a16="http://schemas.microsoft.com/office/drawing/2014/main" id="{6E5E4DF7-6C00-01D5-B7EB-9959B37C08FA}"/>
              </a:ext>
            </a:extLst>
          </p:cNvPr>
          <p:cNvGraphicFramePr>
            <a:graphicFrameLocks noGrp="1"/>
          </p:cNvGraphicFramePr>
          <p:nvPr/>
        </p:nvGraphicFramePr>
        <p:xfrm>
          <a:off x="6273800" y="2999628"/>
          <a:ext cx="3898900" cy="1693545"/>
        </p:xfrm>
        <a:graphic>
          <a:graphicData uri="http://schemas.openxmlformats.org/drawingml/2006/table">
            <a:tbl>
              <a:tblPr/>
              <a:tblGrid>
                <a:gridCol w="1266402">
                  <a:extLst>
                    <a:ext uri="{9D8B030D-6E8A-4147-A177-3AD203B41FA5}">
                      <a16:colId xmlns:a16="http://schemas.microsoft.com/office/drawing/2014/main" val="2860963656"/>
                    </a:ext>
                  </a:extLst>
                </a:gridCol>
                <a:gridCol w="921509">
                  <a:extLst>
                    <a:ext uri="{9D8B030D-6E8A-4147-A177-3AD203B41FA5}">
                      <a16:colId xmlns:a16="http://schemas.microsoft.com/office/drawing/2014/main" val="1712430657"/>
                    </a:ext>
                  </a:extLst>
                </a:gridCol>
                <a:gridCol w="1710989">
                  <a:extLst>
                    <a:ext uri="{9D8B030D-6E8A-4147-A177-3AD203B41FA5}">
                      <a16:colId xmlns:a16="http://schemas.microsoft.com/office/drawing/2014/main" val="2331642324"/>
                    </a:ext>
                  </a:extLst>
                </a:gridCol>
              </a:tblGrid>
              <a:tr h="200025">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66110952"/>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756080702"/>
                  </a:ext>
                </a:extLst>
              </a:tr>
              <a:tr h="365760">
                <a:tc>
                  <a:txBody>
                    <a:bodyPr/>
                    <a:lstStyle/>
                    <a:p>
                      <a:pPr algn="l" fontAlgn="t"/>
                      <a:r>
                        <a:rPr lang="en-GB" sz="1100" b="0" i="0" u="none" strike="noStrike" dirty="0">
                          <a:solidFill>
                            <a:schemeClr val="tx1"/>
                          </a:solidFill>
                          <a:effectLst/>
                          <a:latin typeface="Calibri" panose="020F0502020204030204" pitchFamily="34" charset="0"/>
                        </a:rPr>
                        <a:t> TDIA (CAICT, CATT, </a:t>
                      </a:r>
                      <a:r>
                        <a:rPr lang="en-GB" sz="1100" b="0" i="0" u="none" strike="noStrike" dirty="0" err="1">
                          <a:solidFill>
                            <a:schemeClr val="tx1"/>
                          </a:solidFill>
                          <a:effectLst/>
                          <a:latin typeface="Calibri" panose="020F0502020204030204" pitchFamily="34" charset="0"/>
                        </a:rPr>
                        <a:t>HiSilicon</a:t>
                      </a:r>
                      <a:r>
                        <a:rPr lang="en-GB" sz="1100" b="0" i="0" u="none" strike="noStrike" dirty="0">
                          <a:solidFill>
                            <a:schemeClr val="tx1"/>
                          </a:solidFill>
                          <a:effectLst/>
                          <a:latin typeface="Calibri" panose="020F0502020204030204" pitchFamily="34" charset="0"/>
                        </a:rPr>
                        <a:t>, Starpoint)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8207072"/>
                  </a:ext>
                </a:extLst>
              </a:tr>
              <a:tr h="182880">
                <a:tc>
                  <a:txBody>
                    <a:bodyPr/>
                    <a:lstStyle/>
                    <a:p>
                      <a:pPr algn="l" fontAlgn="t"/>
                      <a:r>
                        <a:rPr lang="en-GB" sz="1100" b="0" i="0" u="none" strike="noStrike" dirty="0">
                          <a:solidFill>
                            <a:schemeClr val="tx1"/>
                          </a:solidFill>
                          <a:effectLst/>
                          <a:latin typeface="Calibri" panose="020F0502020204030204" pitchFamily="34" charset="0"/>
                        </a:rPr>
                        <a:t> Adare</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1100" b="0" i="0" u="none" strike="noStrike" dirty="0">
                          <a:solidFill>
                            <a:schemeClr val="tx1"/>
                          </a:solidFill>
                          <a:effectLst/>
                          <a:latin typeface="Calibri" panose="020F0502020204030204" pitchFamily="34" charset="0"/>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22916"/>
                  </a:ext>
                </a:extLst>
              </a:tr>
              <a:tr h="182880">
                <a:tc>
                  <a:txBody>
                    <a:bodyPr/>
                    <a:lstStyle/>
                    <a:p>
                      <a:pPr algn="l" fontAlgn="t"/>
                      <a:r>
                        <a:rPr lang="en-GB" sz="1100" b="0" i="0" u="none" strike="noStrike" dirty="0">
                          <a:solidFill>
                            <a:schemeClr val="tx1"/>
                          </a:solidFill>
                          <a:effectLst/>
                          <a:latin typeface="Calibri" panose="020F0502020204030204" pitchFamily="34" charset="0"/>
                        </a:rPr>
                        <a:t> Anritsu</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0505430"/>
                  </a:ext>
                </a:extLst>
              </a:tr>
              <a:tr h="190500">
                <a:tc>
                  <a:txBody>
                    <a:bodyPr/>
                    <a:lstStyle/>
                    <a:p>
                      <a:pPr algn="l" fontAlgn="t"/>
                      <a:r>
                        <a:rPr lang="en-GB" sz="1100" b="0" i="0" u="none" strike="noStrike">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1677330"/>
                  </a:ext>
                </a:extLst>
              </a:tr>
              <a:tr h="190500">
                <a:tc>
                  <a:txBody>
                    <a:bodyPr/>
                    <a:lstStyle/>
                    <a:p>
                      <a:pPr algn="l" fontAlgn="t"/>
                      <a:r>
                        <a:rPr lang="en-GB" sz="1100" b="0" i="0" u="none" strike="noStrike">
                          <a:solidFill>
                            <a:schemeClr val="tx1"/>
                          </a:solidFill>
                          <a:effectLst/>
                          <a:latin typeface="Calibri" panose="020F0502020204030204" pitchFamily="34" charset="0"/>
                        </a:rPr>
                        <a:t> Rohde&amp;Schwarz</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NTN-IoT</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4663248"/>
                  </a:ext>
                </a:extLst>
              </a:tr>
              <a:tr h="190500">
                <a:tc>
                  <a:txBody>
                    <a:bodyPr/>
                    <a:lstStyle/>
                    <a:p>
                      <a:pPr algn="r" fontAlgn="t"/>
                      <a:r>
                        <a:rPr lang="en-GB" sz="1100" b="0" i="0" u="none" strike="noStrike">
                          <a:solidFill>
                            <a:schemeClr val="tx1"/>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2551162"/>
                  </a:ext>
                </a:extLst>
              </a:tr>
            </a:tbl>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a:extLst>
              <a:ext uri="{FF2B5EF4-FFF2-40B4-BE49-F238E27FC236}">
                <a16:creationId xmlns:a16="http://schemas.microsoft.com/office/drawing/2014/main" id="{11EE9470-50B4-49F7-B12A-E7302C4977DB}"/>
              </a:ext>
            </a:extLst>
          </p:cNvPr>
          <p:cNvSpPr>
            <a:spLocks noGrp="1"/>
          </p:cNvSpPr>
          <p:nvPr>
            <p:ph idx="1"/>
          </p:nvPr>
        </p:nvSpPr>
        <p:spPr/>
        <p:txBody>
          <a:bodyPr/>
          <a:lstStyle/>
          <a:p>
            <a:r>
              <a:rPr lang="en-GB" altLang="en-US" sz="2400" dirty="0"/>
              <a:t> Course of action to secure funding for TF160 work in 2024: </a:t>
            </a:r>
            <a:endParaRPr lang="en-US" altLang="en-US" sz="2400" dirty="0"/>
          </a:p>
          <a:p>
            <a:pPr lvl="1">
              <a:buClr>
                <a:srgbClr val="008000"/>
              </a:buClr>
              <a:buSzPct val="130000"/>
              <a:buFont typeface="Wingdings" panose="05000000000000000000" pitchFamily="2" charset="2"/>
              <a:buChar char="ü"/>
            </a:pPr>
            <a:r>
              <a:rPr lang="en-US" altLang="en-US" sz="2000" dirty="0"/>
              <a:t>Prior to RAN5#100 meeting (August), a request to identify the potential TTCN development tasks in 2024 has been made to 3GPP members. </a:t>
            </a:r>
          </a:p>
          <a:p>
            <a:pPr lvl="1">
              <a:buClr>
                <a:srgbClr val="008000"/>
              </a:buClr>
              <a:buSzPct val="130000"/>
              <a:buFont typeface="Wingdings" panose="05000000000000000000" pitchFamily="2" charset="2"/>
              <a:buChar char="ü"/>
            </a:pPr>
            <a:r>
              <a:rPr lang="en-US" altLang="en-US" sz="2000" dirty="0"/>
              <a:t>At RAN5#100, a provisional ‘TTCN Tasks List’ has been endorsed by RAN5. </a:t>
            </a:r>
          </a:p>
          <a:p>
            <a:pPr lvl="1"/>
            <a:r>
              <a:rPr lang="en-US" altLang="en-US" sz="2000" dirty="0"/>
              <a:t>The TTCN Tasks List will be presented at RAN#101 (Sept) for TSG RAN initial endorsement. </a:t>
            </a:r>
          </a:p>
          <a:p>
            <a:pPr lvl="1"/>
            <a:r>
              <a:rPr lang="en-US" altLang="en-US" sz="2000" dirty="0"/>
              <a:t>The RAN Chair will then present the List to 3GPP PCG/OP (Oct) in order to support TF160 request for the TTCN funding in 2024. </a:t>
            </a:r>
          </a:p>
          <a:p>
            <a:pPr lvl="1"/>
            <a:r>
              <a:rPr lang="en-US" altLang="en-US" sz="2000" dirty="0"/>
              <a:t>The finalized TTCN Tasks List will be reviewed and endorsed at RAN5#101 (Nov) for TSG RAN approval at RAN#102 (Dec). </a:t>
            </a:r>
          </a:p>
          <a:p>
            <a:endParaRPr lang="en-GB" altLang="en-US" sz="2400" dirty="0"/>
          </a:p>
          <a:p>
            <a:r>
              <a:rPr lang="en-GB" altLang="en-US" sz="2400" dirty="0"/>
              <a:t> Based on feedback from several RAN5 member companies and 3GPP MRPs, the list of TTCN tasks presented in the next slides has been produced by the TF160 Leader and endorsed by RAN5 at RAN5#100.</a:t>
            </a:r>
            <a:endParaRPr lang="en-US" altLang="en-US" sz="2400" dirty="0"/>
          </a:p>
        </p:txBody>
      </p:sp>
      <p:sp>
        <p:nvSpPr>
          <p:cNvPr id="5" name="Title 1">
            <a:extLst>
              <a:ext uri="{FF2B5EF4-FFF2-40B4-BE49-F238E27FC236}">
                <a16:creationId xmlns:a16="http://schemas.microsoft.com/office/drawing/2014/main" id="{2A79A096-8F94-4FAE-9D0D-0CECDDDEBC48}"/>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2024 TTCN Work</a:t>
            </a:r>
          </a:p>
          <a:p>
            <a:pPr eaLnBrk="1" hangingPunct="1"/>
            <a:r>
              <a:rPr lang="en-US" altLang="en-US" sz="3200" dirty="0"/>
              <a:t>Overview</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1250664301"/>
              </p:ext>
            </p:extLst>
          </p:nvPr>
        </p:nvGraphicFramePr>
        <p:xfrm>
          <a:off x="841972" y="1196465"/>
          <a:ext cx="10474861" cy="5206693"/>
        </p:xfrm>
        <a:graphic>
          <a:graphicData uri="http://schemas.openxmlformats.org/drawingml/2006/table">
            <a:tbl>
              <a:tblPr firstRow="1" bandRow="1">
                <a:tableStyleId>{D7AC3CCA-C797-4891-BE02-D94E43425B78}</a:tableStyleId>
              </a:tblPr>
              <a:tblGrid>
                <a:gridCol w="2609492">
                  <a:extLst>
                    <a:ext uri="{9D8B030D-6E8A-4147-A177-3AD203B41FA5}">
                      <a16:colId xmlns:a16="http://schemas.microsoft.com/office/drawing/2014/main" val="20000"/>
                    </a:ext>
                  </a:extLst>
                </a:gridCol>
                <a:gridCol w="805630">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26599">
                  <a:extLst>
                    <a:ext uri="{9D8B030D-6E8A-4147-A177-3AD203B41FA5}">
                      <a16:colId xmlns:a16="http://schemas.microsoft.com/office/drawing/2014/main" val="20004"/>
                    </a:ext>
                  </a:extLst>
                </a:gridCol>
                <a:gridCol w="1085360">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R15to16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79</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MCProtoc16_enh2MCPTT_eMCData2-ConTest</a:t>
                      </a: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Q4’23</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72</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Q4’20-Q1’24</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5G_V2X_NRSL_eV2XARC-UEConTest</a:t>
                      </a:r>
                    </a:p>
                  </a:txBody>
                  <a:tcPr marL="91438" marR="91438" marT="45697" marB="45697" horzOverflow="overflow"/>
                </a:tc>
                <a:extLst>
                  <a:ext uri="{0D108BD9-81ED-4DB2-BD59-A6C34878D82A}">
                    <a16:rowId xmlns:a16="http://schemas.microsoft.com/office/drawing/2014/main" val="4112495529"/>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 unlicensed spectrum (NR-U)</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NR_unlic-UEConTest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0" marR="91430" marT="45653" marB="45653" horzOverflow="overflow"/>
                </a:tc>
                <a:extLst>
                  <a:ext uri="{0D108BD9-81ED-4DB2-BD59-A6C34878D82A}">
                    <a16:rowId xmlns:a16="http://schemas.microsoft.com/office/drawing/2014/main" val="1793838230"/>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NR_MBS_5MBS_5MBUSA-UEConTest</a:t>
                      </a: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LTE/NR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LTE_NR_MUSIM_plus_CT1-UEConTest</a:t>
                      </a:r>
                    </a:p>
                  </a:txBody>
                  <a:tcPr marL="91438" marR="91438" marT="45697" marB="45697" horzOverflow="overflow"/>
                </a:tc>
                <a:extLst>
                  <a:ext uri="{0D108BD9-81ED-4DB2-BD59-A6C34878D82A}">
                    <a16:rowId xmlns:a16="http://schemas.microsoft.com/office/drawing/2014/main" val="306594955"/>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Q4’22-Q3’24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960979009"/>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Q4’22-Q4’24</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NR_SL_Relay-UEConTest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4"/>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enhancements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NR_cov_enh-UEConTest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6"/>
                  </a:ext>
                </a:extLst>
              </a:tr>
              <a:tr h="24376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small data Tx in INACTIVE state</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NR_SmallData_INACTIVE-UEConTest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7"/>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&gt;22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NR_NTN_solutions_plus_CT-UEConTest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8"/>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Rel-17</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NG_RAN_PRN_enh_plus_CT-UEConTest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management and optimizations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NR_QoE-UEConTest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1"/>
                  </a:ext>
                </a:extLst>
              </a:tr>
              <a:tr h="24378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N</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NR_feMIMO-UEConTest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2"/>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NR_lic_bands_BW_R18-UEConTest </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NR_CADC_NR_LTE_DC_R1x-UEConTest,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LTE_CA_R17-UEConTest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3"/>
                  </a:ext>
                </a:extLst>
              </a:tr>
              <a:tr h="243773">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10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Q1’24-Q4’24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2</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732266168"/>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~317</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70</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2024 TTCN Work – Tasks List</a:t>
            </a:r>
          </a:p>
          <a:p>
            <a:pPr eaLnBrk="1" hangingPunct="1"/>
            <a:r>
              <a:rPr lang="en-US" altLang="en-US" sz="3200" dirty="0"/>
              <a:t>2023 tasks completion and maintenance</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982835090"/>
              </p:ext>
            </p:extLst>
          </p:nvPr>
        </p:nvGraphicFramePr>
        <p:xfrm>
          <a:off x="904037" y="967031"/>
          <a:ext cx="10317790" cy="5877870"/>
        </p:xfrm>
        <a:graphic>
          <a:graphicData uri="http://schemas.openxmlformats.org/drawingml/2006/table">
            <a:tbl>
              <a:tblPr firstRow="1" bandRow="1">
                <a:tableStyleId>{D7AC3CCA-C797-4891-BE02-D94E43425B78}</a:tableStyleId>
              </a:tblPr>
              <a:tblGrid>
                <a:gridCol w="3061381">
                  <a:extLst>
                    <a:ext uri="{9D8B030D-6E8A-4147-A177-3AD203B41FA5}">
                      <a16:colId xmlns:a16="http://schemas.microsoft.com/office/drawing/2014/main" val="20000"/>
                    </a:ext>
                  </a:extLst>
                </a:gridCol>
                <a:gridCol w="688063">
                  <a:extLst>
                    <a:ext uri="{9D8B030D-6E8A-4147-A177-3AD203B41FA5}">
                      <a16:colId xmlns:a16="http://schemas.microsoft.com/office/drawing/2014/main" val="20001"/>
                    </a:ext>
                  </a:extLst>
                </a:gridCol>
                <a:gridCol w="497941">
                  <a:extLst>
                    <a:ext uri="{9D8B030D-6E8A-4147-A177-3AD203B41FA5}">
                      <a16:colId xmlns:a16="http://schemas.microsoft.com/office/drawing/2014/main" val="20002"/>
                    </a:ext>
                  </a:extLst>
                </a:gridCol>
                <a:gridCol w="651849">
                  <a:extLst>
                    <a:ext uri="{9D8B030D-6E8A-4147-A177-3AD203B41FA5}">
                      <a16:colId xmlns:a16="http://schemas.microsoft.com/office/drawing/2014/main" val="20003"/>
                    </a:ext>
                  </a:extLst>
                </a:gridCol>
                <a:gridCol w="62468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787652">
                  <a:extLst>
                    <a:ext uri="{9D8B030D-6E8A-4147-A177-3AD203B41FA5}">
                      <a16:colId xmlns:a16="http://schemas.microsoft.com/office/drawing/2014/main" val="20006"/>
                    </a:ext>
                  </a:extLst>
                </a:gridCol>
                <a:gridCol w="3091815">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Further MR-DC enhancement</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Q1’24-Q2’24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LTE_NR_DC_enh2-UEConTest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UAS connectivity, identification and tracking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ID_UAS-</a:t>
                      </a:r>
                      <a:r>
                        <a:rPr kumimoji="0" lang="en-US" altLang="en-US" sz="1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37849341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voice &amp; NW usability no E-UTRA in 5GS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Q1’24-Q2’24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ING_5GS-UEConTest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91064323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data channel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IMSProtoc17_dataCH-UEContest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ATSSS_Ph2-UEConTest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Signal level enhanced network selection</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SENSE-</a:t>
                      </a:r>
                      <a:r>
                        <a:rPr kumimoji="0" lang="en-US" altLang="en-US" sz="1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Further NR coverage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Rel-18</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NR_cov_enh2</a:t>
                      </a:r>
                    </a:p>
                  </a:txBody>
                  <a:tcPr marL="91438" marR="91438" marT="45695" marB="45695"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Further NR mobility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Rel-18</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NR_Mob_enh2</a:t>
                      </a:r>
                    </a:p>
                  </a:txBody>
                  <a:tcPr marL="91438" marR="91438" marT="45697" marB="45697" horzOverflow="overflow"/>
                </a:tc>
                <a:extLst>
                  <a:ext uri="{0D108BD9-81ED-4DB2-BD59-A6C34878D82A}">
                    <a16:rowId xmlns:a16="http://schemas.microsoft.com/office/drawing/2014/main" val="394293933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Multi-carrier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Rel-18</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2024</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NR_MC_enh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414178615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Network energy savings for NR</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Netw_Energy_NR</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237550387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NR UE</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Rel-18</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2024</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NR_redcap_enh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IoT_NTN_enh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4"/>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NR_XR_Enh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5"/>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Expanded and improved NR positioning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NR_pos_enh2</a:t>
                      </a:r>
                    </a:p>
                  </a:txBody>
                  <a:tcPr marL="91438" marR="91438" marT="45697" marB="45697" horzOverflow="overflow"/>
                </a:tc>
                <a:extLst>
                  <a:ext uri="{0D108BD9-81ED-4DB2-BD59-A6C34878D82A}">
                    <a16:rowId xmlns:a16="http://schemas.microsoft.com/office/drawing/2014/main" val="725803522"/>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Dual Tx/Rx MUSIM</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NR_DualTxRx_MUSIM</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953783799"/>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Enhancements of NR MBS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Q3’24-2025</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NR_MBS_enh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986973732"/>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NR_SL_relay_enh</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632492117"/>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NR_UAV, UAS_Ph2</a:t>
                      </a:r>
                    </a:p>
                  </a:txBody>
                  <a:tcPr marL="91438" marR="91438" marT="45697" marB="45697" horzOverflow="overflow"/>
                </a:tc>
                <a:extLst>
                  <a:ext uri="{0D108BD9-81ED-4DB2-BD59-A6C34878D82A}">
                    <a16:rowId xmlns:a16="http://schemas.microsoft.com/office/drawing/2014/main" val="4161608335"/>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LTE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LTE_UAV_enh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UAS_Ph2</a:t>
                      </a:r>
                    </a:p>
                  </a:txBody>
                  <a:tcPr marL="91438" marR="91438" marT="45697" marB="45697" horzOverflow="overflow"/>
                </a:tc>
                <a:extLst>
                  <a:ext uri="{0D108BD9-81ED-4DB2-BD59-A6C34878D82A}">
                    <a16:rowId xmlns:a16="http://schemas.microsoft.com/office/drawing/2014/main" val="4016748714"/>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Non-Public Networks Phase 2: NG-RAN aspects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eNPN_Ph2-NGRAN-Core</a:t>
                      </a:r>
                    </a:p>
                  </a:txBody>
                  <a:tcPr marL="91438" marR="91438" marT="45697" marB="45697" horzOverflow="overflow"/>
                </a:tc>
                <a:extLst>
                  <a:ext uri="{0D108BD9-81ED-4DB2-BD59-A6C34878D82A}">
                    <a16:rowId xmlns:a16="http://schemas.microsoft.com/office/drawing/2014/main" val="1715730610"/>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NR_NTN_enh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5GSAT_Ph2</a:t>
                      </a:r>
                    </a:p>
                  </a:txBody>
                  <a:tcPr marL="91438" marR="91438" marT="45697" marB="45697" horzOverflow="overflow"/>
                </a:tc>
                <a:extLst>
                  <a:ext uri="{0D108BD9-81ED-4DB2-BD59-A6C34878D82A}">
                    <a16:rowId xmlns:a16="http://schemas.microsoft.com/office/drawing/2014/main" val="3399711220"/>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&gt;115</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31</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2024 TTCN Work – Tasks List</a:t>
            </a:r>
          </a:p>
          <a:p>
            <a:pPr eaLnBrk="1" hangingPunct="1"/>
            <a:r>
              <a:rPr lang="en-US" altLang="en-US" sz="3200" dirty="0"/>
              <a:t>New 2024 tasks</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4913377"/>
          </a:xfrm>
        </p:spPr>
        <p:txBody>
          <a:bodyPr/>
          <a:lstStyle/>
          <a:p>
            <a:pPr>
              <a:defRPr/>
            </a:pPr>
            <a:r>
              <a:rPr lang="en-GB" altLang="en-US" sz="2400" b="1" dirty="0"/>
              <a:t> 2024 Funding: </a:t>
            </a:r>
            <a:r>
              <a:rPr lang="en-US" altLang="en-US" sz="2400" dirty="0"/>
              <a:t>2024 workload is estimated at </a:t>
            </a:r>
            <a:r>
              <a:rPr lang="en-US" altLang="en-US" sz="2400" b="1" dirty="0">
                <a:solidFill>
                  <a:srgbClr val="0000FF"/>
                </a:solidFill>
              </a:rPr>
              <a:t>101 person-months </a:t>
            </a:r>
            <a:r>
              <a:rPr lang="en-US" altLang="en-US" sz="2400" dirty="0"/>
              <a:t>(pm), see previous slides.</a:t>
            </a:r>
          </a:p>
          <a:p>
            <a:pPr lvl="1">
              <a:defRPr/>
            </a:pPr>
            <a:r>
              <a:rPr lang="en-GB" altLang="en-US" sz="2000" dirty="0">
                <a:solidFill>
                  <a:srgbClr val="0000FF"/>
                </a:solidFill>
              </a:rPr>
              <a:t>58 pm </a:t>
            </a:r>
            <a:r>
              <a:rPr lang="en-GB" altLang="en-US" sz="2000" dirty="0"/>
              <a:t>of funding to be requested to 3GPP PCG/OP. </a:t>
            </a:r>
          </a:p>
          <a:p>
            <a:pPr lvl="1">
              <a:defRPr/>
            </a:pPr>
            <a:r>
              <a:rPr lang="en-GB" altLang="en-US" sz="2000" dirty="0">
                <a:solidFill>
                  <a:srgbClr val="0000FF"/>
                </a:solidFill>
              </a:rPr>
              <a:t>43 pm</a:t>
            </a:r>
            <a:r>
              <a:rPr lang="en-GB" altLang="en-US" sz="2000" dirty="0"/>
              <a:t> of resources to be obtained through additional funding and/or voluntary contributions from 3GPP companies and/or 3GPP MRPs. </a:t>
            </a:r>
            <a:endParaRPr lang="en-US" altLang="en-US" sz="2000" dirty="0"/>
          </a:p>
          <a:p>
            <a:pPr lvl="2">
              <a:defRPr/>
            </a:pPr>
            <a:r>
              <a:rPr lang="en-GB" altLang="en-US" sz="1600" dirty="0"/>
              <a:t>Commitments received to date: </a:t>
            </a:r>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4">
              <a:defRPr/>
            </a:pPr>
            <a:endParaRPr lang="en-GB" altLang="en-US" sz="1200" dirty="0">
              <a:solidFill>
                <a:srgbClr val="FF0000"/>
              </a:solidFill>
              <a:sym typeface="Wingdings" panose="05000000000000000000" pitchFamily="2" charset="2"/>
            </a:endParaRPr>
          </a:p>
          <a:p>
            <a:pPr lvl="2">
              <a:defRPr/>
            </a:pPr>
            <a:r>
              <a:rPr lang="en-GB" altLang="en-US" sz="1600" dirty="0">
                <a:sym typeface="Wingdings" panose="05000000000000000000" pitchFamily="2" charset="2"/>
              </a:rPr>
              <a:t>3GPP member companies and MRPs are respectfully asked to consider providing funding support for the TTCN tasks in 2024.</a:t>
            </a:r>
            <a:endParaRPr lang="en-GB" altLang="en-US" sz="1600" dirty="0">
              <a:solidFill>
                <a:srgbClr val="FF0000"/>
              </a:solidFill>
              <a:sym typeface="Wingdings" panose="05000000000000000000" pitchFamily="2" charset="2"/>
            </a:endParaRPr>
          </a:p>
          <a:p>
            <a:pPr marL="0" indent="0">
              <a:buNone/>
              <a:defRPr/>
            </a:pPr>
            <a:r>
              <a:rPr lang="en-US" altLang="en-US" sz="2400" b="1" dirty="0">
                <a:solidFill>
                  <a:srgbClr val="FF0000"/>
                </a:solidFill>
                <a:sym typeface="Wingdings" panose="05000000000000000000" pitchFamily="2" charset="2"/>
              </a:rPr>
              <a:t> </a:t>
            </a:r>
            <a:r>
              <a:rPr lang="en-US" altLang="en-US" sz="2400" b="1" dirty="0">
                <a:solidFill>
                  <a:srgbClr val="FF0000"/>
                </a:solidFill>
              </a:rPr>
              <a:t>Action to TSG RAN at RAN#101: </a:t>
            </a:r>
          </a:p>
          <a:p>
            <a:pPr lvl="1">
              <a:defRPr/>
            </a:pPr>
            <a:r>
              <a:rPr lang="en-US" altLang="en-US" sz="2000" b="1" dirty="0"/>
              <a:t>TSG RAN is requested to endorse the 2024 TTCN Tasks List in slides 15 &amp; 16, and to request for the 3GPP TTCN funding of 58 pm (829.4 K€) at PCG#51 / OP#50.  </a:t>
            </a:r>
            <a:endParaRPr lang="en-US" altLang="en-US" sz="2000" dirty="0"/>
          </a:p>
        </p:txBody>
      </p:sp>
      <p:graphicFrame>
        <p:nvGraphicFramePr>
          <p:cNvPr id="4" name="Table 3">
            <a:extLst>
              <a:ext uri="{FF2B5EF4-FFF2-40B4-BE49-F238E27FC236}">
                <a16:creationId xmlns:a16="http://schemas.microsoft.com/office/drawing/2014/main" id="{503DA3C9-0A7B-4757-93FC-88F0D348DED4}"/>
              </a:ext>
            </a:extLst>
          </p:cNvPr>
          <p:cNvGraphicFramePr>
            <a:graphicFrameLocks noGrp="1"/>
          </p:cNvGraphicFramePr>
          <p:nvPr>
            <p:extLst>
              <p:ext uri="{D42A27DB-BD31-4B8C-83A1-F6EECF244321}">
                <p14:modId xmlns:p14="http://schemas.microsoft.com/office/powerpoint/2010/main" val="1620070318"/>
              </p:ext>
            </p:extLst>
          </p:nvPr>
        </p:nvGraphicFramePr>
        <p:xfrm>
          <a:off x="2030413" y="3325195"/>
          <a:ext cx="4064000" cy="981075"/>
        </p:xfrm>
        <a:graphic>
          <a:graphicData uri="http://schemas.openxmlformats.org/drawingml/2006/table">
            <a:tbl>
              <a:tblPr/>
              <a:tblGrid>
                <a:gridCol w="980309">
                  <a:extLst>
                    <a:ext uri="{9D8B030D-6E8A-4147-A177-3AD203B41FA5}">
                      <a16:colId xmlns:a16="http://schemas.microsoft.com/office/drawing/2014/main" val="20000"/>
                    </a:ext>
                  </a:extLst>
                </a:gridCol>
                <a:gridCol w="1072391">
                  <a:extLst>
                    <a:ext uri="{9D8B030D-6E8A-4147-A177-3AD203B41FA5}">
                      <a16:colId xmlns:a16="http://schemas.microsoft.com/office/drawing/2014/main" val="20001"/>
                    </a:ext>
                  </a:extLst>
                </a:gridCol>
                <a:gridCol w="2011300">
                  <a:extLst>
                    <a:ext uri="{9D8B030D-6E8A-4147-A177-3AD203B41FA5}">
                      <a16:colId xmlns:a16="http://schemas.microsoft.com/office/drawing/2014/main" val="20002"/>
                    </a:ext>
                  </a:extLst>
                </a:gridCol>
              </a:tblGrid>
              <a:tr h="200025">
                <a:tc gridSpan="3">
                  <a:txBody>
                    <a:bodyPr/>
                    <a:lstStyle/>
                    <a:p>
                      <a:pPr algn="ctr" fontAlgn="t"/>
                      <a:r>
                        <a:rPr lang="en-GB" sz="1100" b="1" i="0" u="none" strike="noStrike" dirty="0">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25">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190500">
                <a:tc>
                  <a:txBody>
                    <a:bodyPr/>
                    <a:lstStyle/>
                    <a:p>
                      <a:pPr algn="l" fontAlgn="t"/>
                      <a:r>
                        <a:rPr lang="en-GB" sz="1100" b="0" i="0" u="none" strike="noStrike" dirty="0">
                          <a:solidFill>
                            <a:srgbClr val="000000"/>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a:solidFill>
                            <a:srgbClr val="FF0000"/>
                          </a:solidFill>
                          <a:effectLst/>
                          <a:latin typeface="Calibri" panose="020F0502020204030204" pitchFamily="34" charset="0"/>
                        </a:rPr>
                        <a:t>TBD</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0025">
                <a:tc>
                  <a:txBody>
                    <a:bodyPr/>
                    <a:lstStyle/>
                    <a:p>
                      <a:pPr algn="r" fontAlgn="t"/>
                      <a:r>
                        <a:rPr lang="en-GB" sz="1100" b="0" i="0" u="none" strike="noStrike">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6" name="Table 5">
            <a:extLst>
              <a:ext uri="{FF2B5EF4-FFF2-40B4-BE49-F238E27FC236}">
                <a16:creationId xmlns:a16="http://schemas.microsoft.com/office/drawing/2014/main" id="{39EF35DE-51FD-49FE-8CC9-80BA75B1483B}"/>
              </a:ext>
            </a:extLst>
          </p:cNvPr>
          <p:cNvGraphicFramePr>
            <a:graphicFrameLocks noGrp="1"/>
          </p:cNvGraphicFramePr>
          <p:nvPr>
            <p:extLst>
              <p:ext uri="{D42A27DB-BD31-4B8C-83A1-F6EECF244321}">
                <p14:modId xmlns:p14="http://schemas.microsoft.com/office/powerpoint/2010/main" val="1320886791"/>
              </p:ext>
            </p:extLst>
          </p:nvPr>
        </p:nvGraphicFramePr>
        <p:xfrm>
          <a:off x="6411913" y="3317257"/>
          <a:ext cx="3798888" cy="1455739"/>
        </p:xfrm>
        <a:graphic>
          <a:graphicData uri="http://schemas.openxmlformats.org/drawingml/2006/table">
            <a:tbl>
              <a:tblPr/>
              <a:tblGrid>
                <a:gridCol w="1155302">
                  <a:extLst>
                    <a:ext uri="{9D8B030D-6E8A-4147-A177-3AD203B41FA5}">
                      <a16:colId xmlns:a16="http://schemas.microsoft.com/office/drawing/2014/main" val="20000"/>
                    </a:ext>
                  </a:extLst>
                </a:gridCol>
                <a:gridCol w="970203">
                  <a:extLst>
                    <a:ext uri="{9D8B030D-6E8A-4147-A177-3AD203B41FA5}">
                      <a16:colId xmlns:a16="http://schemas.microsoft.com/office/drawing/2014/main" val="20001"/>
                    </a:ext>
                  </a:extLst>
                </a:gridCol>
                <a:gridCol w="1673383">
                  <a:extLst>
                    <a:ext uri="{9D8B030D-6E8A-4147-A177-3AD203B41FA5}">
                      <a16:colId xmlns:a16="http://schemas.microsoft.com/office/drawing/2014/main" val="20002"/>
                    </a:ext>
                  </a:extLst>
                </a:gridCol>
              </a:tblGrid>
              <a:tr h="200081">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81">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335378">
                <a:tc>
                  <a:txBody>
                    <a:bodyPr/>
                    <a:lstStyle/>
                    <a:p>
                      <a:pPr algn="l" fontAlgn="t"/>
                      <a:r>
                        <a:rPr lang="en-GB" sz="1100" b="0" i="0" u="none" strike="noStrike" dirty="0">
                          <a:solidFill>
                            <a:srgbClr val="000000"/>
                          </a:solidFill>
                          <a:effectLst/>
                          <a:latin typeface="Calibri" panose="020F0502020204030204" pitchFamily="34" charset="0"/>
                        </a:rPr>
                        <a:t> TDIA (CAICT, CATT, </a:t>
                      </a:r>
                      <a:r>
                        <a:rPr lang="en-GB" sz="1100" b="0" i="0" u="none" strike="noStrike" dirty="0" err="1">
                          <a:solidFill>
                            <a:srgbClr val="000000"/>
                          </a:solidFill>
                          <a:effectLst/>
                          <a:latin typeface="Calibri" panose="020F0502020204030204" pitchFamily="34" charset="0"/>
                        </a:rPr>
                        <a:t>HiSilicon</a:t>
                      </a:r>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Starpoint</a:t>
                      </a:r>
                      <a:r>
                        <a:rPr lang="en-GB" sz="1100" b="0" i="0" u="none" strike="noStrike" dirty="0">
                          <a:solidFill>
                            <a:srgbClr val="000000"/>
                          </a:solidFill>
                          <a:effectLst/>
                          <a:latin typeface="Calibri" panose="020F0502020204030204" pitchFamily="34" charset="0"/>
                        </a:rPr>
                        <a: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000000"/>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0059">
                <a:tc>
                  <a:txBody>
                    <a:bodyPr/>
                    <a:lstStyle/>
                    <a:p>
                      <a:pPr algn="l" fontAlgn="t"/>
                      <a:r>
                        <a:rPr lang="en-GB" sz="1100" b="0" i="0" u="none" strike="noStrike" dirty="0">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0059">
                <a:tc>
                  <a:txBody>
                    <a:bodyPr/>
                    <a:lstStyle/>
                    <a:p>
                      <a:pPr algn="l" fontAlgn="t"/>
                      <a:r>
                        <a:rPr lang="en-GB" sz="1100" b="0" i="0" u="none" strike="noStrike" dirty="0">
                          <a:solidFill>
                            <a:srgbClr val="FF0000"/>
                          </a:solidFill>
                          <a:effectLst/>
                          <a:latin typeface="Calibri" panose="020F0502020204030204" pitchFamily="34" charset="0"/>
                        </a:rPr>
                        <a:t> TBD</a:t>
                      </a:r>
                      <a:endParaRPr lang="en-GB" sz="1100" b="0" i="0" u="none" strike="noStrike" dirty="0">
                        <a:solidFill>
                          <a:schemeClr val="tx1"/>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FF0000"/>
                          </a:solidFill>
                          <a:effectLst/>
                          <a:latin typeface="Calibri" panose="020F0502020204030204" pitchFamily="34" charset="0"/>
                        </a:rPr>
                        <a:t>TBD</a:t>
                      </a:r>
                      <a:endParaRPr 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0081">
                <a:tc>
                  <a:txBody>
                    <a:bodyPr/>
                    <a:lstStyle/>
                    <a:p>
                      <a:pPr algn="r" fontAlgn="t"/>
                      <a:r>
                        <a:rPr lang="en-GB" sz="1100" b="0" i="0" u="none" strike="noStrike" dirty="0">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2024 TTCN Work</a:t>
            </a:r>
          </a:p>
          <a:p>
            <a:pPr eaLnBrk="1" hangingPunct="1"/>
            <a:endParaRPr lang="en-US" altLang="en-US" sz="3200"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42897D-C732-40BF-853A-0227136020D4}"/>
              </a:ext>
            </a:extLst>
          </p:cNvPr>
          <p:cNvSpPr>
            <a:spLocks noGrp="1"/>
          </p:cNvSpPr>
          <p:nvPr>
            <p:ph type="title"/>
          </p:nvPr>
        </p:nvSpPr>
        <p:spPr>
          <a:xfrm>
            <a:off x="2035175" y="2725738"/>
            <a:ext cx="6827838" cy="1143000"/>
          </a:xfrm>
        </p:spPr>
        <p:txBody>
          <a:bodyPr/>
          <a:lstStyle/>
          <a:p>
            <a:r>
              <a:rPr lang="en-GB" altLang="en-US" sz="6000"/>
              <a:t>Annexes</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F0E7C5C-1983-4D8D-BEEB-ED85A541A29F}"/>
              </a:ext>
            </a:extLst>
          </p:cNvPr>
          <p:cNvSpPr>
            <a:spLocks noGrp="1"/>
          </p:cNvSpPr>
          <p:nvPr>
            <p:ph type="title"/>
          </p:nvPr>
        </p:nvSpPr>
        <p:spPr>
          <a:xfrm>
            <a:off x="656947" y="50800"/>
            <a:ext cx="10431263" cy="1143000"/>
          </a:xfrm>
        </p:spPr>
        <p:txBody>
          <a:bodyPr/>
          <a:lstStyle/>
          <a:p>
            <a:pPr algn="l"/>
            <a:r>
              <a:rPr lang="en-US" altLang="en-US" dirty="0"/>
              <a:t>TTCN deliveries and baseline</a:t>
            </a:r>
            <a:br>
              <a:rPr lang="en-US" altLang="en-US" dirty="0"/>
            </a:br>
            <a:r>
              <a:rPr lang="en-US" altLang="en-US" sz="3200" dirty="0"/>
              <a:t>2023 schedule</a:t>
            </a:r>
            <a:endParaRPr lang="en-US" altLang="en-US" dirty="0"/>
          </a:p>
        </p:txBody>
      </p:sp>
      <p:sp>
        <p:nvSpPr>
          <p:cNvPr id="32771" name="Content Placeholder 10">
            <a:extLst>
              <a:ext uri="{FF2B5EF4-FFF2-40B4-BE49-F238E27FC236}">
                <a16:creationId xmlns:a16="http://schemas.microsoft.com/office/drawing/2014/main" id="{9FCE62D6-5764-49BE-B43B-28DD76F27181}"/>
              </a:ext>
            </a:extLst>
          </p:cNvPr>
          <p:cNvSpPr>
            <a:spLocks noGrp="1"/>
          </p:cNvSpPr>
          <p:nvPr>
            <p:ph idx="1"/>
          </p:nvPr>
        </p:nvSpPr>
        <p:spPr>
          <a:xfrm>
            <a:off x="1109709" y="5118423"/>
            <a:ext cx="9102599" cy="1396032"/>
          </a:xfrm>
        </p:spPr>
        <p:txBody>
          <a:bodyPr/>
          <a:lstStyle/>
          <a:p>
            <a:r>
              <a:rPr lang="en-GB" altLang="en-US" sz="1800" dirty="0"/>
              <a:t> One</a:t>
            </a:r>
            <a:r>
              <a:rPr lang="en-GB" altLang="en-US" sz="1800" dirty="0">
                <a:solidFill>
                  <a:srgbClr val="0000FF"/>
                </a:solidFill>
              </a:rPr>
              <a:t> </a:t>
            </a:r>
            <a:r>
              <a:rPr lang="en-GB" altLang="en-US" sz="1800" dirty="0"/>
              <a:t>TTCN-2 full delivery (FDD &amp; LCR TDD) and four TTCN-3 full deliveries.</a:t>
            </a:r>
            <a:endParaRPr lang="en-GB" altLang="en-US" sz="1600" dirty="0">
              <a:solidFill>
                <a:srgbClr val="0000FF"/>
              </a:solidFill>
            </a:endParaRPr>
          </a:p>
          <a:p>
            <a:r>
              <a:rPr lang="en-GB" altLang="en-US" sz="2000" dirty="0"/>
              <a:t> Type definitions baseline upgrade planned in 2023: </a:t>
            </a:r>
          </a:p>
          <a:p>
            <a:pPr lvl="1"/>
            <a:r>
              <a:rPr lang="en-GB" altLang="en-US" sz="1800" dirty="0">
                <a:solidFill>
                  <a:srgbClr val="0000FF"/>
                </a:solidFill>
              </a:rPr>
              <a:t>Rel-17 Phase2: partial upgrade to Rel-17 Jun'23 baseline for NR+5GC+E-UTRA+LPP due to new/updated ASN.1+tabular IEs required by Rel-17 NR/5GC, NB-IoT &amp; POS test cases.</a:t>
            </a:r>
          </a:p>
        </p:txBody>
      </p:sp>
      <p:graphicFrame>
        <p:nvGraphicFramePr>
          <p:cNvPr id="4" name="Table 3">
            <a:extLst>
              <a:ext uri="{FF2B5EF4-FFF2-40B4-BE49-F238E27FC236}">
                <a16:creationId xmlns:a16="http://schemas.microsoft.com/office/drawing/2014/main" id="{EADE088A-266C-BBE8-5BB2-468B8EFE572D}"/>
              </a:ext>
            </a:extLst>
          </p:cNvPr>
          <p:cNvGraphicFramePr>
            <a:graphicFrameLocks noGrp="1"/>
          </p:cNvGraphicFramePr>
          <p:nvPr>
            <p:extLst>
              <p:ext uri="{D42A27DB-BD31-4B8C-83A1-F6EECF244321}">
                <p14:modId xmlns:p14="http://schemas.microsoft.com/office/powerpoint/2010/main" val="961011779"/>
              </p:ext>
            </p:extLst>
          </p:nvPr>
        </p:nvGraphicFramePr>
        <p:xfrm>
          <a:off x="828773" y="1475959"/>
          <a:ext cx="10329047" cy="3609975"/>
        </p:xfrm>
        <a:graphic>
          <a:graphicData uri="http://schemas.openxmlformats.org/drawingml/2006/table">
            <a:tbl>
              <a:tblPr/>
              <a:tblGrid>
                <a:gridCol w="1112145">
                  <a:extLst>
                    <a:ext uri="{9D8B030D-6E8A-4147-A177-3AD203B41FA5}">
                      <a16:colId xmlns:a16="http://schemas.microsoft.com/office/drawing/2014/main" val="354765276"/>
                    </a:ext>
                  </a:extLst>
                </a:gridCol>
                <a:gridCol w="1538468">
                  <a:extLst>
                    <a:ext uri="{9D8B030D-6E8A-4147-A177-3AD203B41FA5}">
                      <a16:colId xmlns:a16="http://schemas.microsoft.com/office/drawing/2014/main" val="3144556539"/>
                    </a:ext>
                  </a:extLst>
                </a:gridCol>
                <a:gridCol w="1501395">
                  <a:extLst>
                    <a:ext uri="{9D8B030D-6E8A-4147-A177-3AD203B41FA5}">
                      <a16:colId xmlns:a16="http://schemas.microsoft.com/office/drawing/2014/main" val="1128900826"/>
                    </a:ext>
                  </a:extLst>
                </a:gridCol>
                <a:gridCol w="1612610">
                  <a:extLst>
                    <a:ext uri="{9D8B030D-6E8A-4147-A177-3AD203B41FA5}">
                      <a16:colId xmlns:a16="http://schemas.microsoft.com/office/drawing/2014/main" val="3268579229"/>
                    </a:ext>
                  </a:extLst>
                </a:gridCol>
                <a:gridCol w="1932352">
                  <a:extLst>
                    <a:ext uri="{9D8B030D-6E8A-4147-A177-3AD203B41FA5}">
                      <a16:colId xmlns:a16="http://schemas.microsoft.com/office/drawing/2014/main" val="2797738024"/>
                    </a:ext>
                  </a:extLst>
                </a:gridCol>
                <a:gridCol w="2632077">
                  <a:extLst>
                    <a:ext uri="{9D8B030D-6E8A-4147-A177-3AD203B41FA5}">
                      <a16:colId xmlns:a16="http://schemas.microsoft.com/office/drawing/2014/main" val="1176462494"/>
                    </a:ext>
                  </a:extLst>
                </a:gridCol>
              </a:tblGrid>
              <a:tr h="342900">
                <a:tc>
                  <a:txBody>
                    <a:bodyPr/>
                    <a:lstStyle/>
                    <a:p>
                      <a:pPr algn="ctr" fontAlgn="ctr"/>
                      <a:r>
                        <a:rPr lang="en-GB" sz="1200" b="1" i="0" u="none" strike="noStrike">
                          <a:effectLst/>
                          <a:latin typeface="Arial" panose="020B0604020202020204" pitchFamily="34" charset="0"/>
                        </a:rPr>
                        <a:t>Week number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iWD</a:t>
                      </a:r>
                      <a:br>
                        <a:rPr lang="en-GB" sz="1200" b="1" i="0" u="none" strike="noStrike">
                          <a:effectLst/>
                          <a:latin typeface="Arial" panose="020B0604020202020204" pitchFamily="34" charset="0"/>
                        </a:rPr>
                      </a:br>
                      <a:r>
                        <a:rPr lang="en-GB" sz="1200" b="1" i="0" u="none" strike="noStrike">
                          <a:effectLst/>
                          <a:latin typeface="Arial" panose="020B0604020202020204" pitchFamily="34" charset="0"/>
                        </a:rPr>
                        <a:t>delivery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TTCN CR </a:t>
                      </a:r>
                      <a:br>
                        <a:rPr lang="en-GB" sz="1200" b="1" i="0" u="none" strike="noStrike">
                          <a:effectLst/>
                          <a:latin typeface="Arial" panose="020B0604020202020204" pitchFamily="34" charset="0"/>
                        </a:rPr>
                      </a:br>
                      <a:r>
                        <a:rPr lang="en-GB" sz="1200" b="1" i="0" u="none" strike="noStrike">
                          <a:effectLst/>
                          <a:latin typeface="Arial" panose="020B0604020202020204" pitchFamily="34" charset="0"/>
                        </a:rPr>
                        <a:t>cut-off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TTCN agreement</a:t>
                      </a:r>
                      <a:br>
                        <a:rPr lang="en-GB" sz="1200" b="1" i="0" u="none" strike="noStrike">
                          <a:effectLst/>
                          <a:latin typeface="Arial" panose="020B0604020202020204" pitchFamily="34" charset="0"/>
                        </a:rPr>
                      </a:br>
                      <a:r>
                        <a:rPr lang="en-GB" sz="1200" b="1" i="0" u="none" strike="noStrike">
                          <a:effectLst/>
                          <a:latin typeface="Arial" panose="020B0604020202020204" pitchFamily="34" charset="0"/>
                        </a:rPr>
                        <a:t>status report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Type of delivery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Comment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436025276"/>
                  </a:ext>
                </a:extLst>
              </a:tr>
              <a:tr h="22161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03-Feb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GCF CAG#73 (7-9 Feb)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949125"/>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17-Feb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a-DK" sz="1200" b="0" i="0" u="none" strike="noStrike">
                          <a:effectLst/>
                          <a:latin typeface="Arial" panose="020B0604020202020204" pitchFamily="34" charset="0"/>
                        </a:rPr>
                        <a:t>PTCRB PVG#100 (21-23 Feb)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491950"/>
                  </a:ext>
                </a:extLst>
              </a:tr>
              <a:tr h="22161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effectLst/>
                          <a:latin typeface="Arial" panose="020B0604020202020204" pitchFamily="34" charset="0"/>
                        </a:rPr>
                        <a:t>24-Mar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20-Mar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24-Mar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677725382"/>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21-Apr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GCF CAG#74 (25-28 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0739423"/>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12-May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PTCRB PVG#101 (16-18 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4223829"/>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16-Jun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12-Jun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16-Jun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1"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735272233"/>
                  </a:ext>
                </a:extLst>
              </a:tr>
              <a:tr h="22161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21-Jul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GCF CAG#75 (</a:t>
                      </a:r>
                      <a:r>
                        <a:rPr lang="en-GB" sz="1200" b="0" i="0" u="none" strike="noStrike" dirty="0">
                          <a:solidFill>
                            <a:schemeClr val="tx1"/>
                          </a:solidFill>
                          <a:effectLst/>
                          <a:latin typeface="Arial" panose="020B0604020202020204" pitchFamily="34" charset="0"/>
                        </a:rPr>
                        <a:t>25-27 Jul</a:t>
                      </a:r>
                      <a:r>
                        <a:rPr lang="en-GB" sz="1200" b="0" i="0" u="none" strike="noStrike" dirty="0">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6294750"/>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11-Aug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PTCRB PVG#102 (15-17 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9824938"/>
                  </a:ext>
                </a:extLst>
              </a:tr>
              <a:tr h="485775">
                <a:tc>
                  <a:txBody>
                    <a:bodyPr/>
                    <a:lstStyle/>
                    <a:p>
                      <a:pPr algn="ctr" fontAlgn="ctr"/>
                      <a:r>
                        <a:rPr lang="en-GB" sz="1200" b="1" i="0" u="none" strike="noStrike">
                          <a:effectLst/>
                          <a:latin typeface="Arial" panose="020B0604020202020204" pitchFamily="34" charset="0"/>
                        </a:rPr>
                        <a:t>wk37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15-Sep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11-Sep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15-Sep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a:solidFill>
                            <a:srgbClr val="00B050"/>
                          </a:solidFill>
                          <a:effectLst/>
                          <a:latin typeface="Arial" panose="020B0604020202020204" pitchFamily="34" charset="0"/>
                        </a:rPr>
                        <a:t>TTCN-3 </a:t>
                      </a:r>
                      <a:br>
                        <a:rPr lang="en-GB" sz="1200" b="1" i="0" u="none" strike="noStrike">
                          <a:solidFill>
                            <a:srgbClr val="00B050"/>
                          </a:solidFill>
                          <a:effectLst/>
                          <a:latin typeface="Arial" panose="020B0604020202020204" pitchFamily="34" charset="0"/>
                        </a:rPr>
                      </a:br>
                      <a:r>
                        <a:rPr lang="en-GB" sz="1200" b="1" i="0" u="none" strike="noStrike">
                          <a:solidFill>
                            <a:srgbClr val="00B050"/>
                          </a:solidFill>
                          <a:effectLst/>
                          <a:latin typeface="Arial" panose="020B0604020202020204" pitchFamily="34" charset="0"/>
                        </a:rPr>
                        <a:t>Rel-17 phase2</a:t>
                      </a:r>
                      <a:br>
                        <a:rPr lang="en-GB" sz="1200" b="1" i="0" u="none" strike="noStrike">
                          <a:solidFill>
                            <a:srgbClr val="00B050"/>
                          </a:solidFill>
                          <a:effectLst/>
                          <a:latin typeface="Arial" panose="020B0604020202020204" pitchFamily="34" charset="0"/>
                        </a:rPr>
                      </a:br>
                      <a:r>
                        <a:rPr lang="en-GB" sz="1200" b="1" i="0" u="none" strike="noStrike">
                          <a:solidFill>
                            <a:srgbClr val="00B050"/>
                          </a:solidFill>
                          <a:effectLst/>
                          <a:latin typeface="Arial" panose="020B0604020202020204" pitchFamily="34" charset="0"/>
                        </a:rPr>
                        <a:t>baseline upgrade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B050"/>
                          </a:solidFill>
                          <a:effectLst/>
                          <a:latin typeface="Arial" panose="020B0604020202020204" pitchFamily="34" charset="0"/>
                        </a:rPr>
                        <a:t>Partial upgrade to Rel-17 Jun'23 baseline for NR+5GC+E-UTRA+LPP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80522076"/>
                  </a:ext>
                </a:extLst>
              </a:tr>
              <a:tr h="221615">
                <a:tc>
                  <a:txBody>
                    <a:bodyPr/>
                    <a:lstStyle/>
                    <a:p>
                      <a:pPr algn="ctr" fontAlgn="ctr"/>
                      <a:r>
                        <a:rPr lang="en-GB" sz="1200" b="1" i="0" u="none" strike="noStrike">
                          <a:effectLst/>
                          <a:latin typeface="Arial" panose="020B0604020202020204" pitchFamily="34" charset="0"/>
                        </a:rPr>
                        <a:t>wk41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13-Oct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GCF CAG#76 (</a:t>
                      </a:r>
                      <a:r>
                        <a:rPr lang="en-GB" sz="1200" b="0" i="0" u="none" strike="noStrike" dirty="0">
                          <a:solidFill>
                            <a:schemeClr val="tx1"/>
                          </a:solidFill>
                          <a:effectLst/>
                          <a:latin typeface="Arial" panose="020B0604020202020204" pitchFamily="34" charset="0"/>
                        </a:rPr>
                        <a:t>17-19 Oct</a:t>
                      </a:r>
                      <a:r>
                        <a:rPr lang="en-GB" sz="1200" b="0" i="0" u="none" strike="noStrike" dirty="0">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55885"/>
                  </a:ext>
                </a:extLst>
              </a:tr>
              <a:tr h="161925">
                <a:tc>
                  <a:txBody>
                    <a:bodyPr/>
                    <a:lstStyle/>
                    <a:p>
                      <a:pPr algn="ctr" fontAlgn="ctr"/>
                      <a:r>
                        <a:rPr lang="en-GB" sz="1200" b="1" i="0" u="none" strike="noStrike">
                          <a:effectLst/>
                          <a:latin typeface="Arial" panose="020B0604020202020204" pitchFamily="34" charset="0"/>
                        </a:rPr>
                        <a:t>wk44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03-Nov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PTCRB PVG#103 (7-9 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874396"/>
                  </a:ext>
                </a:extLst>
              </a:tr>
              <a:tr h="221615">
                <a:tc>
                  <a:txBody>
                    <a:bodyPr/>
                    <a:lstStyle/>
                    <a:p>
                      <a:pPr algn="ctr" fontAlgn="ctr"/>
                      <a:r>
                        <a:rPr lang="en-GB" sz="1200" b="1" i="0" u="none" strike="noStrike">
                          <a:effectLst/>
                          <a:latin typeface="Arial" panose="020B0604020202020204" pitchFamily="34" charset="0"/>
                        </a:rPr>
                        <a:t>wk48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30-Nov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27-Nov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TTCN2 (FDD)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2219211537"/>
                  </a:ext>
                </a:extLst>
              </a:tr>
              <a:tr h="221615">
                <a:tc>
                  <a:txBody>
                    <a:bodyPr/>
                    <a:lstStyle/>
                    <a:p>
                      <a:pPr algn="ctr" fontAlgn="ctr"/>
                      <a:r>
                        <a:rPr lang="en-GB" sz="1200" b="1" i="0" u="none" strike="noStrike">
                          <a:effectLst/>
                          <a:latin typeface="Arial" panose="020B0604020202020204" pitchFamily="34" charset="0"/>
                        </a:rPr>
                        <a:t>wk48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01-Dec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27-Nov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TTCN2 (LCR TDD)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2968743043"/>
                  </a:ext>
                </a:extLst>
              </a:tr>
              <a:tr h="161925">
                <a:tc>
                  <a:txBody>
                    <a:bodyPr/>
                    <a:lstStyle/>
                    <a:p>
                      <a:pPr algn="ctr" fontAlgn="ctr"/>
                      <a:r>
                        <a:rPr lang="en-GB" sz="1200" b="1" i="0" u="none" strike="noStrike">
                          <a:effectLst/>
                          <a:latin typeface="Arial" panose="020B0604020202020204" pitchFamily="34" charset="0"/>
                        </a:rPr>
                        <a:t>wk49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08-Dec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04-Dec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08-Dec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8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234091955"/>
                  </a:ext>
                </a:extLst>
              </a:tr>
            </a:tbl>
          </a:graphicData>
        </a:graphic>
      </p:graphicFrame>
    </p:spTree>
    <p:extLst>
      <p:ext uri="{BB962C8B-B14F-4D97-AF65-F5344CB8AC3E}">
        <p14:creationId xmlns:p14="http://schemas.microsoft.com/office/powerpoint/2010/main" val="326994604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workflow</a:t>
            </a:r>
            <a:br>
              <a:rPr lang="en-US" altLang="en-US" dirty="0"/>
            </a:br>
            <a:r>
              <a:rPr lang="en-US" altLang="en-US" sz="3200" dirty="0"/>
              <a:t>Simplified view</a:t>
            </a:r>
            <a:endParaRPr lang="en-US" altLang="en-US" sz="4000" dirty="0"/>
          </a:p>
        </p:txBody>
      </p:sp>
      <p:sp>
        <p:nvSpPr>
          <p:cNvPr id="2" name="Content Placeholder 1">
            <a:extLst>
              <a:ext uri="{FF2B5EF4-FFF2-40B4-BE49-F238E27FC236}">
                <a16:creationId xmlns:a16="http://schemas.microsoft.com/office/drawing/2014/main" id="{A4F064AD-89D7-431D-A7D6-00B910F675E5}"/>
              </a:ext>
            </a:extLst>
          </p:cNvPr>
          <p:cNvSpPr>
            <a:spLocks noGrp="1"/>
          </p:cNvSpPr>
          <p:nvPr>
            <p:ph idx="1"/>
          </p:nvPr>
        </p:nvSpPr>
        <p:spPr>
          <a:xfrm>
            <a:off x="316589" y="5893810"/>
            <a:ext cx="10515600" cy="400852"/>
          </a:xfrm>
        </p:spPr>
        <p:txBody>
          <a:bodyPr/>
          <a:lstStyle/>
          <a:p>
            <a:r>
              <a:rPr lang="en-GB" sz="2000" dirty="0"/>
              <a:t> Note: Each step above has a feedback loop to any previous step(s) (e.g. prose/TTCN bug report).</a:t>
            </a:r>
          </a:p>
        </p:txBody>
      </p:sp>
      <p:sp>
        <p:nvSpPr>
          <p:cNvPr id="6" name="TextBox 5">
            <a:extLst>
              <a:ext uri="{FF2B5EF4-FFF2-40B4-BE49-F238E27FC236}">
                <a16:creationId xmlns:a16="http://schemas.microsoft.com/office/drawing/2014/main" id="{EF659C98-2498-4A8C-8E87-D53F29E312B4}"/>
              </a:ext>
            </a:extLst>
          </p:cNvPr>
          <p:cNvSpPr txBox="1"/>
          <p:nvPr/>
        </p:nvSpPr>
        <p:spPr>
          <a:xfrm>
            <a:off x="66377" y="2018932"/>
            <a:ext cx="723275" cy="369332"/>
          </a:xfrm>
          <a:prstGeom prst="rect">
            <a:avLst/>
          </a:prstGeom>
          <a:noFill/>
        </p:spPr>
        <p:txBody>
          <a:bodyPr wrap="none" rtlCol="0">
            <a:spAutoFit/>
          </a:bodyPr>
          <a:lstStyle/>
          <a:p>
            <a:r>
              <a:rPr lang="en-GB" u="sng" dirty="0">
                <a:solidFill>
                  <a:schemeClr val="bg1">
                    <a:lumMod val="50000"/>
                  </a:schemeClr>
                </a:solidFill>
              </a:rPr>
              <a:t>Who:</a:t>
            </a:r>
          </a:p>
        </p:txBody>
      </p:sp>
      <p:sp>
        <p:nvSpPr>
          <p:cNvPr id="7" name="TextBox 6">
            <a:extLst>
              <a:ext uri="{FF2B5EF4-FFF2-40B4-BE49-F238E27FC236}">
                <a16:creationId xmlns:a16="http://schemas.microsoft.com/office/drawing/2014/main" id="{D1B17BDE-72F0-4CF9-8F40-0A542089C9EC}"/>
              </a:ext>
            </a:extLst>
          </p:cNvPr>
          <p:cNvSpPr txBox="1"/>
          <p:nvPr/>
        </p:nvSpPr>
        <p:spPr>
          <a:xfrm>
            <a:off x="1195057" y="2018932"/>
            <a:ext cx="1326004" cy="369332"/>
          </a:xfrm>
          <a:prstGeom prst="rect">
            <a:avLst/>
          </a:prstGeom>
          <a:noFill/>
        </p:spPr>
        <p:txBody>
          <a:bodyPr wrap="none" rtlCol="0">
            <a:spAutoFit/>
          </a:bodyPr>
          <a:lstStyle/>
          <a:p>
            <a:r>
              <a:rPr lang="en-GB" dirty="0">
                <a:solidFill>
                  <a:schemeClr val="bg1">
                    <a:lumMod val="50000"/>
                  </a:schemeClr>
                </a:solidFill>
              </a:rPr>
              <a:t>RAN5_SIG</a:t>
            </a:r>
          </a:p>
        </p:txBody>
      </p:sp>
      <p:sp>
        <p:nvSpPr>
          <p:cNvPr id="9" name="TextBox 8">
            <a:extLst>
              <a:ext uri="{FF2B5EF4-FFF2-40B4-BE49-F238E27FC236}">
                <a16:creationId xmlns:a16="http://schemas.microsoft.com/office/drawing/2014/main" id="{51153EC3-AC92-4D09-8B3E-0A133E41496A}"/>
              </a:ext>
            </a:extLst>
          </p:cNvPr>
          <p:cNvSpPr txBox="1"/>
          <p:nvPr/>
        </p:nvSpPr>
        <p:spPr>
          <a:xfrm>
            <a:off x="3761187" y="1901233"/>
            <a:ext cx="1403012" cy="646331"/>
          </a:xfrm>
          <a:prstGeom prst="rect">
            <a:avLst/>
          </a:prstGeom>
          <a:noFill/>
        </p:spPr>
        <p:txBody>
          <a:bodyPr wrap="none" rtlCol="0">
            <a:spAutoFit/>
          </a:bodyPr>
          <a:lstStyle/>
          <a:p>
            <a:pPr algn="ctr"/>
            <a:r>
              <a:rPr lang="en-GB" dirty="0">
                <a:solidFill>
                  <a:schemeClr val="bg1">
                    <a:lumMod val="50000"/>
                  </a:schemeClr>
                </a:solidFill>
              </a:rPr>
              <a:t>TF160 +</a:t>
            </a:r>
          </a:p>
          <a:p>
            <a:pPr algn="ctr"/>
            <a:r>
              <a:rPr lang="en-GB" dirty="0">
                <a:solidFill>
                  <a:schemeClr val="bg1">
                    <a:lumMod val="50000"/>
                  </a:schemeClr>
                </a:solidFill>
              </a:rPr>
              <a:t>SS Vendors</a:t>
            </a:r>
          </a:p>
        </p:txBody>
      </p:sp>
      <p:sp>
        <p:nvSpPr>
          <p:cNvPr id="10" name="TextBox 9">
            <a:extLst>
              <a:ext uri="{FF2B5EF4-FFF2-40B4-BE49-F238E27FC236}">
                <a16:creationId xmlns:a16="http://schemas.microsoft.com/office/drawing/2014/main" id="{8281A795-D878-48FC-B526-2237E25F63EE}"/>
              </a:ext>
            </a:extLst>
          </p:cNvPr>
          <p:cNvSpPr txBox="1"/>
          <p:nvPr/>
        </p:nvSpPr>
        <p:spPr>
          <a:xfrm>
            <a:off x="6449589" y="1993566"/>
            <a:ext cx="851515" cy="369332"/>
          </a:xfrm>
          <a:prstGeom prst="rect">
            <a:avLst/>
          </a:prstGeom>
          <a:noFill/>
        </p:spPr>
        <p:txBody>
          <a:bodyPr wrap="none" rtlCol="0">
            <a:spAutoFit/>
          </a:bodyPr>
          <a:lstStyle/>
          <a:p>
            <a:pPr algn="ctr"/>
            <a:r>
              <a:rPr lang="en-GB" dirty="0">
                <a:solidFill>
                  <a:schemeClr val="bg1">
                    <a:lumMod val="50000"/>
                  </a:schemeClr>
                </a:solidFill>
              </a:rPr>
              <a:t>TF160</a:t>
            </a:r>
          </a:p>
        </p:txBody>
      </p:sp>
      <p:sp>
        <p:nvSpPr>
          <p:cNvPr id="11" name="TextBox 10">
            <a:extLst>
              <a:ext uri="{FF2B5EF4-FFF2-40B4-BE49-F238E27FC236}">
                <a16:creationId xmlns:a16="http://schemas.microsoft.com/office/drawing/2014/main" id="{F52BA089-D1CF-4D2A-B75F-7BB1BD68B947}"/>
              </a:ext>
            </a:extLst>
          </p:cNvPr>
          <p:cNvSpPr txBox="1"/>
          <p:nvPr/>
        </p:nvSpPr>
        <p:spPr>
          <a:xfrm>
            <a:off x="8662339" y="1991762"/>
            <a:ext cx="1755673" cy="923330"/>
          </a:xfrm>
          <a:prstGeom prst="rect">
            <a:avLst/>
          </a:prstGeom>
          <a:noFill/>
        </p:spPr>
        <p:txBody>
          <a:bodyPr wrap="none" rtlCol="0">
            <a:spAutoFit/>
          </a:bodyPr>
          <a:lstStyle/>
          <a:p>
            <a:pPr algn="ctr"/>
            <a:r>
              <a:rPr lang="en-GB" dirty="0">
                <a:solidFill>
                  <a:schemeClr val="bg1">
                    <a:lumMod val="50000"/>
                  </a:schemeClr>
                </a:solidFill>
              </a:rPr>
              <a:t>SS Vendor(s) +</a:t>
            </a:r>
          </a:p>
          <a:p>
            <a:pPr algn="ctr"/>
            <a:r>
              <a:rPr lang="en-GB" dirty="0">
                <a:solidFill>
                  <a:schemeClr val="bg1">
                    <a:lumMod val="50000"/>
                  </a:schemeClr>
                </a:solidFill>
              </a:rPr>
              <a:t>UE Vendor(s) +</a:t>
            </a:r>
          </a:p>
          <a:p>
            <a:pPr algn="ctr"/>
            <a:r>
              <a:rPr lang="en-GB" dirty="0">
                <a:solidFill>
                  <a:schemeClr val="bg1">
                    <a:lumMod val="50000"/>
                  </a:schemeClr>
                </a:solidFill>
              </a:rPr>
              <a:t>TF160</a:t>
            </a:r>
          </a:p>
        </p:txBody>
      </p:sp>
      <p:sp>
        <p:nvSpPr>
          <p:cNvPr id="12" name="TextBox 11">
            <a:extLst>
              <a:ext uri="{FF2B5EF4-FFF2-40B4-BE49-F238E27FC236}">
                <a16:creationId xmlns:a16="http://schemas.microsoft.com/office/drawing/2014/main" id="{4714A045-C594-4031-9EA1-3B7FFFA42B47}"/>
              </a:ext>
            </a:extLst>
          </p:cNvPr>
          <p:cNvSpPr txBox="1"/>
          <p:nvPr/>
        </p:nvSpPr>
        <p:spPr>
          <a:xfrm>
            <a:off x="82979" y="4072293"/>
            <a:ext cx="928459" cy="369332"/>
          </a:xfrm>
          <a:prstGeom prst="rect">
            <a:avLst/>
          </a:prstGeom>
          <a:noFill/>
        </p:spPr>
        <p:txBody>
          <a:bodyPr wrap="none" rtlCol="0">
            <a:spAutoFit/>
          </a:bodyPr>
          <a:lstStyle/>
          <a:p>
            <a:r>
              <a:rPr lang="en-GB" u="sng" dirty="0">
                <a:solidFill>
                  <a:schemeClr val="bg1">
                    <a:lumMod val="50000"/>
                  </a:schemeClr>
                </a:solidFill>
              </a:rPr>
              <a:t>Where:</a:t>
            </a:r>
          </a:p>
        </p:txBody>
      </p:sp>
      <p:sp>
        <p:nvSpPr>
          <p:cNvPr id="13" name="TextBox 12">
            <a:extLst>
              <a:ext uri="{FF2B5EF4-FFF2-40B4-BE49-F238E27FC236}">
                <a16:creationId xmlns:a16="http://schemas.microsoft.com/office/drawing/2014/main" id="{D58A3B27-BA70-42CF-BBD4-B7A9EC6DFF76}"/>
              </a:ext>
            </a:extLst>
          </p:cNvPr>
          <p:cNvSpPr txBox="1"/>
          <p:nvPr/>
        </p:nvSpPr>
        <p:spPr>
          <a:xfrm>
            <a:off x="1012222" y="4054582"/>
            <a:ext cx="1685077" cy="369332"/>
          </a:xfrm>
          <a:prstGeom prst="rect">
            <a:avLst/>
          </a:prstGeom>
          <a:noFill/>
        </p:spPr>
        <p:txBody>
          <a:bodyPr wrap="none" rtlCol="0">
            <a:spAutoFit/>
          </a:bodyPr>
          <a:lstStyle/>
          <a:p>
            <a:r>
              <a:rPr lang="en-GB" dirty="0">
                <a:solidFill>
                  <a:schemeClr val="bg1">
                    <a:lumMod val="50000"/>
                  </a:schemeClr>
                </a:solidFill>
              </a:rPr>
              <a:t>RAN5 meeting</a:t>
            </a:r>
          </a:p>
        </p:txBody>
      </p:sp>
      <p:sp>
        <p:nvSpPr>
          <p:cNvPr id="14" name="TextBox 13">
            <a:extLst>
              <a:ext uri="{FF2B5EF4-FFF2-40B4-BE49-F238E27FC236}">
                <a16:creationId xmlns:a16="http://schemas.microsoft.com/office/drawing/2014/main" id="{D0DC3226-A5C3-46B1-8A87-A14B2497B1F9}"/>
              </a:ext>
            </a:extLst>
          </p:cNvPr>
          <p:cNvSpPr txBox="1"/>
          <p:nvPr/>
        </p:nvSpPr>
        <p:spPr>
          <a:xfrm>
            <a:off x="3557361" y="4072293"/>
            <a:ext cx="1898918" cy="369332"/>
          </a:xfrm>
          <a:prstGeom prst="rect">
            <a:avLst/>
          </a:prstGeom>
          <a:noFill/>
        </p:spPr>
        <p:txBody>
          <a:bodyPr wrap="none" rtlCol="0">
            <a:spAutoFit/>
          </a:bodyPr>
          <a:lstStyle/>
          <a:p>
            <a:r>
              <a:rPr lang="en-GB" dirty="0">
                <a:solidFill>
                  <a:schemeClr val="bg1">
                    <a:lumMod val="50000"/>
                  </a:schemeClr>
                </a:solidFill>
              </a:rPr>
              <a:t>TTCN Workshop</a:t>
            </a:r>
          </a:p>
        </p:txBody>
      </p:sp>
      <p:sp>
        <p:nvSpPr>
          <p:cNvPr id="15" name="TextBox 14">
            <a:extLst>
              <a:ext uri="{FF2B5EF4-FFF2-40B4-BE49-F238E27FC236}">
                <a16:creationId xmlns:a16="http://schemas.microsoft.com/office/drawing/2014/main" id="{A7645CB8-B0D2-46C6-B178-71774B69915A}"/>
              </a:ext>
            </a:extLst>
          </p:cNvPr>
          <p:cNvSpPr txBox="1"/>
          <p:nvPr/>
        </p:nvSpPr>
        <p:spPr>
          <a:xfrm>
            <a:off x="6567255" y="4059794"/>
            <a:ext cx="697627" cy="369332"/>
          </a:xfrm>
          <a:prstGeom prst="rect">
            <a:avLst/>
          </a:prstGeom>
          <a:noFill/>
        </p:spPr>
        <p:txBody>
          <a:bodyPr wrap="none" rtlCol="0">
            <a:spAutoFit/>
          </a:bodyPr>
          <a:lstStyle/>
          <a:p>
            <a:r>
              <a:rPr lang="en-GB" dirty="0">
                <a:solidFill>
                  <a:schemeClr val="bg1">
                    <a:lumMod val="50000"/>
                  </a:schemeClr>
                </a:solidFill>
              </a:rPr>
              <a:t>ETSI</a:t>
            </a:r>
          </a:p>
        </p:txBody>
      </p:sp>
      <p:sp>
        <p:nvSpPr>
          <p:cNvPr id="16" name="TextBox 15">
            <a:extLst>
              <a:ext uri="{FF2B5EF4-FFF2-40B4-BE49-F238E27FC236}">
                <a16:creationId xmlns:a16="http://schemas.microsoft.com/office/drawing/2014/main" id="{316CE449-A1B3-4C85-A860-9E0BC23BAF18}"/>
              </a:ext>
            </a:extLst>
          </p:cNvPr>
          <p:cNvSpPr txBox="1"/>
          <p:nvPr/>
        </p:nvSpPr>
        <p:spPr>
          <a:xfrm>
            <a:off x="8503893" y="3942853"/>
            <a:ext cx="2087416" cy="646331"/>
          </a:xfrm>
          <a:prstGeom prst="rect">
            <a:avLst/>
          </a:prstGeom>
          <a:noFill/>
        </p:spPr>
        <p:txBody>
          <a:bodyPr wrap="square" rtlCol="0">
            <a:spAutoFit/>
          </a:bodyPr>
          <a:lstStyle/>
          <a:p>
            <a:pPr algn="ctr"/>
            <a:r>
              <a:rPr lang="en-GB" dirty="0">
                <a:solidFill>
                  <a:schemeClr val="bg1">
                    <a:lumMod val="50000"/>
                  </a:schemeClr>
                </a:solidFill>
              </a:rPr>
              <a:t>SS/UE Vendor</a:t>
            </a:r>
          </a:p>
          <a:p>
            <a:pPr algn="ctr"/>
            <a:r>
              <a:rPr lang="en-GB" dirty="0">
                <a:solidFill>
                  <a:schemeClr val="bg1">
                    <a:lumMod val="50000"/>
                  </a:schemeClr>
                </a:solidFill>
              </a:rPr>
              <a:t>lab</a:t>
            </a:r>
          </a:p>
        </p:txBody>
      </p:sp>
      <p:sp>
        <p:nvSpPr>
          <p:cNvPr id="18" name="Left Brace 17">
            <a:extLst>
              <a:ext uri="{FF2B5EF4-FFF2-40B4-BE49-F238E27FC236}">
                <a16:creationId xmlns:a16="http://schemas.microsoft.com/office/drawing/2014/main" id="{9C0D78E6-5C3A-4958-A906-65BDEFE329B8}"/>
              </a:ext>
            </a:extLst>
          </p:cNvPr>
          <p:cNvSpPr/>
          <p:nvPr/>
        </p:nvSpPr>
        <p:spPr>
          <a:xfrm rot="16200000">
            <a:off x="7156085" y="915717"/>
            <a:ext cx="489595" cy="7687043"/>
          </a:xfrm>
          <a:prstGeom prst="leftBrace">
            <a:avLst/>
          </a:prstGeom>
          <a:ln>
            <a:solidFill>
              <a:srgbClr val="0000FF"/>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AE70A9F4-77DC-4BE0-8E5A-5FEC29887AC1}"/>
              </a:ext>
            </a:extLst>
          </p:cNvPr>
          <p:cNvSpPr txBox="1"/>
          <p:nvPr/>
        </p:nvSpPr>
        <p:spPr>
          <a:xfrm>
            <a:off x="6384309" y="4972211"/>
            <a:ext cx="2146742" cy="369332"/>
          </a:xfrm>
          <a:prstGeom prst="rect">
            <a:avLst/>
          </a:prstGeom>
          <a:noFill/>
        </p:spPr>
        <p:txBody>
          <a:bodyPr wrap="none" rtlCol="0">
            <a:spAutoFit/>
          </a:bodyPr>
          <a:lstStyle/>
          <a:p>
            <a:r>
              <a:rPr lang="en-GB" i="1" dirty="0">
                <a:solidFill>
                  <a:srgbClr val="0000FF"/>
                </a:solidFill>
              </a:rPr>
              <a:t>scope of this report</a:t>
            </a:r>
          </a:p>
        </p:txBody>
      </p:sp>
      <p:pic>
        <p:nvPicPr>
          <p:cNvPr id="5" name="Picture 4">
            <a:extLst>
              <a:ext uri="{FF2B5EF4-FFF2-40B4-BE49-F238E27FC236}">
                <a16:creationId xmlns:a16="http://schemas.microsoft.com/office/drawing/2014/main" id="{6417A81C-63BC-4884-B601-28025109FAA6}"/>
              </a:ext>
            </a:extLst>
          </p:cNvPr>
          <p:cNvPicPr>
            <a:picLocks noChangeAspect="1"/>
          </p:cNvPicPr>
          <p:nvPr/>
        </p:nvPicPr>
        <p:blipFill>
          <a:blip r:embed="rId3"/>
          <a:stretch>
            <a:fillRect/>
          </a:stretch>
        </p:blipFill>
        <p:spPr>
          <a:xfrm>
            <a:off x="8601" y="2567054"/>
            <a:ext cx="12156240" cy="1562034"/>
          </a:xfrm>
          <a:prstGeom prst="rect">
            <a:avLst/>
          </a:prstGeom>
        </p:spPr>
      </p:pic>
    </p:spTree>
    <p:extLst>
      <p:ext uri="{BB962C8B-B14F-4D97-AF65-F5344CB8AC3E}">
        <p14:creationId xmlns:p14="http://schemas.microsoft.com/office/powerpoint/2010/main" val="21992784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4945" y="1520982"/>
            <a:ext cx="10521738" cy="4816444"/>
          </a:xfrm>
        </p:spPr>
        <p:txBody>
          <a:bodyPr/>
          <a:lstStyle/>
          <a:p>
            <a:pPr eaLnBrk="1" hangingPunct="1"/>
            <a:r>
              <a:rPr lang="en-GB" altLang="en-US" sz="2400" b="1" dirty="0"/>
              <a:t> Test Models – 5G:</a:t>
            </a:r>
          </a:p>
          <a:p>
            <a:pPr lvl="1" eaLnBrk="1" hangingPunct="1"/>
            <a:r>
              <a:rPr lang="en-GB" altLang="en-US" sz="2000" b="1" dirty="0"/>
              <a:t>Rel-15: </a:t>
            </a:r>
          </a:p>
          <a:p>
            <a:pPr lvl="2" eaLnBrk="1" hangingPunct="1"/>
            <a:r>
              <a:rPr lang="en-GB" altLang="en-US" dirty="0"/>
              <a:t>Proposed test model update for intra-frequency multi-cells test cases, to prevent/mitigate the inter-cell PDCCH clash for SIB1 &amp; Other SI.</a:t>
            </a:r>
          </a:p>
          <a:p>
            <a:pPr lvl="2" eaLnBrk="1" hangingPunct="1"/>
            <a:r>
              <a:rPr lang="en-GB" altLang="en-US" dirty="0"/>
              <a:t>Semantic clarification on NR ASP </a:t>
            </a:r>
            <a:r>
              <a:rPr lang="en-GB" altLang="en-US" dirty="0" err="1"/>
              <a:t>ActTimeList</a:t>
            </a:r>
            <a:r>
              <a:rPr lang="en-GB" altLang="en-US" dirty="0"/>
              <a:t> for AS security.</a:t>
            </a:r>
          </a:p>
          <a:p>
            <a:pPr lvl="1" eaLnBrk="1" hangingPunct="1"/>
            <a:endParaRPr lang="en-GB" altLang="en-US" sz="2000" b="1" dirty="0"/>
          </a:p>
          <a:p>
            <a:pPr lvl="1" eaLnBrk="1" hangingPunct="1"/>
            <a:r>
              <a:rPr lang="en-GB" altLang="en-US" sz="2000" b="1" dirty="0"/>
              <a:t>Rel-17: </a:t>
            </a:r>
          </a:p>
          <a:p>
            <a:pPr lvl="2" eaLnBrk="1" hangingPunct="1"/>
            <a:r>
              <a:rPr lang="en-GB" altLang="en-US" dirty="0"/>
              <a:t>EN-DC UPIP: endorsed updates to EN-DC test model and E-UTRA ASPs.</a:t>
            </a:r>
          </a:p>
          <a:p>
            <a:pPr lvl="2" eaLnBrk="1" hangingPunct="1"/>
            <a:r>
              <a:rPr lang="en-GB" altLang="en-US" dirty="0" err="1"/>
              <a:t>PowSavEnh</a:t>
            </a:r>
            <a:r>
              <a:rPr lang="en-GB" altLang="en-US" dirty="0"/>
              <a:t>: endorsed initial test model and NR ASPs updates.</a:t>
            </a:r>
          </a:p>
          <a:p>
            <a:pPr lvl="2" eaLnBrk="1" hangingPunct="1"/>
            <a:r>
              <a:rPr lang="en-GB" altLang="en-US" dirty="0"/>
              <a:t>Baseline upgrade to Jun’23: endorsed updates to 5GC NAS type definitions + </a:t>
            </a:r>
            <a:r>
              <a:rPr lang="en-GB" altLang="en-US" sz="2000" dirty="0"/>
              <a:t>TTCN updates when using new NR ASN.1.</a:t>
            </a:r>
          </a:p>
          <a:p>
            <a:pPr lvl="1" eaLnBrk="1" hangingPunct="1"/>
            <a:endParaRPr lang="en-GB" altLang="en-US" sz="2000" dirty="0"/>
          </a:p>
          <a:p>
            <a:pPr lvl="1" eaLnBrk="1" hangingPunct="1"/>
            <a:r>
              <a:rPr lang="en-GB" altLang="en-US" sz="2000" dirty="0"/>
              <a:t>Prose CRs to TS 38.523-3 submitted at RAN5#100 for the above.</a:t>
            </a:r>
            <a:endParaRPr lang="en-GB" altLang="en-US" sz="1600" dirty="0"/>
          </a:p>
          <a:p>
            <a:pPr lvl="1" eaLnBrk="1" hangingPunct="1"/>
            <a:endParaRPr lang="en-GB" altLang="en-US" sz="20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ASPs design</a:t>
            </a:r>
            <a:br>
              <a:rPr lang="en-US" altLang="en-US" dirty="0"/>
            </a:br>
            <a:r>
              <a:rPr lang="en-US" altLang="en-US" sz="3200" dirty="0"/>
              <a:t>Progress at TTCN Workshop #62 (6</a:t>
            </a:r>
            <a:r>
              <a:rPr lang="en-US" altLang="en-US" sz="3200" baseline="30000" dirty="0"/>
              <a:t>th</a:t>
            </a:r>
            <a:r>
              <a:rPr lang="en-US" altLang="en-US" sz="3200" dirty="0"/>
              <a:t> Jul’23)</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6294" y="1502878"/>
            <a:ext cx="10502810" cy="4993472"/>
          </a:xfrm>
        </p:spPr>
        <p:txBody>
          <a:bodyPr/>
          <a:lstStyle/>
          <a:p>
            <a:pPr eaLnBrk="1" hangingPunct="1"/>
            <a:r>
              <a:rPr lang="en-GB" altLang="en-US" sz="2400" b="1" dirty="0"/>
              <a:t> Test Models – NB-IoT:</a:t>
            </a:r>
          </a:p>
          <a:p>
            <a:pPr lvl="1" eaLnBrk="1" hangingPunct="1"/>
            <a:r>
              <a:rPr lang="en-GB" altLang="en-US" sz="2000" dirty="0"/>
              <a:t>Rel-17 NTN: endorsed NB-IoT ASP updates to add support of new MAC CEs.</a:t>
            </a:r>
          </a:p>
          <a:p>
            <a:pPr lvl="1" eaLnBrk="1" hangingPunct="1"/>
            <a:r>
              <a:rPr lang="en-GB" altLang="en-US" sz="2000" dirty="0"/>
              <a:t>Rel-17 baseline upgrade to Jun’23: Endorsed TTCN updates when using new NB-IoT ASN.1.</a:t>
            </a:r>
          </a:p>
          <a:p>
            <a:pPr lvl="1" eaLnBrk="1" hangingPunct="1"/>
            <a:r>
              <a:rPr lang="en-GB" altLang="en-US" sz="2000" dirty="0"/>
              <a:t>Prose CR to TS 36.523-3 submitted at RAN5#100 for the above.</a:t>
            </a:r>
            <a:endParaRPr lang="en-GB" altLang="en-US" sz="1000" dirty="0"/>
          </a:p>
          <a:p>
            <a:pPr eaLnBrk="1" hangingPunct="1"/>
            <a:r>
              <a:rPr lang="en-GB" altLang="en-US" sz="2400" b="1" dirty="0"/>
              <a:t> Test Models – LTE:</a:t>
            </a:r>
          </a:p>
          <a:p>
            <a:pPr lvl="1" eaLnBrk="1" hangingPunct="1"/>
            <a:r>
              <a:rPr lang="en-GB" altLang="en-US" sz="2000" dirty="0"/>
              <a:t>Rel-17 baseline upgrade to Jun’23: Endorsed TTCN updates when using new E-UTRA ASN.1.</a:t>
            </a:r>
          </a:p>
          <a:p>
            <a:pPr lvl="1" eaLnBrk="1" hangingPunct="1"/>
            <a:r>
              <a:rPr lang="en-GB" altLang="en-US" sz="2000" dirty="0"/>
              <a:t>Prose CR to TS 36.523-3 submitted at RAN5#100 for the above.</a:t>
            </a:r>
            <a:endParaRPr lang="en-GB" altLang="en-US" sz="1400" b="1" dirty="0"/>
          </a:p>
          <a:p>
            <a:pPr eaLnBrk="1" hangingPunct="1"/>
            <a:r>
              <a:rPr lang="en-GB" altLang="en-US" sz="2400" b="1" dirty="0"/>
              <a:t> Test Models – POS:</a:t>
            </a:r>
          </a:p>
          <a:p>
            <a:pPr lvl="1" eaLnBrk="1" hangingPunct="1"/>
            <a:r>
              <a:rPr lang="en-GB" altLang="en-US" sz="2000" dirty="0"/>
              <a:t>Rel-17 NR POS </a:t>
            </a:r>
            <a:r>
              <a:rPr lang="en-GB" altLang="en-US" sz="2000" dirty="0" err="1"/>
              <a:t>Enh</a:t>
            </a:r>
            <a:r>
              <a:rPr lang="en-GB" altLang="en-US" sz="2000" dirty="0"/>
              <a:t>: Endorsed updates to NR ASPs to add support of new MAC CEs. </a:t>
            </a:r>
          </a:p>
          <a:p>
            <a:pPr lvl="4" eaLnBrk="1" hangingPunct="1"/>
            <a:endParaRPr lang="en-GB" altLang="en-US" sz="1400" dirty="0"/>
          </a:p>
          <a:p>
            <a:pPr eaLnBrk="1" hangingPunct="1"/>
            <a:r>
              <a:rPr lang="en-GB" altLang="en-US" sz="2400" dirty="0"/>
              <a:t> RAN5 TTCN Workshop #62 material:</a:t>
            </a:r>
          </a:p>
          <a:p>
            <a:pPr lvl="1" eaLnBrk="1" hangingPunct="1"/>
            <a:r>
              <a:rPr lang="en-GB" altLang="en-US" sz="2000" dirty="0">
                <a:hlinkClick r:id="rId2"/>
              </a:rPr>
              <a:t>https://portal.3gpp.org/Home.aspx#/meeting?MtgId=60554</a:t>
            </a:r>
            <a:endParaRPr lang="en-GB" altLang="en-US" sz="2000" dirty="0">
              <a:hlinkClick r:id="rId3"/>
            </a:endParaRPr>
          </a:p>
        </p:txBody>
      </p:sp>
      <p:sp>
        <p:nvSpPr>
          <p:cNvPr id="6" name="Title 1">
            <a:extLst>
              <a:ext uri="{FF2B5EF4-FFF2-40B4-BE49-F238E27FC236}">
                <a16:creationId xmlns:a16="http://schemas.microsoft.com/office/drawing/2014/main" id="{885FE633-73A9-4EE3-AA73-E8B0E1A0E452}"/>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ASPs design</a:t>
            </a:r>
            <a:br>
              <a:rPr lang="en-US" altLang="en-US" dirty="0"/>
            </a:br>
            <a:r>
              <a:rPr lang="en-US" altLang="en-US" sz="3200" dirty="0"/>
              <a:t>Progress at TTCN Workshop #62 (6</a:t>
            </a:r>
            <a:r>
              <a:rPr lang="en-US" altLang="en-US" sz="3200" baseline="30000" dirty="0"/>
              <a:t>th</a:t>
            </a:r>
            <a:r>
              <a:rPr lang="en-US" altLang="en-US" sz="3200" dirty="0"/>
              <a:t> Jul’23)</a:t>
            </a:r>
            <a:endParaRPr lang="en-US" altLang="en-US" sz="4000" dirty="0"/>
          </a:p>
        </p:txBody>
      </p:sp>
    </p:spTree>
    <p:extLst>
      <p:ext uri="{BB962C8B-B14F-4D97-AF65-F5344CB8AC3E}">
        <p14:creationId xmlns:p14="http://schemas.microsoft.com/office/powerpoint/2010/main" val="31135745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38A0EBF-CF88-49B3-A6A5-EA774A544996}"/>
              </a:ext>
            </a:extLst>
          </p:cNvPr>
          <p:cNvSpPr>
            <a:spLocks noGrp="1"/>
          </p:cNvSpPr>
          <p:nvPr>
            <p:ph type="title"/>
          </p:nvPr>
        </p:nvSpPr>
        <p:spPr>
          <a:xfrm>
            <a:off x="499287" y="0"/>
            <a:ext cx="8100559" cy="1143001"/>
          </a:xfrm>
        </p:spPr>
        <p:txBody>
          <a:bodyPr/>
          <a:lstStyle/>
          <a:p>
            <a:r>
              <a:rPr lang="en-US" altLang="en-US" dirty="0"/>
              <a:t>TTCN development </a:t>
            </a:r>
            <a:br>
              <a:rPr lang="en-US" altLang="en-US" dirty="0"/>
            </a:br>
            <a:r>
              <a:rPr lang="en-US" altLang="en-US" sz="3200" dirty="0"/>
              <a:t>Progress for period: Jun to Aug’23</a:t>
            </a:r>
            <a:endParaRPr lang="en-US" altLang="en-US" sz="4000" dirty="0"/>
          </a:p>
        </p:txBody>
      </p:sp>
      <p:sp>
        <p:nvSpPr>
          <p:cNvPr id="8195" name="Content Placeholder 2">
            <a:extLst>
              <a:ext uri="{FF2B5EF4-FFF2-40B4-BE49-F238E27FC236}">
                <a16:creationId xmlns:a16="http://schemas.microsoft.com/office/drawing/2014/main" id="{4AA9321B-D67F-4928-ABEC-C22F5EFB5B30}"/>
              </a:ext>
            </a:extLst>
          </p:cNvPr>
          <p:cNvSpPr>
            <a:spLocks noGrp="1"/>
          </p:cNvSpPr>
          <p:nvPr>
            <p:ph sz="half" idx="1"/>
          </p:nvPr>
        </p:nvSpPr>
        <p:spPr>
          <a:xfrm>
            <a:off x="499287" y="1436718"/>
            <a:ext cx="3533232" cy="4937955"/>
          </a:xfrm>
          <a:ln>
            <a:solidFill>
              <a:schemeClr val="tx1">
                <a:lumMod val="50000"/>
                <a:lumOff val="50000"/>
              </a:schemeClr>
            </a:solidFill>
          </a:ln>
        </p:spPr>
        <p:txBody>
          <a:bodyPr/>
          <a:lstStyle/>
          <a:p>
            <a:r>
              <a:rPr lang="en-US" altLang="en-US" b="1" dirty="0">
                <a:solidFill>
                  <a:srgbClr val="0000FF"/>
                </a:solidFill>
              </a:rPr>
              <a:t> Completed: </a:t>
            </a:r>
          </a:p>
          <a:p>
            <a:pPr lvl="1"/>
            <a:r>
              <a:rPr lang="fr-FR" altLang="en-US" sz="2000" b="1" dirty="0"/>
              <a:t>LTE Rel-16: </a:t>
            </a:r>
          </a:p>
          <a:p>
            <a:pPr lvl="2"/>
            <a:r>
              <a:rPr lang="en-GB" altLang="en-US" sz="1800" dirty="0"/>
              <a:t>RRC DL segmentation</a:t>
            </a:r>
          </a:p>
          <a:p>
            <a:pPr lvl="2"/>
            <a:endParaRPr lang="en-GB" altLang="en-US" sz="1800" dirty="0"/>
          </a:p>
          <a:p>
            <a:pPr lvl="1"/>
            <a:r>
              <a:rPr lang="fr-FR" altLang="en-US" sz="2000" b="1" dirty="0"/>
              <a:t>5G Rel-17: </a:t>
            </a:r>
          </a:p>
          <a:p>
            <a:pPr lvl="2"/>
            <a:r>
              <a:rPr lang="en-GB" altLang="en-US" sz="1800" dirty="0"/>
              <a:t>Network slicing enhancements phase2</a:t>
            </a:r>
          </a:p>
          <a:p>
            <a:pPr lvl="2"/>
            <a:r>
              <a:rPr lang="en-GB" altLang="en-US" sz="1800" dirty="0"/>
              <a:t>5GC </a:t>
            </a:r>
            <a:r>
              <a:rPr lang="en-GB" altLang="en-US" sz="1800" dirty="0" err="1"/>
              <a:t>eCPSOR</a:t>
            </a:r>
            <a:endParaRPr lang="en-GB" altLang="en-US" sz="1800" dirty="0"/>
          </a:p>
          <a:p>
            <a:pPr lvl="2"/>
            <a:endParaRPr lang="fr-FR" altLang="en-US" sz="1600" b="1" dirty="0"/>
          </a:p>
          <a:p>
            <a:pPr lvl="1"/>
            <a:r>
              <a:rPr lang="fr-FR" altLang="en-US" sz="2000" b="1" dirty="0"/>
              <a:t>IMS: </a:t>
            </a:r>
          </a:p>
          <a:p>
            <a:pPr lvl="2"/>
            <a:r>
              <a:rPr lang="en-GB" altLang="en-US" sz="1800" dirty="0"/>
              <a:t>Rel-15 IMS emergency over NR/5GC</a:t>
            </a:r>
            <a:endParaRPr lang="en-US" altLang="en-US" sz="1800" dirty="0"/>
          </a:p>
          <a:p>
            <a:pPr lvl="1"/>
            <a:endParaRPr lang="en-GB" altLang="en-US" sz="1800" b="1" dirty="0"/>
          </a:p>
          <a:p>
            <a:pPr lvl="2"/>
            <a:endParaRPr lang="en-GB" altLang="en-US" dirty="0"/>
          </a:p>
        </p:txBody>
      </p:sp>
      <p:sp>
        <p:nvSpPr>
          <p:cNvPr id="8196" name="Content Placeholder 3">
            <a:extLst>
              <a:ext uri="{FF2B5EF4-FFF2-40B4-BE49-F238E27FC236}">
                <a16:creationId xmlns:a16="http://schemas.microsoft.com/office/drawing/2014/main" id="{09DE4C67-0C44-4013-AD9C-EF9AA7E8CAB1}"/>
              </a:ext>
            </a:extLst>
          </p:cNvPr>
          <p:cNvSpPr>
            <a:spLocks noGrp="1"/>
          </p:cNvSpPr>
          <p:nvPr>
            <p:ph sz="half" idx="2"/>
          </p:nvPr>
        </p:nvSpPr>
        <p:spPr>
          <a:xfrm>
            <a:off x="4032519" y="1436719"/>
            <a:ext cx="3533232" cy="4937955"/>
          </a:xfrm>
          <a:ln>
            <a:solidFill>
              <a:schemeClr val="tx1">
                <a:lumMod val="50000"/>
                <a:lumOff val="50000"/>
              </a:schemeClr>
            </a:solidFill>
          </a:ln>
        </p:spPr>
        <p:txBody>
          <a:bodyPr/>
          <a:lstStyle/>
          <a:p>
            <a:r>
              <a:rPr lang="en-GB" altLang="en-US" b="1" dirty="0">
                <a:solidFill>
                  <a:srgbClr val="0000FF"/>
                </a:solidFill>
              </a:rPr>
              <a:t> Progressed: </a:t>
            </a:r>
          </a:p>
          <a:p>
            <a:pPr lvl="1"/>
            <a:r>
              <a:rPr lang="fr-FR" altLang="en-US" sz="2000" b="1" dirty="0"/>
              <a:t>5G Rel-15: </a:t>
            </a:r>
          </a:p>
          <a:p>
            <a:pPr lvl="2"/>
            <a:r>
              <a:rPr lang="fr-FR" altLang="en-US" sz="1800" dirty="0"/>
              <a:t>NE-DC</a:t>
            </a:r>
          </a:p>
          <a:p>
            <a:pPr lvl="1"/>
            <a:r>
              <a:rPr lang="fr-FR" altLang="en-US" sz="2000" b="1" dirty="0"/>
              <a:t>5G Rel-16: </a:t>
            </a:r>
          </a:p>
          <a:p>
            <a:pPr lvl="2"/>
            <a:r>
              <a:rPr lang="en-GB" altLang="en-US" sz="1800" dirty="0"/>
              <a:t>MR-DC &amp; NR CA enhancements</a:t>
            </a:r>
          </a:p>
          <a:p>
            <a:pPr lvl="2"/>
            <a:r>
              <a:rPr lang="en-GB" altLang="en-US" sz="1800" dirty="0"/>
              <a:t>V2X</a:t>
            </a:r>
          </a:p>
          <a:p>
            <a:pPr lvl="1"/>
            <a:r>
              <a:rPr lang="fr-FR" altLang="en-US" sz="2000" b="1" dirty="0"/>
              <a:t>5G Rel-17: </a:t>
            </a:r>
          </a:p>
          <a:p>
            <a:pPr lvl="2"/>
            <a:r>
              <a:rPr lang="en-GB" altLang="en-US" sz="1800" dirty="0" err="1"/>
              <a:t>RedCap</a:t>
            </a:r>
            <a:r>
              <a:rPr lang="en-GB" altLang="en-US" sz="1800" dirty="0"/>
              <a:t> HD-FDD</a:t>
            </a:r>
          </a:p>
          <a:p>
            <a:pPr lvl="2"/>
            <a:r>
              <a:rPr lang="en-GB" altLang="en-US" sz="1800" dirty="0"/>
              <a:t>SON/MDT enhancements</a:t>
            </a:r>
          </a:p>
          <a:p>
            <a:pPr lvl="1"/>
            <a:r>
              <a:rPr lang="fr-FR" altLang="en-US" sz="2000" b="1" dirty="0"/>
              <a:t>Mission Critical: </a:t>
            </a:r>
          </a:p>
          <a:p>
            <a:pPr lvl="2"/>
            <a:r>
              <a:rPr lang="en-US" altLang="en-US" sz="1800" dirty="0"/>
              <a:t>Rel-16 </a:t>
            </a:r>
            <a:r>
              <a:rPr lang="en-US" altLang="en-US" sz="1800" dirty="0" err="1"/>
              <a:t>MCVideo</a:t>
            </a:r>
            <a:r>
              <a:rPr lang="en-US" altLang="en-US" sz="1800" dirty="0"/>
              <a:t>, </a:t>
            </a:r>
            <a:r>
              <a:rPr lang="en-US" altLang="en-US" sz="1800" dirty="0" err="1"/>
              <a:t>MCData</a:t>
            </a:r>
            <a:r>
              <a:rPr lang="en-US" altLang="en-US" sz="1800" dirty="0"/>
              <a:t> over LTE</a:t>
            </a:r>
            <a:endParaRPr lang="en-GB" altLang="en-US" b="1" dirty="0">
              <a:solidFill>
                <a:srgbClr val="0000FF"/>
              </a:solidFill>
            </a:endParaRPr>
          </a:p>
          <a:p>
            <a:pPr lvl="2"/>
            <a:endParaRPr lang="en-GB" altLang="en-US" sz="1800" dirty="0"/>
          </a:p>
        </p:txBody>
      </p:sp>
      <p:sp>
        <p:nvSpPr>
          <p:cNvPr id="5" name="Content Placeholder 2">
            <a:extLst>
              <a:ext uri="{FF2B5EF4-FFF2-40B4-BE49-F238E27FC236}">
                <a16:creationId xmlns:a16="http://schemas.microsoft.com/office/drawing/2014/main" id="{4CCF5F94-F85A-4B75-B5EE-FEE92D005330}"/>
              </a:ext>
            </a:extLst>
          </p:cNvPr>
          <p:cNvSpPr txBox="1">
            <a:spLocks/>
          </p:cNvSpPr>
          <p:nvPr/>
        </p:nvSpPr>
        <p:spPr bwMode="auto">
          <a:xfrm>
            <a:off x="7565751" y="1436719"/>
            <a:ext cx="3651493" cy="4937955"/>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b="1" dirty="0">
                <a:solidFill>
                  <a:srgbClr val="0000FF"/>
                </a:solidFill>
              </a:rPr>
              <a:t> Started: </a:t>
            </a:r>
          </a:p>
          <a:p>
            <a:pPr lvl="1"/>
            <a:r>
              <a:rPr lang="en-US" altLang="en-US" sz="2000" b="1" dirty="0"/>
              <a:t>NB-IoT Rel-17:</a:t>
            </a:r>
          </a:p>
          <a:p>
            <a:pPr lvl="2"/>
            <a:r>
              <a:rPr lang="en-GB" altLang="en-US" sz="1800" dirty="0"/>
              <a:t>Non-terrestrial networks (NTN)</a:t>
            </a:r>
          </a:p>
          <a:p>
            <a:pPr lvl="2"/>
            <a:endParaRPr lang="en-US" altLang="en-US" sz="1800" dirty="0"/>
          </a:p>
          <a:p>
            <a:pPr lvl="1"/>
            <a:r>
              <a:rPr lang="fr-FR" altLang="en-US" sz="2000" b="1" dirty="0"/>
              <a:t>5G Rel-16: </a:t>
            </a:r>
          </a:p>
          <a:p>
            <a:pPr lvl="2"/>
            <a:r>
              <a:rPr lang="en-GB" altLang="en-US" sz="1800" dirty="0"/>
              <a:t>NR 2-step RACH</a:t>
            </a:r>
          </a:p>
          <a:p>
            <a:pPr lvl="2"/>
            <a:r>
              <a:rPr lang="en-GB" altLang="en-US" sz="1800" dirty="0"/>
              <a:t>Redirection with MPS Indication</a:t>
            </a:r>
          </a:p>
          <a:p>
            <a:pPr lvl="2"/>
            <a:endParaRPr lang="en-GB" altLang="en-US" sz="1800" dirty="0"/>
          </a:p>
          <a:p>
            <a:pPr lvl="1"/>
            <a:r>
              <a:rPr lang="fr-FR" altLang="en-US" sz="2000" b="1" dirty="0"/>
              <a:t>5G Rel-17: </a:t>
            </a:r>
          </a:p>
          <a:p>
            <a:pPr lvl="2"/>
            <a:r>
              <a:rPr lang="en-GB" altLang="en-US" sz="1800" dirty="0"/>
              <a:t>NR UE power saving enhancements</a:t>
            </a:r>
          </a:p>
          <a:p>
            <a:pPr lvl="2"/>
            <a:r>
              <a:rPr lang="en-GB" altLang="en-US" sz="1800" dirty="0"/>
              <a:t>NR RAN slicing enhancements</a:t>
            </a:r>
          </a:p>
          <a:p>
            <a:pPr lvl="2"/>
            <a:r>
              <a:rPr lang="it-IT" altLang="en-US" sz="1800" dirty="0"/>
              <a:t>NR UL data compression</a:t>
            </a:r>
            <a:endParaRPr lang="en-GB" altLang="en-US" b="1" dirty="0">
              <a:solidFill>
                <a:srgbClr val="0000FF"/>
              </a:solidFill>
            </a:endParaRPr>
          </a:p>
        </p:txBody>
      </p:sp>
    </p:spTree>
    <p:extLst>
      <p:ext uri="{BB962C8B-B14F-4D97-AF65-F5344CB8AC3E}">
        <p14:creationId xmlns:p14="http://schemas.microsoft.com/office/powerpoint/2010/main" val="206209587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403289"/>
            <a:ext cx="9101091" cy="5178974"/>
          </a:xfrm>
        </p:spPr>
        <p:txBody>
          <a:bodyPr/>
          <a:lstStyle/>
          <a:p>
            <a:pPr eaLnBrk="1" hangingPunct="1"/>
            <a:r>
              <a:rPr lang="en-GB" altLang="en-US" b="1" dirty="0">
                <a:solidFill>
                  <a:srgbClr val="0000FF"/>
                </a:solidFill>
              </a:rPr>
              <a:t> Completed: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4079188553"/>
              </p:ext>
            </p:extLst>
          </p:nvPr>
        </p:nvGraphicFramePr>
        <p:xfrm>
          <a:off x="597524" y="1915411"/>
          <a:ext cx="10638672" cy="1493588"/>
        </p:xfrm>
        <a:graphic>
          <a:graphicData uri="http://schemas.openxmlformats.org/drawingml/2006/table">
            <a:tbl>
              <a:tblPr firstRow="1" bandRow="1">
                <a:tableStyleId>{D7AC3CCA-C797-4891-BE02-D94E43425B78}</a:tableStyleId>
              </a:tblPr>
              <a:tblGrid>
                <a:gridCol w="2969535">
                  <a:extLst>
                    <a:ext uri="{9D8B030D-6E8A-4147-A177-3AD203B41FA5}">
                      <a16:colId xmlns:a16="http://schemas.microsoft.com/office/drawing/2014/main" val="20000"/>
                    </a:ext>
                  </a:extLst>
                </a:gridCol>
                <a:gridCol w="1041149">
                  <a:extLst>
                    <a:ext uri="{9D8B030D-6E8A-4147-A177-3AD203B41FA5}">
                      <a16:colId xmlns:a16="http://schemas.microsoft.com/office/drawing/2014/main" val="20001"/>
                    </a:ext>
                  </a:extLst>
                </a:gridCol>
                <a:gridCol w="1585519">
                  <a:extLst>
                    <a:ext uri="{9D8B030D-6E8A-4147-A177-3AD203B41FA5}">
                      <a16:colId xmlns:a16="http://schemas.microsoft.com/office/drawing/2014/main" val="20002"/>
                    </a:ext>
                  </a:extLst>
                </a:gridCol>
                <a:gridCol w="1072056">
                  <a:extLst>
                    <a:ext uri="{9D8B030D-6E8A-4147-A177-3AD203B41FA5}">
                      <a16:colId xmlns:a16="http://schemas.microsoft.com/office/drawing/2014/main" val="20003"/>
                    </a:ext>
                  </a:extLst>
                </a:gridCol>
                <a:gridCol w="1081714">
                  <a:extLst>
                    <a:ext uri="{9D8B030D-6E8A-4147-A177-3AD203B41FA5}">
                      <a16:colId xmlns:a16="http://schemas.microsoft.com/office/drawing/2014/main" val="20004"/>
                    </a:ext>
                  </a:extLst>
                </a:gridCol>
                <a:gridCol w="2888699">
                  <a:extLst>
                    <a:ext uri="{9D8B030D-6E8A-4147-A177-3AD203B41FA5}">
                      <a16:colId xmlns:a16="http://schemas.microsoft.com/office/drawing/2014/main" val="20005"/>
                    </a:ext>
                  </a:extLst>
                </a:gridCol>
              </a:tblGrid>
              <a:tr h="51812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14931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LTE/C2K Inter-RAT</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088</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13 / 13</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48" marB="45748" horzOverflow="overflow"/>
                </a:tc>
                <a:extLst>
                  <a:ext uri="{0D108BD9-81ED-4DB2-BD59-A6C34878D82A}">
                    <a16:rowId xmlns:a16="http://schemas.microsoft.com/office/drawing/2014/main" val="1474200850"/>
                  </a:ext>
                </a:extLst>
              </a:tr>
              <a:tr h="14931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LTE/C2K Inter-RAT</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Rel-10</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180</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1</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extLst>
                  <a:ext uri="{0D108BD9-81ED-4DB2-BD59-A6C34878D82A}">
                    <a16:rowId xmlns:a16="http://schemas.microsoft.com/office/drawing/2014/main" val="2851891251"/>
                  </a:ext>
                </a:extLst>
              </a:tr>
              <a:tr h="14931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LTE/GERAN Inter-RAT</a:t>
                      </a:r>
                      <a:endPar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Rel-10</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182/184</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1</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extLst>
                  <a:ext uri="{0D108BD9-81ED-4DB2-BD59-A6C34878D82A}">
                    <a16:rowId xmlns:a16="http://schemas.microsoft.com/office/drawing/2014/main" val="2695542983"/>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2" y="0"/>
            <a:ext cx="8007339" cy="1143000"/>
          </a:xfrm>
        </p:spPr>
        <p:txBody>
          <a:bodyPr/>
          <a:lstStyle/>
          <a:p>
            <a:pPr eaLnBrk="1" hangingPunct="1"/>
            <a:r>
              <a:rPr lang="en-US" altLang="en-US" dirty="0"/>
              <a:t>TTCN verification</a:t>
            </a:r>
            <a:br>
              <a:rPr lang="en-US" altLang="en-US" dirty="0"/>
            </a:br>
            <a:r>
              <a:rPr lang="en-US" altLang="en-US" sz="3200" dirty="0"/>
              <a:t>Progress for period: 17</a:t>
            </a:r>
            <a:r>
              <a:rPr lang="en-US" altLang="en-US" sz="3200" baseline="30000" dirty="0"/>
              <a:t>th</a:t>
            </a:r>
            <a:r>
              <a:rPr lang="en-US" altLang="en-US" sz="3200" dirty="0"/>
              <a:t> May --&gt;</a:t>
            </a:r>
            <a:r>
              <a:rPr lang="en-US" altLang="en-US" sz="3200" dirty="0">
                <a:sym typeface="Wingdings" panose="05000000000000000000" pitchFamily="2" charset="2"/>
              </a:rPr>
              <a:t> 15</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’23</a:t>
            </a:r>
            <a:endParaRPr lang="en-US" altLang="en-US" sz="4000" dirty="0"/>
          </a:p>
        </p:txBody>
      </p:sp>
    </p:spTree>
    <p:extLst>
      <p:ext uri="{BB962C8B-B14F-4D97-AF65-F5344CB8AC3E}">
        <p14:creationId xmlns:p14="http://schemas.microsoft.com/office/powerpoint/2010/main" val="78176235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403289"/>
            <a:ext cx="9101091" cy="5178974"/>
          </a:xfrm>
        </p:spPr>
        <p:txBody>
          <a:bodyPr/>
          <a:lstStyle/>
          <a:p>
            <a:pPr eaLnBrk="1" hangingPunct="1"/>
            <a:r>
              <a:rPr lang="en-GB" altLang="en-US" b="1" dirty="0">
                <a:solidFill>
                  <a:srgbClr val="0000FF"/>
                </a:solidFill>
              </a:rPr>
              <a:t> Progressed – 5G (EN-DC, NR/5GC):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901025837"/>
              </p:ext>
            </p:extLst>
          </p:nvPr>
        </p:nvGraphicFramePr>
        <p:xfrm>
          <a:off x="1109709" y="1888252"/>
          <a:ext cx="9972583" cy="4271877"/>
        </p:xfrm>
        <a:graphic>
          <a:graphicData uri="http://schemas.openxmlformats.org/drawingml/2006/table">
            <a:tbl>
              <a:tblPr firstRow="1" bandRow="1">
                <a:tableStyleId>{D7AC3CCA-C797-4891-BE02-D94E43425B78}</a:tableStyleId>
              </a:tblPr>
              <a:tblGrid>
                <a:gridCol w="3145420">
                  <a:extLst>
                    <a:ext uri="{9D8B030D-6E8A-4147-A177-3AD203B41FA5}">
                      <a16:colId xmlns:a16="http://schemas.microsoft.com/office/drawing/2014/main" val="20000"/>
                    </a:ext>
                  </a:extLst>
                </a:gridCol>
                <a:gridCol w="905346">
                  <a:extLst>
                    <a:ext uri="{9D8B030D-6E8A-4147-A177-3AD203B41FA5}">
                      <a16:colId xmlns:a16="http://schemas.microsoft.com/office/drawing/2014/main" val="20001"/>
                    </a:ext>
                  </a:extLst>
                </a:gridCol>
                <a:gridCol w="1195058">
                  <a:extLst>
                    <a:ext uri="{9D8B030D-6E8A-4147-A177-3AD203B41FA5}">
                      <a16:colId xmlns:a16="http://schemas.microsoft.com/office/drawing/2014/main" val="20002"/>
                    </a:ext>
                  </a:extLst>
                </a:gridCol>
                <a:gridCol w="1004934">
                  <a:extLst>
                    <a:ext uri="{9D8B030D-6E8A-4147-A177-3AD203B41FA5}">
                      <a16:colId xmlns:a16="http://schemas.microsoft.com/office/drawing/2014/main" val="20003"/>
                    </a:ext>
                  </a:extLst>
                </a:gridCol>
                <a:gridCol w="1013988">
                  <a:extLst>
                    <a:ext uri="{9D8B030D-6E8A-4147-A177-3AD203B41FA5}">
                      <a16:colId xmlns:a16="http://schemas.microsoft.com/office/drawing/2014/main" val="20004"/>
                    </a:ext>
                  </a:extLst>
                </a:gridCol>
                <a:gridCol w="2707837">
                  <a:extLst>
                    <a:ext uri="{9D8B030D-6E8A-4147-A177-3AD203B41FA5}">
                      <a16:colId xmlns:a16="http://schemas.microsoft.com/office/drawing/2014/main" val="20005"/>
                    </a:ext>
                  </a:extLst>
                </a:gridCol>
              </a:tblGrid>
              <a:tr h="51812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access stratum</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95 / 102</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91" marB="456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91" marB="45691" horzOverflow="overflow"/>
                </a:tc>
                <a:extLst>
                  <a:ext uri="{0D108BD9-81ED-4DB2-BD59-A6C34878D82A}">
                    <a16:rowId xmlns:a16="http://schemas.microsoft.com/office/drawing/2014/main" val="10001"/>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access stratum</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151 / 160</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92/95 ; Prio2: 59/65</a:t>
                      </a:r>
                    </a:p>
                  </a:txBody>
                  <a:tcPr marT="45553" marB="45553" horzOverflow="overflow"/>
                </a:tc>
                <a:extLst>
                  <a:ext uri="{0D108BD9-81ED-4DB2-BD59-A6C34878D82A}">
                    <a16:rowId xmlns:a16="http://schemas.microsoft.com/office/drawing/2014/main" val="1000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NR-DC</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13</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9/11 ; Prio2: 2/2</a:t>
                      </a:r>
                    </a:p>
                  </a:txBody>
                  <a:tcPr marT="45553" marB="45553" horzOverflow="overflow"/>
                </a:tc>
                <a:extLst>
                  <a:ext uri="{0D108BD9-81ED-4DB2-BD59-A6C34878D82A}">
                    <a16:rowId xmlns:a16="http://schemas.microsoft.com/office/drawing/2014/main" val="238647169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NAS</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504</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75 / 76</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35/35 ; Prio2: 40/41</a:t>
                      </a:r>
                    </a:p>
                  </a:txBody>
                  <a:tcPr marT="45553" marB="45553" horzOverflow="overflow"/>
                </a:tc>
                <a:extLst>
                  <a:ext uri="{0D108BD9-81ED-4DB2-BD59-A6C34878D82A}">
                    <a16:rowId xmlns:a16="http://schemas.microsoft.com/office/drawing/2014/main" val="10003"/>
                  </a:ext>
                </a:extLst>
              </a:tr>
              <a:tr h="28175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 CA</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510</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30 / 32</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27" marB="4562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14/15 ; Prio2: 16/17</a:t>
                      </a:r>
                    </a:p>
                  </a:txBody>
                  <a:tcPr marT="45627" marB="45627" horzOverflow="overflow"/>
                </a:tc>
                <a:extLst>
                  <a:ext uri="{0D108BD9-81ED-4DB2-BD59-A6C34878D82A}">
                    <a16:rowId xmlns:a16="http://schemas.microsoft.com/office/drawing/2014/main" val="1000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NR CA</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512</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13 / 17</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12/13 ; Prio2: 1/4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Inter-RAT SON/MDT</a:t>
                      </a:r>
                    </a:p>
                  </a:txBody>
                  <a:tcPr marT="45428" marB="4542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28" marB="4542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3" marB="4543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4</a:t>
                      </a:r>
                    </a:p>
                  </a:txBody>
                  <a:tcPr marT="45433" marB="4543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1" marB="4563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1" marB="45631" horzOverflow="overflow"/>
                </a:tc>
                <a:extLst>
                  <a:ext uri="{0D108BD9-81ED-4DB2-BD59-A6C34878D82A}">
                    <a16:rowId xmlns:a16="http://schemas.microsoft.com/office/drawing/2014/main" val="134673963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 - SNPN </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3/3 ; Prio2: 3/4</a:t>
                      </a:r>
                    </a:p>
                  </a:txBody>
                  <a:tcPr marT="45633" marB="45633" horzOverflow="overflow"/>
                </a:tc>
                <a:extLst>
                  <a:ext uri="{0D108BD9-81ED-4DB2-BD59-A6C34878D82A}">
                    <a16:rowId xmlns:a16="http://schemas.microsoft.com/office/drawing/2014/main" val="400261600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13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5/7 ; Prio2: 5/6</a:t>
                      </a:r>
                    </a:p>
                  </a:txBody>
                  <a:tcPr marT="45633" marB="45633" horzOverflow="overflow"/>
                </a:tc>
                <a:extLst>
                  <a:ext uri="{0D108BD9-81ED-4DB2-BD59-A6C34878D82A}">
                    <a16:rowId xmlns:a16="http://schemas.microsoft.com/office/drawing/2014/main" val="50331574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87425253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RRC DL segmentation</a:t>
                      </a:r>
                      <a:endPar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873843976"/>
                  </a:ext>
                </a:extLst>
              </a:tr>
              <a:tr h="1562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81644149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Reduced capability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6</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4/4 ; Prio2: 0/2</a:t>
                      </a:r>
                      <a:endPar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661183439"/>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3" y="0"/>
            <a:ext cx="7916804" cy="1143000"/>
          </a:xfrm>
        </p:spPr>
        <p:txBody>
          <a:bodyPr/>
          <a:lstStyle/>
          <a:p>
            <a:pPr eaLnBrk="1" hangingPunct="1"/>
            <a:r>
              <a:rPr lang="en-US" altLang="en-US" dirty="0"/>
              <a:t>TTCN verification</a:t>
            </a:r>
            <a:br>
              <a:rPr lang="en-US" altLang="en-US" dirty="0"/>
            </a:br>
            <a:r>
              <a:rPr lang="en-US" altLang="en-US" sz="3200" dirty="0"/>
              <a:t>Progress for period: </a:t>
            </a:r>
            <a:r>
              <a:rPr lang="en-US" altLang="en-US" sz="3200" dirty="0">
                <a:sym typeface="Wingdings" panose="05000000000000000000" pitchFamily="2" charset="2"/>
              </a:rPr>
              <a:t>17</a:t>
            </a:r>
            <a:r>
              <a:rPr lang="en-US" altLang="en-US" sz="3200" baseline="30000" dirty="0">
                <a:sym typeface="Wingdings" panose="05000000000000000000" pitchFamily="2" charset="2"/>
              </a:rPr>
              <a:t>th</a:t>
            </a:r>
            <a:r>
              <a:rPr lang="en-US" altLang="en-US" sz="3200" dirty="0">
                <a:sym typeface="Wingdings" panose="05000000000000000000" pitchFamily="2" charset="2"/>
              </a:rPr>
              <a:t> May</a:t>
            </a:r>
            <a:r>
              <a:rPr lang="en-US" altLang="en-US" sz="3200" dirty="0"/>
              <a:t> --&gt;</a:t>
            </a:r>
            <a:r>
              <a:rPr lang="en-US" altLang="en-US" sz="3200" dirty="0">
                <a:sym typeface="Wingdings" panose="05000000000000000000" pitchFamily="2" charset="2"/>
              </a:rPr>
              <a:t> 15</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’23</a:t>
            </a:r>
            <a:endParaRPr lang="en-US" altLang="en-US" sz="400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3B259D97-2B01-40AE-B095-45E1FD905E92}"/>
              </a:ext>
            </a:extLst>
          </p:cNvPr>
          <p:cNvSpPr>
            <a:spLocks noGrp="1"/>
          </p:cNvSpPr>
          <p:nvPr>
            <p:ph idx="1"/>
          </p:nvPr>
        </p:nvSpPr>
        <p:spPr>
          <a:xfrm>
            <a:off x="1118587" y="1409684"/>
            <a:ext cx="9092214" cy="5217844"/>
          </a:xfrm>
        </p:spPr>
        <p:txBody>
          <a:bodyPr/>
          <a:lstStyle/>
          <a:p>
            <a:pPr eaLnBrk="1" hangingPunct="1"/>
            <a:r>
              <a:rPr lang="en-GB" altLang="en-US" b="1" dirty="0">
                <a:solidFill>
                  <a:srgbClr val="0000FF"/>
                </a:solidFill>
              </a:rPr>
              <a:t> Progressed – IMS, Positioning, MCX: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83470EA1-6B93-4200-81B2-B6A07DD757F1}"/>
              </a:ext>
            </a:extLst>
          </p:cNvPr>
          <p:cNvGraphicFramePr>
            <a:graphicFrameLocks noGrp="1"/>
          </p:cNvGraphicFramePr>
          <p:nvPr>
            <p:extLst>
              <p:ext uri="{D42A27DB-BD31-4B8C-83A1-F6EECF244321}">
                <p14:modId xmlns:p14="http://schemas.microsoft.com/office/powerpoint/2010/main" val="2973003211"/>
              </p:ext>
            </p:extLst>
          </p:nvPr>
        </p:nvGraphicFramePr>
        <p:xfrm>
          <a:off x="1118587" y="1905449"/>
          <a:ext cx="9945949" cy="4440465"/>
        </p:xfrm>
        <a:graphic>
          <a:graphicData uri="http://schemas.openxmlformats.org/drawingml/2006/table">
            <a:tbl>
              <a:tblPr firstRow="1" bandRow="1">
                <a:tableStyleId>{D7AC3CCA-C797-4891-BE02-D94E43425B78}</a:tableStyleId>
              </a:tblPr>
              <a:tblGrid>
                <a:gridCol w="3199916">
                  <a:extLst>
                    <a:ext uri="{9D8B030D-6E8A-4147-A177-3AD203B41FA5}">
                      <a16:colId xmlns:a16="http://schemas.microsoft.com/office/drawing/2014/main" val="20000"/>
                    </a:ext>
                  </a:extLst>
                </a:gridCol>
                <a:gridCol w="981467">
                  <a:extLst>
                    <a:ext uri="{9D8B030D-6E8A-4147-A177-3AD203B41FA5}">
                      <a16:colId xmlns:a16="http://schemas.microsoft.com/office/drawing/2014/main" val="20001"/>
                    </a:ext>
                  </a:extLst>
                </a:gridCol>
                <a:gridCol w="1207363">
                  <a:extLst>
                    <a:ext uri="{9D8B030D-6E8A-4147-A177-3AD203B41FA5}">
                      <a16:colId xmlns:a16="http://schemas.microsoft.com/office/drawing/2014/main" val="20002"/>
                    </a:ext>
                  </a:extLst>
                </a:gridCol>
                <a:gridCol w="985421">
                  <a:extLst>
                    <a:ext uri="{9D8B030D-6E8A-4147-A177-3AD203B41FA5}">
                      <a16:colId xmlns:a16="http://schemas.microsoft.com/office/drawing/2014/main" val="20003"/>
                    </a:ext>
                  </a:extLst>
                </a:gridCol>
                <a:gridCol w="958079">
                  <a:extLst>
                    <a:ext uri="{9D8B030D-6E8A-4147-A177-3AD203B41FA5}">
                      <a16:colId xmlns:a16="http://schemas.microsoft.com/office/drawing/2014/main" val="20004"/>
                    </a:ext>
                  </a:extLst>
                </a:gridCol>
                <a:gridCol w="2613703">
                  <a:extLst>
                    <a:ext uri="{9D8B030D-6E8A-4147-A177-3AD203B41FA5}">
                      <a16:colId xmlns:a16="http://schemas.microsoft.com/office/drawing/2014/main" val="20005"/>
                    </a:ext>
                  </a:extLst>
                </a:gridCol>
              </a:tblGrid>
              <a:tr h="518497">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positioning</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166,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RTF-115</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 / 27</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4" marB="45704" horzOverflow="overflow"/>
                </a:tc>
                <a:extLst>
                  <a:ext uri="{0D108BD9-81ED-4DB2-BD59-A6C34878D82A}">
                    <a16:rowId xmlns:a16="http://schemas.microsoft.com/office/drawing/2014/main" val="10001"/>
                  </a:ext>
                </a:extLst>
              </a:tr>
              <a:tr h="15577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37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32/42 ; Prio2: 5/9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(34.229)</a:t>
                      </a:r>
                    </a:p>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12</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1000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MCData</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329,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3/15 ; Prio2: 1/13</a:t>
                      </a:r>
                    </a:p>
                  </a:txBody>
                  <a:tcPr marT="45633" marB="45633" horzOverflow="overflow"/>
                </a:tc>
                <a:extLst>
                  <a:ext uri="{0D108BD9-81ED-4DB2-BD59-A6C34878D82A}">
                    <a16:rowId xmlns:a16="http://schemas.microsoft.com/office/drawing/2014/main" val="1488803883"/>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enhancements over LTE</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330,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2/15 ; Prio2: 0/7</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59620213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over NR/5GC</a:t>
                      </a:r>
                    </a:p>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505</a:t>
                      </a:r>
                    </a:p>
                  </a:txBody>
                  <a:tcPr marL="91450" marR="91450" marT="45393" marB="453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92 / 94</a:t>
                      </a:r>
                    </a:p>
                  </a:txBody>
                  <a:tcPr marT="45367" marB="453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367" marB="4536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19/19 ; Prio2: 73/75</a:t>
                      </a:r>
                    </a:p>
                  </a:txBody>
                  <a:tcPr marT="45513" marB="45513" horzOverflow="overflow"/>
                </a:tc>
                <a:extLst>
                  <a:ext uri="{0D108BD9-81ED-4DB2-BD59-A6C34878D82A}">
                    <a16:rowId xmlns:a16="http://schemas.microsoft.com/office/drawing/2014/main" val="10010"/>
                  </a:ext>
                </a:extLst>
              </a:tr>
              <a:tr h="1357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Positioning</a:t>
                      </a:r>
                    </a:p>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50" marR="91450" marT="45386" marB="453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6" marB="453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506</a:t>
                      </a:r>
                    </a:p>
                  </a:txBody>
                  <a:tcPr marL="91450" marR="91450" marT="45391" marB="453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10</a:t>
                      </a:r>
                    </a:p>
                  </a:txBody>
                  <a:tcPr marT="45365" marB="4536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5" marB="4536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9.3.3.1B</a:t>
                      </a:r>
                    </a:p>
                  </a:txBody>
                  <a:tcPr marT="45511" marB="45511" horzOverflow="overflow"/>
                </a:tc>
                <a:extLst>
                  <a:ext uri="{0D108BD9-81ED-4DB2-BD59-A6C34878D82A}">
                    <a16:rowId xmlns:a16="http://schemas.microsoft.com/office/drawing/2014/main" val="10011"/>
                  </a:ext>
                </a:extLst>
              </a:tr>
            </a:tbl>
          </a:graphicData>
        </a:graphic>
      </p:graphicFrame>
      <p:sp>
        <p:nvSpPr>
          <p:cNvPr id="8" name="Title 1">
            <a:extLst>
              <a:ext uri="{FF2B5EF4-FFF2-40B4-BE49-F238E27FC236}">
                <a16:creationId xmlns:a16="http://schemas.microsoft.com/office/drawing/2014/main" id="{82CE806B-8B9A-4A8B-80C5-C7CFE4E4C11C}"/>
              </a:ext>
            </a:extLst>
          </p:cNvPr>
          <p:cNvSpPr>
            <a:spLocks noGrp="1"/>
          </p:cNvSpPr>
          <p:nvPr>
            <p:ph type="title"/>
          </p:nvPr>
        </p:nvSpPr>
        <p:spPr>
          <a:xfrm>
            <a:off x="593453" y="0"/>
            <a:ext cx="8088820" cy="1143000"/>
          </a:xfrm>
        </p:spPr>
        <p:txBody>
          <a:bodyPr/>
          <a:lstStyle/>
          <a:p>
            <a:pPr eaLnBrk="1" hangingPunct="1"/>
            <a:r>
              <a:rPr lang="en-US" altLang="en-US" dirty="0"/>
              <a:t>TTCN verification</a:t>
            </a:r>
            <a:br>
              <a:rPr lang="en-US" altLang="en-US" dirty="0"/>
            </a:br>
            <a:r>
              <a:rPr lang="en-US" altLang="en-US" sz="3200" dirty="0"/>
              <a:t>Progress for period: </a:t>
            </a:r>
            <a:r>
              <a:rPr lang="en-US" altLang="en-US" sz="3200" dirty="0">
                <a:sym typeface="Wingdings" panose="05000000000000000000" pitchFamily="2" charset="2"/>
              </a:rPr>
              <a:t>17</a:t>
            </a:r>
            <a:r>
              <a:rPr lang="en-US" altLang="en-US" sz="3200" baseline="30000" dirty="0">
                <a:sym typeface="Wingdings" panose="05000000000000000000" pitchFamily="2" charset="2"/>
              </a:rPr>
              <a:t>th</a:t>
            </a:r>
            <a:r>
              <a:rPr lang="en-US" altLang="en-US" sz="3200" dirty="0">
                <a:sym typeface="Wingdings" panose="05000000000000000000" pitchFamily="2" charset="2"/>
              </a:rPr>
              <a:t> May</a:t>
            </a:r>
            <a:r>
              <a:rPr lang="en-US" altLang="en-US" sz="3200" dirty="0"/>
              <a:t> --&gt;</a:t>
            </a:r>
            <a:r>
              <a:rPr lang="en-US" altLang="en-US" sz="3200" dirty="0">
                <a:sym typeface="Wingdings" panose="05000000000000000000" pitchFamily="2" charset="2"/>
              </a:rPr>
              <a:t> 15</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’23</a:t>
            </a:r>
            <a:endParaRPr lang="en-US" altLang="en-US" sz="4000"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a:extLst>
              <a:ext uri="{FF2B5EF4-FFF2-40B4-BE49-F238E27FC236}">
                <a16:creationId xmlns:a16="http://schemas.microsoft.com/office/drawing/2014/main" id="{1B2A4B76-42F1-4980-9FA3-CC0E33B64F62}"/>
              </a:ext>
            </a:extLst>
          </p:cNvPr>
          <p:cNvSpPr>
            <a:spLocks noGrp="1"/>
          </p:cNvSpPr>
          <p:nvPr>
            <p:ph idx="1"/>
          </p:nvPr>
        </p:nvSpPr>
        <p:spPr>
          <a:xfrm>
            <a:off x="1118586" y="1391578"/>
            <a:ext cx="9092214" cy="5217844"/>
          </a:xfrm>
        </p:spPr>
        <p:txBody>
          <a:bodyPr/>
          <a:lstStyle/>
          <a:p>
            <a:pPr eaLnBrk="1" hangingPunct="1"/>
            <a:r>
              <a:rPr lang="en-GB" altLang="en-US" b="1" dirty="0">
                <a:solidFill>
                  <a:srgbClr val="0000FF"/>
                </a:solidFill>
              </a:rPr>
              <a:t> Progressed – 4G (LTE, </a:t>
            </a:r>
            <a:r>
              <a:rPr lang="en-GB" altLang="en-US" b="1" dirty="0" err="1">
                <a:solidFill>
                  <a:srgbClr val="0000FF"/>
                </a:solidFill>
              </a:rPr>
              <a:t>eMTC</a:t>
            </a:r>
            <a:r>
              <a:rPr lang="en-GB" altLang="en-US" b="1" dirty="0">
                <a:solidFill>
                  <a:srgbClr val="0000FF"/>
                </a:solidFill>
              </a:rPr>
              <a:t>, NB-IoT): </a:t>
            </a:r>
            <a:endParaRPr lang="en-US" altLang="en-US" b="1" dirty="0">
              <a:solidFill>
                <a:srgbClr val="0000FF"/>
              </a:solidFill>
            </a:endParaRPr>
          </a:p>
          <a:p>
            <a:pPr lvl="1" eaLnBrk="1" hangingPunct="1"/>
            <a:endParaRPr lang="en-GB" altLang="en-US" sz="1400" dirty="0">
              <a:solidFill>
                <a:srgbClr val="FF0000"/>
              </a:solidFill>
            </a:endParaRPr>
          </a:p>
        </p:txBody>
      </p:sp>
      <p:graphicFrame>
        <p:nvGraphicFramePr>
          <p:cNvPr id="6" name="Table 5">
            <a:extLst>
              <a:ext uri="{FF2B5EF4-FFF2-40B4-BE49-F238E27FC236}">
                <a16:creationId xmlns:a16="http://schemas.microsoft.com/office/drawing/2014/main" id="{56102DBE-7A27-4B72-8904-9BD8B08A1693}"/>
              </a:ext>
            </a:extLst>
          </p:cNvPr>
          <p:cNvGraphicFramePr>
            <a:graphicFrameLocks noGrp="1"/>
          </p:cNvGraphicFramePr>
          <p:nvPr>
            <p:extLst>
              <p:ext uri="{D42A27DB-BD31-4B8C-83A1-F6EECF244321}">
                <p14:modId xmlns:p14="http://schemas.microsoft.com/office/powerpoint/2010/main" val="2550786596"/>
              </p:ext>
            </p:extLst>
          </p:nvPr>
        </p:nvGraphicFramePr>
        <p:xfrm>
          <a:off x="805758" y="1875010"/>
          <a:ext cx="10004079" cy="3687462"/>
        </p:xfrm>
        <a:graphic>
          <a:graphicData uri="http://schemas.openxmlformats.org/drawingml/2006/table">
            <a:tbl>
              <a:tblPr firstRow="1" bandRow="1">
                <a:tableStyleId>{D7AC3CCA-C797-4891-BE02-D94E43425B78}</a:tableStyleId>
              </a:tblPr>
              <a:tblGrid>
                <a:gridCol w="2390115">
                  <a:extLst>
                    <a:ext uri="{9D8B030D-6E8A-4147-A177-3AD203B41FA5}">
                      <a16:colId xmlns:a16="http://schemas.microsoft.com/office/drawing/2014/main" val="20000"/>
                    </a:ext>
                  </a:extLst>
                </a:gridCol>
                <a:gridCol w="923454">
                  <a:extLst>
                    <a:ext uri="{9D8B030D-6E8A-4147-A177-3AD203B41FA5}">
                      <a16:colId xmlns:a16="http://schemas.microsoft.com/office/drawing/2014/main" val="20001"/>
                    </a:ext>
                  </a:extLst>
                </a:gridCol>
                <a:gridCol w="1201431">
                  <a:extLst>
                    <a:ext uri="{9D8B030D-6E8A-4147-A177-3AD203B41FA5}">
                      <a16:colId xmlns:a16="http://schemas.microsoft.com/office/drawing/2014/main" val="20002"/>
                    </a:ext>
                  </a:extLst>
                </a:gridCol>
                <a:gridCol w="962797">
                  <a:extLst>
                    <a:ext uri="{9D8B030D-6E8A-4147-A177-3AD203B41FA5}">
                      <a16:colId xmlns:a16="http://schemas.microsoft.com/office/drawing/2014/main" val="20003"/>
                    </a:ext>
                  </a:extLst>
                </a:gridCol>
                <a:gridCol w="1013742">
                  <a:extLst>
                    <a:ext uri="{9D8B030D-6E8A-4147-A177-3AD203B41FA5}">
                      <a16:colId xmlns:a16="http://schemas.microsoft.com/office/drawing/2014/main" val="20004"/>
                    </a:ext>
                  </a:extLst>
                </a:gridCol>
                <a:gridCol w="3512540">
                  <a:extLst>
                    <a:ext uri="{9D8B030D-6E8A-4147-A177-3AD203B41FA5}">
                      <a16:colId xmlns:a16="http://schemas.microsoft.com/office/drawing/2014/main" val="20005"/>
                    </a:ext>
                  </a:extLst>
                </a:gridCol>
              </a:tblGrid>
              <a:tr h="51821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extLst>
                  <a:ext uri="{0D108BD9-81ED-4DB2-BD59-A6C34878D82A}">
                    <a16:rowId xmlns:a16="http://schemas.microsoft.com/office/drawing/2014/main" val="10000"/>
                  </a:ext>
                </a:extLst>
              </a:tr>
              <a:tr h="2745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CA intra-band contiguous</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162</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 / 21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7.1.2.11.1(multiple TA)</a:t>
                      </a:r>
                    </a:p>
                  </a:txBody>
                  <a:tcPr marT="45748" marB="45748" horzOverflow="overflow"/>
                </a:tc>
                <a:extLst>
                  <a:ext uri="{0D108BD9-81ED-4DB2-BD59-A6C34878D82A}">
                    <a16:rowId xmlns:a16="http://schemas.microsoft.com/office/drawing/2014/main" val="10006"/>
                  </a:ext>
                </a:extLst>
              </a:tr>
              <a:tr h="27464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SCE-PHY</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Rel-12</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245</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 / 9</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1" marB="457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1" marB="45791" horzOverflow="overflow"/>
                </a:tc>
                <a:extLst>
                  <a:ext uri="{0D108BD9-81ED-4DB2-BD59-A6C34878D82A}">
                    <a16:rowId xmlns:a16="http://schemas.microsoft.com/office/drawing/2014/main" val="10007"/>
                  </a:ext>
                </a:extLst>
              </a:tr>
              <a:tr h="27448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eDRX</a:t>
                      </a: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5</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6" marB="4579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9.2.4.1.3(emergency call)</a:t>
                      </a:r>
                    </a:p>
                  </a:txBody>
                  <a:tcPr marT="45791" marB="45791" horzOverflow="overflow"/>
                </a:tc>
                <a:extLst>
                  <a:ext uri="{0D108BD9-81ED-4DB2-BD59-A6C34878D82A}">
                    <a16:rowId xmlns:a16="http://schemas.microsoft.com/office/drawing/2014/main" val="10008"/>
                  </a:ext>
                </a:extLst>
              </a:tr>
              <a:tr h="30190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(CAT-M1)</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254-A</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15</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7.1.4.3a(</a:t>
                      </a:r>
                      <a:r>
                        <a:rPr kumimoji="0" lang="en-US"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Lch</a:t>
                      </a: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prioritization)</a:t>
                      </a:r>
                    </a:p>
                  </a:txBody>
                  <a:tcPr marT="45784" marB="45784" horzOverflow="overflow"/>
                </a:tc>
                <a:extLst>
                  <a:ext uri="{0D108BD9-81ED-4DB2-BD59-A6C34878D82A}">
                    <a16:rowId xmlns:a16="http://schemas.microsoft.com/office/drawing/2014/main" val="10009"/>
                  </a:ext>
                </a:extLst>
              </a:tr>
              <a:tr h="28297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254-C</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78" marB="4547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4" marB="45624" horzOverflow="overflow"/>
                </a:tc>
                <a:extLst>
                  <a:ext uri="{0D108BD9-81ED-4DB2-BD59-A6C34878D82A}">
                    <a16:rowId xmlns:a16="http://schemas.microsoft.com/office/drawing/2014/main" val="10010"/>
                  </a:ext>
                </a:extLst>
              </a:tr>
              <a:tr h="2741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(CAT-NB1)</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257</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72 / 73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623" marB="4562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TCs 22.1.1.M2 </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3" marB="45623" horzOverflow="overflow"/>
                </a:tc>
                <a:extLst>
                  <a:ext uri="{0D108BD9-81ED-4DB2-BD59-A6C34878D82A}">
                    <a16:rowId xmlns:a16="http://schemas.microsoft.com/office/drawing/2014/main" val="10011"/>
                  </a:ext>
                </a:extLst>
              </a:tr>
              <a:tr h="27470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LAA</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272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755" marB="457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8.3.1.32(RSSI measurement)</a:t>
                      </a:r>
                    </a:p>
                  </a:txBody>
                  <a:tcPr marT="45755" marB="45755" horzOverflow="overflow"/>
                </a:tc>
                <a:extLst>
                  <a:ext uri="{0D108BD9-81ED-4DB2-BD59-A6C34878D82A}">
                    <a16:rowId xmlns:a16="http://schemas.microsoft.com/office/drawing/2014/main" val="10012"/>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eNB</a:t>
                      </a: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295</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14</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91" marB="454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SC-PTM (in iWD-003), IRAT with E-UTRA</a:t>
                      </a:r>
                    </a:p>
                  </a:txBody>
                  <a:tcPr marT="45638" marB="45638" horzOverflow="overflow"/>
                </a:tc>
                <a:extLst>
                  <a:ext uri="{0D108BD9-81ED-4DB2-BD59-A6C34878D82A}">
                    <a16:rowId xmlns:a16="http://schemas.microsoft.com/office/drawing/2014/main" val="10013"/>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(36.523)</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9</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572413928"/>
                  </a:ext>
                </a:extLst>
              </a:tr>
            </a:tbl>
          </a:graphicData>
        </a:graphic>
      </p:graphicFrame>
      <p:sp>
        <p:nvSpPr>
          <p:cNvPr id="8" name="Title 1">
            <a:extLst>
              <a:ext uri="{FF2B5EF4-FFF2-40B4-BE49-F238E27FC236}">
                <a16:creationId xmlns:a16="http://schemas.microsoft.com/office/drawing/2014/main" id="{BB6C61F9-29AD-4200-B68D-8E7906A4CAA1}"/>
              </a:ext>
            </a:extLst>
          </p:cNvPr>
          <p:cNvSpPr>
            <a:spLocks noGrp="1"/>
          </p:cNvSpPr>
          <p:nvPr>
            <p:ph type="title"/>
          </p:nvPr>
        </p:nvSpPr>
        <p:spPr>
          <a:xfrm>
            <a:off x="593453" y="0"/>
            <a:ext cx="7925858" cy="1143000"/>
          </a:xfrm>
        </p:spPr>
        <p:txBody>
          <a:bodyPr/>
          <a:lstStyle/>
          <a:p>
            <a:pPr eaLnBrk="1" hangingPunct="1"/>
            <a:r>
              <a:rPr lang="en-US" altLang="en-US" dirty="0"/>
              <a:t>TTCN verification</a:t>
            </a:r>
            <a:br>
              <a:rPr lang="en-US" altLang="en-US" dirty="0"/>
            </a:br>
            <a:r>
              <a:rPr lang="en-US" altLang="en-US" sz="3200" dirty="0"/>
              <a:t>Progress for period: </a:t>
            </a:r>
            <a:r>
              <a:rPr lang="en-US" altLang="en-US" sz="3200" dirty="0">
                <a:sym typeface="Wingdings" panose="05000000000000000000" pitchFamily="2" charset="2"/>
              </a:rPr>
              <a:t>17</a:t>
            </a:r>
            <a:r>
              <a:rPr lang="en-US" altLang="en-US" sz="3200" baseline="30000" dirty="0">
                <a:sym typeface="Wingdings" panose="05000000000000000000" pitchFamily="2" charset="2"/>
              </a:rPr>
              <a:t>th</a:t>
            </a:r>
            <a:r>
              <a:rPr lang="en-US" altLang="en-US" sz="3200" dirty="0">
                <a:sym typeface="Wingdings" panose="05000000000000000000" pitchFamily="2" charset="2"/>
              </a:rPr>
              <a:t> May</a:t>
            </a:r>
            <a:r>
              <a:rPr lang="en-US" altLang="en-US" sz="3200" dirty="0"/>
              <a:t> --&gt;</a:t>
            </a:r>
            <a:r>
              <a:rPr lang="en-US" altLang="en-US" sz="3200" dirty="0">
                <a:sym typeface="Wingdings" panose="05000000000000000000" pitchFamily="2" charset="2"/>
              </a:rPr>
              <a:t> 15</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’23</a:t>
            </a:r>
            <a:endParaRPr lang="en-US" altLang="en-US" sz="4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15515</TotalTime>
  <Words>3777</Words>
  <Application>Microsoft Office PowerPoint</Application>
  <PresentationFormat>Widescreen</PresentationFormat>
  <Paragraphs>1256</Paragraphs>
  <Slides>19</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Arial </vt:lpstr>
      <vt:lpstr>Calibri</vt:lpstr>
      <vt:lpstr>Calibri Light</vt:lpstr>
      <vt:lpstr>Times New Roman</vt:lpstr>
      <vt:lpstr>Wingdings</vt:lpstr>
      <vt:lpstr>Office Theme</vt:lpstr>
      <vt:lpstr>MCC TF160 Status Report  </vt:lpstr>
      <vt:lpstr>PowerPoint Presentation</vt:lpstr>
      <vt:lpstr>PowerPoint Presentation</vt:lpstr>
      <vt:lpstr>PowerPoint Presentation</vt:lpstr>
      <vt:lpstr>TTCN development  Progress for period: Jun to Aug’23</vt:lpstr>
      <vt:lpstr>TTCN verification Progress for period: 17th May --&gt; 15th Aug’23</vt:lpstr>
      <vt:lpstr>TTCN verification Progress for period: 17th May --&gt; 15th Aug’23</vt:lpstr>
      <vt:lpstr>TTCN verification Progress for period: 17th May --&gt; 15th Aug’23</vt:lpstr>
      <vt:lpstr>TTCN verification Progress for period: 17th May --&gt; 15th Aug’23</vt:lpstr>
      <vt:lpstr>TTCN verification Progress for period: 17th May --&gt; 15th Aug’23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Annexes</vt:lpstr>
      <vt:lpstr>TTCN deliveries and baseline 2023 schedule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765</cp:revision>
  <cp:lastPrinted>2023-02-21T14:07:15Z</cp:lastPrinted>
  <dcterms:created xsi:type="dcterms:W3CDTF">2010-02-05T13:52:04Z</dcterms:created>
  <dcterms:modified xsi:type="dcterms:W3CDTF">2023-09-07T12:25:26Z</dcterms:modified>
  <cp:contentStatus>Template 2017</cp:contentStatus>
</cp:coreProperties>
</file>