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61" r:id="rId4"/>
    <p:sldId id="257" r:id="rId5"/>
    <p:sldId id="262" r:id="rId6"/>
    <p:sldId id="259" r:id="rId7"/>
    <p:sldId id="258"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6182FBF-1F29-4E42-A5E5-FD68624A8357}" v="4" dt="2023-06-13T07:46:04.8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96" autoAdjust="0"/>
    <p:restoredTop sz="94660"/>
  </p:normalViewPr>
  <p:slideViewPr>
    <p:cSldViewPr snapToGrid="0">
      <p:cViewPr varScale="1">
        <p:scale>
          <a:sx n="91" d="100"/>
          <a:sy n="91" d="100"/>
        </p:scale>
        <p:origin x="120"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 Id="rId14"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an Montojo" userId="f14d9070-3408-4249-b08c-d50b88560d68" providerId="ADAL" clId="{26182FBF-1F29-4E42-A5E5-FD68624A8357}"/>
    <pc:docChg chg="undo redo custSel addSld delSld modSld sldOrd">
      <pc:chgData name="Juan Montojo" userId="f14d9070-3408-4249-b08c-d50b88560d68" providerId="ADAL" clId="{26182FBF-1F29-4E42-A5E5-FD68624A8357}" dt="2023-06-13T07:49:17.746" v="1981" actId="113"/>
      <pc:docMkLst>
        <pc:docMk/>
      </pc:docMkLst>
      <pc:sldChg chg="addSp delSp modSp mod ord">
        <pc:chgData name="Juan Montojo" userId="f14d9070-3408-4249-b08c-d50b88560d68" providerId="ADAL" clId="{26182FBF-1F29-4E42-A5E5-FD68624A8357}" dt="2023-06-13T07:46:02.388" v="1461" actId="22"/>
        <pc:sldMkLst>
          <pc:docMk/>
          <pc:sldMk cId="562119507" sldId="257"/>
        </pc:sldMkLst>
        <pc:spChg chg="mod">
          <ac:chgData name="Juan Montojo" userId="f14d9070-3408-4249-b08c-d50b88560d68" providerId="ADAL" clId="{26182FBF-1F29-4E42-A5E5-FD68624A8357}" dt="2023-06-13T07:45:56.990" v="1459" actId="20577"/>
          <ac:spMkLst>
            <pc:docMk/>
            <pc:sldMk cId="562119507" sldId="257"/>
            <ac:spMk id="2" creationId="{D9094464-422B-8DF3-F68D-0C72930739EF}"/>
          </ac:spMkLst>
        </pc:spChg>
        <pc:spChg chg="mod">
          <ac:chgData name="Juan Montojo" userId="f14d9070-3408-4249-b08c-d50b88560d68" providerId="ADAL" clId="{26182FBF-1F29-4E42-A5E5-FD68624A8357}" dt="2023-06-13T07:19:36.729" v="152" actId="20577"/>
          <ac:spMkLst>
            <pc:docMk/>
            <pc:sldMk cId="562119507" sldId="257"/>
            <ac:spMk id="3" creationId="{21FE74E7-3107-9A94-5FD4-DE86160F4C89}"/>
          </ac:spMkLst>
        </pc:spChg>
        <pc:spChg chg="del">
          <ac:chgData name="Juan Montojo" userId="f14d9070-3408-4249-b08c-d50b88560d68" providerId="ADAL" clId="{26182FBF-1F29-4E42-A5E5-FD68624A8357}" dt="2023-06-13T07:12:31.116" v="6" actId="478"/>
          <ac:spMkLst>
            <pc:docMk/>
            <pc:sldMk cId="562119507" sldId="257"/>
            <ac:spMk id="4" creationId="{A208A417-0786-9F21-ABD3-CEDC20C90526}"/>
          </ac:spMkLst>
        </pc:spChg>
        <pc:spChg chg="add del">
          <ac:chgData name="Juan Montojo" userId="f14d9070-3408-4249-b08c-d50b88560d68" providerId="ADAL" clId="{26182FBF-1F29-4E42-A5E5-FD68624A8357}" dt="2023-06-13T07:26:15.719" v="154" actId="22"/>
          <ac:spMkLst>
            <pc:docMk/>
            <pc:sldMk cId="562119507" sldId="257"/>
            <ac:spMk id="6" creationId="{5902CAF4-0A46-21DB-C4D2-3589BAD30571}"/>
          </ac:spMkLst>
        </pc:spChg>
        <pc:spChg chg="add del">
          <ac:chgData name="Juan Montojo" userId="f14d9070-3408-4249-b08c-d50b88560d68" providerId="ADAL" clId="{26182FBF-1F29-4E42-A5E5-FD68624A8357}" dt="2023-06-13T07:46:02.388" v="1461" actId="22"/>
          <ac:spMkLst>
            <pc:docMk/>
            <pc:sldMk cId="562119507" sldId="257"/>
            <ac:spMk id="8" creationId="{1CDAD65E-6830-F020-6945-3B59E2A9E91A}"/>
          </ac:spMkLst>
        </pc:spChg>
      </pc:sldChg>
      <pc:sldChg chg="modSp mod">
        <pc:chgData name="Juan Montojo" userId="f14d9070-3408-4249-b08c-d50b88560d68" providerId="ADAL" clId="{26182FBF-1F29-4E42-A5E5-FD68624A8357}" dt="2023-06-13T07:13:21.466" v="32" actId="115"/>
        <pc:sldMkLst>
          <pc:docMk/>
          <pc:sldMk cId="1638873408" sldId="259"/>
        </pc:sldMkLst>
        <pc:spChg chg="mod">
          <ac:chgData name="Juan Montojo" userId="f14d9070-3408-4249-b08c-d50b88560d68" providerId="ADAL" clId="{26182FBF-1F29-4E42-A5E5-FD68624A8357}" dt="2023-06-13T07:13:21.466" v="32" actId="115"/>
          <ac:spMkLst>
            <pc:docMk/>
            <pc:sldMk cId="1638873408" sldId="259"/>
            <ac:spMk id="3" creationId="{93E2CB2B-2EBF-8316-F595-D3334DDDA192}"/>
          </ac:spMkLst>
        </pc:spChg>
      </pc:sldChg>
      <pc:sldChg chg="modSp add mod">
        <pc:chgData name="Juan Montojo" userId="f14d9070-3408-4249-b08c-d50b88560d68" providerId="ADAL" clId="{26182FBF-1F29-4E42-A5E5-FD68624A8357}" dt="2023-06-13T07:45:37.751" v="1426" actId="20577"/>
        <pc:sldMkLst>
          <pc:docMk/>
          <pc:sldMk cId="1511421397" sldId="260"/>
        </pc:sldMkLst>
        <pc:spChg chg="mod">
          <ac:chgData name="Juan Montojo" userId="f14d9070-3408-4249-b08c-d50b88560d68" providerId="ADAL" clId="{26182FBF-1F29-4E42-A5E5-FD68624A8357}" dt="2023-06-13T07:45:37.751" v="1426" actId="20577"/>
          <ac:spMkLst>
            <pc:docMk/>
            <pc:sldMk cId="1511421397" sldId="260"/>
            <ac:spMk id="2" creationId="{D9094464-422B-8DF3-F68D-0C72930739EF}"/>
          </ac:spMkLst>
        </pc:spChg>
        <pc:spChg chg="mod">
          <ac:chgData name="Juan Montojo" userId="f14d9070-3408-4249-b08c-d50b88560d68" providerId="ADAL" clId="{26182FBF-1F29-4E42-A5E5-FD68624A8357}" dt="2023-06-13T07:43:05.830" v="1155" actId="21"/>
          <ac:spMkLst>
            <pc:docMk/>
            <pc:sldMk cId="1511421397" sldId="260"/>
            <ac:spMk id="3" creationId="{21FE74E7-3107-9A94-5FD4-DE86160F4C89}"/>
          </ac:spMkLst>
        </pc:spChg>
      </pc:sldChg>
      <pc:sldChg chg="addSp delSp modSp new mod">
        <pc:chgData name="Juan Montojo" userId="f14d9070-3408-4249-b08c-d50b88560d68" providerId="ADAL" clId="{26182FBF-1F29-4E42-A5E5-FD68624A8357}" dt="2023-06-13T07:45:44.174" v="1439" actId="20577"/>
        <pc:sldMkLst>
          <pc:docMk/>
          <pc:sldMk cId="2861001355" sldId="261"/>
        </pc:sldMkLst>
        <pc:spChg chg="mod">
          <ac:chgData name="Juan Montojo" userId="f14d9070-3408-4249-b08c-d50b88560d68" providerId="ADAL" clId="{26182FBF-1F29-4E42-A5E5-FD68624A8357}" dt="2023-06-13T07:45:44.174" v="1439" actId="20577"/>
          <ac:spMkLst>
            <pc:docMk/>
            <pc:sldMk cId="2861001355" sldId="261"/>
            <ac:spMk id="2" creationId="{6D3CA3FF-F0AE-0986-CA62-9DBE0E5D5350}"/>
          </ac:spMkLst>
        </pc:spChg>
        <pc:spChg chg="mod">
          <ac:chgData name="Juan Montojo" userId="f14d9070-3408-4249-b08c-d50b88560d68" providerId="ADAL" clId="{26182FBF-1F29-4E42-A5E5-FD68624A8357}" dt="2023-06-13T07:45:16.137" v="1409" actId="20577"/>
          <ac:spMkLst>
            <pc:docMk/>
            <pc:sldMk cId="2861001355" sldId="261"/>
            <ac:spMk id="3" creationId="{37A0C9FA-DA83-DD92-8ACD-B51DEC52252F}"/>
          </ac:spMkLst>
        </pc:spChg>
        <pc:spChg chg="add del">
          <ac:chgData name="Juan Montojo" userId="f14d9070-3408-4249-b08c-d50b88560d68" providerId="ADAL" clId="{26182FBF-1F29-4E42-A5E5-FD68624A8357}" dt="2023-06-13T07:43:00.332" v="1153" actId="22"/>
          <ac:spMkLst>
            <pc:docMk/>
            <pc:sldMk cId="2861001355" sldId="261"/>
            <ac:spMk id="5" creationId="{80C23C82-142B-17D8-BFF9-A49665B1521A}"/>
          </ac:spMkLst>
        </pc:spChg>
      </pc:sldChg>
      <pc:sldChg chg="add del">
        <pc:chgData name="Juan Montojo" userId="f14d9070-3408-4249-b08c-d50b88560d68" providerId="ADAL" clId="{26182FBF-1F29-4E42-A5E5-FD68624A8357}" dt="2023-06-13T07:38:46.008" v="709"/>
        <pc:sldMkLst>
          <pc:docMk/>
          <pc:sldMk cId="4224063312" sldId="261"/>
        </pc:sldMkLst>
      </pc:sldChg>
      <pc:sldChg chg="modSp add mod">
        <pc:chgData name="Juan Montojo" userId="f14d9070-3408-4249-b08c-d50b88560d68" providerId="ADAL" clId="{26182FBF-1F29-4E42-A5E5-FD68624A8357}" dt="2023-06-13T07:49:17.746" v="1981" actId="113"/>
        <pc:sldMkLst>
          <pc:docMk/>
          <pc:sldMk cId="3170028199" sldId="262"/>
        </pc:sldMkLst>
        <pc:spChg chg="mod">
          <ac:chgData name="Juan Montojo" userId="f14d9070-3408-4249-b08c-d50b88560d68" providerId="ADAL" clId="{26182FBF-1F29-4E42-A5E5-FD68624A8357}" dt="2023-06-13T07:46:07.246" v="1464" actId="20577"/>
          <ac:spMkLst>
            <pc:docMk/>
            <pc:sldMk cId="3170028199" sldId="262"/>
            <ac:spMk id="2" creationId="{D9094464-422B-8DF3-F68D-0C72930739EF}"/>
          </ac:spMkLst>
        </pc:spChg>
        <pc:spChg chg="mod">
          <ac:chgData name="Juan Montojo" userId="f14d9070-3408-4249-b08c-d50b88560d68" providerId="ADAL" clId="{26182FBF-1F29-4E42-A5E5-FD68624A8357}" dt="2023-06-13T07:49:17.746" v="1981" actId="113"/>
          <ac:spMkLst>
            <pc:docMk/>
            <pc:sldMk cId="3170028199" sldId="262"/>
            <ac:spMk id="3" creationId="{21FE74E7-3107-9A94-5FD4-DE86160F4C89}"/>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E55120-74B9-690C-F08B-DA8C309B791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D512C86-3782-CB3F-AE56-F45643F3424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74131AB-F8B5-244F-DB14-058B74BCA696}"/>
              </a:ext>
            </a:extLst>
          </p:cNvPr>
          <p:cNvSpPr>
            <a:spLocks noGrp="1"/>
          </p:cNvSpPr>
          <p:nvPr>
            <p:ph type="dt" sz="half" idx="10"/>
          </p:nvPr>
        </p:nvSpPr>
        <p:spPr/>
        <p:txBody>
          <a:bodyPr/>
          <a:lstStyle/>
          <a:p>
            <a:fld id="{6994DA1C-6AF3-4475-98AF-4498F0742411}" type="datetimeFigureOut">
              <a:rPr lang="en-US" smtClean="0"/>
              <a:t>6/12/2023</a:t>
            </a:fld>
            <a:endParaRPr lang="en-US"/>
          </a:p>
        </p:txBody>
      </p:sp>
      <p:sp>
        <p:nvSpPr>
          <p:cNvPr id="5" name="Footer Placeholder 4">
            <a:extLst>
              <a:ext uri="{FF2B5EF4-FFF2-40B4-BE49-F238E27FC236}">
                <a16:creationId xmlns:a16="http://schemas.microsoft.com/office/drawing/2014/main" id="{57A53683-4DA5-2BC0-118F-97362686068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2F22E84-B238-99DF-CE0C-6BF9C8EF4B62}"/>
              </a:ext>
            </a:extLst>
          </p:cNvPr>
          <p:cNvSpPr>
            <a:spLocks noGrp="1"/>
          </p:cNvSpPr>
          <p:nvPr>
            <p:ph type="sldNum" sz="quarter" idx="12"/>
          </p:nvPr>
        </p:nvSpPr>
        <p:spPr/>
        <p:txBody>
          <a:bodyPr/>
          <a:lstStyle/>
          <a:p>
            <a:fld id="{11B8EBD8-D9AD-4417-B73B-5C782C38EEDC}" type="slidenum">
              <a:rPr lang="en-US" smtClean="0"/>
              <a:t>‹#›</a:t>
            </a:fld>
            <a:endParaRPr lang="en-US"/>
          </a:p>
        </p:txBody>
      </p:sp>
    </p:spTree>
    <p:extLst>
      <p:ext uri="{BB962C8B-B14F-4D97-AF65-F5344CB8AC3E}">
        <p14:creationId xmlns:p14="http://schemas.microsoft.com/office/powerpoint/2010/main" val="26220847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674107-4220-303B-10E9-2F415B083DD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8AADF09-D304-024E-AFC3-3B4B2E37129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4F782B-5DE6-6684-0175-0C255FFC480C}"/>
              </a:ext>
            </a:extLst>
          </p:cNvPr>
          <p:cNvSpPr>
            <a:spLocks noGrp="1"/>
          </p:cNvSpPr>
          <p:nvPr>
            <p:ph type="dt" sz="half" idx="10"/>
          </p:nvPr>
        </p:nvSpPr>
        <p:spPr/>
        <p:txBody>
          <a:bodyPr/>
          <a:lstStyle/>
          <a:p>
            <a:fld id="{6994DA1C-6AF3-4475-98AF-4498F0742411}" type="datetimeFigureOut">
              <a:rPr lang="en-US" smtClean="0"/>
              <a:t>6/12/2023</a:t>
            </a:fld>
            <a:endParaRPr lang="en-US"/>
          </a:p>
        </p:txBody>
      </p:sp>
      <p:sp>
        <p:nvSpPr>
          <p:cNvPr id="5" name="Footer Placeholder 4">
            <a:extLst>
              <a:ext uri="{FF2B5EF4-FFF2-40B4-BE49-F238E27FC236}">
                <a16:creationId xmlns:a16="http://schemas.microsoft.com/office/drawing/2014/main" id="{E4675077-8CC1-5EB1-0812-F8E0E7D4357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0DFD214-1278-E4A1-48B4-FDC9EC68A8EF}"/>
              </a:ext>
            </a:extLst>
          </p:cNvPr>
          <p:cNvSpPr>
            <a:spLocks noGrp="1"/>
          </p:cNvSpPr>
          <p:nvPr>
            <p:ph type="sldNum" sz="quarter" idx="12"/>
          </p:nvPr>
        </p:nvSpPr>
        <p:spPr/>
        <p:txBody>
          <a:bodyPr/>
          <a:lstStyle/>
          <a:p>
            <a:fld id="{11B8EBD8-D9AD-4417-B73B-5C782C38EEDC}" type="slidenum">
              <a:rPr lang="en-US" smtClean="0"/>
              <a:t>‹#›</a:t>
            </a:fld>
            <a:endParaRPr lang="en-US"/>
          </a:p>
        </p:txBody>
      </p:sp>
    </p:spTree>
    <p:extLst>
      <p:ext uri="{BB962C8B-B14F-4D97-AF65-F5344CB8AC3E}">
        <p14:creationId xmlns:p14="http://schemas.microsoft.com/office/powerpoint/2010/main" val="16415936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CA5338F-FC88-8F74-31D0-0E47899EFDA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C5B22A6-ED85-5165-3FF0-CD1B16D1C77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66D43FE-804D-4E13-8FB2-C145FB33ED63}"/>
              </a:ext>
            </a:extLst>
          </p:cNvPr>
          <p:cNvSpPr>
            <a:spLocks noGrp="1"/>
          </p:cNvSpPr>
          <p:nvPr>
            <p:ph type="dt" sz="half" idx="10"/>
          </p:nvPr>
        </p:nvSpPr>
        <p:spPr/>
        <p:txBody>
          <a:bodyPr/>
          <a:lstStyle/>
          <a:p>
            <a:fld id="{6994DA1C-6AF3-4475-98AF-4498F0742411}" type="datetimeFigureOut">
              <a:rPr lang="en-US" smtClean="0"/>
              <a:t>6/12/2023</a:t>
            </a:fld>
            <a:endParaRPr lang="en-US"/>
          </a:p>
        </p:txBody>
      </p:sp>
      <p:sp>
        <p:nvSpPr>
          <p:cNvPr id="5" name="Footer Placeholder 4">
            <a:extLst>
              <a:ext uri="{FF2B5EF4-FFF2-40B4-BE49-F238E27FC236}">
                <a16:creationId xmlns:a16="http://schemas.microsoft.com/office/drawing/2014/main" id="{9F84C67E-EDB2-9794-BF6F-2BAE854125E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405A800-CF86-E539-EBBB-35322F408F1F}"/>
              </a:ext>
            </a:extLst>
          </p:cNvPr>
          <p:cNvSpPr>
            <a:spLocks noGrp="1"/>
          </p:cNvSpPr>
          <p:nvPr>
            <p:ph type="sldNum" sz="quarter" idx="12"/>
          </p:nvPr>
        </p:nvSpPr>
        <p:spPr/>
        <p:txBody>
          <a:bodyPr/>
          <a:lstStyle/>
          <a:p>
            <a:fld id="{11B8EBD8-D9AD-4417-B73B-5C782C38EEDC}" type="slidenum">
              <a:rPr lang="en-US" smtClean="0"/>
              <a:t>‹#›</a:t>
            </a:fld>
            <a:endParaRPr lang="en-US"/>
          </a:p>
        </p:txBody>
      </p:sp>
    </p:spTree>
    <p:extLst>
      <p:ext uri="{BB962C8B-B14F-4D97-AF65-F5344CB8AC3E}">
        <p14:creationId xmlns:p14="http://schemas.microsoft.com/office/powerpoint/2010/main" val="38948285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94EAA9-790C-A519-B43E-B4ED5340A3C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F59587C-1D3F-82E9-F20F-9CDE9C47774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31A2674-2607-00A5-90E0-FE1DB9B82FB1}"/>
              </a:ext>
            </a:extLst>
          </p:cNvPr>
          <p:cNvSpPr>
            <a:spLocks noGrp="1"/>
          </p:cNvSpPr>
          <p:nvPr>
            <p:ph type="dt" sz="half" idx="10"/>
          </p:nvPr>
        </p:nvSpPr>
        <p:spPr/>
        <p:txBody>
          <a:bodyPr/>
          <a:lstStyle/>
          <a:p>
            <a:fld id="{6994DA1C-6AF3-4475-98AF-4498F0742411}" type="datetimeFigureOut">
              <a:rPr lang="en-US" smtClean="0"/>
              <a:t>6/12/2023</a:t>
            </a:fld>
            <a:endParaRPr lang="en-US"/>
          </a:p>
        </p:txBody>
      </p:sp>
      <p:sp>
        <p:nvSpPr>
          <p:cNvPr id="5" name="Footer Placeholder 4">
            <a:extLst>
              <a:ext uri="{FF2B5EF4-FFF2-40B4-BE49-F238E27FC236}">
                <a16:creationId xmlns:a16="http://schemas.microsoft.com/office/drawing/2014/main" id="{81CF279D-A58B-6013-CD07-312EE8BCEF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4A359D-F4F4-65D3-964D-C5095E91F5E2}"/>
              </a:ext>
            </a:extLst>
          </p:cNvPr>
          <p:cNvSpPr>
            <a:spLocks noGrp="1"/>
          </p:cNvSpPr>
          <p:nvPr>
            <p:ph type="sldNum" sz="quarter" idx="12"/>
          </p:nvPr>
        </p:nvSpPr>
        <p:spPr/>
        <p:txBody>
          <a:bodyPr/>
          <a:lstStyle/>
          <a:p>
            <a:fld id="{11B8EBD8-D9AD-4417-B73B-5C782C38EEDC}" type="slidenum">
              <a:rPr lang="en-US" smtClean="0"/>
              <a:t>‹#›</a:t>
            </a:fld>
            <a:endParaRPr lang="en-US"/>
          </a:p>
        </p:txBody>
      </p:sp>
    </p:spTree>
    <p:extLst>
      <p:ext uri="{BB962C8B-B14F-4D97-AF65-F5344CB8AC3E}">
        <p14:creationId xmlns:p14="http://schemas.microsoft.com/office/powerpoint/2010/main" val="23289123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8043CA-3AD8-2ACB-A363-DBF5F87ADAA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20DF759-0B17-7663-CCD0-563CAC5B75E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FC24CE7-E033-5190-C014-51FE3C51EDAC}"/>
              </a:ext>
            </a:extLst>
          </p:cNvPr>
          <p:cNvSpPr>
            <a:spLocks noGrp="1"/>
          </p:cNvSpPr>
          <p:nvPr>
            <p:ph type="dt" sz="half" idx="10"/>
          </p:nvPr>
        </p:nvSpPr>
        <p:spPr/>
        <p:txBody>
          <a:bodyPr/>
          <a:lstStyle/>
          <a:p>
            <a:fld id="{6994DA1C-6AF3-4475-98AF-4498F0742411}" type="datetimeFigureOut">
              <a:rPr lang="en-US" smtClean="0"/>
              <a:t>6/12/2023</a:t>
            </a:fld>
            <a:endParaRPr lang="en-US"/>
          </a:p>
        </p:txBody>
      </p:sp>
      <p:sp>
        <p:nvSpPr>
          <p:cNvPr id="5" name="Footer Placeholder 4">
            <a:extLst>
              <a:ext uri="{FF2B5EF4-FFF2-40B4-BE49-F238E27FC236}">
                <a16:creationId xmlns:a16="http://schemas.microsoft.com/office/drawing/2014/main" id="{928D6573-69C5-9B94-8333-702A511C137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A14A4C3-5798-4B7E-7837-09A5F0B860AC}"/>
              </a:ext>
            </a:extLst>
          </p:cNvPr>
          <p:cNvSpPr>
            <a:spLocks noGrp="1"/>
          </p:cNvSpPr>
          <p:nvPr>
            <p:ph type="sldNum" sz="quarter" idx="12"/>
          </p:nvPr>
        </p:nvSpPr>
        <p:spPr/>
        <p:txBody>
          <a:bodyPr/>
          <a:lstStyle/>
          <a:p>
            <a:fld id="{11B8EBD8-D9AD-4417-B73B-5C782C38EEDC}" type="slidenum">
              <a:rPr lang="en-US" smtClean="0"/>
              <a:t>‹#›</a:t>
            </a:fld>
            <a:endParaRPr lang="en-US"/>
          </a:p>
        </p:txBody>
      </p:sp>
    </p:spTree>
    <p:extLst>
      <p:ext uri="{BB962C8B-B14F-4D97-AF65-F5344CB8AC3E}">
        <p14:creationId xmlns:p14="http://schemas.microsoft.com/office/powerpoint/2010/main" val="41043196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DF3050-CC9F-117D-9176-5B15223F649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A162CDE-26A5-2D6A-F9AD-EB00EA81247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20A3BB-62A2-4860-4BE8-528DE5D3DEC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649F03B-8675-338A-2897-F123EEA54457}"/>
              </a:ext>
            </a:extLst>
          </p:cNvPr>
          <p:cNvSpPr>
            <a:spLocks noGrp="1"/>
          </p:cNvSpPr>
          <p:nvPr>
            <p:ph type="dt" sz="half" idx="10"/>
          </p:nvPr>
        </p:nvSpPr>
        <p:spPr/>
        <p:txBody>
          <a:bodyPr/>
          <a:lstStyle/>
          <a:p>
            <a:fld id="{6994DA1C-6AF3-4475-98AF-4498F0742411}" type="datetimeFigureOut">
              <a:rPr lang="en-US" smtClean="0"/>
              <a:t>6/12/2023</a:t>
            </a:fld>
            <a:endParaRPr lang="en-US"/>
          </a:p>
        </p:txBody>
      </p:sp>
      <p:sp>
        <p:nvSpPr>
          <p:cNvPr id="6" name="Footer Placeholder 5">
            <a:extLst>
              <a:ext uri="{FF2B5EF4-FFF2-40B4-BE49-F238E27FC236}">
                <a16:creationId xmlns:a16="http://schemas.microsoft.com/office/drawing/2014/main" id="{104C5671-779C-B552-0446-65EFBD3DA4E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2BAE210-DEA7-D14F-9635-83F0CB087900}"/>
              </a:ext>
            </a:extLst>
          </p:cNvPr>
          <p:cNvSpPr>
            <a:spLocks noGrp="1"/>
          </p:cNvSpPr>
          <p:nvPr>
            <p:ph type="sldNum" sz="quarter" idx="12"/>
          </p:nvPr>
        </p:nvSpPr>
        <p:spPr/>
        <p:txBody>
          <a:bodyPr/>
          <a:lstStyle/>
          <a:p>
            <a:fld id="{11B8EBD8-D9AD-4417-B73B-5C782C38EEDC}" type="slidenum">
              <a:rPr lang="en-US" smtClean="0"/>
              <a:t>‹#›</a:t>
            </a:fld>
            <a:endParaRPr lang="en-US"/>
          </a:p>
        </p:txBody>
      </p:sp>
    </p:spTree>
    <p:extLst>
      <p:ext uri="{BB962C8B-B14F-4D97-AF65-F5344CB8AC3E}">
        <p14:creationId xmlns:p14="http://schemas.microsoft.com/office/powerpoint/2010/main" val="10004659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877665-2FE5-0D36-BFFE-5B815BC8D58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2965A4E-1DE5-D3BC-8D5C-6315D850D40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A2531DE-9211-FCE4-F3FD-CAAB024C781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1A68AC3-1EDC-062C-AB25-7AF9D7EB753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6D9FA7F-4F3F-D695-871A-AAFA53B9D47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54D59F9-8749-CE28-4893-677379D88F6F}"/>
              </a:ext>
            </a:extLst>
          </p:cNvPr>
          <p:cNvSpPr>
            <a:spLocks noGrp="1"/>
          </p:cNvSpPr>
          <p:nvPr>
            <p:ph type="dt" sz="half" idx="10"/>
          </p:nvPr>
        </p:nvSpPr>
        <p:spPr/>
        <p:txBody>
          <a:bodyPr/>
          <a:lstStyle/>
          <a:p>
            <a:fld id="{6994DA1C-6AF3-4475-98AF-4498F0742411}" type="datetimeFigureOut">
              <a:rPr lang="en-US" smtClean="0"/>
              <a:t>6/12/2023</a:t>
            </a:fld>
            <a:endParaRPr lang="en-US"/>
          </a:p>
        </p:txBody>
      </p:sp>
      <p:sp>
        <p:nvSpPr>
          <p:cNvPr id="8" name="Footer Placeholder 7">
            <a:extLst>
              <a:ext uri="{FF2B5EF4-FFF2-40B4-BE49-F238E27FC236}">
                <a16:creationId xmlns:a16="http://schemas.microsoft.com/office/drawing/2014/main" id="{5622F931-965F-B2B7-60E0-2865995678F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650D134-DAFA-9E8A-0AE7-6DEA4C95EBC7}"/>
              </a:ext>
            </a:extLst>
          </p:cNvPr>
          <p:cNvSpPr>
            <a:spLocks noGrp="1"/>
          </p:cNvSpPr>
          <p:nvPr>
            <p:ph type="sldNum" sz="quarter" idx="12"/>
          </p:nvPr>
        </p:nvSpPr>
        <p:spPr/>
        <p:txBody>
          <a:bodyPr/>
          <a:lstStyle/>
          <a:p>
            <a:fld id="{11B8EBD8-D9AD-4417-B73B-5C782C38EEDC}" type="slidenum">
              <a:rPr lang="en-US" smtClean="0"/>
              <a:t>‹#›</a:t>
            </a:fld>
            <a:endParaRPr lang="en-US"/>
          </a:p>
        </p:txBody>
      </p:sp>
    </p:spTree>
    <p:extLst>
      <p:ext uri="{BB962C8B-B14F-4D97-AF65-F5344CB8AC3E}">
        <p14:creationId xmlns:p14="http://schemas.microsoft.com/office/powerpoint/2010/main" val="6781524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A33199-EDE1-5DB7-656F-ED163790816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CE2B11E-14BA-963A-3CF6-7D10216B0CA3}"/>
              </a:ext>
            </a:extLst>
          </p:cNvPr>
          <p:cNvSpPr>
            <a:spLocks noGrp="1"/>
          </p:cNvSpPr>
          <p:nvPr>
            <p:ph type="dt" sz="half" idx="10"/>
          </p:nvPr>
        </p:nvSpPr>
        <p:spPr/>
        <p:txBody>
          <a:bodyPr/>
          <a:lstStyle/>
          <a:p>
            <a:fld id="{6994DA1C-6AF3-4475-98AF-4498F0742411}" type="datetimeFigureOut">
              <a:rPr lang="en-US" smtClean="0"/>
              <a:t>6/12/2023</a:t>
            </a:fld>
            <a:endParaRPr lang="en-US"/>
          </a:p>
        </p:txBody>
      </p:sp>
      <p:sp>
        <p:nvSpPr>
          <p:cNvPr id="4" name="Footer Placeholder 3">
            <a:extLst>
              <a:ext uri="{FF2B5EF4-FFF2-40B4-BE49-F238E27FC236}">
                <a16:creationId xmlns:a16="http://schemas.microsoft.com/office/drawing/2014/main" id="{37EC5E01-0F55-DED7-D034-B27D8A1A991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ECAFE05-5318-A68E-AD6A-001F1748C3D0}"/>
              </a:ext>
            </a:extLst>
          </p:cNvPr>
          <p:cNvSpPr>
            <a:spLocks noGrp="1"/>
          </p:cNvSpPr>
          <p:nvPr>
            <p:ph type="sldNum" sz="quarter" idx="12"/>
          </p:nvPr>
        </p:nvSpPr>
        <p:spPr/>
        <p:txBody>
          <a:bodyPr/>
          <a:lstStyle/>
          <a:p>
            <a:fld id="{11B8EBD8-D9AD-4417-B73B-5C782C38EEDC}" type="slidenum">
              <a:rPr lang="en-US" smtClean="0"/>
              <a:t>‹#›</a:t>
            </a:fld>
            <a:endParaRPr lang="en-US"/>
          </a:p>
        </p:txBody>
      </p:sp>
    </p:spTree>
    <p:extLst>
      <p:ext uri="{BB962C8B-B14F-4D97-AF65-F5344CB8AC3E}">
        <p14:creationId xmlns:p14="http://schemas.microsoft.com/office/powerpoint/2010/main" val="26321684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2103793-6231-1428-16C2-34765FA478F6}"/>
              </a:ext>
            </a:extLst>
          </p:cNvPr>
          <p:cNvSpPr>
            <a:spLocks noGrp="1"/>
          </p:cNvSpPr>
          <p:nvPr>
            <p:ph type="dt" sz="half" idx="10"/>
          </p:nvPr>
        </p:nvSpPr>
        <p:spPr/>
        <p:txBody>
          <a:bodyPr/>
          <a:lstStyle/>
          <a:p>
            <a:fld id="{6994DA1C-6AF3-4475-98AF-4498F0742411}" type="datetimeFigureOut">
              <a:rPr lang="en-US" smtClean="0"/>
              <a:t>6/12/2023</a:t>
            </a:fld>
            <a:endParaRPr lang="en-US"/>
          </a:p>
        </p:txBody>
      </p:sp>
      <p:sp>
        <p:nvSpPr>
          <p:cNvPr id="3" name="Footer Placeholder 2">
            <a:extLst>
              <a:ext uri="{FF2B5EF4-FFF2-40B4-BE49-F238E27FC236}">
                <a16:creationId xmlns:a16="http://schemas.microsoft.com/office/drawing/2014/main" id="{390BCBDA-21FE-A746-1109-DCDD38DD778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8A1F836-58ED-FB37-DA10-0A726D8CA91A}"/>
              </a:ext>
            </a:extLst>
          </p:cNvPr>
          <p:cNvSpPr>
            <a:spLocks noGrp="1"/>
          </p:cNvSpPr>
          <p:nvPr>
            <p:ph type="sldNum" sz="quarter" idx="12"/>
          </p:nvPr>
        </p:nvSpPr>
        <p:spPr/>
        <p:txBody>
          <a:bodyPr/>
          <a:lstStyle/>
          <a:p>
            <a:fld id="{11B8EBD8-D9AD-4417-B73B-5C782C38EEDC}" type="slidenum">
              <a:rPr lang="en-US" smtClean="0"/>
              <a:t>‹#›</a:t>
            </a:fld>
            <a:endParaRPr lang="en-US"/>
          </a:p>
        </p:txBody>
      </p:sp>
    </p:spTree>
    <p:extLst>
      <p:ext uri="{BB962C8B-B14F-4D97-AF65-F5344CB8AC3E}">
        <p14:creationId xmlns:p14="http://schemas.microsoft.com/office/powerpoint/2010/main" val="1993810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82062-8992-A318-0BB5-1F8601E6C37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EEAC8FA-7D2F-9F00-5FDE-7549F7AEB8B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41882BA-1A7A-1F01-7D9D-E4444802001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24C65B9-5F26-91DF-CC5E-9F98E0338ECE}"/>
              </a:ext>
            </a:extLst>
          </p:cNvPr>
          <p:cNvSpPr>
            <a:spLocks noGrp="1"/>
          </p:cNvSpPr>
          <p:nvPr>
            <p:ph type="dt" sz="half" idx="10"/>
          </p:nvPr>
        </p:nvSpPr>
        <p:spPr/>
        <p:txBody>
          <a:bodyPr/>
          <a:lstStyle/>
          <a:p>
            <a:fld id="{6994DA1C-6AF3-4475-98AF-4498F0742411}" type="datetimeFigureOut">
              <a:rPr lang="en-US" smtClean="0"/>
              <a:t>6/12/2023</a:t>
            </a:fld>
            <a:endParaRPr lang="en-US"/>
          </a:p>
        </p:txBody>
      </p:sp>
      <p:sp>
        <p:nvSpPr>
          <p:cNvPr id="6" name="Footer Placeholder 5">
            <a:extLst>
              <a:ext uri="{FF2B5EF4-FFF2-40B4-BE49-F238E27FC236}">
                <a16:creationId xmlns:a16="http://schemas.microsoft.com/office/drawing/2014/main" id="{8649582E-DACE-075F-9768-C9C24B488D7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64A00A1-D9F3-A5E0-F838-4B321994F559}"/>
              </a:ext>
            </a:extLst>
          </p:cNvPr>
          <p:cNvSpPr>
            <a:spLocks noGrp="1"/>
          </p:cNvSpPr>
          <p:nvPr>
            <p:ph type="sldNum" sz="quarter" idx="12"/>
          </p:nvPr>
        </p:nvSpPr>
        <p:spPr/>
        <p:txBody>
          <a:bodyPr/>
          <a:lstStyle/>
          <a:p>
            <a:fld id="{11B8EBD8-D9AD-4417-B73B-5C782C38EEDC}" type="slidenum">
              <a:rPr lang="en-US" smtClean="0"/>
              <a:t>‹#›</a:t>
            </a:fld>
            <a:endParaRPr lang="en-US"/>
          </a:p>
        </p:txBody>
      </p:sp>
    </p:spTree>
    <p:extLst>
      <p:ext uri="{BB962C8B-B14F-4D97-AF65-F5344CB8AC3E}">
        <p14:creationId xmlns:p14="http://schemas.microsoft.com/office/powerpoint/2010/main" val="1821606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D93143-E313-B578-299D-0D8B2A6FB84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C93B11A-CB0C-5999-8324-B9BDB9FAFB5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C4166CE-ACA7-D561-449D-E16BD253180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DF2C0DE-C514-68A2-A2E6-E37FA5657915}"/>
              </a:ext>
            </a:extLst>
          </p:cNvPr>
          <p:cNvSpPr>
            <a:spLocks noGrp="1"/>
          </p:cNvSpPr>
          <p:nvPr>
            <p:ph type="dt" sz="half" idx="10"/>
          </p:nvPr>
        </p:nvSpPr>
        <p:spPr/>
        <p:txBody>
          <a:bodyPr/>
          <a:lstStyle/>
          <a:p>
            <a:fld id="{6994DA1C-6AF3-4475-98AF-4498F0742411}" type="datetimeFigureOut">
              <a:rPr lang="en-US" smtClean="0"/>
              <a:t>6/12/2023</a:t>
            </a:fld>
            <a:endParaRPr lang="en-US"/>
          </a:p>
        </p:txBody>
      </p:sp>
      <p:sp>
        <p:nvSpPr>
          <p:cNvPr id="6" name="Footer Placeholder 5">
            <a:extLst>
              <a:ext uri="{FF2B5EF4-FFF2-40B4-BE49-F238E27FC236}">
                <a16:creationId xmlns:a16="http://schemas.microsoft.com/office/drawing/2014/main" id="{8D14494D-A3B6-5EAC-69D6-26C8213BA6B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94769CB-9ECD-C1FF-62A5-EB14EFBF30C7}"/>
              </a:ext>
            </a:extLst>
          </p:cNvPr>
          <p:cNvSpPr>
            <a:spLocks noGrp="1"/>
          </p:cNvSpPr>
          <p:nvPr>
            <p:ph type="sldNum" sz="quarter" idx="12"/>
          </p:nvPr>
        </p:nvSpPr>
        <p:spPr/>
        <p:txBody>
          <a:bodyPr/>
          <a:lstStyle/>
          <a:p>
            <a:fld id="{11B8EBD8-D9AD-4417-B73B-5C782C38EEDC}" type="slidenum">
              <a:rPr lang="en-US" smtClean="0"/>
              <a:t>‹#›</a:t>
            </a:fld>
            <a:endParaRPr lang="en-US"/>
          </a:p>
        </p:txBody>
      </p:sp>
    </p:spTree>
    <p:extLst>
      <p:ext uri="{BB962C8B-B14F-4D97-AF65-F5344CB8AC3E}">
        <p14:creationId xmlns:p14="http://schemas.microsoft.com/office/powerpoint/2010/main" val="18240532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CF8BBCE-3CB5-9B87-FB2D-A172773127A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0EFF05D-F751-81C9-E57D-3903CF16F4A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1CB7826-9F50-624B-0198-BD16F4CAFE4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994DA1C-6AF3-4475-98AF-4498F0742411}" type="datetimeFigureOut">
              <a:rPr lang="en-US" smtClean="0"/>
              <a:t>6/12/2023</a:t>
            </a:fld>
            <a:endParaRPr lang="en-US"/>
          </a:p>
        </p:txBody>
      </p:sp>
      <p:sp>
        <p:nvSpPr>
          <p:cNvPr id="5" name="Footer Placeholder 4">
            <a:extLst>
              <a:ext uri="{FF2B5EF4-FFF2-40B4-BE49-F238E27FC236}">
                <a16:creationId xmlns:a16="http://schemas.microsoft.com/office/drawing/2014/main" id="{4A5AF1C0-4E0A-E091-57C5-8674A95C112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1C83611-D031-1D1F-C007-01763F01582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B8EBD8-D9AD-4417-B73B-5C782C38EEDC}" type="slidenum">
              <a:rPr lang="en-US" smtClean="0"/>
              <a:t>‹#›</a:t>
            </a:fld>
            <a:endParaRPr lang="en-US"/>
          </a:p>
        </p:txBody>
      </p:sp>
    </p:spTree>
    <p:extLst>
      <p:ext uri="{BB962C8B-B14F-4D97-AF65-F5344CB8AC3E}">
        <p14:creationId xmlns:p14="http://schemas.microsoft.com/office/powerpoint/2010/main" val="20100600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5BD7F6-32CD-32CC-75BD-D7781607E579}"/>
              </a:ext>
            </a:extLst>
          </p:cNvPr>
          <p:cNvSpPr>
            <a:spLocks noGrp="1"/>
          </p:cNvSpPr>
          <p:nvPr>
            <p:ph type="ctrTitle"/>
          </p:nvPr>
        </p:nvSpPr>
        <p:spPr/>
        <p:txBody>
          <a:bodyPr/>
          <a:lstStyle/>
          <a:p>
            <a:r>
              <a:rPr lang="en-US" dirty="0"/>
              <a:t>Moderator Summary for RAN1-AI-ML-Air</a:t>
            </a:r>
          </a:p>
        </p:txBody>
      </p:sp>
      <p:sp>
        <p:nvSpPr>
          <p:cNvPr id="3" name="Subtitle 2">
            <a:extLst>
              <a:ext uri="{FF2B5EF4-FFF2-40B4-BE49-F238E27FC236}">
                <a16:creationId xmlns:a16="http://schemas.microsoft.com/office/drawing/2014/main" id="{225BEB02-055C-DDA3-AE1D-86849014FE3A}"/>
              </a:ext>
            </a:extLst>
          </p:cNvPr>
          <p:cNvSpPr>
            <a:spLocks noGrp="1"/>
          </p:cNvSpPr>
          <p:nvPr>
            <p:ph type="subTitle" idx="1"/>
          </p:nvPr>
        </p:nvSpPr>
        <p:spPr/>
        <p:txBody>
          <a:bodyPr/>
          <a:lstStyle/>
          <a:p>
            <a:r>
              <a:rPr lang="en-US" b="1" dirty="0"/>
              <a:t>AI</a:t>
            </a:r>
            <a:r>
              <a:rPr lang="en-US" dirty="0"/>
              <a:t>: 9.2.5</a:t>
            </a:r>
          </a:p>
          <a:p>
            <a:r>
              <a:rPr lang="en-US" dirty="0"/>
              <a:t>Document for Decision</a:t>
            </a:r>
          </a:p>
        </p:txBody>
      </p:sp>
      <p:sp>
        <p:nvSpPr>
          <p:cNvPr id="4" name="TextBox 3">
            <a:extLst>
              <a:ext uri="{FF2B5EF4-FFF2-40B4-BE49-F238E27FC236}">
                <a16:creationId xmlns:a16="http://schemas.microsoft.com/office/drawing/2014/main" id="{E3940CD3-48E0-7495-9018-51EC7EEC412B}"/>
              </a:ext>
            </a:extLst>
          </p:cNvPr>
          <p:cNvSpPr txBox="1"/>
          <p:nvPr/>
        </p:nvSpPr>
        <p:spPr>
          <a:xfrm>
            <a:off x="10175846" y="209725"/>
            <a:ext cx="1548822" cy="461665"/>
          </a:xfrm>
          <a:prstGeom prst="rect">
            <a:avLst/>
          </a:prstGeom>
          <a:noFill/>
        </p:spPr>
        <p:txBody>
          <a:bodyPr wrap="none" rtlCol="0">
            <a:spAutoFit/>
          </a:bodyPr>
          <a:lstStyle/>
          <a:p>
            <a:r>
              <a:rPr lang="en-US" sz="2400" b="1" dirty="0"/>
              <a:t>RP-231463</a:t>
            </a:r>
          </a:p>
        </p:txBody>
      </p:sp>
      <p:sp>
        <p:nvSpPr>
          <p:cNvPr id="5" name="TextBox 4">
            <a:extLst>
              <a:ext uri="{FF2B5EF4-FFF2-40B4-BE49-F238E27FC236}">
                <a16:creationId xmlns:a16="http://schemas.microsoft.com/office/drawing/2014/main" id="{2FA964E8-8B4B-5CC8-859F-F818D692B2E1}"/>
              </a:ext>
            </a:extLst>
          </p:cNvPr>
          <p:cNvSpPr txBox="1"/>
          <p:nvPr/>
        </p:nvSpPr>
        <p:spPr>
          <a:xfrm>
            <a:off x="387292" y="187668"/>
            <a:ext cx="3428311" cy="830997"/>
          </a:xfrm>
          <a:prstGeom prst="rect">
            <a:avLst/>
          </a:prstGeom>
          <a:noFill/>
        </p:spPr>
        <p:txBody>
          <a:bodyPr wrap="none" rtlCol="0">
            <a:spAutoFit/>
          </a:bodyPr>
          <a:lstStyle/>
          <a:p>
            <a:r>
              <a:rPr lang="en-US" sz="2400" b="1" dirty="0"/>
              <a:t>3GPP RAN#100</a:t>
            </a:r>
          </a:p>
          <a:p>
            <a:r>
              <a:rPr lang="en-US" sz="2400" dirty="0"/>
              <a:t>Taipei, June 12 – 14, 2023</a:t>
            </a:r>
          </a:p>
        </p:txBody>
      </p:sp>
      <p:sp>
        <p:nvSpPr>
          <p:cNvPr id="6" name="TextBox 5">
            <a:extLst>
              <a:ext uri="{FF2B5EF4-FFF2-40B4-BE49-F238E27FC236}">
                <a16:creationId xmlns:a16="http://schemas.microsoft.com/office/drawing/2014/main" id="{FE4D90D5-7885-9F2A-263E-C448F53BF554}"/>
              </a:ext>
            </a:extLst>
          </p:cNvPr>
          <p:cNvSpPr txBox="1"/>
          <p:nvPr/>
        </p:nvSpPr>
        <p:spPr>
          <a:xfrm>
            <a:off x="597016" y="5660472"/>
            <a:ext cx="4245842" cy="461665"/>
          </a:xfrm>
          <a:prstGeom prst="rect">
            <a:avLst/>
          </a:prstGeom>
          <a:noFill/>
        </p:spPr>
        <p:txBody>
          <a:bodyPr wrap="none" rtlCol="0">
            <a:spAutoFit/>
          </a:bodyPr>
          <a:lstStyle/>
          <a:p>
            <a:r>
              <a:rPr lang="en-US" sz="2400" b="1" dirty="0"/>
              <a:t>Source: </a:t>
            </a:r>
            <a:r>
              <a:rPr lang="en-US" sz="2400" dirty="0"/>
              <a:t>Moderator (Qualcomm)</a:t>
            </a:r>
          </a:p>
        </p:txBody>
      </p:sp>
    </p:spTree>
    <p:extLst>
      <p:ext uri="{BB962C8B-B14F-4D97-AF65-F5344CB8AC3E}">
        <p14:creationId xmlns:p14="http://schemas.microsoft.com/office/powerpoint/2010/main" val="28133079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94464-422B-8DF3-F68D-0C72930739EF}"/>
              </a:ext>
            </a:extLst>
          </p:cNvPr>
          <p:cNvSpPr>
            <a:spLocks noGrp="1"/>
          </p:cNvSpPr>
          <p:nvPr>
            <p:ph type="title"/>
          </p:nvPr>
        </p:nvSpPr>
        <p:spPr/>
        <p:txBody>
          <a:bodyPr/>
          <a:lstStyle/>
          <a:p>
            <a:r>
              <a:rPr lang="en-US" b="1" dirty="0"/>
              <a:t>Topic 1</a:t>
            </a:r>
            <a:r>
              <a:rPr lang="en-US" dirty="0"/>
              <a:t>: CSI prediction (background)</a:t>
            </a:r>
          </a:p>
        </p:txBody>
      </p:sp>
      <p:sp>
        <p:nvSpPr>
          <p:cNvPr id="3" name="Content Placeholder 2">
            <a:extLst>
              <a:ext uri="{FF2B5EF4-FFF2-40B4-BE49-F238E27FC236}">
                <a16:creationId xmlns:a16="http://schemas.microsoft.com/office/drawing/2014/main" id="{21FE74E7-3107-9A94-5FD4-DE86160F4C89}"/>
              </a:ext>
            </a:extLst>
          </p:cNvPr>
          <p:cNvSpPr>
            <a:spLocks noGrp="1"/>
          </p:cNvSpPr>
          <p:nvPr>
            <p:ph idx="1"/>
          </p:nvPr>
        </p:nvSpPr>
        <p:spPr/>
        <p:txBody>
          <a:bodyPr>
            <a:normAutofit/>
          </a:bodyPr>
          <a:lstStyle/>
          <a:p>
            <a:r>
              <a:rPr lang="en-US" dirty="0"/>
              <a:t>The SI has identified 6 sub use cases</a:t>
            </a:r>
          </a:p>
          <a:p>
            <a:pPr lvl="1"/>
            <a:r>
              <a:rPr lang="en-US" b="1" dirty="0"/>
              <a:t>CSI</a:t>
            </a:r>
            <a:r>
              <a:rPr lang="en-US" dirty="0"/>
              <a:t>: compression (**), temporal prediction (*)</a:t>
            </a:r>
          </a:p>
          <a:p>
            <a:pPr lvl="1"/>
            <a:r>
              <a:rPr lang="en-US" b="1" dirty="0"/>
              <a:t>BM</a:t>
            </a:r>
            <a:r>
              <a:rPr lang="en-US" dirty="0"/>
              <a:t>: spatial prediction (*), temporal prediction (*)</a:t>
            </a:r>
          </a:p>
          <a:p>
            <a:pPr lvl="1"/>
            <a:r>
              <a:rPr lang="en-US" b="1" dirty="0"/>
              <a:t>Positioning</a:t>
            </a:r>
            <a:r>
              <a:rPr lang="en-US" dirty="0"/>
              <a:t>: direct (*), assisted (*)</a:t>
            </a:r>
          </a:p>
          <a:p>
            <a:r>
              <a:rPr lang="en-US" dirty="0"/>
              <a:t>5 sub use cases (*) are with single-sided models</a:t>
            </a:r>
          </a:p>
          <a:p>
            <a:pPr lvl="1"/>
            <a:r>
              <a:rPr lang="en-US" dirty="0"/>
              <a:t>4 of those are already assessing spec impact </a:t>
            </a:r>
          </a:p>
          <a:p>
            <a:r>
              <a:rPr lang="en-US" dirty="0"/>
              <a:t>There is only 1 sub use case (**) with two-sided model</a:t>
            </a:r>
          </a:p>
          <a:p>
            <a:endParaRPr lang="en-US" dirty="0"/>
          </a:p>
        </p:txBody>
      </p:sp>
    </p:spTree>
    <p:extLst>
      <p:ext uri="{BB962C8B-B14F-4D97-AF65-F5344CB8AC3E}">
        <p14:creationId xmlns:p14="http://schemas.microsoft.com/office/powerpoint/2010/main" val="15114213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3CA3FF-F0AE-0986-CA62-9DBE0E5D5350}"/>
              </a:ext>
            </a:extLst>
          </p:cNvPr>
          <p:cNvSpPr>
            <a:spLocks noGrp="1"/>
          </p:cNvSpPr>
          <p:nvPr>
            <p:ph type="title"/>
          </p:nvPr>
        </p:nvSpPr>
        <p:spPr/>
        <p:txBody>
          <a:bodyPr/>
          <a:lstStyle/>
          <a:p>
            <a:r>
              <a:rPr lang="en-US" b="1" dirty="0"/>
              <a:t>Topic 1</a:t>
            </a:r>
            <a:r>
              <a:rPr lang="en-US" dirty="0"/>
              <a:t>: CSI prediction (status)</a:t>
            </a:r>
          </a:p>
        </p:txBody>
      </p:sp>
      <p:sp>
        <p:nvSpPr>
          <p:cNvPr id="3" name="Content Placeholder 2">
            <a:extLst>
              <a:ext uri="{FF2B5EF4-FFF2-40B4-BE49-F238E27FC236}">
                <a16:creationId xmlns:a16="http://schemas.microsoft.com/office/drawing/2014/main" id="{37A0C9FA-DA83-DD92-8ACD-B51DEC52252F}"/>
              </a:ext>
            </a:extLst>
          </p:cNvPr>
          <p:cNvSpPr>
            <a:spLocks noGrp="1"/>
          </p:cNvSpPr>
          <p:nvPr>
            <p:ph idx="1"/>
          </p:nvPr>
        </p:nvSpPr>
        <p:spPr/>
        <p:txBody>
          <a:bodyPr/>
          <a:lstStyle/>
          <a:p>
            <a:r>
              <a:rPr lang="en-US" dirty="0"/>
              <a:t>SI completion level: </a:t>
            </a:r>
            <a:r>
              <a:rPr lang="en-US" b="1" dirty="0"/>
              <a:t>50% </a:t>
            </a:r>
            <a:r>
              <a:rPr lang="en-US" dirty="0"/>
              <a:t>(RP-230987)</a:t>
            </a:r>
          </a:p>
          <a:p>
            <a:pPr lvl="1"/>
            <a:r>
              <a:rPr lang="en-US" dirty="0"/>
              <a:t>1 meeting left in RAN1</a:t>
            </a:r>
          </a:p>
          <a:p>
            <a:pPr lvl="1"/>
            <a:r>
              <a:rPr lang="en-US" dirty="0"/>
              <a:t>3 meetings left in RAN2 and RAN4</a:t>
            </a:r>
          </a:p>
          <a:p>
            <a:pPr lvl="1"/>
            <a:endParaRPr lang="en-US" dirty="0"/>
          </a:p>
          <a:p>
            <a:pPr lvl="1"/>
            <a:r>
              <a:rPr lang="en-US" dirty="0"/>
              <a:t>Adding one more task will challenge on-time completion of the project</a:t>
            </a:r>
          </a:p>
          <a:p>
            <a:endParaRPr lang="en-US" dirty="0"/>
          </a:p>
          <a:p>
            <a:r>
              <a:rPr lang="en-US" dirty="0"/>
              <a:t>Should we start work on spec impact assessment for CSI prediction? </a:t>
            </a:r>
          </a:p>
        </p:txBody>
      </p:sp>
    </p:spTree>
    <p:extLst>
      <p:ext uri="{BB962C8B-B14F-4D97-AF65-F5344CB8AC3E}">
        <p14:creationId xmlns:p14="http://schemas.microsoft.com/office/powerpoint/2010/main" val="28610013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94464-422B-8DF3-F68D-0C72930739EF}"/>
              </a:ext>
            </a:extLst>
          </p:cNvPr>
          <p:cNvSpPr>
            <a:spLocks noGrp="1"/>
          </p:cNvSpPr>
          <p:nvPr>
            <p:ph type="title"/>
          </p:nvPr>
        </p:nvSpPr>
        <p:spPr/>
        <p:txBody>
          <a:bodyPr/>
          <a:lstStyle/>
          <a:p>
            <a:r>
              <a:rPr lang="en-US" b="1" dirty="0"/>
              <a:t>Topic 1</a:t>
            </a:r>
            <a:r>
              <a:rPr lang="en-US" dirty="0"/>
              <a:t>: CSI prediction (WF 1 of 2)</a:t>
            </a:r>
          </a:p>
        </p:txBody>
      </p:sp>
      <p:sp>
        <p:nvSpPr>
          <p:cNvPr id="3" name="Content Placeholder 2">
            <a:extLst>
              <a:ext uri="{FF2B5EF4-FFF2-40B4-BE49-F238E27FC236}">
                <a16:creationId xmlns:a16="http://schemas.microsoft.com/office/drawing/2014/main" id="{21FE74E7-3107-9A94-5FD4-DE86160F4C89}"/>
              </a:ext>
            </a:extLst>
          </p:cNvPr>
          <p:cNvSpPr>
            <a:spLocks noGrp="1"/>
          </p:cNvSpPr>
          <p:nvPr>
            <p:ph idx="1"/>
          </p:nvPr>
        </p:nvSpPr>
        <p:spPr/>
        <p:txBody>
          <a:bodyPr>
            <a:normAutofit lnSpcReduction="10000"/>
          </a:bodyPr>
          <a:lstStyle/>
          <a:p>
            <a:r>
              <a:rPr lang="en-US" b="1" dirty="0"/>
              <a:t>Proposal 1</a:t>
            </a:r>
            <a:r>
              <a:rPr lang="en-US" dirty="0"/>
              <a:t>: RAN tasks RAN WGs to study the specification impacts  of CSI prediction regarding the following aspects:</a:t>
            </a:r>
          </a:p>
          <a:p>
            <a:pPr lvl="1"/>
            <a:r>
              <a:rPr lang="en-US" dirty="0"/>
              <a:t>data collection procedures reusing as much as possible what is defined for UE side use cases</a:t>
            </a:r>
          </a:p>
          <a:p>
            <a:pPr lvl="1"/>
            <a:r>
              <a:rPr lang="en-US" dirty="0"/>
              <a:t>monitoring procedure and associated fallback mechanism to legacy CSI reporting</a:t>
            </a:r>
          </a:p>
          <a:p>
            <a:r>
              <a:rPr lang="en-US" dirty="0"/>
              <a:t>The RAN WGs spec impact work on this use case shall not affect progress on the on-going work for other use cases and shall be taken with lower priority.</a:t>
            </a:r>
          </a:p>
          <a:p>
            <a:r>
              <a:rPr lang="en-US" dirty="0"/>
              <a:t>Whether or not we extend the SI in RAN WG1 into Q4-23 should not depend on the progress of this new task alone</a:t>
            </a:r>
            <a:r>
              <a:rPr lang="en-US" dirty="0">
                <a:solidFill>
                  <a:srgbClr val="0000FF"/>
                </a:solidFill>
              </a:rPr>
              <a:t>. </a:t>
            </a:r>
          </a:p>
          <a:p>
            <a:endParaRPr lang="en-US" dirty="0"/>
          </a:p>
        </p:txBody>
      </p:sp>
    </p:spTree>
    <p:extLst>
      <p:ext uri="{BB962C8B-B14F-4D97-AF65-F5344CB8AC3E}">
        <p14:creationId xmlns:p14="http://schemas.microsoft.com/office/powerpoint/2010/main" val="5621195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94464-422B-8DF3-F68D-0C72930739EF}"/>
              </a:ext>
            </a:extLst>
          </p:cNvPr>
          <p:cNvSpPr>
            <a:spLocks noGrp="1"/>
          </p:cNvSpPr>
          <p:nvPr>
            <p:ph type="title"/>
          </p:nvPr>
        </p:nvSpPr>
        <p:spPr/>
        <p:txBody>
          <a:bodyPr/>
          <a:lstStyle/>
          <a:p>
            <a:r>
              <a:rPr lang="en-US" b="1" dirty="0"/>
              <a:t>Topic 1</a:t>
            </a:r>
            <a:r>
              <a:rPr lang="en-US" dirty="0"/>
              <a:t>: CSI prediction (WF 2 of 2)</a:t>
            </a:r>
          </a:p>
        </p:txBody>
      </p:sp>
      <p:sp>
        <p:nvSpPr>
          <p:cNvPr id="3" name="Content Placeholder 2">
            <a:extLst>
              <a:ext uri="{FF2B5EF4-FFF2-40B4-BE49-F238E27FC236}">
                <a16:creationId xmlns:a16="http://schemas.microsoft.com/office/drawing/2014/main" id="{21FE74E7-3107-9A94-5FD4-DE86160F4C89}"/>
              </a:ext>
            </a:extLst>
          </p:cNvPr>
          <p:cNvSpPr>
            <a:spLocks noGrp="1"/>
          </p:cNvSpPr>
          <p:nvPr>
            <p:ph idx="1"/>
          </p:nvPr>
        </p:nvSpPr>
        <p:spPr/>
        <p:txBody>
          <a:bodyPr>
            <a:normAutofit/>
          </a:bodyPr>
          <a:lstStyle/>
          <a:p>
            <a:r>
              <a:rPr lang="en-US" b="1" dirty="0"/>
              <a:t>Proposal 1’</a:t>
            </a:r>
            <a:r>
              <a:rPr lang="en-US" dirty="0"/>
              <a:t>: RAN recommends not carrying out with the spec impact assessment for CSI prediction sub use case. This decision shall not influence the possibility of having normative work for CSI prediction in Rel-19. </a:t>
            </a:r>
          </a:p>
          <a:p>
            <a:endParaRPr lang="en-US" dirty="0"/>
          </a:p>
          <a:p>
            <a:r>
              <a:rPr lang="en-US" dirty="0"/>
              <a:t>This is </a:t>
            </a:r>
            <a:r>
              <a:rPr lang="en-US" b="1" dirty="0"/>
              <a:t>rapporteur’s</a:t>
            </a:r>
            <a:r>
              <a:rPr lang="en-US" dirty="0"/>
              <a:t> recommendation. </a:t>
            </a:r>
          </a:p>
          <a:p>
            <a:endParaRPr lang="en-US" dirty="0">
              <a:solidFill>
                <a:srgbClr val="0000FF"/>
              </a:solidFill>
            </a:endParaRPr>
          </a:p>
          <a:p>
            <a:endParaRPr lang="en-US" dirty="0"/>
          </a:p>
        </p:txBody>
      </p:sp>
    </p:spTree>
    <p:extLst>
      <p:ext uri="{BB962C8B-B14F-4D97-AF65-F5344CB8AC3E}">
        <p14:creationId xmlns:p14="http://schemas.microsoft.com/office/powerpoint/2010/main" val="31700281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7886E11-3508-66EC-10CC-FFEB842B8BAD}"/>
              </a:ext>
            </a:extLst>
          </p:cNvPr>
          <p:cNvSpPr/>
          <p:nvPr/>
        </p:nvSpPr>
        <p:spPr>
          <a:xfrm>
            <a:off x="721453" y="2374083"/>
            <a:ext cx="10813409" cy="2256639"/>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497C248-87D7-3159-D712-FFADEDD49253}"/>
              </a:ext>
            </a:extLst>
          </p:cNvPr>
          <p:cNvSpPr>
            <a:spLocks noGrp="1"/>
          </p:cNvSpPr>
          <p:nvPr>
            <p:ph type="title"/>
          </p:nvPr>
        </p:nvSpPr>
        <p:spPr/>
        <p:txBody>
          <a:bodyPr>
            <a:normAutofit/>
          </a:bodyPr>
          <a:lstStyle/>
          <a:p>
            <a:r>
              <a:rPr lang="en-US" b="1" dirty="0"/>
              <a:t>Topic 2</a:t>
            </a:r>
            <a:r>
              <a:rPr lang="en-US" dirty="0"/>
              <a:t>: Data Collection for Offline Model Training at UE side or Neutral site </a:t>
            </a:r>
          </a:p>
        </p:txBody>
      </p:sp>
      <p:sp>
        <p:nvSpPr>
          <p:cNvPr id="3" name="Content Placeholder 2">
            <a:extLst>
              <a:ext uri="{FF2B5EF4-FFF2-40B4-BE49-F238E27FC236}">
                <a16:creationId xmlns:a16="http://schemas.microsoft.com/office/drawing/2014/main" id="{93E2CB2B-2EBF-8316-F595-D3334DDDA192}"/>
              </a:ext>
            </a:extLst>
          </p:cNvPr>
          <p:cNvSpPr>
            <a:spLocks noGrp="1"/>
          </p:cNvSpPr>
          <p:nvPr>
            <p:ph idx="1"/>
          </p:nvPr>
        </p:nvSpPr>
        <p:spPr/>
        <p:txBody>
          <a:bodyPr/>
          <a:lstStyle/>
          <a:p>
            <a:r>
              <a:rPr lang="en-US" b="1" dirty="0"/>
              <a:t>Proposal 2</a:t>
            </a:r>
            <a:r>
              <a:rPr lang="en-US" dirty="0"/>
              <a:t>: Minute the following in the meeting report: </a:t>
            </a:r>
          </a:p>
          <a:p>
            <a:pPr marL="457200" lvl="1" indent="0">
              <a:buNone/>
            </a:pPr>
            <a:endParaRPr lang="en-US" dirty="0"/>
          </a:p>
          <a:p>
            <a:pPr marL="457200" lvl="1" indent="0">
              <a:buNone/>
            </a:pPr>
            <a:r>
              <a:rPr lang="en-US" dirty="0"/>
              <a:t>It is recognized that SA2 and RAN1/RAN2 will need to coordinate Rel-19 activities on data collection of offline model training. This is considered a topic for consideration in Rel-19 with noted inter-TSG impact as a part of Rel-19 planning. No need to send now LS to SA/SA2 on this topic.</a:t>
            </a:r>
            <a:endParaRPr lang="en-US" strike="sngStrike" dirty="0"/>
          </a:p>
        </p:txBody>
      </p:sp>
    </p:spTree>
    <p:extLst>
      <p:ext uri="{BB962C8B-B14F-4D97-AF65-F5344CB8AC3E}">
        <p14:creationId xmlns:p14="http://schemas.microsoft.com/office/powerpoint/2010/main" val="16388734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1606A6-763C-133A-C6CE-000567F72298}"/>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5B8C6C3F-76A2-A0FE-FE12-4B6102ACD837}"/>
              </a:ext>
            </a:extLst>
          </p:cNvPr>
          <p:cNvSpPr>
            <a:spLocks noGrp="1"/>
          </p:cNvSpPr>
          <p:nvPr>
            <p:ph idx="1"/>
          </p:nvPr>
        </p:nvSpPr>
        <p:spPr>
          <a:xfrm>
            <a:off x="838200" y="1476462"/>
            <a:ext cx="10515600" cy="4700501"/>
          </a:xfrm>
        </p:spPr>
        <p:txBody>
          <a:bodyPr>
            <a:normAutofit fontScale="70000" lnSpcReduction="20000"/>
          </a:bodyPr>
          <a:lstStyle/>
          <a:p>
            <a:pPr marL="0" indent="0">
              <a:buNone/>
            </a:pPr>
            <a:r>
              <a:rPr lang="en-US" sz="3100" b="1" dirty="0">
                <a:solidFill>
                  <a:srgbClr val="0000FF"/>
                </a:solidFill>
              </a:rPr>
              <a:t>Topic 1: </a:t>
            </a:r>
          </a:p>
          <a:p>
            <a:pPr marL="514350" indent="-514350">
              <a:buFont typeface="+mj-lt"/>
              <a:buAutoNum type="arabicPeriod"/>
            </a:pPr>
            <a:r>
              <a:rPr lang="en-US" dirty="0"/>
              <a:t>RP-231322, “Discussion on CSI prediction for Rel-18 AI/ML for NR air interface”, AT&amp;T</a:t>
            </a:r>
          </a:p>
          <a:p>
            <a:pPr marL="514350" indent="-514350">
              <a:buFont typeface="+mj-lt"/>
              <a:buAutoNum type="arabicPeriod"/>
            </a:pPr>
            <a:r>
              <a:rPr lang="en-US" dirty="0"/>
              <a:t>RP-231020, “Discussion on Rel-18 AI/ML for air interface progress and handling of AI/ML based CSI prediction spec impact”, vivo</a:t>
            </a:r>
          </a:p>
          <a:p>
            <a:pPr marL="514350" indent="-514350">
              <a:buFont typeface="+mj-lt"/>
              <a:buAutoNum type="arabicPeriod"/>
            </a:pPr>
            <a:r>
              <a:rPr lang="en-US" dirty="0"/>
              <a:t>RP-231042, “Discussion on checkpoint for CSI prediction”, Samsung</a:t>
            </a:r>
          </a:p>
          <a:p>
            <a:pPr marL="514350" indent="-514350">
              <a:buFont typeface="+mj-lt"/>
              <a:buAutoNum type="arabicPeriod"/>
            </a:pPr>
            <a:r>
              <a:rPr lang="en-US" dirty="0"/>
              <a:t>RP-231170, “Discussion on CSI prediction for Rel-18 AI/ML”, NTT DOCOMO.</a:t>
            </a:r>
          </a:p>
          <a:p>
            <a:pPr marL="514350" indent="-514350">
              <a:buFont typeface="+mj-lt"/>
              <a:buAutoNum type="arabicPeriod"/>
            </a:pPr>
            <a:r>
              <a:rPr lang="en-US" dirty="0"/>
              <a:t>RP-231297, “View on AI/ML for NR air interface on CSI prediction use case”, Apple</a:t>
            </a:r>
          </a:p>
          <a:p>
            <a:pPr marL="514350" indent="-514350">
              <a:buFont typeface="+mj-lt"/>
              <a:buAutoNum type="arabicPeriod"/>
            </a:pPr>
            <a:r>
              <a:rPr lang="en-US" dirty="0"/>
              <a:t>RP-231391, “Discussion on scope of AI/ML for air interface”, ZTE, </a:t>
            </a:r>
            <a:r>
              <a:rPr lang="en-US" dirty="0" err="1"/>
              <a:t>Sanechips</a:t>
            </a:r>
            <a:endParaRPr lang="en-US" dirty="0"/>
          </a:p>
          <a:p>
            <a:pPr marL="0" indent="0">
              <a:buNone/>
            </a:pPr>
            <a:endParaRPr lang="en-US" sz="3100" b="1" dirty="0">
              <a:solidFill>
                <a:srgbClr val="0000FF"/>
              </a:solidFill>
            </a:endParaRPr>
          </a:p>
          <a:p>
            <a:pPr marL="0" indent="0">
              <a:buNone/>
            </a:pPr>
            <a:r>
              <a:rPr lang="en-US" sz="3100" b="1" dirty="0">
                <a:solidFill>
                  <a:srgbClr val="0000FF"/>
                </a:solidFill>
              </a:rPr>
              <a:t>Topic 2: </a:t>
            </a:r>
          </a:p>
          <a:p>
            <a:pPr marL="514350" indent="-514350">
              <a:buFont typeface="+mj-lt"/>
              <a:buAutoNum type="arabicPeriod" startAt="7"/>
            </a:pPr>
            <a:r>
              <a:rPr lang="en-US" dirty="0"/>
              <a:t>RP-231089, “Data Collection for Offline Model Training at UE-side or Neutral site”, Qualcomm, MediaTek.</a:t>
            </a:r>
          </a:p>
          <a:p>
            <a:pPr marL="514350" indent="-514350">
              <a:buFont typeface="+mj-lt"/>
              <a:buAutoNum type="arabicPeriod" startAt="7"/>
            </a:pPr>
            <a:r>
              <a:rPr lang="en-US" dirty="0"/>
              <a:t>RP-231091, “DRAFT LS on Data Collection for Offline Model Training at UE-side /Neutral site (to: SA, SA2; cc: RAN2, RAN1; contact: Qualcomm)”</a:t>
            </a:r>
          </a:p>
        </p:txBody>
      </p:sp>
    </p:spTree>
    <p:extLst>
      <p:ext uri="{BB962C8B-B14F-4D97-AF65-F5344CB8AC3E}">
        <p14:creationId xmlns:p14="http://schemas.microsoft.com/office/powerpoint/2010/main" val="12658121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otalTime>272</TotalTime>
  <Words>562</Words>
  <Application>Microsoft Office PowerPoint</Application>
  <PresentationFormat>Widescreen</PresentationFormat>
  <Paragraphs>49</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Calibri Light</vt:lpstr>
      <vt:lpstr>Office Theme</vt:lpstr>
      <vt:lpstr>Moderator Summary for RAN1-AI-ML-Air</vt:lpstr>
      <vt:lpstr>Topic 1: CSI prediction (background)</vt:lpstr>
      <vt:lpstr>Topic 1: CSI prediction (status)</vt:lpstr>
      <vt:lpstr>Topic 1: CSI prediction (WF 1 of 2)</vt:lpstr>
      <vt:lpstr>Topic 1: CSI prediction (WF 2 of 2)</vt:lpstr>
      <vt:lpstr>Topic 2: Data Collection for Offline Model Training at UE side or Neutral site </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Moderator Summary for RAN1-AI-ML-Air</dc:title>
  <dc:creator>Juan Montojo</dc:creator>
  <cp:lastModifiedBy>Juan Montojo</cp:lastModifiedBy>
  <cp:revision>3</cp:revision>
  <dcterms:created xsi:type="dcterms:W3CDTF">2023-06-13T00:20:58Z</dcterms:created>
  <dcterms:modified xsi:type="dcterms:W3CDTF">2023-06-13T07:49:20Z</dcterms:modified>
</cp:coreProperties>
</file>