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83" d="100"/>
          <a:sy n="83" d="100"/>
        </p:scale>
        <p:origin x="57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#96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Portoroz</a:t>
            </a:r>
            <a:r>
              <a:rPr lang="en-US" altLang="en-US" sz="1200" b="1" dirty="0" smtClean="0">
                <a:latin typeface="Arial "/>
              </a:rPr>
              <a:t>, Slovenia; 08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11 October </a:t>
            </a:r>
            <a:r>
              <a:rPr lang="en-US" altLang="en-US" sz="1200" b="1" dirty="0">
                <a:latin typeface="Arial "/>
              </a:rPr>
              <a:t>2019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C6-190313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/>
              <a:t>One working agreement on CR in doc C6-190279 ‘</a:t>
            </a:r>
            <a:r>
              <a:rPr lang="en-GB" dirty="0"/>
              <a:t>Definition of response data of GET IDENTITY when SUPI Type is Network specific identifier’</a:t>
            </a:r>
          </a:p>
          <a:p>
            <a:r>
              <a:rPr lang="en-GB" dirty="0"/>
              <a:t>One objection by Qualcomm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Depending on if the working agreement is challenged, plenary needs to find a solution.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ST Microelectronics for hosting </a:t>
            </a:r>
            <a:r>
              <a:rPr lang="en-US" altLang="ja-JP" sz="1800">
                <a:ea typeface="MS PGothic" panose="020B0600070205080204" pitchFamily="34" charset="-128"/>
              </a:rPr>
              <a:t>the meeting in Caserta</a:t>
            </a:r>
            <a:r>
              <a:rPr lang="en-US" altLang="ja-JP" sz="1800" dirty="0">
                <a:ea typeface="MS PGothic" panose="020B0600070205080204" pitchFamily="34" charset="-128"/>
              </a:rPr>
              <a:t>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191182"/>
              </p:ext>
            </p:extLst>
          </p:nvPr>
        </p:nvGraphicFramePr>
        <p:xfrm>
          <a:off x="1768953" y="2154477"/>
          <a:ext cx="8588550" cy="357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meeting reports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Corrections on Rel-14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effectLst/>
                        </a:rPr>
                        <a:t>Corrections on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Pack 1/2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Pack 2/2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 Phase 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UE Conformance Test Aspects - CT6 aspects of 5G System Phase 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CT6#94 (Caserta, Italy)</a:t>
            </a:r>
          </a:p>
          <a:p>
            <a:pPr lvl="2"/>
            <a:r>
              <a:rPr lang="en-US" altLang="fr-FR" dirty="0"/>
              <a:t>CT6#95 (Wroclaw, Poland) canceled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CT6#96 (</a:t>
            </a:r>
            <a:r>
              <a:rPr lang="en-US" altLang="fr-FR" dirty="0" err="1"/>
              <a:t>Portoroz</a:t>
            </a:r>
            <a:r>
              <a:rPr lang="en-US" altLang="fr-FR" dirty="0"/>
              <a:t> Slovenia)</a:t>
            </a:r>
          </a:p>
          <a:p>
            <a:pPr lvl="2"/>
            <a:r>
              <a:rPr lang="en-US" altLang="fr-FR" dirty="0"/>
              <a:t>CT6#97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90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23</a:t>
            </a:r>
          </a:p>
          <a:p>
            <a:pPr lvl="1"/>
            <a:r>
              <a:rPr lang="en-US" dirty="0"/>
              <a:t>Cat B (1)/C (0)/F (15 (16))/D (1) </a:t>
            </a:r>
          </a:p>
          <a:p>
            <a:pPr lvl="1"/>
            <a:r>
              <a:rPr lang="en-US" dirty="0"/>
              <a:t>Rel-14 (1) / Rel-15 (17) / Rel-16(5)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CT6#94 (Caserta, IT): 10 registered, 10 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20015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211602"/>
              </p:ext>
            </p:extLst>
          </p:nvPr>
        </p:nvGraphicFramePr>
        <p:xfrm>
          <a:off x="304799" y="2126071"/>
          <a:ext cx="11173841" cy="2119358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just started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few minor corrections</a:t>
            </a:r>
          </a:p>
          <a:p>
            <a:r>
              <a:rPr lang="en-US" dirty="0"/>
              <a:t>Work on Rel-15 Tests now progressing well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503</Words>
  <Application>Microsoft Office PowerPoint</Application>
  <PresentationFormat>Widescreen</PresentationFormat>
  <Paragraphs>144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CT#85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624</cp:revision>
  <dcterms:created xsi:type="dcterms:W3CDTF">2010-02-05T13:52:04Z</dcterms:created>
  <dcterms:modified xsi:type="dcterms:W3CDTF">2019-10-08T11:59:28Z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