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14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4/28/2023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4/28/2023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WG6#115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Bratislava, Slovakia; 23 – 26 May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C6-2302bc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CT6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23805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31.124_CR0691R1_(Rel-16)_UEConTest_R16</cp:lastModifiedBy>
  <cp:revision>670</cp:revision>
  <dcterms:created xsi:type="dcterms:W3CDTF">2008-08-30T09:32:10Z</dcterms:created>
  <dcterms:modified xsi:type="dcterms:W3CDTF">2023-04-28T09:00:19Z</dcterms:modified>
</cp:coreProperties>
</file>