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05" r:id="rId3"/>
    <p:sldId id="706" r:id="rId4"/>
    <p:sldId id="70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107" d="100"/>
          <a:sy n="107" d="100"/>
        </p:scale>
        <p:origin x="72" y="14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1/6/2023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1/6/2023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 WG6#114</a:t>
            </a:r>
          </a:p>
          <a:p>
            <a:pPr eaLnBrk="1" hangingPunct="1"/>
            <a:r>
              <a:rPr lang="sv-SE" altLang="en-US" sz="1200" b="1" dirty="0">
                <a:latin typeface="Arial "/>
              </a:rPr>
              <a:t>Athens, Greece; 28th Feb – 03 March 2023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C6-230abc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TSG CT6 WG 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23805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MCC/KK</cp:lastModifiedBy>
  <cp:revision>669</cp:revision>
  <dcterms:created xsi:type="dcterms:W3CDTF">2008-08-30T09:32:10Z</dcterms:created>
  <dcterms:modified xsi:type="dcterms:W3CDTF">2023-01-06T13:49:03Z</dcterms:modified>
</cp:coreProperties>
</file>