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3"/>
  </p:notesMasterIdLst>
  <p:handoutMasterIdLst>
    <p:handoutMasterId r:id="rId24"/>
  </p:handoutMasterIdLst>
  <p:sldIdLst>
    <p:sldId id="341" r:id="rId5"/>
    <p:sldId id="363" r:id="rId6"/>
    <p:sldId id="366" r:id="rId7"/>
    <p:sldId id="377" r:id="rId8"/>
    <p:sldId id="392" r:id="rId9"/>
    <p:sldId id="368" r:id="rId10"/>
    <p:sldId id="389" r:id="rId11"/>
    <p:sldId id="387" r:id="rId12"/>
    <p:sldId id="390" r:id="rId13"/>
    <p:sldId id="380" r:id="rId14"/>
    <p:sldId id="370" r:id="rId15"/>
    <p:sldId id="391" r:id="rId16"/>
    <p:sldId id="381" r:id="rId17"/>
    <p:sldId id="373" r:id="rId18"/>
    <p:sldId id="374" r:id="rId19"/>
    <p:sldId id="375" r:id="rId20"/>
    <p:sldId id="365" r:id="rId21"/>
    <p:sldId id="379" r:id="rId2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5AFC93-18BE-4E4F-81BC-B70567020086}" v="3" dt="2024-05-27T14:32:21.0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6652" autoAdjust="0"/>
  </p:normalViewPr>
  <p:slideViewPr>
    <p:cSldViewPr snapToGrid="0">
      <p:cViewPr>
        <p:scale>
          <a:sx n="66" d="100"/>
          <a:sy n="66" d="100"/>
        </p:scale>
        <p:origin x="704" y="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2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WG6 Meeting #119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Hyderabad,</a:t>
            </a:r>
            <a:r>
              <a:rPr lang="en-US" altLang="en-US" sz="1200" b="1" baseline="0" dirty="0">
                <a:latin typeface="Arial "/>
              </a:rPr>
              <a:t> IN,</a:t>
            </a:r>
            <a:r>
              <a:rPr lang="en-US" altLang="en-US" sz="1200" b="1" dirty="0">
                <a:latin typeface="Arial "/>
              </a:rPr>
              <a:t> 27</a:t>
            </a:r>
            <a:r>
              <a:rPr lang="en-US" altLang="en-US" sz="1200" b="1" baseline="0" dirty="0">
                <a:latin typeface="Arial "/>
              </a:rPr>
              <a:t> - 31 May </a:t>
            </a:r>
            <a:r>
              <a:rPr lang="en-US" altLang="en-US" sz="1200" b="1" dirty="0">
                <a:latin typeface="Arial "/>
              </a:rPr>
              <a:t>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C6-2</a:t>
            </a:r>
            <a:r>
              <a:rPr lang="sv-SE" altLang="en-US" sz="1200" b="1" baseline="0" dirty="0">
                <a:latin typeface="Arial "/>
              </a:rPr>
              <a:t>40213 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Status Report from </a:t>
            </a:r>
            <a:br>
              <a:rPr lang="en-US" altLang="en-US" dirty="0"/>
            </a:br>
            <a:r>
              <a:rPr lang="en-US" altLang="en-US" dirty="0"/>
              <a:t>TSG CT#102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4642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773720"/>
              </p:ext>
            </p:extLst>
          </p:nvPr>
        </p:nvGraphicFramePr>
        <p:xfrm>
          <a:off x="809898" y="1999343"/>
          <a:ext cx="10411095" cy="1074113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216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 except 5G Prose Ph2 which is at 99%</a:t>
            </a:r>
          </a:p>
          <a:p>
            <a:r>
              <a:rPr lang="en-GB" sz="2400" kern="1200" dirty="0">
                <a:solidFill>
                  <a:schemeClr val="tx1"/>
                </a:solidFill>
                <a:effectLst/>
                <a:latin typeface="Arial "/>
                <a:ea typeface="+mn-ea"/>
                <a:cs typeface="+mn-cs"/>
              </a:rPr>
              <a:t>CT6 aspects of work item on 5GC/EPC enhancement for satellite access Phase 2 (5GSAT_Ph2) removed</a:t>
            </a:r>
            <a:endParaRPr lang="en-US" sz="24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r>
              <a:rPr lang="en-US" sz="2400" dirty="0"/>
              <a:t>Only outstanding is test work on 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CT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aspects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on UICC-terminal interface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testing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UEs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with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non-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removable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UICCs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which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is at 80%</a:t>
            </a:r>
            <a:endParaRPr lang="en-US" sz="2400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r>
              <a:rPr lang="en-GB" dirty="0"/>
              <a:t>none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CT6#115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CT6#118</a:t>
            </a:r>
          </a:p>
          <a:p>
            <a:pPr lvl="3"/>
            <a:r>
              <a:rPr lang="en-US" altLang="fr-FR" dirty="0"/>
              <a:t>(27 Feb – 01 Mar 2024, Athens, GR)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CT6#119</a:t>
            </a:r>
          </a:p>
          <a:p>
            <a:pPr lvl="3"/>
            <a:r>
              <a:rPr lang="en-US" altLang="fr-FR" dirty="0"/>
              <a:t>(28 May – 31 May 2024, Hyderabad, IN)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157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62</a:t>
            </a:r>
          </a:p>
          <a:p>
            <a:pPr lvl="1"/>
            <a:r>
              <a:rPr lang="en-US" dirty="0"/>
              <a:t>Cat A(9)/B (13)/C (2)/F (31)/D (7) </a:t>
            </a:r>
          </a:p>
          <a:p>
            <a:pPr lvl="1"/>
            <a:r>
              <a:rPr lang="en-US" dirty="0"/>
              <a:t>Rel-15(0) / Rel-16(2) / Re-17(36) / Rel-18 (24)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4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CT6#117: 102 registered (7 online), 72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Outcome of CT plenary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1DA233C3-E719-37E7-FE01-4F363970F509}"/>
              </a:ext>
            </a:extLst>
          </p:cNvPr>
          <p:cNvSpPr txBox="1"/>
          <p:nvPr/>
        </p:nvSpPr>
        <p:spPr>
          <a:xfrm>
            <a:off x="607767" y="2071030"/>
            <a:ext cx="104110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All CRs </a:t>
            </a:r>
            <a:r>
              <a:rPr lang="de-DE" b="1" dirty="0" err="1"/>
              <a:t>provided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approval</a:t>
            </a:r>
            <a:r>
              <a:rPr lang="de-DE" b="1" dirty="0"/>
              <a:t> </a:t>
            </a:r>
            <a:r>
              <a:rPr lang="de-DE" b="1" dirty="0" err="1"/>
              <a:t>have</a:t>
            </a:r>
            <a:r>
              <a:rPr lang="de-DE" b="1" dirty="0"/>
              <a:t> </a:t>
            </a:r>
            <a:r>
              <a:rPr lang="de-DE" b="1" dirty="0" err="1"/>
              <a:t>been</a:t>
            </a:r>
            <a:r>
              <a:rPr lang="de-DE" b="1" dirty="0"/>
              <a:t> </a:t>
            </a:r>
            <a:r>
              <a:rPr lang="de-DE" b="1" dirty="0" err="1"/>
              <a:t>approved</a:t>
            </a:r>
            <a:endParaRPr lang="de-DE" b="1" dirty="0"/>
          </a:p>
          <a:p>
            <a:endParaRPr lang="de-DE" b="1" dirty="0"/>
          </a:p>
          <a:p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CP-240134, CP-240135, CP-240136, CP-240137, CP-240138, CP-240139, CP-240141, </a:t>
            </a:r>
          </a:p>
          <a:p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240142</a:t>
            </a:r>
            <a:r>
              <a:rPr lang="de-D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en-GB" dirty="0">
                <a:ea typeface="Times New Roman" panose="02020603050405020304" pitchFamily="18" charset="0"/>
              </a:rPr>
              <a:t>CP-240143,  CP-240144, CP-240145, CP-240146, CP-240147, CP-240148, CP-240149,  CP-240150, CP-240151, CP-240152, CP-240153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Addition of CT6 aspects to WID on MPS_WLAN in CP-240299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372940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224697"/>
              </p:ext>
            </p:extLst>
          </p:nvPr>
        </p:nvGraphicFramePr>
        <p:xfrm>
          <a:off x="209550" y="2282825"/>
          <a:ext cx="11742738" cy="2684159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C6-240060</a:t>
                      </a: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Revised WID on 5GC/EPC enhancement for satellite access Phase 2 (5GSAT_Ph2) </a:t>
                      </a: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Qualcomm</a:t>
                      </a: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Remove CT6 impacts.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Endorsed</a:t>
                      </a: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C6-240126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Revised WID on CT aspects of Next Generation Real time Communication services (NG_RTC) </a:t>
                      </a: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China Mobile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de-DE" sz="1800" kern="1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No</a:t>
                      </a:r>
                      <a:r>
                        <a:rPr lang="de-DE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800" kern="1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change</a:t>
                      </a:r>
                      <a:r>
                        <a:rPr lang="de-DE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800" kern="1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to</a:t>
                      </a:r>
                      <a:r>
                        <a:rPr lang="de-DE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 CT6 </a:t>
                      </a:r>
                      <a:r>
                        <a:rPr lang="de-DE" sz="1800" kern="1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impacts</a:t>
                      </a:r>
                      <a:r>
                        <a:rPr lang="de-DE" sz="1800" kern="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lvl="0"/>
                      <a:r>
                        <a:rPr lang="de-DE" sz="1800" kern="1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Endorsed</a:t>
                      </a: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59731"/>
              </p:ext>
            </p:extLst>
          </p:nvPr>
        </p:nvGraphicFramePr>
        <p:xfrm>
          <a:off x="173255" y="1917065"/>
          <a:ext cx="11779033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205848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568494"/>
              </p:ext>
            </p:extLst>
          </p:nvPr>
        </p:nvGraphicFramePr>
        <p:xfrm>
          <a:off x="838200" y="1825625"/>
          <a:ext cx="10691270" cy="290847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FS_GBA_U_API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new UICC application for NSSAA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FS_NS_Slice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-USIM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970057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Signal level Enhanced Network SElection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CP-222237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7009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980063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 based services in 5GS Phase 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de-DE" sz="10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CP-223110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9655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990062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 of Further Architecture Enhancement for UAV and UAM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CP-230191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04/24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990079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pre-configuration for 5MBS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CP-230201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035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MBS support for V2X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CP-231290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73410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Application for NSSAA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App-NSSAA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CP-231097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3629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CP-231107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1721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990023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CP-233211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09385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1086</Words>
  <Application>Microsoft Office PowerPoint</Application>
  <PresentationFormat>Breitbild</PresentationFormat>
  <Paragraphs>330</Paragraphs>
  <Slides>18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6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Status Report from  TSG CT#102</vt:lpstr>
      <vt:lpstr>TSG CT WG6 Officials</vt:lpstr>
      <vt:lpstr>Meeting Calendar</vt:lpstr>
      <vt:lpstr>TSG WG CT6 Statistics</vt:lpstr>
      <vt:lpstr>Outcome of CT plenary</vt:lpstr>
      <vt:lpstr>Revised agreed/endorsed  Study/Work Items</vt:lpstr>
      <vt:lpstr>New agreed/endorsed  Study/Work Items</vt:lpstr>
      <vt:lpstr>Work Plan Rel-16, Rel-17 </vt:lpstr>
      <vt:lpstr>Work Plan Rel-18</vt:lpstr>
      <vt:lpstr>Exception sheets</vt:lpstr>
      <vt:lpstr>TS/TR sent to CT plenary</vt:lpstr>
      <vt:lpstr>Release 18 Status</vt:lpstr>
      <vt:lpstr>Release 17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670</cp:revision>
  <dcterms:created xsi:type="dcterms:W3CDTF">2010-02-05T13:52:04Z</dcterms:created>
  <dcterms:modified xsi:type="dcterms:W3CDTF">2024-05-27T14:42:40Z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