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0" d="100"/>
          <a:sy n="120" d="100"/>
        </p:scale>
        <p:origin x="132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1/12/2024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WG6#118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Athens, Greece</a:t>
            </a:r>
            <a:r>
              <a:rPr lang="sv-SE" altLang="en-US" sz="1200" b="1" dirty="0">
                <a:latin typeface="Arial "/>
              </a:rPr>
              <a:t>; 27 Feb - 1 March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C4-240bcd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12/01/2024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23811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R5-237962</cp:lastModifiedBy>
  <cp:revision>676</cp:revision>
  <dcterms:created xsi:type="dcterms:W3CDTF">2008-08-30T09:32:10Z</dcterms:created>
  <dcterms:modified xsi:type="dcterms:W3CDTF">2024-01-12T15:13:52Z</dcterms:modified>
</cp:coreProperties>
</file>