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91" d="100"/>
          <a:sy n="91" d="100"/>
        </p:scale>
        <p:origin x="119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9/7/2022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9/7/2022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WG6#113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Toulouse, France; 15 – 18 November 2022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C6-2206ab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CT6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23804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CR3232</cp:lastModifiedBy>
  <cp:revision>668</cp:revision>
  <dcterms:created xsi:type="dcterms:W3CDTF">2008-08-30T09:32:10Z</dcterms:created>
  <dcterms:modified xsi:type="dcterms:W3CDTF">2022-09-07T10:48:01Z</dcterms:modified>
</cp:coreProperties>
</file>