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9" d="100"/>
          <a:sy n="119" d="100"/>
        </p:scale>
        <p:origin x="13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6/14/2023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6/14/2023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WG4#117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G</a:t>
            </a:r>
            <a:r>
              <a:rPr lang="fi-FI" altLang="en-US" sz="1200" b="1" dirty="0">
                <a:latin typeface="Arial "/>
              </a:rPr>
              <a:t>öteborg</a:t>
            </a:r>
            <a:r>
              <a:rPr lang="sv-SE" altLang="en-US" sz="1200" b="1" dirty="0">
                <a:latin typeface="Arial "/>
              </a:rPr>
              <a:t>, Sweden, 21 - 25 August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C4-233bcd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14/06/2023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23810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</cp:lastModifiedBy>
  <cp:revision>672</cp:revision>
  <dcterms:created xsi:type="dcterms:W3CDTF">2008-08-30T09:32:10Z</dcterms:created>
  <dcterms:modified xsi:type="dcterms:W3CDTF">2023-06-14T07:03:59Z</dcterms:modified>
</cp:coreProperties>
</file>