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8"/>
  </p:notesMasterIdLst>
  <p:handoutMasterIdLst>
    <p:handoutMasterId r:id="rId9"/>
  </p:handoutMasterIdLst>
  <p:sldIdLst>
    <p:sldId id="303" r:id="rId4"/>
    <p:sldId id="705" r:id="rId5"/>
    <p:sldId id="706" r:id="rId6"/>
    <p:sldId id="70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14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WG4#116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Bratislava, Slovakia, 22 - 26 May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C4-232bcd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23809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1_Custom Design</vt:lpstr>
      <vt:lpstr>Custom Design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31.124_CR0691R1_(Rel-16)_UEConTest_R16</cp:lastModifiedBy>
  <cp:revision>671</cp:revision>
  <dcterms:created xsi:type="dcterms:W3CDTF">2008-08-30T09:32:10Z</dcterms:created>
  <dcterms:modified xsi:type="dcterms:W3CDTF">2023-04-24T08:21:14Z</dcterms:modified>
</cp:coreProperties>
</file>