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2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20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4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4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74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19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4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2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10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52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88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AC835-35AC-4BE2-AE6D-87108DDCE6D7}" type="datetimeFigureOut">
              <a:rPr lang="zh-CN" altLang="en-US" smtClean="0"/>
              <a:t>2022-01-20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B60B1-26D1-4F63-B448-3C49D5245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5A9A66-56BB-4C7E-8C98-6861C04A9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38909"/>
            <a:ext cx="6858000" cy="17907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b="1" dirty="0"/>
              <a:t>First Snow 2022</a:t>
            </a:r>
            <a:br>
              <a:rPr lang="en-US" altLang="zh-CN" b="1" dirty="0"/>
            </a:br>
            <a:r>
              <a:rPr lang="en-US" altLang="zh-CN" b="1" dirty="0"/>
              <a:t>          — Forbidden City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1656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97049E0-5AA0-4AB4-993D-6397D26EE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15468-7A25-4B2C-82E2-A8393C6B4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8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BE48A0-7261-49CA-9210-F42D13ADE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6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91EAD8-1953-4547-8525-CCF07F340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1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Chat_20220120203644">
            <a:hlinkClick r:id="" action="ppaction://media"/>
            <a:extLst>
              <a:ext uri="{FF2B5EF4-FFF2-40B4-BE49-F238E27FC236}">
                <a16:creationId xmlns:a16="http://schemas.microsoft.com/office/drawing/2014/main" id="{85F61FAB-29C9-420F-8A81-8BAD0C9DA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4449"/>
            <a:ext cx="9144000" cy="5143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1EC3053-2156-4C83-A276-335929515107}"/>
              </a:ext>
            </a:extLst>
          </p:cNvPr>
          <p:cNvSpPr txBox="1"/>
          <p:nvPr/>
        </p:nvSpPr>
        <p:spPr>
          <a:xfrm>
            <a:off x="1819072" y="5865778"/>
            <a:ext cx="466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This is a video, move your mouse on the picture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63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Chat_20220120203654">
            <a:hlinkClick r:id="" action="ppaction://media"/>
            <a:extLst>
              <a:ext uri="{FF2B5EF4-FFF2-40B4-BE49-F238E27FC236}">
                <a16:creationId xmlns:a16="http://schemas.microsoft.com/office/drawing/2014/main" id="{C37DC498-545A-4A1F-8B60-3DD50F793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0721"/>
            <a:ext cx="9144000" cy="51435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7A668D0-B018-4186-979D-DB407F1A42F0}"/>
              </a:ext>
            </a:extLst>
          </p:cNvPr>
          <p:cNvSpPr txBox="1"/>
          <p:nvPr/>
        </p:nvSpPr>
        <p:spPr>
          <a:xfrm>
            <a:off x="2240432" y="5778230"/>
            <a:ext cx="466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This is a video, move your mouse on the picture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5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30</Words>
  <Application>Microsoft Office PowerPoint</Application>
  <PresentationFormat>全屏显示(4:3)</PresentationFormat>
  <Paragraphs>3</Paragraphs>
  <Slides>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主题​​</vt:lpstr>
      <vt:lpstr>First Snow 2022           — Forbidden City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Snow 2022           — Forbidden City</dc:title>
  <dc:creator>Song Yue12</dc:creator>
  <cp:lastModifiedBy>Song Yue12</cp:lastModifiedBy>
  <cp:revision>1</cp:revision>
  <dcterms:created xsi:type="dcterms:W3CDTF">2022-01-20T12:34:09Z</dcterms:created>
  <dcterms:modified xsi:type="dcterms:W3CDTF">2022-01-20T12:41:13Z</dcterms:modified>
</cp:coreProperties>
</file>