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0" d="100"/>
          <a:sy n="120" d="100"/>
        </p:scale>
        <p:origin x="132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CT#99e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Rotterdam, Netherland ; 20. - 21. March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CP-230abc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23807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MCC/KK</cp:lastModifiedBy>
  <cp:revision>670</cp:revision>
  <dcterms:created xsi:type="dcterms:W3CDTF">2008-08-30T09:32:10Z</dcterms:created>
  <dcterms:modified xsi:type="dcterms:W3CDTF">2023-02-27T20:09:59Z</dcterms:modified>
</cp:coreProperties>
</file>