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92" r:id="rId13"/>
    <p:sldId id="380" r:id="rId14"/>
    <p:sldId id="370" r:id="rId15"/>
    <p:sldId id="393" r:id="rId16"/>
    <p:sldId id="391" r:id="rId17"/>
    <p:sldId id="381" r:id="rId18"/>
    <p:sldId id="371" r:id="rId19"/>
    <p:sldId id="372" r:id="rId20"/>
    <p:sldId id="373" r:id="rId21"/>
    <p:sldId id="374" r:id="rId22"/>
    <p:sldId id="375" r:id="rId23"/>
    <p:sldId id="365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#107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Incheon, South Korea,</a:t>
            </a:r>
            <a:r>
              <a:rPr lang="en-US" altLang="en-US" sz="1200" b="1" dirty="0">
                <a:latin typeface="Arial "/>
              </a:rPr>
              <a:t> 12</a:t>
            </a:r>
            <a:r>
              <a:rPr lang="en-US" altLang="en-US" sz="1200" b="1" baseline="0" dirty="0">
                <a:latin typeface="Arial "/>
              </a:rPr>
              <a:t> - 13 March </a:t>
            </a:r>
            <a:r>
              <a:rPr lang="en-US" altLang="en-US" sz="1200" b="1" dirty="0">
                <a:latin typeface="Arial "/>
              </a:rPr>
              <a:t>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50233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</a:t>
            </a:r>
            <a:r>
              <a:rPr lang="en-US" altLang="en-US"/>
              <a:t>#107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continues and some progress made on work items (see work item status sheet)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CRs plus mirrors</a:t>
            </a:r>
          </a:p>
          <a:p>
            <a:pPr lvl="1"/>
            <a:r>
              <a:rPr lang="en-US" dirty="0"/>
              <a:t>Resolution of editor’s note</a:t>
            </a:r>
          </a:p>
          <a:p>
            <a:pPr lvl="1"/>
            <a:r>
              <a:rPr lang="en-US" dirty="0"/>
              <a:t>Clarifying PLI slice information for device operating while in 5GS system 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pPr fontAlgn="auto" hangingPunct="1">
              <a:spcAft>
                <a:spcPts val="0"/>
              </a:spcAft>
            </a:pPr>
            <a:r>
              <a:rPr lang="en-GB" dirty="0"/>
              <a:t>For WID </a:t>
            </a:r>
            <a:r>
              <a:rPr lang="fr-FR" dirty="0" err="1"/>
              <a:t>Enhancement</a:t>
            </a:r>
            <a:r>
              <a:rPr lang="fr-FR" dirty="0"/>
              <a:t> of </a:t>
            </a:r>
            <a:r>
              <a:rPr lang="fr-FR" dirty="0" err="1"/>
              <a:t>controlling</a:t>
            </a:r>
            <a:r>
              <a:rPr lang="fr-FR" dirty="0"/>
              <a:t> RAT </a:t>
            </a:r>
            <a:r>
              <a:rPr lang="fr-FR" dirty="0" err="1"/>
              <a:t>utilization</a:t>
            </a:r>
            <a:r>
              <a:rPr lang="fr-FR" dirty="0"/>
              <a:t> [ECRATU]</a:t>
            </a:r>
            <a:endParaRPr lang="de-DE" dirty="0"/>
          </a:p>
          <a:p>
            <a:pPr lvl="1" fontAlgn="auto" hangingPunct="1">
              <a:spcAft>
                <a:spcPts val="0"/>
              </a:spcAft>
            </a:pPr>
            <a:r>
              <a:rPr lang="en-GB" dirty="0"/>
              <a:t>Approval of </a:t>
            </a:r>
            <a:r>
              <a:rPr lang="en-US" dirty="0"/>
              <a:t>Rel-19 CR#1062 to TS 31.102, Introducing satellite access PLMN ID indication, </a:t>
            </a:r>
            <a:r>
              <a:rPr lang="en-GB" dirty="0"/>
              <a:t>depends on approval of CR#1314 to TS 23.122 from CT1. </a:t>
            </a:r>
          </a:p>
          <a:p>
            <a:pPr lvl="1" fontAlgn="auto" hangingPunct="1">
              <a:spcAft>
                <a:spcPts val="0"/>
              </a:spcAft>
            </a:pPr>
            <a:r>
              <a:rPr lang="en-GB" dirty="0"/>
              <a:t>As the CR in CT1 was postponed, the dependent CT6 </a:t>
            </a:r>
            <a:r>
              <a:rPr lang="en-GB"/>
              <a:t>CR to TS 31.102 in </a:t>
            </a:r>
            <a:r>
              <a:rPr lang="en-GB" dirty="0"/>
              <a:t>CP-250070 should also be postponed.</a:t>
            </a:r>
            <a:endParaRPr lang="en-US" dirty="0"/>
          </a:p>
          <a:p>
            <a:pPr marL="457200" lvl="1" indent="0" fontAlgn="auto" hangingPunct="1">
              <a:spcAft>
                <a:spcPts val="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CT6#115 (05/23)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 (11/23)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CT6#121</a:t>
            </a:r>
          </a:p>
          <a:p>
            <a:pPr lvl="3"/>
            <a:r>
              <a:rPr lang="en-US" altLang="fr-FR" dirty="0"/>
              <a:t>(18 – 21 February 2025, 	Athens, GR 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CT6#122</a:t>
            </a:r>
          </a:p>
          <a:p>
            <a:pPr lvl="3"/>
            <a:r>
              <a:rPr lang="en-US" altLang="fr-FR" dirty="0"/>
              <a:t>(20  – 23 May 2025, Bratislava, SK)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111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50</a:t>
            </a:r>
          </a:p>
          <a:p>
            <a:pPr lvl="1"/>
            <a:r>
              <a:rPr lang="en-US" dirty="0"/>
              <a:t>Cat A(12)/B (12)/C (0)/F (26)/D (0) </a:t>
            </a:r>
          </a:p>
          <a:p>
            <a:pPr lvl="1"/>
            <a:r>
              <a:rPr lang="en-US" dirty="0"/>
              <a:t>Rel-15(0) </a:t>
            </a:r>
            <a:r>
              <a:rPr lang="en-US"/>
              <a:t>/ Rel-16(2) / Re-17(4) </a:t>
            </a:r>
            <a:r>
              <a:rPr lang="en-US" dirty="0"/>
              <a:t>/ Rel-18 </a:t>
            </a:r>
            <a:r>
              <a:rPr lang="en-US"/>
              <a:t>(36) / Rel-19(8)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2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CT6#121: 105 registered (99 F2F, 6 online), </a:t>
            </a:r>
          </a:p>
          <a:p>
            <a:pPr lvl="2"/>
            <a:r>
              <a:rPr lang="en-US" altLang="fr-FR" dirty="0"/>
              <a:t>84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38450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2739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135663"/>
              </p:ext>
            </p:extLst>
          </p:nvPr>
        </p:nvGraphicFramePr>
        <p:xfrm>
          <a:off x="838200" y="1816481"/>
          <a:ext cx="10691270" cy="177457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105083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ProSe support in 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TEI19_ProSe_NPN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504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1265</Words>
  <Application>Microsoft Office PowerPoint</Application>
  <PresentationFormat>Widescreen</PresentationFormat>
  <Paragraphs>399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CT#107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29.364_CR0055R2_(Rel-19)_NG_RTC_Ph2</cp:lastModifiedBy>
  <cp:revision>674</cp:revision>
  <dcterms:created xsi:type="dcterms:W3CDTF">2010-02-05T13:52:04Z</dcterms:created>
  <dcterms:modified xsi:type="dcterms:W3CDTF">2025-03-04T16:15:21Z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