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92" r:id="rId7"/>
    <p:sldId id="377" r:id="rId8"/>
    <p:sldId id="368" r:id="rId9"/>
    <p:sldId id="389" r:id="rId10"/>
    <p:sldId id="387" r:id="rId11"/>
    <p:sldId id="390" r:id="rId12"/>
    <p:sldId id="370" r:id="rId13"/>
    <p:sldId id="397" r:id="rId14"/>
    <p:sldId id="374" r:id="rId15"/>
    <p:sldId id="398" r:id="rId16"/>
    <p:sldId id="365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86393" autoAdjust="0"/>
  </p:normalViewPr>
  <p:slideViewPr>
    <p:cSldViewPr snapToGrid="0">
      <p:cViewPr varScale="1">
        <p:scale>
          <a:sx n="114" d="100"/>
          <a:sy n="114" d="100"/>
        </p:scale>
        <p:origin x="63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2FC9687E-95C6-4D5B-B437-7D63854CEDC6}"/>
    <pc:docChg chg="delSld">
      <pc:chgData name="KRUSE Heiko" userId="6df0c6f2-9039-445f-84a1-de8320938006" providerId="ADAL" clId="{2FC9687E-95C6-4D5B-B437-7D63854CEDC6}" dt="2023-11-01T13:51:03.214" v="1" actId="47"/>
      <pc:docMkLst>
        <pc:docMk/>
      </pc:docMkLst>
      <pc:sldChg chg="del">
        <pc:chgData name="KRUSE Heiko" userId="6df0c6f2-9039-445f-84a1-de8320938006" providerId="ADAL" clId="{2FC9687E-95C6-4D5B-B437-7D63854CEDC6}" dt="2023-11-01T13:49:42.593" v="0" actId="47"/>
        <pc:sldMkLst>
          <pc:docMk/>
          <pc:sldMk cId="0" sldId="366"/>
        </pc:sldMkLst>
      </pc:sldChg>
      <pc:sldChg chg="del">
        <pc:chgData name="KRUSE Heiko" userId="6df0c6f2-9039-445f-84a1-de8320938006" providerId="ADAL" clId="{2FC9687E-95C6-4D5B-B437-7D63854CEDC6}" dt="2023-11-01T13:51:03.214" v="1" actId="47"/>
        <pc:sldMkLst>
          <pc:docMk/>
          <pc:sldMk cId="1106426348" sldId="393"/>
        </pc:sldMkLst>
      </pc:sldChg>
      <pc:sldChg chg="del">
        <pc:chgData name="KRUSE Heiko" userId="6df0c6f2-9039-445f-84a1-de8320938006" providerId="ADAL" clId="{2FC9687E-95C6-4D5B-B437-7D63854CEDC6}" dt="2023-11-01T13:51:03.214" v="1" actId="47"/>
        <pc:sldMkLst>
          <pc:docMk/>
          <pc:sldMk cId="900223619" sldId="394"/>
        </pc:sldMkLst>
      </pc:sldChg>
      <pc:sldChg chg="del">
        <pc:chgData name="KRUSE Heiko" userId="6df0c6f2-9039-445f-84a1-de8320938006" providerId="ADAL" clId="{2FC9687E-95C6-4D5B-B437-7D63854CEDC6}" dt="2023-11-01T13:51:03.214" v="1" actId="47"/>
        <pc:sldMkLst>
          <pc:docMk/>
          <pc:sldMk cId="1051249114" sldId="395"/>
        </pc:sldMkLst>
      </pc:sldChg>
      <pc:sldChg chg="del">
        <pc:chgData name="KRUSE Heiko" userId="6df0c6f2-9039-445f-84a1-de8320938006" providerId="ADAL" clId="{2FC9687E-95C6-4D5B-B437-7D63854CEDC6}" dt="2023-11-01T13:51:03.214" v="1" actId="47"/>
        <pc:sldMkLst>
          <pc:docMk/>
          <pc:sldMk cId="2177359739" sldId="39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#117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14 - 17 November </a:t>
            </a:r>
            <a:r>
              <a:rPr lang="en-US" altLang="en-US" sz="1200" b="1" dirty="0">
                <a:latin typeface="Arial "/>
              </a:rPr>
              <a:t>2023, Chicago, US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30613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Report from TSG CT#101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65967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6803232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CRs, TRs, TSs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CRs have been approved without modifications</a:t>
            </a:r>
          </a:p>
          <a:p>
            <a:r>
              <a:rPr lang="en-US" dirty="0"/>
              <a:t>TS 31.127, Version 1.0.0 UICC-terminal interaction; non-removable Universal Subscriber Identity Module (</a:t>
            </a:r>
            <a:r>
              <a:rPr lang="en-US" dirty="0" err="1"/>
              <a:t>nrUSIM</a:t>
            </a:r>
            <a:r>
              <a:rPr lang="en-US" dirty="0"/>
              <a:t>) application </a:t>
            </a:r>
            <a:r>
              <a:rPr lang="en-US" dirty="0" err="1"/>
              <a:t>behavioural</a:t>
            </a:r>
            <a:r>
              <a:rPr lang="en-US" dirty="0"/>
              <a:t> test specification was presented.</a:t>
            </a:r>
          </a:p>
          <a:p>
            <a:pPr lvl="1"/>
            <a:r>
              <a:rPr lang="en-US" dirty="0"/>
              <a:t> No comments and Noted.</a:t>
            </a:r>
          </a:p>
        </p:txBody>
      </p:sp>
    </p:spTree>
    <p:extLst>
      <p:ext uri="{BB962C8B-B14F-4D97-AF65-F5344CB8AC3E}">
        <p14:creationId xmlns:p14="http://schemas.microsoft.com/office/powerpoint/2010/main" val="42057452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108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15</a:t>
            </a:r>
          </a:p>
          <a:p>
            <a:pPr lvl="1"/>
            <a:r>
              <a:rPr lang="en-US" dirty="0"/>
              <a:t>Cat A(1)/B (10)/C (1)/F (3)/D (0) </a:t>
            </a:r>
          </a:p>
          <a:p>
            <a:pPr lvl="1"/>
            <a:r>
              <a:rPr lang="en-US" dirty="0"/>
              <a:t>Rel-15(0) / Rel-16(4) / Re-17(8) / Rel-18 (3)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9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CT6#116: 102 registered, 49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/>
              <a:t>Election of vice chair will take place during CT6#117 in Chicago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09550" y="2282825"/>
          <a:ext cx="11742738" cy="41604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C6-230480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Next Generation Real time Communication services</a:t>
                      </a:r>
                      <a:endParaRPr lang="de-DE" sz="1800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Mobile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Weijing Huo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</a:t>
                      </a:r>
                      <a:r>
                        <a:rPr lang="en-GB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tential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configuration about DC establishment in the UICC.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C6-230442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5GC/EPC enhancement for satellite access Phase 2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/ Amer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Catovic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configuration of the wait range upon return to coverage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configuration of the parameters related to power saving during out-of-coverage period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C6-230451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PLMN Selection based on Network Slice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ZTE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Shuang Liang</a:t>
                      </a: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Potential impacts on USIM to support the prioritization information of the VPLMNs with which the UE may register for the network slice for slice-based PLMN selection.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62530" y="1855068"/>
          <a:ext cx="10691270" cy="3364467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 Based APIs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809898" y="1999343"/>
          <a:ext cx="10411095" cy="1883249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C6-230499</a:t>
                      </a:r>
                      <a:endParaRPr lang="de-DE" sz="1800" kern="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 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31.127 </a:t>
                      </a: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UICC-terminal interaction; 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non-removable Universal Subscriber Identity Module (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nrUSIM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application behavioural test specification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GmbH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Arne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Marquort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c9fe69cb-1d4b-461a-8155-8bb96486ee7c"/>
    <ds:schemaRef ds:uri="http://schemas.microsoft.com/office/2006/documentManagement/types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1057</Words>
  <Application>Microsoft Office PowerPoint</Application>
  <PresentationFormat>Breitbild</PresentationFormat>
  <Paragraphs>326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Report from TSG CT#101</vt:lpstr>
      <vt:lpstr>TSG CT WG6 Officials</vt:lpstr>
      <vt:lpstr>Status of CRs, TRs, TSs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TS/TR sent to CT plenary</vt:lpstr>
      <vt:lpstr>Backward Incompatible Changes</vt:lpstr>
      <vt:lpstr>For Information to CT</vt:lpstr>
      <vt:lpstr>For Action to CT</vt:lpstr>
      <vt:lpstr>Acknowledgement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663</cp:revision>
  <dcterms:created xsi:type="dcterms:W3CDTF">2010-02-05T13:52:04Z</dcterms:created>
  <dcterms:modified xsi:type="dcterms:W3CDTF">2023-11-01T13:51:13Z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