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70" d="100"/>
          <a:sy n="170" d="100"/>
        </p:scale>
        <p:origin x="1504" y="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1/21/2022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1/21/2022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WG6#110e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E-Meeting – 22. – 25. February 2022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C6-2201ab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CT6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23803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23.122_CR0807_(Rel-17)_5GSAT_ARCH-CT</cp:lastModifiedBy>
  <cp:revision>665</cp:revision>
  <dcterms:created xsi:type="dcterms:W3CDTF">2008-08-30T09:32:10Z</dcterms:created>
  <dcterms:modified xsi:type="dcterms:W3CDTF">2022-01-21T09:19:51Z</dcterms:modified>
</cp:coreProperties>
</file>