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95" d="100"/>
          <a:sy n="95" d="100"/>
        </p:scale>
        <p:origin x="86" y="23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728A2AF1-911F-4A24-81FA-33472F9AFC5B}"/>
    <pc:docChg chg="modSld">
      <pc:chgData name="Dongwook Kim" userId="ed3ef308-8542-4721-bc2b-9514933ffa1d" providerId="ADAL" clId="{728A2AF1-911F-4A24-81FA-33472F9AFC5B}" dt="2024-09-19T11:08:55.497" v="232" actId="113"/>
      <pc:docMkLst>
        <pc:docMk/>
      </pc:docMkLst>
      <pc:sldChg chg="modSp mod">
        <pc:chgData name="Dongwook Kim" userId="ed3ef308-8542-4721-bc2b-9514933ffa1d" providerId="ADAL" clId="{728A2AF1-911F-4A24-81FA-33472F9AFC5B}" dt="2024-09-19T11:08:55.497" v="232" actId="113"/>
        <pc:sldMkLst>
          <pc:docMk/>
          <pc:sldMk cId="2061877518" sldId="396"/>
        </pc:sldMkLst>
        <pc:spChg chg="mod">
          <ac:chgData name="Dongwook Kim" userId="ed3ef308-8542-4721-bc2b-9514933ffa1d" providerId="ADAL" clId="{728A2AF1-911F-4A24-81FA-33472F9AFC5B}" dt="2024-09-19T11:08:55.497" v="232" actId="113"/>
          <ac:spMkLst>
            <pc:docMk/>
            <pc:sldMk cId="2061877518" sldId="39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#137</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Hefei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14</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- 18</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October</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C3-245001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7_Hefei/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CT3#137</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40107" y="217832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CT3#137 meeting will officially end at 15:30 (estimated time) on Friday 18</a:t>
            </a:r>
            <a:r>
              <a:rPr lang="en-US" altLang="zh-CN" sz="2400" b="1" baseline="30000" dirty="0"/>
              <a:t>th</a:t>
            </a:r>
            <a:r>
              <a:rPr lang="en-US" altLang="zh-CN" sz="2400" b="1" dirty="0"/>
              <a:t> October, 2024</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(Dongwook)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CT3#137 meeting </a:t>
            </a:r>
            <a:r>
              <a:rPr lang="en-GB" altLang="zh-CN" sz="2000" dirty="0"/>
              <a:t>, please refer to C3-245002,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CT3#137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07</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08</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09</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11</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18</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2024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CT3#137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C3-245000 </a:t>
            </a:r>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CT3#137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C3-245004) </a:t>
            </a:r>
            <a:r>
              <a:rPr lang="en-US" altLang="zh-CN" sz="2000" dirty="0"/>
              <a:t>by </a:t>
            </a:r>
            <a:r>
              <a:rPr lang="en-GB" altLang="zh-CN" sz="2000" dirty="0"/>
              <a:t>Tuesday, </a:t>
            </a:r>
            <a:r>
              <a:rPr lang="en-US" altLang="zh-CN" sz="2000" dirty="0"/>
              <a:t>08</a:t>
            </a:r>
            <a:r>
              <a:rPr lang="en-US" altLang="zh-CN" sz="2000" baseline="30000" dirty="0"/>
              <a:t>th</a:t>
            </a:r>
            <a:r>
              <a:rPr lang="en-US" altLang="zh-CN" sz="2000" dirty="0"/>
              <a:t> October 2024</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draft_C3-245003) by </a:t>
            </a:r>
            <a:r>
              <a:rPr lang="en-GB" altLang="zh-CN" sz="2000" dirty="0"/>
              <a:t>Wednesday, </a:t>
            </a:r>
            <a:r>
              <a:rPr lang="en-US" altLang="zh-CN" sz="2000" dirty="0"/>
              <a:t>09</a:t>
            </a:r>
            <a:r>
              <a:rPr lang="en-US" altLang="zh-CN" sz="2000" baseline="30000" dirty="0"/>
              <a:t>th </a:t>
            </a:r>
            <a:r>
              <a:rPr lang="en-US" altLang="zh-CN" sz="2000" dirty="0"/>
              <a:t>October 2024</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C3-245005) </a:t>
            </a:r>
            <a:r>
              <a:rPr lang="en-GB" altLang="zh-CN" sz="2000" dirty="0"/>
              <a:t>and the official proposed schedule</a:t>
            </a:r>
            <a:r>
              <a:rPr lang="en-US" altLang="zh-CN" sz="2000" dirty="0"/>
              <a:t> (as C3-245003) by Friday 11</a:t>
            </a:r>
            <a:r>
              <a:rPr lang="en-US" altLang="zh-CN" sz="2000" baseline="30000" dirty="0"/>
              <a:t>th</a:t>
            </a:r>
            <a:r>
              <a:rPr lang="en-US" altLang="zh-CN" sz="2000" dirty="0"/>
              <a:t> October 2024</a:t>
            </a:r>
            <a:endParaRPr lang="zh-CN" altLang="zh-CN" sz="2000" dirty="0"/>
          </a:p>
          <a:p>
            <a:pPr marL="360000" lvl="0" indent="-288000"/>
            <a:r>
              <a:rPr lang="en-GB" altLang="zh-CN" sz="2000" dirty="0"/>
              <a:t>The MCC will reserve conference bridges using Microsoft Teams and share the associated link(s) to remote participants registered for the CT3#137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a:t>CT3#137 meeting will officially </a:t>
            </a:r>
            <a:r>
              <a:rPr lang="en-US" altLang="zh-CN" sz="2000" b="1" dirty="0"/>
              <a:t>start at 09:00 on Monday 14</a:t>
            </a:r>
            <a:r>
              <a:rPr lang="en-US" altLang="zh-CN" sz="2000" b="1" baseline="30000" dirty="0"/>
              <a:t>th</a:t>
            </a:r>
            <a:r>
              <a:rPr lang="en-US" altLang="zh-CN" sz="2000" b="1" dirty="0"/>
              <a:t> October 2024, in Hefei China.</a:t>
            </a:r>
          </a:p>
          <a:p>
            <a:r>
              <a:rPr lang="en-US" altLang="zh-CN" sz="2000" dirty="0"/>
              <a:t>CT3#137 will be a F2F meeting with </a:t>
            </a:r>
            <a:r>
              <a:rPr lang="en-US" altLang="zh-CN" sz="2000" b="1" dirty="0"/>
              <a:t>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a:t>
            </a:r>
            <a:r>
              <a:rPr lang="en-US" altLang="zh-CN" sz="2000" b="1" dirty="0"/>
              <a:t>NOT talk </a:t>
            </a:r>
            <a:r>
              <a:rPr lang="en-US" altLang="zh-CN" sz="2000" dirty="0"/>
              <a:t>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US" altLang="zh-CN" sz="2000" dirty="0"/>
              <a:t>All releases will be handled and 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C3-245003 will be followed during the meeting</a:t>
            </a:r>
          </a:p>
          <a:p>
            <a:pPr lvl="1"/>
            <a:r>
              <a:rPr lang="en-US" altLang="zh-CN" sz="2000" dirty="0"/>
              <a:t>F2F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https://www.3gpp.org/ftp/tsg_ct/WG3_interworking_ex-CN3/TSGC3_137_Hefei/Inbox/ChairNotes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53897" y="2210046"/>
            <a:ext cx="10515600"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If 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679a257e-872f-4c98-9e8a-0a9c104f72cd"/>
    <ds:schemaRef ds:uri="http://schemas.openxmlformats.org/package/2006/metadata/core-properties"/>
    <ds:schemaRef ds:uri="http://purl.org/dc/dcmitype/"/>
    <ds:schemaRef ds:uri="http://www.w3.org/XML/1998/namespace"/>
    <ds:schemaRef ds:uri="http://schemas.microsoft.com/office/2006/documentManagement/types"/>
    <ds:schemaRef ds:uri="http://schemas.microsoft.com/office/infopath/2007/PartnerControls"/>
    <ds:schemaRef ds:uri="280d8efa-eff2-4910-88d2-79ca146720c4"/>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32120</TotalTime>
  <Words>2264</Words>
  <Application>Microsoft Office PowerPoint</Application>
  <PresentationFormat>宽屏</PresentationFormat>
  <Paragraphs>108</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CT3#137</vt:lpstr>
      <vt:lpstr>Time plan for CT3#137 </vt:lpstr>
      <vt:lpstr>Before the CT3#137 meeting       (1/2)</vt:lpstr>
      <vt:lpstr>Before the CT3#137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 Yan</cp:lastModifiedBy>
  <cp:revision>1970</cp:revision>
  <dcterms:created xsi:type="dcterms:W3CDTF">2010-02-05T13:52:04Z</dcterms:created>
  <dcterms:modified xsi:type="dcterms:W3CDTF">2024-09-19T13:40:30Z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