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 id="2147485168" r:id="rId2"/>
  </p:sldMasterIdLst>
  <p:notesMasterIdLst>
    <p:notesMasterId r:id="rId29"/>
  </p:notesMasterIdLst>
  <p:handoutMasterIdLst>
    <p:handoutMasterId r:id="rId30"/>
  </p:handoutMasterIdLst>
  <p:sldIdLst>
    <p:sldId id="341" r:id="rId3"/>
    <p:sldId id="363" r:id="rId4"/>
    <p:sldId id="366" r:id="rId5"/>
    <p:sldId id="377" r:id="rId6"/>
    <p:sldId id="368" r:id="rId7"/>
    <p:sldId id="455" r:id="rId8"/>
    <p:sldId id="446" r:id="rId9"/>
    <p:sldId id="457" r:id="rId10"/>
    <p:sldId id="463" r:id="rId11"/>
    <p:sldId id="464" r:id="rId12"/>
    <p:sldId id="470" r:id="rId13"/>
    <p:sldId id="471" r:id="rId14"/>
    <p:sldId id="370" r:id="rId15"/>
    <p:sldId id="440" r:id="rId16"/>
    <p:sldId id="407" r:id="rId17"/>
    <p:sldId id="371" r:id="rId18"/>
    <p:sldId id="414" r:id="rId19"/>
    <p:sldId id="410" r:id="rId20"/>
    <p:sldId id="459" r:id="rId21"/>
    <p:sldId id="441" r:id="rId22"/>
    <p:sldId id="431" r:id="rId23"/>
    <p:sldId id="375" r:id="rId24"/>
    <p:sldId id="365" r:id="rId25"/>
    <p:sldId id="376" r:id="rId26"/>
    <p:sldId id="469" r:id="rId27"/>
    <p:sldId id="398"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8EB35"/>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8CAA77-1A30-42ED-B9E5-4124D120809A}" v="449" dt="2023-06-01T21:25:02.4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25" autoAdjust="0"/>
    <p:restoredTop sz="99112" autoAdjust="0"/>
  </p:normalViewPr>
  <p:slideViewPr>
    <p:cSldViewPr snapToGrid="0">
      <p:cViewPr varScale="1">
        <p:scale>
          <a:sx n="125" d="100"/>
          <a:sy n="125" d="100"/>
        </p:scale>
        <p:origin x="389"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3" d="100"/>
          <a:sy n="43" d="100"/>
        </p:scale>
        <p:origin x="2864" y="5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na Chaponniere" userId="21629b01-f0c0-43e2-866e-5265c1482fc0" providerId="ADAL" clId="{6A8CAA77-1A30-42ED-B9E5-4124D120809A}"/>
    <pc:docChg chg="undo custSel addSld delSld modSld modMainMaster">
      <pc:chgData name="Lena Chaponniere" userId="21629b01-f0c0-43e2-866e-5265c1482fc0" providerId="ADAL" clId="{6A8CAA77-1A30-42ED-B9E5-4124D120809A}" dt="2023-06-01T21:42:14.496" v="4784" actId="207"/>
      <pc:docMkLst>
        <pc:docMk/>
      </pc:docMkLst>
      <pc:sldChg chg="modSp mod">
        <pc:chgData name="Lena Chaponniere" userId="21629b01-f0c0-43e2-866e-5265c1482fc0" providerId="ADAL" clId="{6A8CAA77-1A30-42ED-B9E5-4124D120809A}" dt="2023-05-30T18:35:59.058" v="803" actId="1036"/>
        <pc:sldMkLst>
          <pc:docMk/>
          <pc:sldMk cId="0" sldId="341"/>
        </pc:sldMkLst>
        <pc:spChg chg="mod">
          <ac:chgData name="Lena Chaponniere" userId="21629b01-f0c0-43e2-866e-5265c1482fc0" providerId="ADAL" clId="{6A8CAA77-1A30-42ED-B9E5-4124D120809A}" dt="2023-05-30T18:35:59.058" v="803" actId="1036"/>
          <ac:spMkLst>
            <pc:docMk/>
            <pc:sldMk cId="0" sldId="341"/>
            <ac:spMk id="3074" creationId="{00000000-0000-0000-0000-000000000000}"/>
          </ac:spMkLst>
        </pc:spChg>
        <pc:spChg chg="mod">
          <ac:chgData name="Lena Chaponniere" userId="21629b01-f0c0-43e2-866e-5265c1482fc0" providerId="ADAL" clId="{6A8CAA77-1A30-42ED-B9E5-4124D120809A}" dt="2023-05-30T18:13:23.723" v="111" actId="20577"/>
          <ac:spMkLst>
            <pc:docMk/>
            <pc:sldMk cId="0" sldId="341"/>
            <ac:spMk id="3075" creationId="{00000000-0000-0000-0000-000000000000}"/>
          </ac:spMkLst>
        </pc:spChg>
      </pc:sldChg>
      <pc:sldChg chg="addSp delSp modSp mod">
        <pc:chgData name="Lena Chaponniere" userId="21629b01-f0c0-43e2-866e-5265c1482fc0" providerId="ADAL" clId="{6A8CAA77-1A30-42ED-B9E5-4124D120809A}" dt="2023-05-30T19:16:00.868" v="1477" actId="14100"/>
        <pc:sldMkLst>
          <pc:docMk/>
          <pc:sldMk cId="0" sldId="363"/>
        </pc:sldMkLst>
        <pc:spChg chg="add mod">
          <ac:chgData name="Lena Chaponniere" userId="21629b01-f0c0-43e2-866e-5265c1482fc0" providerId="ADAL" clId="{6A8CAA77-1A30-42ED-B9E5-4124D120809A}" dt="2023-05-30T18:24:30.476" v="681" actId="207"/>
          <ac:spMkLst>
            <pc:docMk/>
            <pc:sldMk cId="0" sldId="363"/>
            <ac:spMk id="4" creationId="{66F5C4EA-5E23-7DAB-9198-59DF1D973A4A}"/>
          </ac:spMkLst>
        </pc:spChg>
        <pc:spChg chg="add mod">
          <ac:chgData name="Lena Chaponniere" userId="21629b01-f0c0-43e2-866e-5265c1482fc0" providerId="ADAL" clId="{6A8CAA77-1A30-42ED-B9E5-4124D120809A}" dt="2023-05-30T19:15:49.203" v="1474" actId="1076"/>
          <ac:spMkLst>
            <pc:docMk/>
            <pc:sldMk cId="0" sldId="363"/>
            <ac:spMk id="7" creationId="{E6A41D62-A912-4937-127A-1B9D9D896948}"/>
          </ac:spMkLst>
        </pc:spChg>
        <pc:spChg chg="mod">
          <ac:chgData name="Lena Chaponniere" userId="21629b01-f0c0-43e2-866e-5265c1482fc0" providerId="ADAL" clId="{6A8CAA77-1A30-42ED-B9E5-4124D120809A}" dt="2023-05-30T19:14:29.269" v="1447" actId="1036"/>
          <ac:spMkLst>
            <pc:docMk/>
            <pc:sldMk cId="0" sldId="363"/>
            <ac:spMk id="14" creationId="{D6F120F3-1407-42DE-ADEF-86B11B1B3CFF}"/>
          </ac:spMkLst>
        </pc:spChg>
        <pc:spChg chg="mod">
          <ac:chgData name="Lena Chaponniere" userId="21629b01-f0c0-43e2-866e-5265c1482fc0" providerId="ADAL" clId="{6A8CAA77-1A30-42ED-B9E5-4124D120809A}" dt="2023-05-30T18:15:00.499" v="371" actId="207"/>
          <ac:spMkLst>
            <pc:docMk/>
            <pc:sldMk cId="0" sldId="363"/>
            <ac:spMk id="4098" creationId="{00000000-0000-0000-0000-000000000000}"/>
          </ac:spMkLst>
        </pc:spChg>
        <pc:spChg chg="del">
          <ac:chgData name="Lena Chaponniere" userId="21629b01-f0c0-43e2-866e-5265c1482fc0" providerId="ADAL" clId="{6A8CAA77-1A30-42ED-B9E5-4124D120809A}" dt="2023-05-30T18:14:20.563" v="232" actId="478"/>
          <ac:spMkLst>
            <pc:docMk/>
            <pc:sldMk cId="0" sldId="363"/>
            <ac:spMk id="4099" creationId="{00000000-0000-0000-0000-000000000000}"/>
          </ac:spMkLst>
        </pc:spChg>
        <pc:spChg chg="mod">
          <ac:chgData name="Lena Chaponniere" userId="21629b01-f0c0-43e2-866e-5265c1482fc0" providerId="ADAL" clId="{6A8CAA77-1A30-42ED-B9E5-4124D120809A}" dt="2023-05-30T19:15:07.060" v="1467" actId="1036"/>
          <ac:spMkLst>
            <pc:docMk/>
            <pc:sldMk cId="0" sldId="363"/>
            <ac:spMk id="4100" creationId="{00000000-0000-0000-0000-000000000000}"/>
          </ac:spMkLst>
        </pc:spChg>
        <pc:spChg chg="mod">
          <ac:chgData name="Lena Chaponniere" userId="21629b01-f0c0-43e2-866e-5265c1482fc0" providerId="ADAL" clId="{6A8CAA77-1A30-42ED-B9E5-4124D120809A}" dt="2023-05-30T19:14:32.865" v="1456" actId="1036"/>
          <ac:spMkLst>
            <pc:docMk/>
            <pc:sldMk cId="0" sldId="363"/>
            <ac:spMk id="4101" creationId="{00000000-0000-0000-0000-000000000000}"/>
          </ac:spMkLst>
        </pc:spChg>
        <pc:picChg chg="mod">
          <ac:chgData name="Lena Chaponniere" userId="21629b01-f0c0-43e2-866e-5265c1482fc0" providerId="ADAL" clId="{6A8CAA77-1A30-42ED-B9E5-4124D120809A}" dt="2023-05-30T19:15:30.388" v="1468" actId="14100"/>
          <ac:picMkLst>
            <pc:docMk/>
            <pc:sldMk cId="0" sldId="363"/>
            <ac:picMk id="2" creationId="{8F7C2380-484A-4473-BE4D-E826FBDF9CA5}"/>
          </ac:picMkLst>
        </pc:picChg>
        <pc:picChg chg="del mod">
          <ac:chgData name="Lena Chaponniere" userId="21629b01-f0c0-43e2-866e-5265c1482fc0" providerId="ADAL" clId="{6A8CAA77-1A30-42ED-B9E5-4124D120809A}" dt="2023-05-30T19:12:56.860" v="1394" actId="21"/>
          <ac:picMkLst>
            <pc:docMk/>
            <pc:sldMk cId="0" sldId="363"/>
            <ac:picMk id="3" creationId="{DDF97E6B-DDB8-4C46-9F27-A6CCE883E7F5}"/>
          </ac:picMkLst>
        </pc:picChg>
        <pc:picChg chg="del mod">
          <ac:chgData name="Lena Chaponniere" userId="21629b01-f0c0-43e2-866e-5265c1482fc0" providerId="ADAL" clId="{6A8CAA77-1A30-42ED-B9E5-4124D120809A}" dt="2023-05-30T19:13:14.065" v="1395" actId="478"/>
          <ac:picMkLst>
            <pc:docMk/>
            <pc:sldMk cId="0" sldId="363"/>
            <ac:picMk id="5" creationId="{D97AB2F7-E326-4837-B8ED-56680EDBB2C3}"/>
          </ac:picMkLst>
        </pc:picChg>
        <pc:picChg chg="mod">
          <ac:chgData name="Lena Chaponniere" userId="21629b01-f0c0-43e2-866e-5265c1482fc0" providerId="ADAL" clId="{6A8CAA77-1A30-42ED-B9E5-4124D120809A}" dt="2023-05-30T19:15:35.274" v="1470" actId="1076"/>
          <ac:picMkLst>
            <pc:docMk/>
            <pc:sldMk cId="0" sldId="363"/>
            <ac:picMk id="6" creationId="{5F623FBF-AF5B-EA07-8F88-7C7867AE6C14}"/>
          </ac:picMkLst>
        </pc:picChg>
        <pc:picChg chg="add mod">
          <ac:chgData name="Lena Chaponniere" userId="21629b01-f0c0-43e2-866e-5265c1482fc0" providerId="ADAL" clId="{6A8CAA77-1A30-42ED-B9E5-4124D120809A}" dt="2023-05-30T19:16:00.868" v="1477" actId="14100"/>
          <ac:picMkLst>
            <pc:docMk/>
            <pc:sldMk cId="0" sldId="363"/>
            <ac:picMk id="10" creationId="{7FFB5C6F-6161-5A4E-E2DC-8EC559D8B06B}"/>
          </ac:picMkLst>
        </pc:picChg>
        <pc:picChg chg="add mod">
          <ac:chgData name="Lena Chaponniere" userId="21629b01-f0c0-43e2-866e-5265c1482fc0" providerId="ADAL" clId="{6A8CAA77-1A30-42ED-B9E5-4124D120809A}" dt="2023-05-30T19:15:58.591" v="1476" actId="14100"/>
          <ac:picMkLst>
            <pc:docMk/>
            <pc:sldMk cId="0" sldId="363"/>
            <ac:picMk id="12" creationId="{A0B313A3-547D-9971-C6F1-3B4379E8B748}"/>
          </ac:picMkLst>
        </pc:picChg>
      </pc:sldChg>
      <pc:sldChg chg="modSp mod">
        <pc:chgData name="Lena Chaponniere" userId="21629b01-f0c0-43e2-866e-5265c1482fc0" providerId="ADAL" clId="{6A8CAA77-1A30-42ED-B9E5-4124D120809A}" dt="2023-05-30T18:59:25.633" v="1328" actId="207"/>
        <pc:sldMkLst>
          <pc:docMk/>
          <pc:sldMk cId="0" sldId="365"/>
        </pc:sldMkLst>
        <pc:spChg chg="mod">
          <ac:chgData name="Lena Chaponniere" userId="21629b01-f0c0-43e2-866e-5265c1482fc0" providerId="ADAL" clId="{6A8CAA77-1A30-42ED-B9E5-4124D120809A}" dt="2023-05-30T18:57:05.947" v="1131" actId="20577"/>
          <ac:spMkLst>
            <pc:docMk/>
            <pc:sldMk cId="0" sldId="365"/>
            <ac:spMk id="8194" creationId="{00000000-0000-0000-0000-000000000000}"/>
          </ac:spMkLst>
        </pc:spChg>
        <pc:spChg chg="mod">
          <ac:chgData name="Lena Chaponniere" userId="21629b01-f0c0-43e2-866e-5265c1482fc0" providerId="ADAL" clId="{6A8CAA77-1A30-42ED-B9E5-4124D120809A}" dt="2023-05-30T18:59:25.633" v="1328" actId="207"/>
          <ac:spMkLst>
            <pc:docMk/>
            <pc:sldMk cId="0" sldId="365"/>
            <ac:spMk id="8195" creationId="{00000000-0000-0000-0000-000000000000}"/>
          </ac:spMkLst>
        </pc:spChg>
      </pc:sldChg>
      <pc:sldChg chg="modSp mod">
        <pc:chgData name="Lena Chaponniere" userId="21629b01-f0c0-43e2-866e-5265c1482fc0" providerId="ADAL" clId="{6A8CAA77-1A30-42ED-B9E5-4124D120809A}" dt="2023-06-01T16:30:57.365" v="2732" actId="20577"/>
        <pc:sldMkLst>
          <pc:docMk/>
          <pc:sldMk cId="0" sldId="366"/>
        </pc:sldMkLst>
        <pc:spChg chg="mod">
          <ac:chgData name="Lena Chaponniere" userId="21629b01-f0c0-43e2-866e-5265c1482fc0" providerId="ADAL" clId="{6A8CAA77-1A30-42ED-B9E5-4124D120809A}" dt="2023-06-01T16:30:57.365" v="2732" actId="20577"/>
          <ac:spMkLst>
            <pc:docMk/>
            <pc:sldMk cId="0" sldId="366"/>
            <ac:spMk id="5123" creationId="{00000000-0000-0000-0000-000000000000}"/>
          </ac:spMkLst>
        </pc:spChg>
        <pc:spChg chg="mod">
          <ac:chgData name="Lena Chaponniere" userId="21629b01-f0c0-43e2-866e-5265c1482fc0" providerId="ADAL" clId="{6A8CAA77-1A30-42ED-B9E5-4124D120809A}" dt="2023-05-30T18:35:02.432" v="788" actId="20577"/>
          <ac:spMkLst>
            <pc:docMk/>
            <pc:sldMk cId="0" sldId="366"/>
            <ac:spMk id="5124" creationId="{00000000-0000-0000-0000-000000000000}"/>
          </ac:spMkLst>
        </pc:spChg>
      </pc:sldChg>
      <pc:sldChg chg="modSp mod">
        <pc:chgData name="Lena Chaponniere" userId="21629b01-f0c0-43e2-866e-5265c1482fc0" providerId="ADAL" clId="{6A8CAA77-1A30-42ED-B9E5-4124D120809A}" dt="2023-06-01T16:57:44.086" v="2936" actId="2165"/>
        <pc:sldMkLst>
          <pc:docMk/>
          <pc:sldMk cId="0" sldId="368"/>
        </pc:sldMkLst>
        <pc:graphicFrameChg chg="mod modGraphic">
          <ac:chgData name="Lena Chaponniere" userId="21629b01-f0c0-43e2-866e-5265c1482fc0" providerId="ADAL" clId="{6A8CAA77-1A30-42ED-B9E5-4124D120809A}" dt="2023-06-01T16:57:44.086" v="2936" actId="2165"/>
          <ac:graphicFrameMkLst>
            <pc:docMk/>
            <pc:sldMk cId="0" sldId="368"/>
            <ac:graphicFrameMk id="4" creationId="{00000000-0000-0000-0000-000000000000}"/>
          </ac:graphicFrameMkLst>
        </pc:graphicFrameChg>
      </pc:sldChg>
      <pc:sldChg chg="addSp modSp mod">
        <pc:chgData name="Lena Chaponniere" userId="21629b01-f0c0-43e2-866e-5265c1482fc0" providerId="ADAL" clId="{6A8CAA77-1A30-42ED-B9E5-4124D120809A}" dt="2023-06-01T17:15:57.146" v="3083" actId="1076"/>
        <pc:sldMkLst>
          <pc:docMk/>
          <pc:sldMk cId="3808174252" sldId="370"/>
        </pc:sldMkLst>
        <pc:spChg chg="add mod">
          <ac:chgData name="Lena Chaponniere" userId="21629b01-f0c0-43e2-866e-5265c1482fc0" providerId="ADAL" clId="{6A8CAA77-1A30-42ED-B9E5-4124D120809A}" dt="2023-06-01T17:15:57.146" v="3083" actId="1076"/>
          <ac:spMkLst>
            <pc:docMk/>
            <pc:sldMk cId="3808174252" sldId="370"/>
            <ac:spMk id="3" creationId="{5F79BA49-3CB5-F06A-B117-C6DD167DCC0C}"/>
          </ac:spMkLst>
        </pc:spChg>
        <pc:graphicFrameChg chg="modGraphic">
          <ac:chgData name="Lena Chaponniere" userId="21629b01-f0c0-43e2-866e-5265c1482fc0" providerId="ADAL" clId="{6A8CAA77-1A30-42ED-B9E5-4124D120809A}" dt="2023-06-01T17:15:53.204" v="3082" actId="2165"/>
          <ac:graphicFrameMkLst>
            <pc:docMk/>
            <pc:sldMk cId="3808174252" sldId="370"/>
            <ac:graphicFrameMk id="7" creationId="{00000000-0000-0000-0000-000000000000}"/>
          </ac:graphicFrameMkLst>
        </pc:graphicFrameChg>
      </pc:sldChg>
      <pc:sldChg chg="modSp mod">
        <pc:chgData name="Lena Chaponniere" userId="21629b01-f0c0-43e2-866e-5265c1482fc0" providerId="ADAL" clId="{6A8CAA77-1A30-42ED-B9E5-4124D120809A}" dt="2023-06-01T21:04:46.887" v="4442" actId="20577"/>
        <pc:sldMkLst>
          <pc:docMk/>
          <pc:sldMk cId="2253769397" sldId="371"/>
        </pc:sldMkLst>
        <pc:spChg chg="mod">
          <ac:chgData name="Lena Chaponniere" userId="21629b01-f0c0-43e2-866e-5265c1482fc0" providerId="ADAL" clId="{6A8CAA77-1A30-42ED-B9E5-4124D120809A}" dt="2023-06-01T21:04:46.887" v="4442" actId="20577"/>
          <ac:spMkLst>
            <pc:docMk/>
            <pc:sldMk cId="2253769397" sldId="371"/>
            <ac:spMk id="3" creationId="{00000000-0000-0000-0000-000000000000}"/>
          </ac:spMkLst>
        </pc:spChg>
      </pc:sldChg>
      <pc:sldChg chg="modSp mod">
        <pc:chgData name="Lena Chaponniere" userId="21629b01-f0c0-43e2-866e-5265c1482fc0" providerId="ADAL" clId="{6A8CAA77-1A30-42ED-B9E5-4124D120809A}" dt="2023-06-01T21:37:49.108" v="4663" actId="20577"/>
        <pc:sldMkLst>
          <pc:docMk/>
          <pc:sldMk cId="3484087205" sldId="375"/>
        </pc:sldMkLst>
        <pc:spChg chg="mod">
          <ac:chgData name="Lena Chaponniere" userId="21629b01-f0c0-43e2-866e-5265c1482fc0" providerId="ADAL" clId="{6A8CAA77-1A30-42ED-B9E5-4124D120809A}" dt="2023-06-01T21:37:49.108" v="4663" actId="20577"/>
          <ac:spMkLst>
            <pc:docMk/>
            <pc:sldMk cId="3484087205" sldId="375"/>
            <ac:spMk id="3" creationId="{00000000-0000-0000-0000-000000000000}"/>
          </ac:spMkLst>
        </pc:spChg>
      </pc:sldChg>
      <pc:sldChg chg="modSp mod">
        <pc:chgData name="Lena Chaponniere" userId="21629b01-f0c0-43e2-866e-5265c1482fc0" providerId="ADAL" clId="{6A8CAA77-1A30-42ED-B9E5-4124D120809A}" dt="2023-06-01T21:41:50.695" v="4737" actId="207"/>
        <pc:sldMkLst>
          <pc:docMk/>
          <pc:sldMk cId="1787674123" sldId="376"/>
        </pc:sldMkLst>
        <pc:spChg chg="mod">
          <ac:chgData name="Lena Chaponniere" userId="21629b01-f0c0-43e2-866e-5265c1482fc0" providerId="ADAL" clId="{6A8CAA77-1A30-42ED-B9E5-4124D120809A}" dt="2023-06-01T21:41:50.695" v="4737" actId="207"/>
          <ac:spMkLst>
            <pc:docMk/>
            <pc:sldMk cId="1787674123" sldId="376"/>
            <ac:spMk id="2" creationId="{00000000-0000-0000-0000-000000000000}"/>
          </ac:spMkLst>
        </pc:spChg>
      </pc:sldChg>
      <pc:sldChg chg="modSp mod">
        <pc:chgData name="Lena Chaponniere" userId="21629b01-f0c0-43e2-866e-5265c1482fc0" providerId="ADAL" clId="{6A8CAA77-1A30-42ED-B9E5-4124D120809A}" dt="2023-06-01T16:38:07.515" v="2745" actId="20577"/>
        <pc:sldMkLst>
          <pc:docMk/>
          <pc:sldMk cId="896710783" sldId="377"/>
        </pc:sldMkLst>
        <pc:spChg chg="mod">
          <ac:chgData name="Lena Chaponniere" userId="21629b01-f0c0-43e2-866e-5265c1482fc0" providerId="ADAL" clId="{6A8CAA77-1A30-42ED-B9E5-4124D120809A}" dt="2023-06-01T16:38:07.515" v="2745" actId="20577"/>
          <ac:spMkLst>
            <pc:docMk/>
            <pc:sldMk cId="896710783" sldId="377"/>
            <ac:spMk id="3" creationId="{00000000-0000-0000-0000-000000000000}"/>
          </ac:spMkLst>
        </pc:spChg>
        <pc:spChg chg="mod">
          <ac:chgData name="Lena Chaponniere" userId="21629b01-f0c0-43e2-866e-5265c1482fc0" providerId="ADAL" clId="{6A8CAA77-1A30-42ED-B9E5-4124D120809A}" dt="2023-05-30T18:37:37.236" v="955" actId="20577"/>
          <ac:spMkLst>
            <pc:docMk/>
            <pc:sldMk cId="896710783" sldId="377"/>
            <ac:spMk id="4" creationId="{00000000-0000-0000-0000-000000000000}"/>
          </ac:spMkLst>
        </pc:spChg>
      </pc:sldChg>
      <pc:sldChg chg="del">
        <pc:chgData name="Lena Chaponniere" userId="21629b01-f0c0-43e2-866e-5265c1482fc0" providerId="ADAL" clId="{6A8CAA77-1A30-42ED-B9E5-4124D120809A}" dt="2023-05-30T19:01:22.282" v="1393" actId="47"/>
        <pc:sldMkLst>
          <pc:docMk/>
          <pc:sldMk cId="3594295528" sldId="385"/>
        </pc:sldMkLst>
      </pc:sldChg>
      <pc:sldChg chg="modSp mod">
        <pc:chgData name="Lena Chaponniere" userId="21629b01-f0c0-43e2-866e-5265c1482fc0" providerId="ADAL" clId="{6A8CAA77-1A30-42ED-B9E5-4124D120809A}" dt="2023-05-30T19:00:38.808" v="1389" actId="6549"/>
        <pc:sldMkLst>
          <pc:docMk/>
          <pc:sldMk cId="1936289188" sldId="398"/>
        </pc:sldMkLst>
        <pc:spChg chg="mod">
          <ac:chgData name="Lena Chaponniere" userId="21629b01-f0c0-43e2-866e-5265c1482fc0" providerId="ADAL" clId="{6A8CAA77-1A30-42ED-B9E5-4124D120809A}" dt="2023-05-30T19:00:38.808" v="1389" actId="6549"/>
          <ac:spMkLst>
            <pc:docMk/>
            <pc:sldMk cId="1936289188" sldId="398"/>
            <ac:spMk id="6" creationId="{00000000-0000-0000-0000-000000000000}"/>
          </ac:spMkLst>
        </pc:spChg>
      </pc:sldChg>
      <pc:sldChg chg="modSp del mod">
        <pc:chgData name="Lena Chaponniere" userId="21629b01-f0c0-43e2-866e-5265c1482fc0" providerId="ADAL" clId="{6A8CAA77-1A30-42ED-B9E5-4124D120809A}" dt="2023-06-01T21:41:06.551" v="4716" actId="47"/>
        <pc:sldMkLst>
          <pc:docMk/>
          <pc:sldMk cId="2590780748" sldId="405"/>
        </pc:sldMkLst>
        <pc:spChg chg="mod">
          <ac:chgData name="Lena Chaponniere" userId="21629b01-f0c0-43e2-866e-5265c1482fc0" providerId="ADAL" clId="{6A8CAA77-1A30-42ED-B9E5-4124D120809A}" dt="2023-06-01T21:40:04.811" v="4715" actId="20577"/>
          <ac:spMkLst>
            <pc:docMk/>
            <pc:sldMk cId="2590780748" sldId="405"/>
            <ac:spMk id="10" creationId="{A627830A-2E0C-4870-98F2-A1F2CB4715C3}"/>
          </ac:spMkLst>
        </pc:spChg>
      </pc:sldChg>
      <pc:sldChg chg="modSp mod">
        <pc:chgData name="Lena Chaponniere" userId="21629b01-f0c0-43e2-866e-5265c1482fc0" providerId="ADAL" clId="{6A8CAA77-1A30-42ED-B9E5-4124D120809A}" dt="2023-06-01T20:23:40.481" v="3930"/>
        <pc:sldMkLst>
          <pc:docMk/>
          <pc:sldMk cId="3883364298" sldId="407"/>
        </pc:sldMkLst>
        <pc:spChg chg="mod">
          <ac:chgData name="Lena Chaponniere" userId="21629b01-f0c0-43e2-866e-5265c1482fc0" providerId="ADAL" clId="{6A8CAA77-1A30-42ED-B9E5-4124D120809A}" dt="2023-06-01T20:23:40.481" v="3930"/>
          <ac:spMkLst>
            <pc:docMk/>
            <pc:sldMk cId="3883364298" sldId="407"/>
            <ac:spMk id="3" creationId="{00000000-0000-0000-0000-000000000000}"/>
          </ac:spMkLst>
        </pc:spChg>
      </pc:sldChg>
      <pc:sldChg chg="modSp mod">
        <pc:chgData name="Lena Chaponniere" userId="21629b01-f0c0-43e2-866e-5265c1482fc0" providerId="ADAL" clId="{6A8CAA77-1A30-42ED-B9E5-4124D120809A}" dt="2023-06-01T21:13:22.731" v="4448" actId="20577"/>
        <pc:sldMkLst>
          <pc:docMk/>
          <pc:sldMk cId="318860305" sldId="410"/>
        </pc:sldMkLst>
        <pc:spChg chg="mod">
          <ac:chgData name="Lena Chaponniere" userId="21629b01-f0c0-43e2-866e-5265c1482fc0" providerId="ADAL" clId="{6A8CAA77-1A30-42ED-B9E5-4124D120809A}" dt="2023-06-01T21:13:22.731" v="4448" actId="20577"/>
          <ac:spMkLst>
            <pc:docMk/>
            <pc:sldMk cId="318860305" sldId="410"/>
            <ac:spMk id="3" creationId="{00000000-0000-0000-0000-000000000000}"/>
          </ac:spMkLst>
        </pc:spChg>
      </pc:sldChg>
      <pc:sldChg chg="addSp modSp mod">
        <pc:chgData name="Lena Chaponniere" userId="21629b01-f0c0-43e2-866e-5265c1482fc0" providerId="ADAL" clId="{6A8CAA77-1A30-42ED-B9E5-4124D120809A}" dt="2023-06-01T21:07:24.124" v="4444" actId="1076"/>
        <pc:sldMkLst>
          <pc:docMk/>
          <pc:sldMk cId="1809159441" sldId="414"/>
        </pc:sldMkLst>
        <pc:spChg chg="add mod">
          <ac:chgData name="Lena Chaponniere" userId="21629b01-f0c0-43e2-866e-5265c1482fc0" providerId="ADAL" clId="{6A8CAA77-1A30-42ED-B9E5-4124D120809A}" dt="2023-06-01T21:07:24.124" v="4444" actId="1076"/>
          <ac:spMkLst>
            <pc:docMk/>
            <pc:sldMk cId="1809159441" sldId="414"/>
            <ac:spMk id="4" creationId="{523525D4-23BE-E3D9-A305-16592BD64228}"/>
          </ac:spMkLst>
        </pc:spChg>
      </pc:sldChg>
      <pc:sldChg chg="addSp delSp modSp mod">
        <pc:chgData name="Lena Chaponniere" userId="21629b01-f0c0-43e2-866e-5265c1482fc0" providerId="ADAL" clId="{6A8CAA77-1A30-42ED-B9E5-4124D120809A}" dt="2023-06-01T21:34:38.260" v="4609" actId="6549"/>
        <pc:sldMkLst>
          <pc:docMk/>
          <pc:sldMk cId="1799619730" sldId="431"/>
        </pc:sldMkLst>
        <pc:spChg chg="add del mod">
          <ac:chgData name="Lena Chaponniere" userId="21629b01-f0c0-43e2-866e-5265c1482fc0" providerId="ADAL" clId="{6A8CAA77-1A30-42ED-B9E5-4124D120809A}" dt="2023-06-01T21:34:38.260" v="4609" actId="6549"/>
          <ac:spMkLst>
            <pc:docMk/>
            <pc:sldMk cId="1799619730" sldId="431"/>
            <ac:spMk id="3" creationId="{00000000-0000-0000-0000-000000000000}"/>
          </ac:spMkLst>
        </pc:spChg>
        <pc:spChg chg="add del mod">
          <ac:chgData name="Lena Chaponniere" userId="21629b01-f0c0-43e2-866e-5265c1482fc0" providerId="ADAL" clId="{6A8CAA77-1A30-42ED-B9E5-4124D120809A}" dt="2023-05-31T02:39:36.052" v="2582" actId="478"/>
          <ac:spMkLst>
            <pc:docMk/>
            <pc:sldMk cId="1799619730" sldId="431"/>
            <ac:spMk id="4" creationId="{4AB4E8D3-BF67-A138-AF18-2606AF378059}"/>
          </ac:spMkLst>
        </pc:spChg>
      </pc:sldChg>
      <pc:sldChg chg="addSp modSp mod">
        <pc:chgData name="Lena Chaponniere" userId="21629b01-f0c0-43e2-866e-5265c1482fc0" providerId="ADAL" clId="{6A8CAA77-1A30-42ED-B9E5-4124D120809A}" dt="2023-06-01T17:15:43.750" v="3081" actId="2165"/>
        <pc:sldMkLst>
          <pc:docMk/>
          <pc:sldMk cId="2140754795" sldId="440"/>
        </pc:sldMkLst>
        <pc:spChg chg="add mod">
          <ac:chgData name="Lena Chaponniere" userId="21629b01-f0c0-43e2-866e-5265c1482fc0" providerId="ADAL" clId="{6A8CAA77-1A30-42ED-B9E5-4124D120809A}" dt="2023-06-01T17:15:27.206" v="3080"/>
          <ac:spMkLst>
            <pc:docMk/>
            <pc:sldMk cId="2140754795" sldId="440"/>
            <ac:spMk id="3" creationId="{34AF788C-34AF-BC29-32B1-489E73EF8A58}"/>
          </ac:spMkLst>
        </pc:spChg>
        <pc:graphicFrameChg chg="modGraphic">
          <ac:chgData name="Lena Chaponniere" userId="21629b01-f0c0-43e2-866e-5265c1482fc0" providerId="ADAL" clId="{6A8CAA77-1A30-42ED-B9E5-4124D120809A}" dt="2023-06-01T17:15:43.750" v="3081" actId="2165"/>
          <ac:graphicFrameMkLst>
            <pc:docMk/>
            <pc:sldMk cId="2140754795" sldId="440"/>
            <ac:graphicFrameMk id="7" creationId="{00000000-0000-0000-0000-000000000000}"/>
          </ac:graphicFrameMkLst>
        </pc:graphicFrameChg>
      </pc:sldChg>
      <pc:sldChg chg="modSp mod">
        <pc:chgData name="Lena Chaponniere" userId="21629b01-f0c0-43e2-866e-5265c1482fc0" providerId="ADAL" clId="{6A8CAA77-1A30-42ED-B9E5-4124D120809A}" dt="2023-06-01T21:33:15.587" v="4603" actId="20577"/>
        <pc:sldMkLst>
          <pc:docMk/>
          <pc:sldMk cId="1541208675" sldId="441"/>
        </pc:sldMkLst>
        <pc:spChg chg="mod">
          <ac:chgData name="Lena Chaponniere" userId="21629b01-f0c0-43e2-866e-5265c1482fc0" providerId="ADAL" clId="{6A8CAA77-1A30-42ED-B9E5-4124D120809A}" dt="2023-06-01T21:33:15.587" v="4603" actId="20577"/>
          <ac:spMkLst>
            <pc:docMk/>
            <pc:sldMk cId="1541208675" sldId="441"/>
            <ac:spMk id="3" creationId="{00000000-0000-0000-0000-000000000000}"/>
          </ac:spMkLst>
        </pc:spChg>
      </pc:sldChg>
      <pc:sldChg chg="modSp mod">
        <pc:chgData name="Lena Chaponniere" userId="21629b01-f0c0-43e2-866e-5265c1482fc0" providerId="ADAL" clId="{6A8CAA77-1A30-42ED-B9E5-4124D120809A}" dt="2023-06-01T18:02:35.188" v="3536" actId="120"/>
        <pc:sldMkLst>
          <pc:docMk/>
          <pc:sldMk cId="1069063626" sldId="446"/>
        </pc:sldMkLst>
        <pc:spChg chg="mod">
          <ac:chgData name="Lena Chaponniere" userId="21629b01-f0c0-43e2-866e-5265c1482fc0" providerId="ADAL" clId="{6A8CAA77-1A30-42ED-B9E5-4124D120809A}" dt="2023-06-01T17:18:07.503" v="3204" actId="20577"/>
          <ac:spMkLst>
            <pc:docMk/>
            <pc:sldMk cId="1069063626" sldId="446"/>
            <ac:spMk id="5" creationId="{77A3C99B-30CB-4F52-BAAD-E83536627EEA}"/>
          </ac:spMkLst>
        </pc:spChg>
        <pc:graphicFrameChg chg="mod modGraphic">
          <ac:chgData name="Lena Chaponniere" userId="21629b01-f0c0-43e2-866e-5265c1482fc0" providerId="ADAL" clId="{6A8CAA77-1A30-42ED-B9E5-4124D120809A}" dt="2023-06-01T18:02:35.188" v="3536" actId="120"/>
          <ac:graphicFrameMkLst>
            <pc:docMk/>
            <pc:sldMk cId="1069063626" sldId="446"/>
            <ac:graphicFrameMk id="8" creationId="{1F08786B-EB59-446A-8C38-028E66BAE751}"/>
          </ac:graphicFrameMkLst>
        </pc:graphicFrameChg>
      </pc:sldChg>
      <pc:sldChg chg="modSp mod">
        <pc:chgData name="Lena Chaponniere" userId="21629b01-f0c0-43e2-866e-5265c1482fc0" providerId="ADAL" clId="{6A8CAA77-1A30-42ED-B9E5-4124D120809A}" dt="2023-06-01T16:57:58.566" v="2939" actId="20577"/>
        <pc:sldMkLst>
          <pc:docMk/>
          <pc:sldMk cId="1588150984" sldId="455"/>
        </pc:sldMkLst>
        <pc:graphicFrameChg chg="mod modGraphic">
          <ac:chgData name="Lena Chaponniere" userId="21629b01-f0c0-43e2-866e-5265c1482fc0" providerId="ADAL" clId="{6A8CAA77-1A30-42ED-B9E5-4124D120809A}" dt="2023-06-01T16:57:58.566" v="2939" actId="20577"/>
          <ac:graphicFrameMkLst>
            <pc:docMk/>
            <pc:sldMk cId="1588150984" sldId="455"/>
            <ac:graphicFrameMk id="4" creationId="{00000000-0000-0000-0000-000000000000}"/>
          </ac:graphicFrameMkLst>
        </pc:graphicFrameChg>
      </pc:sldChg>
      <pc:sldChg chg="modSp del mod">
        <pc:chgData name="Lena Chaponniere" userId="21629b01-f0c0-43e2-866e-5265c1482fc0" providerId="ADAL" clId="{6A8CAA77-1A30-42ED-B9E5-4124D120809A}" dt="2023-06-01T16:55:40.473" v="2911" actId="47"/>
        <pc:sldMkLst>
          <pc:docMk/>
          <pc:sldMk cId="3632563951" sldId="456"/>
        </pc:sldMkLst>
        <pc:graphicFrameChg chg="modGraphic">
          <ac:chgData name="Lena Chaponniere" userId="21629b01-f0c0-43e2-866e-5265c1482fc0" providerId="ADAL" clId="{6A8CAA77-1A30-42ED-B9E5-4124D120809A}" dt="2023-05-30T18:38:56.875" v="957" actId="6549"/>
          <ac:graphicFrameMkLst>
            <pc:docMk/>
            <pc:sldMk cId="3632563951" sldId="456"/>
            <ac:graphicFrameMk id="4" creationId="{00000000-0000-0000-0000-000000000000}"/>
          </ac:graphicFrameMkLst>
        </pc:graphicFrameChg>
      </pc:sldChg>
      <pc:sldChg chg="addSp delSp modSp mod">
        <pc:chgData name="Lena Chaponniere" userId="21629b01-f0c0-43e2-866e-5265c1482fc0" providerId="ADAL" clId="{6A8CAA77-1A30-42ED-B9E5-4124D120809A}" dt="2023-06-01T20:15:34.721" v="3625" actId="207"/>
        <pc:sldMkLst>
          <pc:docMk/>
          <pc:sldMk cId="3262438811" sldId="457"/>
        </pc:sldMkLst>
        <pc:spChg chg="add mod">
          <ac:chgData name="Lena Chaponniere" userId="21629b01-f0c0-43e2-866e-5265c1482fc0" providerId="ADAL" clId="{6A8CAA77-1A30-42ED-B9E5-4124D120809A}" dt="2023-06-01T17:18:49.346" v="3208"/>
          <ac:spMkLst>
            <pc:docMk/>
            <pc:sldMk cId="3262438811" sldId="457"/>
            <ac:spMk id="3" creationId="{762266C6-A3E4-7FD6-4284-501224040791}"/>
          </ac:spMkLst>
        </pc:spChg>
        <pc:spChg chg="del">
          <ac:chgData name="Lena Chaponniere" userId="21629b01-f0c0-43e2-866e-5265c1482fc0" providerId="ADAL" clId="{6A8CAA77-1A30-42ED-B9E5-4124D120809A}" dt="2023-06-01T17:18:29.486" v="3205" actId="478"/>
          <ac:spMkLst>
            <pc:docMk/>
            <pc:sldMk cId="3262438811" sldId="457"/>
            <ac:spMk id="5" creationId="{77A3C99B-30CB-4F52-BAAD-E83536627EEA}"/>
          </ac:spMkLst>
        </pc:spChg>
        <pc:graphicFrameChg chg="mod modGraphic">
          <ac:chgData name="Lena Chaponniere" userId="21629b01-f0c0-43e2-866e-5265c1482fc0" providerId="ADAL" clId="{6A8CAA77-1A30-42ED-B9E5-4124D120809A}" dt="2023-06-01T20:15:34.721" v="3625" actId="207"/>
          <ac:graphicFrameMkLst>
            <pc:docMk/>
            <pc:sldMk cId="3262438811" sldId="457"/>
            <ac:graphicFrameMk id="8" creationId="{1F08786B-EB59-446A-8C38-028E66BAE751}"/>
          </ac:graphicFrameMkLst>
        </pc:graphicFrameChg>
      </pc:sldChg>
      <pc:sldChg chg="modSp mod">
        <pc:chgData name="Lena Chaponniere" userId="21629b01-f0c0-43e2-866e-5265c1482fc0" providerId="ADAL" clId="{6A8CAA77-1A30-42ED-B9E5-4124D120809A}" dt="2023-06-01T21:25:04.057" v="4582" actId="108"/>
        <pc:sldMkLst>
          <pc:docMk/>
          <pc:sldMk cId="1043038686" sldId="459"/>
        </pc:sldMkLst>
        <pc:graphicFrameChg chg="mod modGraphic">
          <ac:chgData name="Lena Chaponniere" userId="21629b01-f0c0-43e2-866e-5265c1482fc0" providerId="ADAL" clId="{6A8CAA77-1A30-42ED-B9E5-4124D120809A}" dt="2023-06-01T21:25:04.057" v="4582" actId="108"/>
          <ac:graphicFrameMkLst>
            <pc:docMk/>
            <pc:sldMk cId="1043038686" sldId="459"/>
            <ac:graphicFrameMk id="5" creationId="{00000000-0000-0000-0000-000000000000}"/>
          </ac:graphicFrameMkLst>
        </pc:graphicFrameChg>
      </pc:sldChg>
      <pc:sldChg chg="addSp delSp modSp mod">
        <pc:chgData name="Lena Chaponniere" userId="21629b01-f0c0-43e2-866e-5265c1482fc0" providerId="ADAL" clId="{6A8CAA77-1A30-42ED-B9E5-4124D120809A}" dt="2023-06-01T19:05:58.070" v="3605" actId="207"/>
        <pc:sldMkLst>
          <pc:docMk/>
          <pc:sldMk cId="2166692317" sldId="463"/>
        </pc:sldMkLst>
        <pc:spChg chg="add mod">
          <ac:chgData name="Lena Chaponniere" userId="21629b01-f0c0-43e2-866e-5265c1482fc0" providerId="ADAL" clId="{6A8CAA77-1A30-42ED-B9E5-4124D120809A}" dt="2023-06-01T17:18:51.881" v="3209"/>
          <ac:spMkLst>
            <pc:docMk/>
            <pc:sldMk cId="2166692317" sldId="463"/>
            <ac:spMk id="3" creationId="{2263001B-4E52-3473-0E39-04568D3A1111}"/>
          </ac:spMkLst>
        </pc:spChg>
        <pc:spChg chg="del">
          <ac:chgData name="Lena Chaponniere" userId="21629b01-f0c0-43e2-866e-5265c1482fc0" providerId="ADAL" clId="{6A8CAA77-1A30-42ED-B9E5-4124D120809A}" dt="2023-06-01T17:18:33.460" v="3206" actId="478"/>
          <ac:spMkLst>
            <pc:docMk/>
            <pc:sldMk cId="2166692317" sldId="463"/>
            <ac:spMk id="5" creationId="{77A3C99B-30CB-4F52-BAAD-E83536627EEA}"/>
          </ac:spMkLst>
        </pc:spChg>
        <pc:graphicFrameChg chg="mod modGraphic">
          <ac:chgData name="Lena Chaponniere" userId="21629b01-f0c0-43e2-866e-5265c1482fc0" providerId="ADAL" clId="{6A8CAA77-1A30-42ED-B9E5-4124D120809A}" dt="2023-06-01T19:05:58.070" v="3605" actId="207"/>
          <ac:graphicFrameMkLst>
            <pc:docMk/>
            <pc:sldMk cId="2166692317" sldId="463"/>
            <ac:graphicFrameMk id="8" creationId="{1F08786B-EB59-446A-8C38-028E66BAE751}"/>
          </ac:graphicFrameMkLst>
        </pc:graphicFrameChg>
      </pc:sldChg>
      <pc:sldChg chg="addSp delSp modSp mod">
        <pc:chgData name="Lena Chaponniere" userId="21629b01-f0c0-43e2-866e-5265c1482fc0" providerId="ADAL" clId="{6A8CAA77-1A30-42ED-B9E5-4124D120809A}" dt="2023-06-01T19:06:44.672" v="3617" actId="207"/>
        <pc:sldMkLst>
          <pc:docMk/>
          <pc:sldMk cId="2095677083" sldId="464"/>
        </pc:sldMkLst>
        <pc:spChg chg="add mod">
          <ac:chgData name="Lena Chaponniere" userId="21629b01-f0c0-43e2-866e-5265c1482fc0" providerId="ADAL" clId="{6A8CAA77-1A30-42ED-B9E5-4124D120809A}" dt="2023-06-01T17:18:54.844" v="3210"/>
          <ac:spMkLst>
            <pc:docMk/>
            <pc:sldMk cId="2095677083" sldId="464"/>
            <ac:spMk id="3" creationId="{187944BD-FCE9-882E-EACC-FDF1063CCCC6}"/>
          </ac:spMkLst>
        </pc:spChg>
        <pc:spChg chg="del">
          <ac:chgData name="Lena Chaponniere" userId="21629b01-f0c0-43e2-866e-5265c1482fc0" providerId="ADAL" clId="{6A8CAA77-1A30-42ED-B9E5-4124D120809A}" dt="2023-06-01T17:18:37.926" v="3207" actId="478"/>
          <ac:spMkLst>
            <pc:docMk/>
            <pc:sldMk cId="2095677083" sldId="464"/>
            <ac:spMk id="5" creationId="{77A3C99B-30CB-4F52-BAAD-E83536627EEA}"/>
          </ac:spMkLst>
        </pc:spChg>
        <pc:graphicFrameChg chg="mod modGraphic">
          <ac:chgData name="Lena Chaponniere" userId="21629b01-f0c0-43e2-866e-5265c1482fc0" providerId="ADAL" clId="{6A8CAA77-1A30-42ED-B9E5-4124D120809A}" dt="2023-06-01T19:06:44.672" v="3617" actId="207"/>
          <ac:graphicFrameMkLst>
            <pc:docMk/>
            <pc:sldMk cId="2095677083" sldId="464"/>
            <ac:graphicFrameMk id="8" creationId="{1F08786B-EB59-446A-8C38-028E66BAE751}"/>
          </ac:graphicFrameMkLst>
        </pc:graphicFrameChg>
      </pc:sldChg>
      <pc:sldChg chg="del">
        <pc:chgData name="Lena Chaponniere" userId="21629b01-f0c0-43e2-866e-5265c1482fc0" providerId="ADAL" clId="{6A8CAA77-1A30-42ED-B9E5-4124D120809A}" dt="2023-05-31T02:41:19.869" v="2595" actId="47"/>
        <pc:sldMkLst>
          <pc:docMk/>
          <pc:sldMk cId="2029207257" sldId="465"/>
        </pc:sldMkLst>
      </pc:sldChg>
      <pc:sldChg chg="del">
        <pc:chgData name="Lena Chaponniere" userId="21629b01-f0c0-43e2-866e-5265c1482fc0" providerId="ADAL" clId="{6A8CAA77-1A30-42ED-B9E5-4124D120809A}" dt="2023-05-30T19:01:22.282" v="1393" actId="47"/>
        <pc:sldMkLst>
          <pc:docMk/>
          <pc:sldMk cId="2252582586" sldId="466"/>
        </pc:sldMkLst>
      </pc:sldChg>
      <pc:sldChg chg="del">
        <pc:chgData name="Lena Chaponniere" userId="21629b01-f0c0-43e2-866e-5265c1482fc0" providerId="ADAL" clId="{6A8CAA77-1A30-42ED-B9E5-4124D120809A}" dt="2023-05-30T19:01:22.282" v="1393" actId="47"/>
        <pc:sldMkLst>
          <pc:docMk/>
          <pc:sldMk cId="2172109412" sldId="467"/>
        </pc:sldMkLst>
      </pc:sldChg>
      <pc:sldChg chg="del">
        <pc:chgData name="Lena Chaponniere" userId="21629b01-f0c0-43e2-866e-5265c1482fc0" providerId="ADAL" clId="{6A8CAA77-1A30-42ED-B9E5-4124D120809A}" dt="2023-05-30T19:01:22.282" v="1393" actId="47"/>
        <pc:sldMkLst>
          <pc:docMk/>
          <pc:sldMk cId="3016535781" sldId="468"/>
        </pc:sldMkLst>
      </pc:sldChg>
      <pc:sldChg chg="modSp mod">
        <pc:chgData name="Lena Chaponniere" userId="21629b01-f0c0-43e2-866e-5265c1482fc0" providerId="ADAL" clId="{6A8CAA77-1A30-42ED-B9E5-4124D120809A}" dt="2023-06-01T21:42:14.496" v="4784" actId="207"/>
        <pc:sldMkLst>
          <pc:docMk/>
          <pc:sldMk cId="2701583211" sldId="469"/>
        </pc:sldMkLst>
        <pc:spChg chg="mod">
          <ac:chgData name="Lena Chaponniere" userId="21629b01-f0c0-43e2-866e-5265c1482fc0" providerId="ADAL" clId="{6A8CAA77-1A30-42ED-B9E5-4124D120809A}" dt="2023-06-01T21:42:14.496" v="4784" actId="207"/>
          <ac:spMkLst>
            <pc:docMk/>
            <pc:sldMk cId="2701583211" sldId="469"/>
            <ac:spMk id="2" creationId="{00000000-0000-0000-0000-000000000000}"/>
          </ac:spMkLst>
        </pc:spChg>
        <pc:graphicFrameChg chg="modGraphic">
          <ac:chgData name="Lena Chaponniere" userId="21629b01-f0c0-43e2-866e-5265c1482fc0" providerId="ADAL" clId="{6A8CAA77-1A30-42ED-B9E5-4124D120809A}" dt="2023-05-30T19:01:16.858" v="1392" actId="6549"/>
          <ac:graphicFrameMkLst>
            <pc:docMk/>
            <pc:sldMk cId="2701583211" sldId="469"/>
            <ac:graphicFrameMk id="7" creationId="{00000000-0000-0000-0000-000000000000}"/>
          </ac:graphicFrameMkLst>
        </pc:graphicFrameChg>
      </pc:sldChg>
      <pc:sldChg chg="modSp add mod">
        <pc:chgData name="Lena Chaponniere" userId="21629b01-f0c0-43e2-866e-5265c1482fc0" providerId="ADAL" clId="{6A8CAA77-1A30-42ED-B9E5-4124D120809A}" dt="2023-06-01T19:05:00.545" v="3589" actId="207"/>
        <pc:sldMkLst>
          <pc:docMk/>
          <pc:sldMk cId="3924953926" sldId="470"/>
        </pc:sldMkLst>
        <pc:graphicFrameChg chg="mod modGraphic">
          <ac:chgData name="Lena Chaponniere" userId="21629b01-f0c0-43e2-866e-5265c1482fc0" providerId="ADAL" clId="{6A8CAA77-1A30-42ED-B9E5-4124D120809A}" dt="2023-06-01T19:05:00.545" v="3589" actId="207"/>
          <ac:graphicFrameMkLst>
            <pc:docMk/>
            <pc:sldMk cId="3924953926" sldId="470"/>
            <ac:graphicFrameMk id="8" creationId="{1F08786B-EB59-446A-8C38-028E66BAE751}"/>
          </ac:graphicFrameMkLst>
        </pc:graphicFrameChg>
      </pc:sldChg>
      <pc:sldChg chg="modSp add mod">
        <pc:chgData name="Lena Chaponniere" userId="21629b01-f0c0-43e2-866e-5265c1482fc0" providerId="ADAL" clId="{6A8CAA77-1A30-42ED-B9E5-4124D120809A}" dt="2023-06-01T20:17:07.912" v="3626" actId="2165"/>
        <pc:sldMkLst>
          <pc:docMk/>
          <pc:sldMk cId="2692588032" sldId="471"/>
        </pc:sldMkLst>
        <pc:graphicFrameChg chg="mod modGraphic">
          <ac:chgData name="Lena Chaponniere" userId="21629b01-f0c0-43e2-866e-5265c1482fc0" providerId="ADAL" clId="{6A8CAA77-1A30-42ED-B9E5-4124D120809A}" dt="2023-06-01T20:17:07.912" v="3626" actId="2165"/>
          <ac:graphicFrameMkLst>
            <pc:docMk/>
            <pc:sldMk cId="2692588032" sldId="471"/>
            <ac:graphicFrameMk id="8" creationId="{1F08786B-EB59-446A-8C38-028E66BAE751}"/>
          </ac:graphicFrameMkLst>
        </pc:graphicFrameChg>
      </pc:sldChg>
      <pc:sldMasterChg chg="modSp mod modSldLayout">
        <pc:chgData name="Lena Chaponniere" userId="21629b01-f0c0-43e2-866e-5265c1482fc0" providerId="ADAL" clId="{6A8CAA77-1A30-42ED-B9E5-4124D120809A}" dt="2023-05-30T18:12:08.360" v="64" actId="1076"/>
        <pc:sldMasterMkLst>
          <pc:docMk/>
          <pc:sldMasterMk cId="0" sldId="2147485146"/>
        </pc:sldMasterMkLst>
        <pc:spChg chg="mod">
          <ac:chgData name="Lena Chaponniere" userId="21629b01-f0c0-43e2-866e-5265c1482fc0" providerId="ADAL" clId="{6A8CAA77-1A30-42ED-B9E5-4124D120809A}" dt="2023-05-30T18:11:35.583" v="63" actId="6549"/>
          <ac:spMkLst>
            <pc:docMk/>
            <pc:sldMasterMk cId="0" sldId="2147485146"/>
            <ac:spMk id="11" creationId="{00000000-0000-0000-0000-000000000000}"/>
          </ac:spMkLst>
        </pc:spChg>
        <pc:spChg chg="mod">
          <ac:chgData name="Lena Chaponniere" userId="21629b01-f0c0-43e2-866e-5265c1482fc0" providerId="ADAL" clId="{6A8CAA77-1A30-42ED-B9E5-4124D120809A}" dt="2023-05-30T18:10:38.421" v="11" actId="6549"/>
          <ac:spMkLst>
            <pc:docMk/>
            <pc:sldMasterMk cId="0" sldId="2147485146"/>
            <ac:spMk id="13" creationId="{00000000-0000-0000-0000-000000000000}"/>
          </ac:spMkLst>
        </pc:spChg>
        <pc:sldLayoutChg chg="addSp delSp modSp">
          <pc:chgData name="Lena Chaponniere" userId="21629b01-f0c0-43e2-866e-5265c1482fc0" providerId="ADAL" clId="{6A8CAA77-1A30-42ED-B9E5-4124D120809A}" dt="2023-05-30T18:09:31.465" v="3"/>
          <pc:sldLayoutMkLst>
            <pc:docMk/>
            <pc:sldMasterMk cId="0" sldId="2147485146"/>
            <pc:sldLayoutMk cId="2300922794" sldId="2147485166"/>
          </pc:sldLayoutMkLst>
          <pc:spChg chg="del">
            <ac:chgData name="Lena Chaponniere" userId="21629b01-f0c0-43e2-866e-5265c1482fc0" providerId="ADAL" clId="{6A8CAA77-1A30-42ED-B9E5-4124D120809A}" dt="2023-05-30T18:09:23.867" v="0"/>
            <ac:spMkLst>
              <pc:docMk/>
              <pc:sldMasterMk cId="0" sldId="2147485146"/>
              <pc:sldLayoutMk cId="2300922794" sldId="2147485166"/>
              <ac:spMk id="2" creationId="{00000000-0000-0000-0000-000000000000}"/>
            </ac:spMkLst>
          </pc:spChg>
          <pc:spChg chg="add del mod">
            <ac:chgData name="Lena Chaponniere" userId="21629b01-f0c0-43e2-866e-5265c1482fc0" providerId="ADAL" clId="{6A8CAA77-1A30-42ED-B9E5-4124D120809A}" dt="2023-05-30T18:09:30.508" v="2"/>
            <ac:spMkLst>
              <pc:docMk/>
              <pc:sldMasterMk cId="0" sldId="2147485146"/>
              <pc:sldLayoutMk cId="2300922794" sldId="2147485166"/>
              <ac:spMk id="3" creationId="{956DFB41-72B3-6A62-CE39-68DDC1876B83}"/>
            </ac:spMkLst>
          </pc:spChg>
          <pc:spChg chg="add mod">
            <ac:chgData name="Lena Chaponniere" userId="21629b01-f0c0-43e2-866e-5265c1482fc0" providerId="ADAL" clId="{6A8CAA77-1A30-42ED-B9E5-4124D120809A}" dt="2023-05-30T18:09:31.465" v="3"/>
            <ac:spMkLst>
              <pc:docMk/>
              <pc:sldMasterMk cId="0" sldId="2147485146"/>
              <pc:sldLayoutMk cId="2300922794" sldId="2147485166"/>
              <ac:spMk id="4" creationId="{B37AD001-2D2C-4A2D-2C6D-4FF38B46692E}"/>
            </ac:spMkLst>
          </pc:spChg>
        </pc:sldLayoutChg>
        <pc:sldLayoutChg chg="modSp">
          <pc:chgData name="Lena Chaponniere" userId="21629b01-f0c0-43e2-866e-5265c1482fc0" providerId="ADAL" clId="{6A8CAA77-1A30-42ED-B9E5-4124D120809A}" dt="2023-05-30T18:12:08.360" v="64" actId="1076"/>
          <pc:sldLayoutMkLst>
            <pc:docMk/>
            <pc:sldMasterMk cId="0" sldId="2147485146"/>
            <pc:sldLayoutMk cId="1644839704" sldId="2147485167"/>
          </pc:sldLayoutMkLst>
          <pc:spChg chg="mod">
            <ac:chgData name="Lena Chaponniere" userId="21629b01-f0c0-43e2-866e-5265c1482fc0" providerId="ADAL" clId="{6A8CAA77-1A30-42ED-B9E5-4124D120809A}" dt="2023-05-30T18:12:08.360" v="64" actId="1076"/>
            <ac:spMkLst>
              <pc:docMk/>
              <pc:sldMasterMk cId="0" sldId="2147485146"/>
              <pc:sldLayoutMk cId="1644839704" sldId="2147485167"/>
              <ac:spMk id="4"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16477" y="6588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3C4E5-0FCF-414C-8BB4-A370B86C4F08}"/>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3" name="Footer Placeholder 2">
            <a:extLst>
              <a:ext uri="{FF2B5EF4-FFF2-40B4-BE49-F238E27FC236}">
                <a16:creationId xmlns:a16="http://schemas.microsoft.com/office/drawing/2014/main" id="{5DBB5BF1-079A-48E1-9A72-654439752C01}"/>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14108C4-57B5-4CFB-9586-E377762C538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108662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2621-1763-4C52-A4A1-8AE25E7C02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C53006B-09A2-4112-AE34-E0B5A59FF4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8AFB54E9-664C-4452-88E3-77657E2B96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0BB4B1-D782-4482-94BF-B0D1DFE0454D}"/>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6" name="Footer Placeholder 5">
            <a:extLst>
              <a:ext uri="{FF2B5EF4-FFF2-40B4-BE49-F238E27FC236}">
                <a16:creationId xmlns:a16="http://schemas.microsoft.com/office/drawing/2014/main" id="{51FD09DB-E216-4249-957A-2A00F6EABD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3733F304-5289-48A3-AA62-F8AF771ED54D}"/>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742618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3B31-F394-46FE-AC70-3942183196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3F4E1585-E114-475F-9073-D59525BB21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CD613A46-D472-4A41-8A0D-87D4013551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555441-973F-4DBB-8226-75267DF994E6}"/>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6" name="Footer Placeholder 5">
            <a:extLst>
              <a:ext uri="{FF2B5EF4-FFF2-40B4-BE49-F238E27FC236}">
                <a16:creationId xmlns:a16="http://schemas.microsoft.com/office/drawing/2014/main" id="{E9FAB53C-D530-4A27-952A-C0FD6BCD0B3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C56663D8-7A79-4507-9FEE-D830B21C0353}"/>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094151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F038-4B1D-41A8-9239-8643EB508C1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47549C1-0C70-4DB4-813E-9B2DDA212B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6DDC61D-277A-4E77-803C-FC3E26E89B65}"/>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A385027A-7BFE-49E1-8C10-150BDA86CA7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7789002-5AE0-4E79-8F01-E290C5D72E22}"/>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2396708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BBE784-6153-46A9-83D3-5D8DA41C952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3A0A47D2-5766-4DEE-80E9-C7DBF2E8D6C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EAE1F70-F02C-4F5F-AAC6-36084D089ACE}"/>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3953741B-E810-41A0-ABF2-14E3E02FA7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EE6D53A4-03C8-4A50-BF26-1FDFE89554E8}"/>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55770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7AD001-2D2C-4A2D-2C6D-4FF38B46692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E9D77-DABF-4279-93C5-FC05DAF9586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18842EA7-46CD-4FF8-B6BE-54CCCC06D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15F846B1-817F-48F8-9C1C-1E84DEFD1176}"/>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B516A05E-20F6-479A-8877-C4D3E1CFC789}"/>
              </a:ext>
            </a:extLst>
          </p:cNvPr>
          <p:cNvSpPr>
            <a:spLocks noGrp="1"/>
          </p:cNvSpPr>
          <p:nvPr>
            <p:ph type="ftr" sz="quarter" idx="11"/>
          </p:nvPr>
        </p:nvSpPr>
        <p:spPr/>
        <p:txBody>
          <a:bodyPr/>
          <a:lstStyle/>
          <a:p>
            <a:endParaRPr lang="de-DE" dirty="0"/>
          </a:p>
        </p:txBody>
      </p:sp>
      <p:sp>
        <p:nvSpPr>
          <p:cNvPr id="6" name="Slide Number Placeholder 5">
            <a:extLst>
              <a:ext uri="{FF2B5EF4-FFF2-40B4-BE49-F238E27FC236}">
                <a16:creationId xmlns:a16="http://schemas.microsoft.com/office/drawing/2014/main" id="{AC06E928-5680-477D-B337-77DA66A3BBDA}"/>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4812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AAFA-D5D7-4DA6-AA3F-64B7CBC8802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D40F6BC7-1092-4B34-99B4-DCDF64C506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9D3BC4A-D4E4-4110-8A8B-A013D1097A17}"/>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0448A7E1-5D32-44CA-A457-6BC34A43E857}"/>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D6951C4D-5F41-4364-854F-FD08CAAAA514}"/>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3454234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CD429-103D-420C-A6EB-8ACE8B140C9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E41CC62F-0AA6-44B4-BAAF-20E3EC49F8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06DC919-275A-4B1B-842A-5741935D261F}"/>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CD627350-FFEE-4599-A4DC-A825116EFEF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302F3B0-2460-40E5-A108-62D474C0854E}"/>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421786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5B722-01F0-426D-BA89-4B74D8D4C471}"/>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0D06F737-30AA-4331-A40E-70200AF6F9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B92E7D82-A4BD-409C-AF1E-285430E9C6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B2B0C43B-4B88-4E38-9463-55C731D04FDC}"/>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6" name="Footer Placeholder 5">
            <a:extLst>
              <a:ext uri="{FF2B5EF4-FFF2-40B4-BE49-F238E27FC236}">
                <a16:creationId xmlns:a16="http://schemas.microsoft.com/office/drawing/2014/main" id="{B37ED391-75F0-418B-8B3F-AF76853727C6}"/>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40624399-E5C0-44EB-8E84-04E45354482C}"/>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34012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D4D92-DE59-4B2C-A2DB-D7881A6326EA}"/>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8A870FC-63D7-416C-A76D-CD4A7D9AE5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F62FC5E-837D-4301-9C77-DE62E0D153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D66AD6F0-7A88-44A5-903F-955455EDD8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FBB926-C48A-4832-BD5A-AF6354E837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EBF2E792-519B-494A-8B3C-A34B70E0BFBB}"/>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8" name="Footer Placeholder 7">
            <a:extLst>
              <a:ext uri="{FF2B5EF4-FFF2-40B4-BE49-F238E27FC236}">
                <a16:creationId xmlns:a16="http://schemas.microsoft.com/office/drawing/2014/main" id="{46913967-92F8-468C-A68F-2F4C16B5AC5E}"/>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DC3B8B10-7D7D-4819-9FBB-016EEE2E1051}"/>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1581464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3766B-EAA4-4AD0-8720-8126425268AE}"/>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6B250E32-6C86-437A-A183-136C88E77B85}"/>
              </a:ext>
            </a:extLst>
          </p:cNvPr>
          <p:cNvSpPr>
            <a:spLocks noGrp="1"/>
          </p:cNvSpPr>
          <p:nvPr>
            <p:ph type="dt" sz="half" idx="10"/>
          </p:nvPr>
        </p:nvSpPr>
        <p:spPr/>
        <p:txBody>
          <a:bodyPr/>
          <a:lstStyle/>
          <a:p>
            <a:fld id="{F3DCBE11-6943-4A1D-B305-F1188E847ADD}" type="datetimeFigureOut">
              <a:rPr lang="de-DE" smtClean="0"/>
              <a:t>31.05.2023</a:t>
            </a:fld>
            <a:endParaRPr lang="de-DE"/>
          </a:p>
        </p:txBody>
      </p:sp>
      <p:sp>
        <p:nvSpPr>
          <p:cNvPr id="4" name="Footer Placeholder 3">
            <a:extLst>
              <a:ext uri="{FF2B5EF4-FFF2-40B4-BE49-F238E27FC236}">
                <a16:creationId xmlns:a16="http://schemas.microsoft.com/office/drawing/2014/main" id="{59044655-9172-4583-88AF-A703ABC48EE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D7A149C9-8FF1-408D-8FFB-F5DAB0CC9716}"/>
              </a:ext>
            </a:extLst>
          </p:cNvPr>
          <p:cNvSpPr>
            <a:spLocks noGrp="1"/>
          </p:cNvSpPr>
          <p:nvPr>
            <p:ph type="sldNum" sz="quarter" idx="12"/>
          </p:nvPr>
        </p:nvSpPr>
        <p:spPr/>
        <p:txBody>
          <a:bodyPr/>
          <a:lstStyle/>
          <a:p>
            <a:fld id="{B742F4E1-4459-45B2-A33F-F8C30DFD7150}" type="slidenum">
              <a:rPr lang="de-DE" smtClean="0"/>
              <a:t>‹#›</a:t>
            </a:fld>
            <a:endParaRPr lang="de-DE"/>
          </a:p>
        </p:txBody>
      </p:sp>
    </p:spTree>
    <p:extLst>
      <p:ext uri="{BB962C8B-B14F-4D97-AF65-F5344CB8AC3E}">
        <p14:creationId xmlns:p14="http://schemas.microsoft.com/office/powerpoint/2010/main" val="40399676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163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CT#100	</a:t>
            </a:r>
          </a:p>
          <a:p>
            <a:pPr eaLnBrk="1" hangingPunct="1">
              <a:defRPr/>
            </a:pPr>
            <a:r>
              <a:rPr lang="sv-SE" altLang="en-US" sz="1200" b="1" dirty="0">
                <a:latin typeface="Arial "/>
              </a:rPr>
              <a:t>Taipei; 12 - 13 June 2023</a:t>
            </a:r>
          </a:p>
        </p:txBody>
      </p:sp>
      <p:sp>
        <p:nvSpPr>
          <p:cNvPr id="13" name="Text Box 14"/>
          <p:cNvSpPr txBox="1">
            <a:spLocks noChangeArrowheads="1"/>
          </p:cNvSpPr>
          <p:nvPr userDrawn="1"/>
        </p:nvSpPr>
        <p:spPr bwMode="auto">
          <a:xfrm>
            <a:off x="9163050" y="133350"/>
            <a:ext cx="2600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CP-231013</a:t>
            </a:r>
          </a:p>
          <a:p>
            <a:pPr algn="r" eaLnBrk="1" hangingPunct="1">
              <a:defRPr/>
            </a:pPr>
            <a:endParaRPr lang="sv-SE" altLang="en-US" sz="1200" b="1" dirty="0">
              <a:latin typeface="Arial "/>
            </a:endParaRP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ED0C6A-C5CE-414C-9D0E-926612222C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C5598BFB-41B6-4A45-9B91-708A4AB326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1285BBD-4277-4496-9E57-FBFB67F233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DCBE11-6943-4A1D-B305-F1188E847ADD}" type="datetimeFigureOut">
              <a:rPr lang="de-DE" smtClean="0"/>
              <a:t>31.05.2023</a:t>
            </a:fld>
            <a:endParaRPr lang="de-DE"/>
          </a:p>
        </p:txBody>
      </p:sp>
      <p:sp>
        <p:nvSpPr>
          <p:cNvPr id="5" name="Footer Placeholder 4">
            <a:extLst>
              <a:ext uri="{FF2B5EF4-FFF2-40B4-BE49-F238E27FC236}">
                <a16:creationId xmlns:a16="http://schemas.microsoft.com/office/drawing/2014/main" id="{EE401688-4DC2-4BCF-A27F-1E1FCD5FFA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720D0E65-F68E-49A0-A553-E84B29D24A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42F4E1-4459-45B2-A33F-F8C30DFD7150}" type="slidenum">
              <a:rPr lang="de-DE" smtClean="0"/>
              <a:t>‹#›</a:t>
            </a:fld>
            <a:endParaRPr lang="de-DE"/>
          </a:p>
        </p:txBody>
      </p:sp>
    </p:spTree>
    <p:extLst>
      <p:ext uri="{BB962C8B-B14F-4D97-AF65-F5344CB8AC3E}">
        <p14:creationId xmlns:p14="http://schemas.microsoft.com/office/powerpoint/2010/main" val="4268154101"/>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2011742"/>
            <a:ext cx="7886700" cy="2852737"/>
          </a:xfrm>
        </p:spPr>
        <p:txBody>
          <a:bodyPr/>
          <a:lstStyle/>
          <a:p>
            <a:pPr eaLnBrk="1" hangingPunct="1"/>
            <a:r>
              <a:rPr lang="en-US" altLang="en-US" sz="6000" dirty="0"/>
              <a:t>CT WG1 Status Report </a:t>
            </a:r>
            <a:br>
              <a:rPr lang="en-US" altLang="en-US" sz="6000" dirty="0"/>
            </a:br>
            <a:r>
              <a:rPr lang="en-US" altLang="en-US" sz="6000" dirty="0"/>
              <a:t>to TSG CT#100</a:t>
            </a:r>
            <a:endParaRPr lang="en-GB" altLang="en-US" sz="6000"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Lena Chaponniere</a:t>
            </a:r>
          </a:p>
          <a:p>
            <a:pPr marL="0" indent="0" eaLnBrk="1" hangingPunct="1">
              <a:buFontTx/>
              <a:buNone/>
            </a:pPr>
            <a:r>
              <a:rPr lang="en-GB" altLang="en-US" dirty="0"/>
              <a:t>CT1 Chair, Qualcomm Incorporated</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771496931"/>
              </p:ext>
            </p:extLst>
          </p:nvPr>
        </p:nvGraphicFramePr>
        <p:xfrm>
          <a:off x="657054" y="1816740"/>
          <a:ext cx="10059714" cy="3194650"/>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TEI18_SDNAEPC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80%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980102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TRS_URLLC</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990024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5GSAT_Ph2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5GSAT_Ph2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990018</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PIN</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PIN</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990017</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PINAPP</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PINAPP</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UAS 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UAS_Ph2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990014</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Ranging_SL</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err="1">
                          <a:solidFill>
                            <a:srgbClr val="000000"/>
                          </a:solidFill>
                          <a:effectLst/>
                          <a:latin typeface="Arial" panose="020B0604020202020204" pitchFamily="34" charset="0"/>
                          <a:ea typeface="+mn-ea"/>
                          <a:cs typeface="+mn-cs"/>
                        </a:rPr>
                        <a:t>Ranging_SL</a:t>
                      </a:r>
                      <a:endParaRPr lang="en-US" sz="1000" b="1" i="0" u="none" strike="noStrike" kern="1200" dirty="0">
                        <a:solidFill>
                          <a:srgbClr val="000000"/>
                        </a:solidFill>
                        <a:effectLst/>
                        <a:latin typeface="Arial" panose="020B0604020202020204" pitchFamily="34" charset="0"/>
                        <a:ea typeface="+mn-ea"/>
                        <a:cs typeface="+mn-cs"/>
                      </a:endParaRP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r" fontAlgn="t"/>
                      <a:r>
                        <a:rPr lang="en-US" sz="1000" b="1" i="0" u="none" strike="noStrike" kern="1200" dirty="0">
                          <a:solidFill>
                            <a:srgbClr val="000000"/>
                          </a:solidFill>
                          <a:effectLst/>
                          <a:latin typeface="Arial" panose="020B0604020202020204" pitchFamily="34" charset="0"/>
                          <a:ea typeface="+mn-ea"/>
                          <a:cs typeface="+mn-cs"/>
                        </a:rPr>
                        <a:t>990016</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      CT1 aspects of 5GFLS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5GFLS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09567708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390307737"/>
              </p:ext>
            </p:extLst>
          </p:nvPr>
        </p:nvGraphicFramePr>
        <p:xfrm>
          <a:off x="657054" y="1816740"/>
          <a:ext cx="10059714" cy="3194650"/>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990072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GMEC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GMEC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 aspects of MCGWUE</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MCGWUE</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990001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for 5MBS_Ph2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5MBS_Ph2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UEConfig5MBS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UEConfig5MBS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85%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990015</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Network Slicing Phase 3 </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eNS_Ph3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NG_RTC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NG_RTC</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990021</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a:solidFill>
                            <a:srgbClr val="000000"/>
                          </a:solidFill>
                          <a:effectLst/>
                          <a:latin typeface="Arial" panose="020B0604020202020204" pitchFamily="34" charset="0"/>
                          <a:ea typeface="+mn-ea"/>
                          <a:cs typeface="+mn-cs"/>
                        </a:rPr>
                        <a:t>      CT1 aspects of ATSSS_Ph3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ATSSS_Ph3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990020</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      CT1 aspects of ADAES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000" b="1" i="0" u="none" strike="noStrike" kern="1200" dirty="0">
                          <a:solidFill>
                            <a:srgbClr val="000000"/>
                          </a:solidFill>
                          <a:effectLst/>
                          <a:latin typeface="Arial" panose="020B0604020202020204" pitchFamily="34" charset="0"/>
                          <a:ea typeface="+mn-ea"/>
                          <a:cs typeface="+mn-cs"/>
                        </a:rPr>
                        <a:t>ADAES</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39249539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2107117286"/>
              </p:ext>
            </p:extLst>
          </p:nvPr>
        </p:nvGraphicFramePr>
        <p:xfrm>
          <a:off x="657054" y="1816740"/>
          <a:ext cx="10059714" cy="1104147"/>
        </p:xfrm>
        <a:graphic>
          <a:graphicData uri="http://schemas.openxmlformats.org/drawingml/2006/table">
            <a:tbl>
              <a:tblPr firstRow="1" firstCol="1" bandRow="1"/>
              <a:tblGrid>
                <a:gridCol w="643337">
                  <a:extLst>
                    <a:ext uri="{9D8B030D-6E8A-4147-A177-3AD203B41FA5}">
                      <a16:colId xmlns:a16="http://schemas.microsoft.com/office/drawing/2014/main" val="20000"/>
                    </a:ext>
                  </a:extLst>
                </a:gridCol>
                <a:gridCol w="3816664">
                  <a:extLst>
                    <a:ext uri="{9D8B030D-6E8A-4147-A177-3AD203B41FA5}">
                      <a16:colId xmlns:a16="http://schemas.microsoft.com/office/drawing/2014/main" val="20001"/>
                    </a:ext>
                  </a:extLst>
                </a:gridCol>
                <a:gridCol w="1181743">
                  <a:extLst>
                    <a:ext uri="{9D8B030D-6E8A-4147-A177-3AD203B41FA5}">
                      <a16:colId xmlns:a16="http://schemas.microsoft.com/office/drawing/2014/main" val="20002"/>
                    </a:ext>
                  </a:extLst>
                </a:gridCol>
                <a:gridCol w="776539">
                  <a:extLst>
                    <a:ext uri="{9D8B030D-6E8A-4147-A177-3AD203B41FA5}">
                      <a16:colId xmlns:a16="http://schemas.microsoft.com/office/drawing/2014/main" val="20003"/>
                    </a:ext>
                  </a:extLst>
                </a:gridCol>
                <a:gridCol w="648295">
                  <a:extLst>
                    <a:ext uri="{9D8B030D-6E8A-4147-A177-3AD203B41FA5}">
                      <a16:colId xmlns:a16="http://schemas.microsoft.com/office/drawing/2014/main" val="20004"/>
                    </a:ext>
                  </a:extLst>
                </a:gridCol>
                <a:gridCol w="757868">
                  <a:extLst>
                    <a:ext uri="{9D8B030D-6E8A-4147-A177-3AD203B41FA5}">
                      <a16:colId xmlns:a16="http://schemas.microsoft.com/office/drawing/2014/main" val="20005"/>
                    </a:ext>
                  </a:extLst>
                </a:gridCol>
                <a:gridCol w="679976">
                  <a:extLst>
                    <a:ext uri="{9D8B030D-6E8A-4147-A177-3AD203B41FA5}">
                      <a16:colId xmlns:a16="http://schemas.microsoft.com/office/drawing/2014/main" val="20006"/>
                    </a:ext>
                  </a:extLst>
                </a:gridCol>
                <a:gridCol w="689660">
                  <a:extLst>
                    <a:ext uri="{9D8B030D-6E8A-4147-A177-3AD203B41FA5}">
                      <a16:colId xmlns:a16="http://schemas.microsoft.com/office/drawing/2014/main" val="2266413391"/>
                    </a:ext>
                  </a:extLst>
                </a:gridCol>
                <a:gridCol w="865632">
                  <a:extLst>
                    <a:ext uri="{9D8B030D-6E8A-4147-A177-3AD203B41FA5}">
                      <a16:colId xmlns:a16="http://schemas.microsoft.com/office/drawing/2014/main" val="110826262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990019</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5GMARCH_Ph2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5GMARCH_Ph2</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990013</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a:solidFill>
                            <a:srgbClr val="000000"/>
                          </a:solidFill>
                          <a:effectLst/>
                          <a:latin typeface="Arial" panose="020B0604020202020204" pitchFamily="34" charset="0"/>
                          <a:ea typeface="+mn-ea"/>
                          <a:cs typeface="+mn-cs"/>
                        </a:rPr>
                        <a:t>      CT1 aspects of VMR</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US" sz="1000" b="1" i="0" u="none" strike="noStrike" kern="1200" dirty="0">
                          <a:solidFill>
                            <a:srgbClr val="000000"/>
                          </a:solidFill>
                          <a:effectLst/>
                          <a:latin typeface="Arial" panose="020B0604020202020204" pitchFamily="34" charset="0"/>
                          <a:ea typeface="+mn-ea"/>
                          <a:cs typeface="+mn-cs"/>
                        </a:rPr>
                        <a:t>VMR</a:t>
                      </a:r>
                    </a:p>
                  </a:txBody>
                  <a:tcPr marL="9525" marR="9525"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3" name="Content Placeholder 2">
            <a:extLst>
              <a:ext uri="{FF2B5EF4-FFF2-40B4-BE49-F238E27FC236}">
                <a16:creationId xmlns:a16="http://schemas.microsoft.com/office/drawing/2014/main" id="{187944BD-FCE9-882E-EACC-FDF1063CCCC6}"/>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69258803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10753454"/>
              </p:ext>
            </p:extLst>
          </p:nvPr>
        </p:nvGraphicFramePr>
        <p:xfrm>
          <a:off x="838200" y="2056493"/>
          <a:ext cx="10411095" cy="1676619"/>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b="0" i="0" u="none" strike="noStrike" kern="1200" dirty="0">
                        <a:solidFill>
                          <a:srgbClr val="000000"/>
                        </a:solidFill>
                        <a:effectLst/>
                        <a:latin typeface="Arial" panose="020B0604020202020204" pitchFamily="34" charset="0"/>
                        <a:ea typeface="+mn-ea"/>
                        <a:cs typeface="+mn-cs"/>
                      </a:endParaRPr>
                    </a:p>
                  </a:txBody>
                  <a:tcPr marL="66675" marR="66675" marT="38100" marB="28575">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gn="l" fontAlgn="t"/>
                      <a:endParaRPr lang="de-DE" sz="10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endParaRPr lang="fr-FR" sz="1000" b="0" i="0" u="none" strike="noStrike" kern="1200" dirty="0">
                        <a:solidFill>
                          <a:srgbClr val="000000"/>
                        </a:solidFill>
                        <a:effectLst/>
                        <a:latin typeface="Arial" panose="020B0604020202020204" pitchFamily="34" charset="0"/>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61668024"/>
                  </a:ext>
                </a:extLst>
              </a:tr>
            </a:tbl>
          </a:graphicData>
        </a:graphic>
      </p:graphicFrame>
      <p:sp>
        <p:nvSpPr>
          <p:cNvPr id="2" name="Titre 1"/>
          <p:cNvSpPr>
            <a:spLocks noGrp="1"/>
          </p:cNvSpPr>
          <p:nvPr>
            <p:ph type="title"/>
          </p:nvPr>
        </p:nvSpPr>
        <p:spPr/>
        <p:txBody>
          <a:bodyPr/>
          <a:lstStyle/>
          <a:p>
            <a:r>
              <a:rPr lang="en-US" dirty="0"/>
              <a:t>TS/</a:t>
            </a:r>
            <a:r>
              <a:rPr lang="en-US" dirty="0">
                <a:highlight>
                  <a:srgbClr val="FFFFFF"/>
                </a:highlight>
              </a:rPr>
              <a:t>TR sent to CT plenary</a:t>
            </a:r>
          </a:p>
        </p:txBody>
      </p:sp>
      <p:sp>
        <p:nvSpPr>
          <p:cNvPr id="3" name="TextBox 2">
            <a:extLst>
              <a:ext uri="{FF2B5EF4-FFF2-40B4-BE49-F238E27FC236}">
                <a16:creationId xmlns:a16="http://schemas.microsoft.com/office/drawing/2014/main" id="{5F79BA49-3CB5-F06A-B117-C6DD167DCC0C}"/>
              </a:ext>
            </a:extLst>
          </p:cNvPr>
          <p:cNvSpPr txBox="1"/>
          <p:nvPr/>
        </p:nvSpPr>
        <p:spPr>
          <a:xfrm rot="20522904">
            <a:off x="4645600" y="2812931"/>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449897957"/>
              </p:ext>
            </p:extLst>
          </p:nvPr>
        </p:nvGraphicFramePr>
        <p:xfrm>
          <a:off x="838200" y="2056493"/>
          <a:ext cx="8895193" cy="1676619"/>
        </p:xfrm>
        <a:graphic>
          <a:graphicData uri="http://schemas.openxmlformats.org/drawingml/2006/table">
            <a:tbl>
              <a:tblPr firstRow="1" firstCol="1" bandRow="1"/>
              <a:tblGrid>
                <a:gridCol w="1032641">
                  <a:extLst>
                    <a:ext uri="{9D8B030D-6E8A-4147-A177-3AD203B41FA5}">
                      <a16:colId xmlns:a16="http://schemas.microsoft.com/office/drawing/2014/main" val="20000"/>
                    </a:ext>
                  </a:extLst>
                </a:gridCol>
                <a:gridCol w="4884832">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tblGrid>
              <a:tr h="367491">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1817">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panose="020B0604020202020204" pitchFamily="34" charset="0"/>
                        <a:ea typeface="+mn-ea"/>
                        <a:cs typeface="Arial" panose="020B0604020202020204" pitchFamily="34" charset="0"/>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39450819"/>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96784220"/>
                  </a:ext>
                </a:extLst>
              </a:tr>
              <a:tr h="297269">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000" dirty="0">
                        <a:effectLst/>
                        <a:latin typeface="+mn-lt"/>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6287125"/>
                  </a:ext>
                </a:extLst>
              </a:tr>
              <a:tr h="322773">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de-D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900" kern="1200" dirty="0">
                        <a:solidFill>
                          <a:srgbClr val="000000"/>
                        </a:solidFill>
                        <a:effectLst/>
                        <a:latin typeface="Arial"/>
                        <a:ea typeface="Times New Roman"/>
                        <a:cs typeface="+mn-cs"/>
                      </a:endParaRPr>
                    </a:p>
                  </a:txBody>
                  <a:tcPr marL="44450" marR="4445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1511608"/>
                  </a:ext>
                </a:extLst>
              </a:tr>
            </a:tbl>
          </a:graphicData>
        </a:graphic>
      </p:graphicFrame>
      <p:sp>
        <p:nvSpPr>
          <p:cNvPr id="2" name="Titre 1"/>
          <p:cNvSpPr>
            <a:spLocks noGrp="1"/>
          </p:cNvSpPr>
          <p:nvPr>
            <p:ph type="title"/>
          </p:nvPr>
        </p:nvSpPr>
        <p:spPr/>
        <p:txBody>
          <a:bodyPr/>
          <a:lstStyle/>
          <a:p>
            <a:r>
              <a:rPr lang="en-US" dirty="0"/>
              <a:t>Work Item Exception </a:t>
            </a:r>
            <a:r>
              <a:rPr lang="en-US" dirty="0">
                <a:highlight>
                  <a:srgbClr val="FFFFFF"/>
                </a:highlight>
              </a:rPr>
              <a:t>Sheets</a:t>
            </a:r>
            <a:r>
              <a:rPr lang="en-US" dirty="0"/>
              <a:t> </a:t>
            </a:r>
          </a:p>
        </p:txBody>
      </p:sp>
      <p:sp>
        <p:nvSpPr>
          <p:cNvPr id="3" name="TextBox 2">
            <a:extLst>
              <a:ext uri="{FF2B5EF4-FFF2-40B4-BE49-F238E27FC236}">
                <a16:creationId xmlns:a16="http://schemas.microsoft.com/office/drawing/2014/main" id="{34AF788C-34AF-BC29-32B1-489E73EF8A58}"/>
              </a:ext>
            </a:extLst>
          </p:cNvPr>
          <p:cNvSpPr txBox="1"/>
          <p:nvPr/>
        </p:nvSpPr>
        <p:spPr>
          <a:xfrm rot="20522904">
            <a:off x="3910590" y="27365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14075479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Status of older releases</a:t>
            </a:r>
          </a:p>
        </p:txBody>
      </p:sp>
      <p:sp>
        <p:nvSpPr>
          <p:cNvPr id="3" name="Espace réservé du contenu 2"/>
          <p:cNvSpPr>
            <a:spLocks noGrp="1"/>
          </p:cNvSpPr>
          <p:nvPr>
            <p:ph idx="1"/>
          </p:nvPr>
        </p:nvSpPr>
        <p:spPr/>
        <p:txBody>
          <a:bodyPr/>
          <a:lstStyle/>
          <a:p>
            <a:r>
              <a:rPr lang="en-US" sz="2400" dirty="0"/>
              <a:t>Rel-13: </a:t>
            </a:r>
          </a:p>
          <a:p>
            <a:pPr lvl="1"/>
            <a:r>
              <a:rPr lang="en-US" sz="2000" dirty="0"/>
              <a:t>2 CAT F CRs agreed to remove ENs for IANA registrations that have been completed, backwards compatible</a:t>
            </a:r>
          </a:p>
          <a:p>
            <a:r>
              <a:rPr lang="en-US" sz="2400" dirty="0"/>
              <a:t>Rel-14:</a:t>
            </a:r>
          </a:p>
          <a:p>
            <a:pPr lvl="1"/>
            <a:r>
              <a:rPr lang="en-US" sz="2000" dirty="0"/>
              <a:t>1 CAT F CR agreed to remove EN for IANA registration that has been completed, backwards compatible</a:t>
            </a:r>
          </a:p>
          <a:p>
            <a:pPr lvl="1"/>
            <a:r>
              <a:rPr lang="en-US" sz="2000" dirty="0"/>
              <a:t>2 CAT F CRs agreed to correct format of nodes in </a:t>
            </a:r>
            <a:r>
              <a:rPr lang="en-US" sz="2000" dirty="0" err="1"/>
              <a:t>EnTV</a:t>
            </a:r>
            <a:r>
              <a:rPr lang="en-US" sz="2000" dirty="0"/>
              <a:t> MO (TS 24.117), backwards compatible</a:t>
            </a:r>
          </a:p>
          <a:p>
            <a:r>
              <a:rPr lang="en-US" sz="2400" dirty="0"/>
              <a:t>Rel-15:</a:t>
            </a:r>
          </a:p>
          <a:p>
            <a:pPr lvl="1"/>
            <a:r>
              <a:rPr lang="en-US" sz="2000" dirty="0"/>
              <a:t>1 CAT F CR agreed to remove EN for IANA registration that has been completed, backwards compatible</a:t>
            </a:r>
          </a:p>
          <a:p>
            <a:pPr lvl="1"/>
            <a:endParaRPr lang="en-US" sz="2000" dirty="0"/>
          </a:p>
          <a:p>
            <a:pPr marL="914400" lvl="2" indent="0">
              <a:buNone/>
            </a:pPr>
            <a:endParaRPr lang="en-US" sz="1600" dirty="0"/>
          </a:p>
          <a:p>
            <a:endParaRPr lang="en-US" sz="2400" dirty="0"/>
          </a:p>
          <a:p>
            <a:pPr marL="0" indent="0">
              <a:buNone/>
            </a:pPr>
            <a:endParaRPr lang="en-US" sz="2400" dirty="0"/>
          </a:p>
        </p:txBody>
      </p:sp>
    </p:spTree>
    <p:extLst>
      <p:ext uri="{BB962C8B-B14F-4D97-AF65-F5344CB8AC3E}">
        <p14:creationId xmlns:p14="http://schemas.microsoft.com/office/powerpoint/2010/main" val="388336429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16 Status</a:t>
            </a:r>
          </a:p>
        </p:txBody>
      </p:sp>
      <p:sp>
        <p:nvSpPr>
          <p:cNvPr id="3" name="Espace réservé du contenu 2"/>
          <p:cNvSpPr>
            <a:spLocks noGrp="1"/>
          </p:cNvSpPr>
          <p:nvPr>
            <p:ph idx="1"/>
          </p:nvPr>
        </p:nvSpPr>
        <p:spPr/>
        <p:txBody>
          <a:bodyPr/>
          <a:lstStyle/>
          <a:p>
            <a:r>
              <a:rPr lang="en-US" sz="2400" dirty="0">
                <a:cs typeface="Arial" panose="020B0604020202020204" pitchFamily="34" charset="0"/>
              </a:rPr>
              <a:t> 10 CAT F CRs against Rel-16 agreed </a:t>
            </a:r>
          </a:p>
          <a:p>
            <a:pPr lvl="1"/>
            <a:r>
              <a:rPr lang="en-US" altLang="de-DE" sz="2000" dirty="0">
                <a:cs typeface="Arial" panose="020B0604020202020204" pitchFamily="34" charset="0"/>
              </a:rPr>
              <a:t>Addition of new warning texts </a:t>
            </a:r>
            <a:r>
              <a:rPr lang="en-GB" sz="2000" dirty="0">
                <a:cs typeface="Arial" panose="020B0604020202020204" pitchFamily="34" charset="0"/>
              </a:rPr>
              <a:t>to handle interworking application mismatch (MCCI_CT)</a:t>
            </a:r>
          </a:p>
          <a:p>
            <a:pPr lvl="1"/>
            <a:r>
              <a:rPr lang="en-GB" sz="2000" dirty="0">
                <a:cs typeface="Arial" panose="020B0604020202020204" pitchFamily="34" charset="0"/>
              </a:rPr>
              <a:t>Correction of references in TS 24.544 (SEAL)</a:t>
            </a:r>
          </a:p>
          <a:p>
            <a:pPr lvl="1"/>
            <a:r>
              <a:rPr lang="en-GB" sz="2000" dirty="0">
                <a:cs typeface="Arial" panose="020B0604020202020204" pitchFamily="34" charset="0"/>
              </a:rPr>
              <a:t>Correction of references in TS 24.544 (SEAL)</a:t>
            </a:r>
          </a:p>
          <a:p>
            <a:pPr lvl="1"/>
            <a:r>
              <a:rPr lang="en-GB" sz="2000" dirty="0">
                <a:cs typeface="Arial" panose="020B0604020202020204" pitchFamily="34" charset="0"/>
              </a:rPr>
              <a:t>Correction of references in TS 24.547 (SEAL)</a:t>
            </a:r>
          </a:p>
          <a:p>
            <a:pPr lvl="1"/>
            <a:r>
              <a:rPr lang="en-GB" sz="2000" dirty="0">
                <a:cs typeface="Arial" panose="020B0604020202020204" pitchFamily="34" charset="0"/>
              </a:rPr>
              <a:t>Correction of references in TS 24.548 (SEAL)</a:t>
            </a:r>
          </a:p>
          <a:p>
            <a:pPr lvl="1"/>
            <a:r>
              <a:rPr lang="en-GB" sz="2000" dirty="0">
                <a:cs typeface="Arial" panose="020B0604020202020204" pitchFamily="34" charset="0"/>
              </a:rPr>
              <a:t>Removal of EN for IANA registration that has been completed (PARLOS)</a:t>
            </a:r>
          </a:p>
          <a:p>
            <a:pPr lvl="1"/>
            <a:r>
              <a:rPr lang="en-GB" sz="2000" dirty="0">
                <a:cs typeface="Arial" panose="020B0604020202020204" pitchFamily="34" charset="0"/>
              </a:rPr>
              <a:t>Correction of CR implementation error in TS 24.519 (</a:t>
            </a:r>
            <a:r>
              <a:rPr lang="en-GB" sz="2000" dirty="0" err="1">
                <a:cs typeface="Arial" panose="020B0604020202020204" pitchFamily="34" charset="0"/>
              </a:rPr>
              <a:t>Vertical_LAN</a:t>
            </a:r>
            <a:r>
              <a:rPr lang="en-GB" sz="2000" dirty="0">
                <a:cs typeface="Arial" panose="020B0604020202020204" pitchFamily="34" charset="0"/>
              </a:rPr>
              <a:t>)</a:t>
            </a:r>
          </a:p>
          <a:p>
            <a:pPr lvl="1"/>
            <a:r>
              <a:rPr lang="en-GB" sz="2000" dirty="0">
                <a:cs typeface="Arial" panose="020B0604020202020204" pitchFamily="34" charset="0"/>
              </a:rPr>
              <a:t>Correction to </a:t>
            </a:r>
            <a:r>
              <a:rPr lang="en-GB" sz="2000" dirty="0" err="1">
                <a:cs typeface="Arial" panose="020B0604020202020204" pitchFamily="34" charset="0"/>
              </a:rPr>
              <a:t>CIoT</a:t>
            </a:r>
            <a:r>
              <a:rPr lang="en-GB" sz="2000" dirty="0">
                <a:cs typeface="Arial" panose="020B0604020202020204" pitchFamily="34" charset="0"/>
              </a:rPr>
              <a:t> small data container IE (5G_CIoT)</a:t>
            </a:r>
          </a:p>
          <a:p>
            <a:pPr lvl="1"/>
            <a:r>
              <a:rPr lang="en-GB" sz="2000" dirty="0">
                <a:cs typeface="Arial" panose="020B0604020202020204" pitchFamily="34" charset="0"/>
              </a:rPr>
              <a:t>Correction to MA PDU session information IE (ATSSS)</a:t>
            </a:r>
          </a:p>
          <a:p>
            <a:pPr lvl="1"/>
            <a:r>
              <a:rPr lang="en-GB" sz="2000" dirty="0">
                <a:cs typeface="Arial" panose="020B0604020202020204" pitchFamily="34" charset="0"/>
              </a:rPr>
              <a:t>Use of decorated NAI format by roaming N5CW device (5WWC)</a:t>
            </a:r>
          </a:p>
          <a:p>
            <a:pPr lvl="1"/>
            <a:endParaRPr lang="en-US" sz="2000" dirty="0">
              <a:cs typeface="Arial" panose="020B0604020202020204" pitchFamily="34" charset="0"/>
            </a:endParaRPr>
          </a:p>
          <a:p>
            <a:endParaRPr lang="en-US" altLang="de-DE" sz="2400" dirty="0">
              <a:cs typeface="Arial" panose="020B0604020202020204" pitchFamily="34" charset="0"/>
            </a:endParaRP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a:t>
            </a:r>
            <a:r>
              <a:rPr lang="en-US">
                <a:highlight>
                  <a:srgbClr val="FFFFFF"/>
                </a:highlight>
              </a:rPr>
              <a:t>Changes Rel-16</a:t>
            </a:r>
            <a:endParaRPr lang="en-US" dirty="0">
              <a:highlight>
                <a:srgbClr val="FFFFFF"/>
              </a:highlight>
            </a:endParaRP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3263361584"/>
              </p:ext>
            </p:extLst>
          </p:nvPr>
        </p:nvGraphicFramePr>
        <p:xfrm>
          <a:off x="215757" y="2282825"/>
          <a:ext cx="11736531" cy="189877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73737640"/>
                  </a:ext>
                </a:extLst>
              </a:tr>
              <a:tr h="374962">
                <a:tc>
                  <a:txBody>
                    <a:bodyPr/>
                    <a:lstStyle/>
                    <a:p>
                      <a:pPr fontAlgn="auto" hangingPunct="1"/>
                      <a:endParaRPr lang="de-DE" sz="1400" u="none" kern="1200" dirty="0">
                        <a:solidFill>
                          <a:srgbClr val="000000"/>
                        </a:solidFill>
                        <a:effectLst/>
                        <a:latin typeface="Arial"/>
                        <a:ea typeface="Times New Roman" panose="02020603050405020304" pitchFamily="18" charset="0"/>
                        <a:cs typeface="+mn-cs"/>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chemeClr val="tx1"/>
                        </a:solidFill>
                        <a:effectLst/>
                        <a:latin typeface="Arial" panose="020B0604020202020204" pitchFamily="34" charset="0"/>
                        <a:ea typeface="Times New Roman"/>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chemeClr val="tx1"/>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80557503"/>
                  </a:ext>
                </a:extLst>
              </a:tr>
            </a:tbl>
          </a:graphicData>
        </a:graphic>
      </p:graphicFrame>
      <p:sp>
        <p:nvSpPr>
          <p:cNvPr id="4" name="TextBox 3">
            <a:extLst>
              <a:ext uri="{FF2B5EF4-FFF2-40B4-BE49-F238E27FC236}">
                <a16:creationId xmlns:a16="http://schemas.microsoft.com/office/drawing/2014/main" id="{523525D4-23BE-E3D9-A305-16592BD64228}"/>
              </a:ext>
            </a:extLst>
          </p:cNvPr>
          <p:cNvSpPr txBox="1"/>
          <p:nvPr/>
        </p:nvSpPr>
        <p:spPr>
          <a:xfrm rot="20522904">
            <a:off x="4471422" y="3047544"/>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80915944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Release 17 Status </a:t>
            </a:r>
          </a:p>
        </p:txBody>
      </p:sp>
      <p:sp>
        <p:nvSpPr>
          <p:cNvPr id="3" name="Espace réservé du contenu 2"/>
          <p:cNvSpPr>
            <a:spLocks noGrp="1"/>
          </p:cNvSpPr>
          <p:nvPr>
            <p:ph idx="1"/>
          </p:nvPr>
        </p:nvSpPr>
        <p:spPr/>
        <p:txBody>
          <a:bodyPr/>
          <a:lstStyle/>
          <a:p>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Significant</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decrease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of</a:t>
            </a:r>
            <a:r>
              <a:rPr lang="es-ES" sz="2400" dirty="0">
                <a:effectLst/>
                <a:latin typeface="Calibri" panose="020F0502020204030204" pitchFamily="34" charset="0"/>
                <a:ea typeface="Calibri" panose="020F0502020204030204" pitchFamily="34" charset="0"/>
              </a:rPr>
              <a:t> Rel-17 </a:t>
            </a:r>
            <a:r>
              <a:rPr lang="es-ES" sz="2400" dirty="0" err="1">
                <a:effectLst/>
                <a:latin typeface="Calibri" panose="020F0502020204030204" pitchFamily="34" charset="0"/>
                <a:ea typeface="Calibri" panose="020F0502020204030204" pitchFamily="34" charset="0"/>
              </a:rPr>
              <a:t>maintenance</a:t>
            </a:r>
            <a:r>
              <a:rPr lang="es-ES" sz="2400" dirty="0">
                <a:effectLst/>
                <a:latin typeface="Calibri" panose="020F0502020204030204" pitchFamily="34" charset="0"/>
                <a:ea typeface="Calibri" panose="020F0502020204030204" pitchFamily="34" charset="0"/>
              </a:rPr>
              <a:t> </a:t>
            </a:r>
            <a:r>
              <a:rPr lang="es-ES" sz="2400" dirty="0" err="1">
                <a:effectLst/>
                <a:latin typeface="Calibri" panose="020F0502020204030204" pitchFamily="34" charset="0"/>
                <a:ea typeface="Calibri" panose="020F0502020204030204" pitchFamily="34" charset="0"/>
              </a:rPr>
              <a:t>effort</a:t>
            </a:r>
            <a:endParaRPr lang="es-ES" sz="2400" dirty="0"/>
          </a:p>
          <a:p>
            <a:r>
              <a:rPr lang="es-ES" sz="2400" dirty="0"/>
              <a:t> 21 CAT F </a:t>
            </a:r>
            <a:r>
              <a:rPr lang="es-ES" sz="2400" dirty="0" err="1"/>
              <a:t>CRs</a:t>
            </a:r>
            <a:r>
              <a:rPr lang="es-ES" sz="2400" dirty="0"/>
              <a:t> </a:t>
            </a:r>
            <a:r>
              <a:rPr lang="es-ES" sz="2400" dirty="0" err="1"/>
              <a:t>were</a:t>
            </a:r>
            <a:r>
              <a:rPr lang="es-ES" sz="2400" dirty="0"/>
              <a:t> </a:t>
            </a:r>
            <a:r>
              <a:rPr lang="es-ES" sz="2400" dirty="0" err="1"/>
              <a:t>agreed</a:t>
            </a:r>
            <a:r>
              <a:rPr lang="es-ES" sz="2400" dirty="0"/>
              <a:t> for </a:t>
            </a:r>
            <a:r>
              <a:rPr lang="es-ES" sz="2400" dirty="0" err="1"/>
              <a:t>Release</a:t>
            </a:r>
            <a:r>
              <a:rPr lang="es-ES" sz="2400" dirty="0"/>
              <a:t> 17, </a:t>
            </a:r>
            <a:r>
              <a:rPr lang="es-ES" sz="2400" dirty="0" err="1"/>
              <a:t>down</a:t>
            </a:r>
            <a:r>
              <a:rPr lang="es-ES" sz="2400" dirty="0"/>
              <a:t> </a:t>
            </a:r>
            <a:r>
              <a:rPr lang="es-ES" sz="2400" dirty="0" err="1"/>
              <a:t>from</a:t>
            </a:r>
            <a:r>
              <a:rPr lang="es-ES" sz="2400" dirty="0"/>
              <a:t> 55 in Q1’2023 </a:t>
            </a:r>
          </a:p>
          <a:p>
            <a:r>
              <a:rPr lang="en-US" sz="2400" dirty="0"/>
              <a:t> 0 </a:t>
            </a:r>
            <a:r>
              <a:rPr lang="en-US" sz="2400" dirty="0" err="1"/>
              <a:t>pCRs</a:t>
            </a:r>
            <a:r>
              <a:rPr lang="en-US" sz="2400" dirty="0"/>
              <a:t> were agreed for Release 17</a:t>
            </a:r>
          </a:p>
          <a:p>
            <a:pPr marL="0" indent="0">
              <a:buNone/>
            </a:pPr>
            <a:endParaRPr lang="en-US" sz="2400" dirty="0">
              <a:cs typeface="Arial" panose="020B0604020202020204" pitchFamily="34" charset="0"/>
            </a:endParaRPr>
          </a:p>
        </p:txBody>
      </p:sp>
    </p:spTree>
    <p:extLst>
      <p:ext uri="{BB962C8B-B14F-4D97-AF65-F5344CB8AC3E}">
        <p14:creationId xmlns:p14="http://schemas.microsoft.com/office/powerpoint/2010/main" val="31886030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Backward Incompatible Changes Rel-17</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630500471"/>
              </p:ext>
            </p:extLst>
          </p:nvPr>
        </p:nvGraphicFramePr>
        <p:xfrm>
          <a:off x="215757" y="2282825"/>
          <a:ext cx="11736531" cy="3773580"/>
        </p:xfrm>
        <a:graphic>
          <a:graphicData uri="http://schemas.openxmlformats.org/drawingml/2006/table">
            <a:tbl>
              <a:tblPr firstRow="1" firstCol="1" bandRow="1"/>
              <a:tblGrid>
                <a:gridCol w="1119883">
                  <a:extLst>
                    <a:ext uri="{9D8B030D-6E8A-4147-A177-3AD203B41FA5}">
                      <a16:colId xmlns:a16="http://schemas.microsoft.com/office/drawing/2014/main" val="20000"/>
                    </a:ext>
                  </a:extLst>
                </a:gridCol>
                <a:gridCol w="3691921">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fontAlgn="auto" hangingPunct="1"/>
                      <a:r>
                        <a:rPr lang="en-GB"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C1-233726 </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Times New Roman" panose="02020603050405020304" pitchFamily="18" charset="0"/>
                        </a:rPr>
                        <a:t>IEI assignment for Additional measurement indication IE</a:t>
                      </a:r>
                      <a:endParaRPr lang="en-US" sz="1000" kern="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000" kern="1200" dirty="0">
                          <a:solidFill>
                            <a:srgbClr val="000000"/>
                          </a:solidFill>
                          <a:effectLst/>
                          <a:latin typeface="Arial" panose="020B0604020202020204" pitchFamily="34" charset="0"/>
                          <a:ea typeface="+mn-ea"/>
                          <a:cs typeface="Arial" panose="020B0604020202020204" pitchFamily="34" charset="0"/>
                        </a:rPr>
                        <a:t>ZTE, Ericsson</a:t>
                      </a: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rtl="0" fontAlgn="base"/>
                      <a:r>
                        <a:rPr lang="en-US" sz="1000" kern="1200" dirty="0">
                          <a:solidFill>
                            <a:srgbClr val="000000"/>
                          </a:solidFill>
                          <a:effectLst/>
                          <a:latin typeface="Arial" panose="020B0604020202020204" pitchFamily="34" charset="0"/>
                          <a:ea typeface="+mn-ea"/>
                          <a:cs typeface="Arial" panose="020B0604020202020204" pitchFamily="34" charset="0"/>
                        </a:rPr>
                        <a:t>CR 0124 24.193</a:t>
                      </a:r>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rPr>
                        <a:t>C1-233212</a:t>
                      </a: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rgbClr val="000000"/>
                          </a:solidFill>
                          <a:effectLst/>
                          <a:latin typeface="Arial" panose="020B0604020202020204" pitchFamily="34" charset="0"/>
                          <a:ea typeface="+mn-ea"/>
                          <a:cs typeface="Times New Roman" panose="02020603050405020304" pitchFamily="18" charset="0"/>
                        </a:rPr>
                        <a:t>Correction to the application/vnd.3gpp.seal-network-QoS-managment-info+xml media type</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Huawei, </a:t>
                      </a:r>
                      <a:r>
                        <a:rPr lang="en-US"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HiSilicon</a:t>
                      </a: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0041 24.548</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74962">
                <a:tc>
                  <a:txBody>
                    <a:bodyPr/>
                    <a:lstStyle/>
                    <a:p>
                      <a:pPr algn="l" rtl="0" fontAlgn="auto"/>
                      <a:r>
                        <a:rPr lang="en-US" sz="1000" kern="1200" dirty="0">
                          <a:solidFill>
                            <a:srgbClr val="000000"/>
                          </a:solidFill>
                          <a:effectLst/>
                          <a:latin typeface="Arial" panose="020B0604020202020204" pitchFamily="34" charset="0"/>
                          <a:ea typeface="+mn-ea"/>
                          <a:cs typeface="Times New Roman" panose="02020603050405020304" pitchFamily="18" charset="0"/>
                        </a:rPr>
                        <a:t>C1-233279</a:t>
                      </a:r>
                    </a:p>
                  </a:txBody>
                  <a:tcP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GB" sz="1000" kern="1200" dirty="0">
                          <a:solidFill>
                            <a:srgbClr val="000000"/>
                          </a:solidFill>
                          <a:effectLst/>
                          <a:latin typeface="Arial" panose="020B0604020202020204" pitchFamily="34" charset="0"/>
                          <a:ea typeface="+mn-ea"/>
                          <a:cs typeface="Times New Roman" panose="02020603050405020304" pitchFamily="18" charset="0"/>
                        </a:rPr>
                        <a:t>Correction on PTW use for </a:t>
                      </a:r>
                      <a:r>
                        <a:rPr lang="en-GB" sz="1000" kern="1200" dirty="0" err="1">
                          <a:solidFill>
                            <a:srgbClr val="000000"/>
                          </a:solidFill>
                          <a:effectLst/>
                          <a:latin typeface="Arial" panose="020B0604020202020204" pitchFamily="34" charset="0"/>
                          <a:ea typeface="+mn-ea"/>
                          <a:cs typeface="Times New Roman" panose="02020603050405020304" pitchFamily="18" charset="0"/>
                        </a:rPr>
                        <a:t>RedCap</a:t>
                      </a:r>
                      <a:r>
                        <a:rPr lang="en-GB" sz="1000" kern="1200" dirty="0">
                          <a:solidFill>
                            <a:srgbClr val="000000"/>
                          </a:solidFill>
                          <a:effectLst/>
                          <a:latin typeface="Arial" panose="020B0604020202020204" pitchFamily="34" charset="0"/>
                          <a:ea typeface="+mn-ea"/>
                          <a:cs typeface="Times New Roman" panose="02020603050405020304" pitchFamily="18" charset="0"/>
                        </a:rPr>
                        <a:t> UE</a:t>
                      </a:r>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63500" marR="12700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r>
                        <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Huawei, </a:t>
                      </a:r>
                      <a:r>
                        <a:rPr lang="en-US" sz="1000" kern="12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HiSilicon</a:t>
                      </a:r>
                      <a:endParaRPr lang="en-US" sz="1000" kern="1200" dirty="0">
                        <a:solidFill>
                          <a:srgbClr val="000000"/>
                        </a:solidFill>
                        <a:effectLst/>
                        <a:latin typeface="Arial" panose="020B0604020202020204" pitchFamily="34" charset="0"/>
                        <a:cs typeface="Arial" panose="020B0604020202020204" pitchFamily="34" charset="0"/>
                      </a:endParaRPr>
                    </a:p>
                  </a:txBody>
                  <a:tcPr marL="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de-DE" sz="1000" kern="1200" dirty="0">
                          <a:solidFill>
                            <a:srgbClr val="000000"/>
                          </a:solidFill>
                          <a:effectLst/>
                          <a:latin typeface="Arial" panose="020B0604020202020204" pitchFamily="34" charset="0"/>
                          <a:ea typeface="+mn-ea"/>
                          <a:cs typeface="Arial" panose="020B0604020202020204" pitchFamily="34" charset="0"/>
                        </a:rPr>
                        <a:t>CR 3331 24.008</a:t>
                      </a: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40890096"/>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44193942"/>
                  </a:ext>
                </a:extLst>
              </a:tr>
              <a:tr h="374962">
                <a:tc>
                  <a:txBody>
                    <a:bodyPr/>
                    <a:lstStyle/>
                    <a:p>
                      <a:pPr algn="l"/>
                      <a:endParaRPr lang="en-US" sz="1000" kern="1200" dirty="0">
                        <a:solidFill>
                          <a:srgbClr val="000000"/>
                        </a:solidFill>
                        <a:effectLst/>
                        <a:latin typeface="Arial" panose="020B0604020202020204" pitchFamily="34" charset="0"/>
                        <a:cs typeface="Times New Roman" panose="02020603050405020304" pitchFamily="18" charset="0"/>
                      </a:endParaRPr>
                    </a:p>
                  </a:txBody>
                  <a:tcPr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5104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sz="1000" kern="1200" dirty="0">
                        <a:solidFill>
                          <a:srgbClr val="000000"/>
                        </a:solidFill>
                        <a:effectLst/>
                        <a:latin typeface="Arial" panose="020B0604020202020204" pitchFamily="34" charset="0"/>
                        <a:ea typeface="+mn-ea"/>
                        <a:cs typeface="Arial" panose="020B0604020202020204" pitchFamily="34" charset="0"/>
                      </a:endParaRPr>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0791780"/>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41278721"/>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mn-ea"/>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57340412"/>
                  </a:ext>
                </a:extLst>
              </a:tr>
              <a:tr h="374962">
                <a:tc>
                  <a:txBody>
                    <a:bodyPr/>
                    <a:lstStyle/>
                    <a:p>
                      <a:pPr fontAlgn="auto" hangingPunct="1"/>
                      <a:endParaRPr lang="en-US" sz="1000" kern="1200" dirty="0">
                        <a:solidFill>
                          <a:srgbClr val="000000"/>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de-DE" dirty="0"/>
                    </a:p>
                  </a:txBody>
                  <a:tcPr marL="43200" marR="4320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59189681"/>
                  </a:ext>
                </a:extLst>
              </a:tr>
            </a:tbl>
          </a:graphicData>
        </a:graphic>
      </p:graphicFrame>
    </p:spTree>
    <p:extLst>
      <p:ext uri="{BB962C8B-B14F-4D97-AF65-F5344CB8AC3E}">
        <p14:creationId xmlns:p14="http://schemas.microsoft.com/office/powerpoint/2010/main" val="104303868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a:t>
            </a:r>
            <a:r>
              <a:rPr lang="en-GB" altLang="en-US" dirty="0">
                <a:solidFill>
                  <a:srgbClr val="0070C0"/>
                </a:solidFill>
              </a:rPr>
              <a:t>(new)</a:t>
            </a:r>
            <a:r>
              <a:rPr lang="en-GB" altLang="en-US" dirty="0"/>
              <a:t> Officials</a:t>
            </a:r>
          </a:p>
        </p:txBody>
      </p:sp>
      <p:sp>
        <p:nvSpPr>
          <p:cNvPr id="4100" name="Content Placeholder 2"/>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 </a:t>
            </a:r>
            <a:r>
              <a:rPr lang="fr-FR" altLang="en-US" sz="1400" dirty="0">
                <a:solidFill>
                  <a:srgbClr val="0070C0"/>
                </a:solidFill>
              </a:rPr>
              <a:t>(*)</a:t>
            </a: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t>lguellec@qti.qualcomm.com</a:t>
            </a:r>
            <a:endParaRPr lang="fr-FR" altLang="en-US" sz="14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 </a:t>
            </a:r>
            <a:r>
              <a:rPr lang="en-US" altLang="en-US" sz="1400" dirty="0">
                <a:solidFill>
                  <a:srgbClr val="0070C0"/>
                </a:solidFill>
              </a:rPr>
              <a:t>(*)</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sung.won@nokia.com</a:t>
            </a:r>
            <a:endParaRPr lang="fr-FR"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4"/>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err="1"/>
              <a:t>Secretary</a:t>
            </a:r>
            <a:endParaRPr lang="fr-FR" altLang="en-US" sz="1400" dirty="0"/>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t>akansha.arora@3gpp.org</a:t>
            </a: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061" y="3549616"/>
            <a:ext cx="1051896" cy="1698896"/>
          </a:xfrm>
          <a:prstGeom prst="rect">
            <a:avLst/>
          </a:prstGeom>
        </p:spPr>
      </p:pic>
      <p:sp>
        <p:nvSpPr>
          <p:cNvPr id="4" name="Content Placeholder 2">
            <a:extLst>
              <a:ext uri="{FF2B5EF4-FFF2-40B4-BE49-F238E27FC236}">
                <a16:creationId xmlns:a16="http://schemas.microsoft.com/office/drawing/2014/main" id="{66F5C4EA-5E23-7DAB-9198-59DF1D973A4A}"/>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 </a:t>
            </a:r>
            <a:r>
              <a:rPr lang="en-US" altLang="en-US" sz="1400" dirty="0">
                <a:solidFill>
                  <a:srgbClr val="0070C0"/>
                </a:solidFill>
              </a:rPr>
              <a:t>(*)</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t>b_aghili@apple.com</a:t>
            </a:r>
            <a:endParaRPr lang="en-US" altLang="en-US" sz="1800" dirty="0"/>
          </a:p>
        </p:txBody>
      </p:sp>
      <p:sp>
        <p:nvSpPr>
          <p:cNvPr id="7" name="Content Placeholder 2">
            <a:extLst>
              <a:ext uri="{FF2B5EF4-FFF2-40B4-BE49-F238E27FC236}">
                <a16:creationId xmlns:a16="http://schemas.microsoft.com/office/drawing/2014/main" id="{E6A41D62-A912-4937-127A-1B9D9D896948}"/>
              </a:ext>
            </a:extLst>
          </p:cNvPr>
          <p:cNvSpPr txBox="1">
            <a:spLocks/>
          </p:cNvSpPr>
          <p:nvPr/>
        </p:nvSpPr>
        <p:spPr bwMode="auto">
          <a:xfrm>
            <a:off x="3819475" y="5678925"/>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solidFill>
                  <a:srgbClr val="0070C0"/>
                </a:solidFill>
              </a:rPr>
              <a:t>(*) elected during this plenary cycle</a:t>
            </a:r>
            <a:endParaRPr lang="en-US" altLang="en-US" sz="1800" dirty="0">
              <a:solidFill>
                <a:srgbClr val="0070C0"/>
              </a:solidFill>
            </a:endParaRPr>
          </a:p>
        </p:txBody>
      </p:sp>
      <p:pic>
        <p:nvPicPr>
          <p:cNvPr id="10" name="Picture 9" descr="A picture containing human face, person, wall, clothing&#10;&#10;Description automatically generated">
            <a:extLst>
              <a:ext uri="{FF2B5EF4-FFF2-40B4-BE49-F238E27FC236}">
                <a16:creationId xmlns:a16="http://schemas.microsoft.com/office/drawing/2014/main" id="{7FFB5C6F-6161-5A4E-E2DC-8EC559D8B0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A0B313A3-547D-9971-C6F1-3B4379E8B7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18 </a:t>
            </a:r>
            <a:r>
              <a:rPr lang="en-US" dirty="0">
                <a:highlight>
                  <a:srgbClr val="FFFFFF"/>
                </a:highlight>
              </a:rPr>
              <a:t>Status</a:t>
            </a:r>
            <a:r>
              <a:rPr lang="en-US" dirty="0"/>
              <a:t> </a:t>
            </a:r>
            <a:endParaRPr lang="en-US" dirty="0">
              <a:highlight>
                <a:srgbClr val="FFFF00"/>
              </a:highlight>
            </a:endParaRPr>
          </a:p>
        </p:txBody>
      </p:sp>
      <p:sp>
        <p:nvSpPr>
          <p:cNvPr id="3" name="Espace réservé du contenu 2"/>
          <p:cNvSpPr>
            <a:spLocks noGrp="1"/>
          </p:cNvSpPr>
          <p:nvPr>
            <p:ph idx="1"/>
          </p:nvPr>
        </p:nvSpPr>
        <p:spPr/>
        <p:txBody>
          <a:bodyPr/>
          <a:lstStyle/>
          <a:p>
            <a:r>
              <a:rPr lang="en-GB" sz="2000" dirty="0"/>
              <a:t> 4 new work items have been agreed for Rel-18</a:t>
            </a:r>
          </a:p>
          <a:p>
            <a:r>
              <a:rPr lang="en-GB" sz="2000" dirty="0"/>
              <a:t> Focus of CT1 now on Rel-18 CRs </a:t>
            </a:r>
          </a:p>
          <a:p>
            <a:r>
              <a:rPr lang="en-GB" sz="2000" dirty="0"/>
              <a:t> 472 CAT F/B/C CRs and 77 </a:t>
            </a:r>
            <a:r>
              <a:rPr lang="en-GB" sz="2000" dirty="0" err="1"/>
              <a:t>pCRs</a:t>
            </a:r>
            <a:r>
              <a:rPr lang="en-GB" sz="2000" dirty="0"/>
              <a:t> agreed for Rel-18</a:t>
            </a:r>
          </a:p>
          <a:p>
            <a:pPr marL="0" indent="0">
              <a:buNone/>
            </a:pPr>
            <a:endParaRPr lang="en-US" sz="1600" dirty="0"/>
          </a:p>
        </p:txBody>
      </p:sp>
    </p:spTree>
    <p:extLst>
      <p:ext uri="{BB962C8B-B14F-4D97-AF65-F5344CB8AC3E}">
        <p14:creationId xmlns:p14="http://schemas.microsoft.com/office/powerpoint/2010/main" val="154120867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Information</a:t>
            </a:r>
            <a:r>
              <a:rPr lang="en-US" dirty="0"/>
              <a:t> to CT</a:t>
            </a:r>
          </a:p>
        </p:txBody>
      </p:sp>
      <p:sp>
        <p:nvSpPr>
          <p:cNvPr id="3" name="Espace réservé du contenu 2"/>
          <p:cNvSpPr>
            <a:spLocks noGrp="1"/>
          </p:cNvSpPr>
          <p:nvPr>
            <p:ph idx="1"/>
          </p:nvPr>
        </p:nvSpPr>
        <p:spPr>
          <a:xfrm>
            <a:off x="838200" y="1850792"/>
            <a:ext cx="10515600" cy="4351338"/>
          </a:xfrm>
        </p:spPr>
        <p:txBody>
          <a:bodyPr/>
          <a:lstStyle/>
          <a:p>
            <a:pPr marL="0" indent="0">
              <a:buNone/>
            </a:pPr>
            <a:r>
              <a:rPr lang="en-GB" sz="2000" b="1" dirty="0">
                <a:effectLst/>
                <a:latin typeface="Arial" panose="020B0604020202020204" pitchFamily="34" charset="0"/>
                <a:ea typeface="Calibri" panose="020F0502020204030204" pitchFamily="34" charset="0"/>
                <a:cs typeface="Arial" panose="020B0604020202020204" pitchFamily="34" charset="0"/>
              </a:rPr>
              <a:t>Protocol selection for user plane positioning </a:t>
            </a:r>
          </a:p>
          <a:p>
            <a:r>
              <a:rPr lang="en-GB" sz="2000" dirty="0"/>
              <a:t> CT1 was not able to agree on protocol selection for user plane positioning (5G_eLCS_Ph3 Rel-18 Work Item, see C1-234042 and C1-234043)</a:t>
            </a:r>
          </a:p>
          <a:p>
            <a:r>
              <a:rPr lang="en-GB" sz="2000" dirty="0"/>
              <a:t> As a result, TS 29.572 is not sent to CT Plenary for information as originally planned</a:t>
            </a:r>
            <a:endParaRPr lang="en-US" sz="2000" dirty="0"/>
          </a:p>
          <a:p>
            <a:r>
              <a:rPr lang="en-US" sz="2000" dirty="0">
                <a:effectLst/>
                <a:latin typeface="Calibri" panose="020F0502020204030204" pitchFamily="34" charset="0"/>
                <a:ea typeface="Calibri" panose="020F0502020204030204" pitchFamily="34" charset="0"/>
                <a:cs typeface="Times New Roman" panose="02020603050405020304" pitchFamily="18" charset="0"/>
              </a:rPr>
              <a:t> The Work Item rapporteur will schedule a conference call on this topic before the August meeting</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000" b="1" dirty="0">
                <a:latin typeface="Arial" panose="020B0604020202020204" pitchFamily="34" charset="0"/>
                <a:cs typeface="Arial" panose="020B0604020202020204" pitchFamily="34" charset="0"/>
              </a:rPr>
              <a:t>Support for URSP provisioning in EPS</a:t>
            </a:r>
          </a:p>
          <a:p>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t>CT1 was not able to align with SA2#157’s agreements on how the UE requests URSP in EPS (</a:t>
            </a:r>
            <a:r>
              <a:rPr lang="en-US" sz="2000" dirty="0" err="1"/>
              <a:t>eUEPO</a:t>
            </a:r>
            <a:r>
              <a:rPr lang="en-US" sz="2000" dirty="0"/>
              <a:t> Work Item, see C1-234046 and C1-233344 )</a:t>
            </a:r>
          </a:p>
          <a:p>
            <a:pPr marL="0" indent="0">
              <a:buNone/>
            </a:pPr>
            <a:endParaRPr lang="en-US" sz="2000" dirty="0"/>
          </a:p>
          <a:p>
            <a:endParaRPr lang="en-US" sz="2000" dirty="0"/>
          </a:p>
          <a:p>
            <a:endParaRPr lang="en-GB" sz="2400" dirty="0"/>
          </a:p>
          <a:p>
            <a:endParaRPr lang="en-US" dirty="0"/>
          </a:p>
          <a:p>
            <a:endParaRPr lang="en-US" sz="2400" dirty="0"/>
          </a:p>
          <a:p>
            <a:pPr marL="0" indent="0">
              <a:buNone/>
            </a:pPr>
            <a:r>
              <a:rPr lang="en-US" sz="2400" dirty="0"/>
              <a:t> </a:t>
            </a:r>
          </a:p>
        </p:txBody>
      </p:sp>
    </p:spTree>
    <p:extLst>
      <p:ext uri="{BB962C8B-B14F-4D97-AF65-F5344CB8AC3E}">
        <p14:creationId xmlns:p14="http://schemas.microsoft.com/office/powerpoint/2010/main" val="179961973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t>
            </a:r>
            <a:r>
              <a:rPr lang="en-US" dirty="0">
                <a:highlight>
                  <a:srgbClr val="FFFFFF"/>
                </a:highlight>
              </a:rPr>
              <a:t>Action</a:t>
            </a:r>
            <a:r>
              <a:rPr lang="en-US" dirty="0"/>
              <a:t> to CT</a:t>
            </a:r>
          </a:p>
        </p:txBody>
      </p:sp>
      <p:sp>
        <p:nvSpPr>
          <p:cNvPr id="3" name="Espace réservé du contenu 2"/>
          <p:cNvSpPr>
            <a:spLocks noGrp="1"/>
          </p:cNvSpPr>
          <p:nvPr>
            <p:ph idx="1"/>
          </p:nvPr>
        </p:nvSpPr>
        <p:spPr/>
        <p:txBody>
          <a:bodyPr/>
          <a:lstStyle/>
          <a:p>
            <a:pPr marL="0" indent="0">
              <a:buNone/>
            </a:pPr>
            <a:r>
              <a:rPr lang="en-US" dirty="0"/>
              <a:t> </a:t>
            </a:r>
            <a:r>
              <a:rPr lang="en-US" sz="2000" b="1" dirty="0" err="1">
                <a:latin typeface="Arial" panose="020B0604020202020204" pitchFamily="34" charset="0"/>
                <a:cs typeface="Arial" panose="020B0604020202020204" pitchFamily="34" charset="0"/>
              </a:rPr>
              <a:t>OpenAPI</a:t>
            </a:r>
            <a:r>
              <a:rPr lang="en-US" sz="2000" b="1" dirty="0">
                <a:latin typeface="Arial" panose="020B0604020202020204" pitchFamily="34" charset="0"/>
                <a:cs typeface="Arial" panose="020B0604020202020204" pitchFamily="34" charset="0"/>
              </a:rPr>
              <a:t> files maintenance</a:t>
            </a:r>
          </a:p>
          <a:p>
            <a:r>
              <a:rPr lang="en-US" sz="2000" dirty="0">
                <a:latin typeface="Calibri" panose="020F0502020204030204" pitchFamily="34" charset="0"/>
                <a:ea typeface="Calibri" panose="020F0502020204030204" pitchFamily="34" charset="0"/>
                <a:cs typeface="Times New Roman" panose="02020603050405020304" pitchFamily="18" charset="0"/>
              </a:rPr>
              <a:t> </a:t>
            </a:r>
            <a:r>
              <a:rPr lang="en-US" sz="2000" dirty="0"/>
              <a:t>CT1 indicated in LS C1-234390 to CT &amp; SA that CT1 agrees with CT3/CT4’s decision conveyed in C1-234312  to </a:t>
            </a:r>
            <a:r>
              <a:rPr lang="en-GB" sz="2000" dirty="0"/>
              <a:t>continue using the existing method of handling source code in 3GPP documentation</a:t>
            </a:r>
          </a:p>
          <a:p>
            <a:r>
              <a:rPr lang="en-GB" sz="2000" dirty="0"/>
              <a:t> CT is kindly requested to report to SA accordingly</a:t>
            </a:r>
            <a:endParaRPr lang="en-US" sz="2000" dirty="0"/>
          </a:p>
          <a:p>
            <a:endParaRPr lang="en-US" sz="20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highlight>
                  <a:srgbClr val="FFFFFF"/>
                </a:highlight>
              </a:rPr>
              <a:t>Acknowledgements</a:t>
            </a:r>
          </a:p>
        </p:txBody>
      </p:sp>
      <p:sp>
        <p:nvSpPr>
          <p:cNvPr id="8195" name="Content Placeholder 2"/>
          <p:cNvSpPr>
            <a:spLocks noGrp="1"/>
          </p:cNvSpPr>
          <p:nvPr>
            <p:ph idx="1"/>
          </p:nvPr>
        </p:nvSpPr>
        <p:spPr/>
        <p:txBody>
          <a:bodyPr/>
          <a:lstStyle/>
          <a:p>
            <a:pPr marL="0" indent="0">
              <a:buNone/>
            </a:pPr>
            <a:r>
              <a:rPr lang="en-US" altLang="en-US" dirty="0">
                <a:ea typeface="MS PGothic" panose="020B0600070205080204" pitchFamily="34" charset="-128"/>
              </a:rPr>
              <a:t>The CT1 Chair wants to thank</a:t>
            </a:r>
          </a:p>
          <a:p>
            <a:r>
              <a:rPr lang="en-US" altLang="en-US" sz="2600" dirty="0">
                <a:ea typeface="MS PGothic" panose="020B0600070205080204" pitchFamily="34" charset="-128"/>
              </a:rPr>
              <a:t> </a:t>
            </a:r>
            <a:r>
              <a:rPr lang="en-GB" sz="2600" dirty="0">
                <a:ea typeface="MS PGothic" panose="020B0600070205080204" pitchFamily="34" charset="-128"/>
              </a:rPr>
              <a:t>E3MAG for hosting the meeting in Bratislava</a:t>
            </a:r>
            <a:r>
              <a:rPr lang="en-US" altLang="en-US" sz="2600" dirty="0">
                <a:ea typeface="MS PGothic" panose="020B0600070205080204" pitchFamily="34" charset="-128"/>
              </a:rPr>
              <a:t> </a:t>
            </a:r>
          </a:p>
          <a:p>
            <a:r>
              <a:rPr lang="en-US" altLang="en-US" sz="2600" dirty="0">
                <a:ea typeface="MS PGothic" panose="020B0600070205080204" pitchFamily="34" charset="-128"/>
              </a:rPr>
              <a:t> Peter Leis for chairing the breakout stream on “Services” topics</a:t>
            </a:r>
          </a:p>
          <a:p>
            <a:r>
              <a:rPr lang="en-US" altLang="en-US" sz="2600" dirty="0">
                <a:ea typeface="MS PGothic" panose="020B0600070205080204" pitchFamily="34" charset="-128"/>
              </a:rPr>
              <a:t> Jörgen Axell for chairing the breakout stream on “IMS and MC” topics</a:t>
            </a:r>
          </a:p>
          <a:p>
            <a:r>
              <a:rPr lang="en-US" altLang="en-US" sz="2600" dirty="0">
                <a:ea typeface="MS PGothic" panose="020B0600070205080204" pitchFamily="34" charset="-128"/>
              </a:rPr>
              <a:t> </a:t>
            </a:r>
            <a:r>
              <a:rPr lang="en-US" altLang="ja-JP" sz="2600" dirty="0">
                <a:ea typeface="MS PGothic" panose="020B0600070205080204" pitchFamily="34" charset="-128"/>
              </a:rPr>
              <a:t>Akansha Arora for her excellent support before, during and after the meetings</a:t>
            </a:r>
          </a:p>
          <a:p>
            <a:r>
              <a:rPr lang="en-US" altLang="ja-JP" sz="2600" dirty="0">
                <a:ea typeface="MS PGothic" panose="020B0600070205080204" pitchFamily="34" charset="-128"/>
              </a:rPr>
              <a:t> Most importantly the CT1 delegates for their dedication and hard work during very busy and productive meetings, both online and in Bratislava</a:t>
            </a:r>
          </a:p>
          <a:p>
            <a:r>
              <a:rPr lang="en-US" altLang="ja-JP" sz="2600" dirty="0">
                <a:solidFill>
                  <a:srgbClr val="0070C0"/>
                </a:solidFill>
                <a:ea typeface="MS PGothic" panose="020B0600070205080204" pitchFamily="34" charset="-128"/>
              </a:rPr>
              <a:t>Peter Leis and </a:t>
            </a:r>
            <a:r>
              <a:rPr lang="en-US" altLang="en-US" sz="2600" dirty="0">
                <a:solidFill>
                  <a:srgbClr val="0070C0"/>
                </a:solidFill>
                <a:ea typeface="MS PGothic" panose="020B0600070205080204" pitchFamily="34" charset="-128"/>
              </a:rPr>
              <a:t>Jörgen Axell for their excellent leadership as CT1 Chair and  Vice-Chair over the past 4 years. Best of luck in their new endeavors!</a:t>
            </a:r>
            <a:endParaRPr lang="en-US" altLang="ja-JP" sz="2600" dirty="0">
              <a:solidFill>
                <a:srgbClr val="0070C0"/>
              </a:solidFill>
              <a:ea typeface="MS PGothic" panose="020B0600070205080204" pitchFamily="34" charset="-128"/>
            </a:endParaRPr>
          </a:p>
          <a:p>
            <a:endParaRPr lang="en-US" altLang="en-US" sz="2600" dirty="0">
              <a:ea typeface="MS PGothic" panose="020B0600070205080204" pitchFamily="34" charset="-128"/>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lstStyle/>
          <a:p>
            <a:r>
              <a:rPr lang="en-US" dirty="0"/>
              <a:t>Annex </a:t>
            </a:r>
            <a:r>
              <a:rPr lang="en-US" dirty="0">
                <a:solidFill>
                  <a:srgbClr val="FF0000"/>
                </a:solidFill>
              </a:rPr>
              <a:t>[not yet updated]</a:t>
            </a:r>
          </a:p>
        </p:txBody>
      </p:sp>
    </p:spTree>
    <p:extLst>
      <p:ext uri="{BB962C8B-B14F-4D97-AF65-F5344CB8AC3E}">
        <p14:creationId xmlns:p14="http://schemas.microsoft.com/office/powerpoint/2010/main" val="1787674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53876293"/>
              </p:ext>
            </p:extLst>
          </p:nvPr>
        </p:nvGraphicFramePr>
        <p:xfrm>
          <a:off x="800100" y="2016000"/>
          <a:ext cx="10467975" cy="3967023"/>
        </p:xfrm>
        <a:graphic>
          <a:graphicData uri="http://schemas.openxmlformats.org/drawingml/2006/table">
            <a:tbl>
              <a:tblPr firstRow="1" firstCol="1" bandRow="1"/>
              <a:tblGrid>
                <a:gridCol w="1068067">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205456">
                  <a:extLst>
                    <a:ext uri="{9D8B030D-6E8A-4147-A177-3AD203B41FA5}">
                      <a16:colId xmlns:a16="http://schemas.microsoft.com/office/drawing/2014/main" val="20003"/>
                    </a:ext>
                  </a:extLst>
                </a:gridCol>
                <a:gridCol w="1971675">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algn="l" fontAlgn="ctr"/>
                      <a:r>
                        <a:rPr lang="en-US" sz="800" b="0" i="0" u="none" strike="noStrike" dirty="0">
                          <a:solidFill>
                            <a:srgbClr val="000000"/>
                          </a:solidFill>
                          <a:effectLst/>
                          <a:latin typeface="Arial" panose="020B0604020202020204" pitchFamily="34" charset="0"/>
                        </a:rPr>
                        <a:t>C1-230149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DNS server security information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US" sz="800" b="0" i="0" u="none" strike="noStrike">
                          <a:solidFill>
                            <a:srgbClr val="000000"/>
                          </a:solidFill>
                          <a:effectLst/>
                          <a:latin typeface="Arial" panose="020B0604020202020204" pitchFamily="34" charset="0"/>
                        </a:rPr>
                        <a:t>24.302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a:solidFill>
                            <a:srgbClr val="000000"/>
                          </a:solidFill>
                          <a:effectLst/>
                          <a:latin typeface="Arial" panose="020B0604020202020204" pitchFamily="34" charset="0"/>
                        </a:rPr>
                        <a:t>729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fr-FR" sz="800" b="0" i="0" u="none" strike="noStrike" dirty="0">
                          <a:solidFill>
                            <a:srgbClr val="000000"/>
                          </a:solidFill>
                          <a:effectLst/>
                          <a:latin typeface="Arial" panose="020B0604020202020204" pitchFamily="34" charset="0"/>
                        </a:rPr>
                        <a:t> TS 33.402 CR 0148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2174584"/>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49393708"/>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88441725"/>
                  </a:ext>
                </a:extLst>
              </a:tr>
              <a:tr h="353510">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89930887"/>
                  </a:ext>
                </a:extLst>
              </a:tr>
              <a:tr h="363042">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fr-FR"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64031545"/>
                  </a:ext>
                </a:extLst>
              </a:tr>
            </a:tbl>
          </a:graphicData>
        </a:graphic>
      </p:graphicFrame>
      <p:sp>
        <p:nvSpPr>
          <p:cNvPr id="2" name="Titre 1"/>
          <p:cNvSpPr>
            <a:spLocks noGrp="1"/>
          </p:cNvSpPr>
          <p:nvPr>
            <p:ph type="title"/>
          </p:nvPr>
        </p:nvSpPr>
        <p:spPr/>
        <p:txBody>
          <a:bodyPr/>
          <a:lstStyle/>
          <a:p>
            <a:r>
              <a:rPr lang="en-US" dirty="0"/>
              <a:t>CRs </a:t>
            </a:r>
            <a:r>
              <a:rPr lang="en-US" dirty="0">
                <a:highlight>
                  <a:srgbClr val="FFFFFF"/>
                </a:highlight>
              </a:rPr>
              <a:t>for conditional approval</a:t>
            </a:r>
            <a:br>
              <a:rPr lang="en-US" dirty="0">
                <a:highlight>
                  <a:srgbClr val="FFFFFF"/>
                </a:highlight>
              </a:rPr>
            </a:br>
            <a:r>
              <a:rPr lang="en-US" dirty="0">
                <a:solidFill>
                  <a:srgbClr val="FF0000"/>
                </a:solidFill>
                <a:highlight>
                  <a:srgbClr val="FFFFFF"/>
                </a:highlight>
              </a:rPr>
              <a:t>[not yet updated]</a:t>
            </a:r>
            <a:r>
              <a:rPr lang="en-US" dirty="0">
                <a:highlight>
                  <a:srgbClr val="FFFFFF"/>
                </a:highlight>
              </a:rPr>
              <a:t> </a:t>
            </a:r>
          </a:p>
        </p:txBody>
      </p:sp>
    </p:spTree>
    <p:extLst>
      <p:ext uri="{BB962C8B-B14F-4D97-AF65-F5344CB8AC3E}">
        <p14:creationId xmlns:p14="http://schemas.microsoft.com/office/powerpoint/2010/main" val="270158321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Lena Chaponniere</a:t>
            </a:r>
          </a:p>
          <a:p>
            <a:pPr algn="ctr">
              <a:spcBef>
                <a:spcPct val="0"/>
              </a:spcBef>
              <a:buFontTx/>
              <a:buNone/>
            </a:pPr>
            <a:r>
              <a:rPr lang="fi-FI" altLang="en-US" sz="1400" dirty="0">
                <a:latin typeface="Arial" pitchFamily="34" charset="0"/>
                <a:cs typeface="Arial" pitchFamily="34" charset="0"/>
              </a:rPr>
              <a:t>3GPP TSG CT WG1 Chair</a:t>
            </a:r>
          </a:p>
          <a:p>
            <a:pPr algn="ctr">
              <a:spcBef>
                <a:spcPct val="0"/>
              </a:spcBef>
              <a:buFontTx/>
              <a:buNone/>
            </a:pPr>
            <a:r>
              <a:rPr lang="fi-FI" altLang="en-US" sz="1400" dirty="0">
                <a:solidFill>
                  <a:srgbClr val="7F7F7F"/>
                </a:solidFill>
                <a:latin typeface="Arial" pitchFamily="34" charset="0"/>
                <a:cs typeface="Arial" pitchFamily="34" charset="0"/>
              </a:rPr>
              <a:t>lguellec@qti.qualcomm.com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9362891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dirty="0">
                <a:highlight>
                  <a:srgbClr val="FFFFFF"/>
                </a:highlight>
              </a:rP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dirty="0"/>
              <a:t>CT1#141-e (electronic)</a:t>
            </a:r>
          </a:p>
          <a:p>
            <a:pPr lvl="1"/>
            <a:r>
              <a:rPr lang="en-US" dirty="0"/>
              <a:t>CT1#142 Bratislava</a:t>
            </a:r>
          </a:p>
          <a:p>
            <a:pPr marL="914400" lvl="2" indent="0">
              <a:buNone/>
            </a:pPr>
            <a:endParaRPr lang="en-US" altLang="fr-FR" dirty="0"/>
          </a:p>
        </p:txBody>
      </p:sp>
      <p:sp>
        <p:nvSpPr>
          <p:cNvPr id="5124" name="Espace réservé du contenu 3"/>
          <p:cNvSpPr txBox="1">
            <a:spLocks/>
          </p:cNvSpPr>
          <p:nvPr/>
        </p:nvSpPr>
        <p:spPr bwMode="auto">
          <a:xfrm>
            <a:off x="6215063" y="1833563"/>
            <a:ext cx="52385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CT1#143 Goteborg</a:t>
            </a:r>
          </a:p>
          <a:p>
            <a:pPr lvl="2"/>
            <a:r>
              <a:rPr lang="en-US" altLang="fr-FR" dirty="0"/>
              <a:t>Begin	August 21</a:t>
            </a:r>
            <a:r>
              <a:rPr lang="en-US" altLang="fr-FR" baseline="30000" dirty="0"/>
              <a:t>st</a:t>
            </a:r>
            <a:r>
              <a:rPr lang="en-US" altLang="fr-FR" dirty="0"/>
              <a:t> 2023</a:t>
            </a:r>
          </a:p>
          <a:p>
            <a:pPr lvl="2"/>
            <a:r>
              <a:rPr lang="en-US" altLang="fr-FR" dirty="0"/>
              <a:t>End	August 25</a:t>
            </a:r>
            <a:r>
              <a:rPr lang="en-US" altLang="fr-FR" baseline="30000" dirty="0"/>
              <a:t>th</a:t>
            </a:r>
            <a:r>
              <a:rPr lang="en-US" altLang="fr-FR" dirty="0"/>
              <a:t> 2023</a:t>
            </a:r>
          </a:p>
          <a:p>
            <a:pPr lvl="2"/>
            <a:endParaRPr lang="en-US" altLang="fr-FR" dirty="0"/>
          </a:p>
          <a:p>
            <a:pPr lvl="2"/>
            <a:endParaRPr lang="en-US" altLang="fr-FR" dirty="0"/>
          </a:p>
          <a:p>
            <a:pPr lvl="2"/>
            <a:endParaRPr lang="en-US" altLang="fr-FR" dirty="0"/>
          </a:p>
          <a:p>
            <a:pPr lvl="1"/>
            <a:endParaRPr lang="en-US" altLang="fr-FR" dirty="0"/>
          </a:p>
          <a:p>
            <a:pPr lvl="1"/>
            <a:endParaRPr lang="en-US" altLang="fr-FR" dirty="0"/>
          </a:p>
          <a:p>
            <a:pPr lvl="2"/>
            <a:endParaRPr lang="en-US" altLang="fr-FR" dirty="0"/>
          </a:p>
          <a:p>
            <a:pPr marL="457200" lvl="1" indent="0">
              <a:buNone/>
            </a:pPr>
            <a:endParaRPr lang="en-US" altLang="fr-FR" dirty="0"/>
          </a:p>
          <a:p>
            <a:pPr lvl="2"/>
            <a:endParaRPr lang="en-US" altLang="fr-FR" dirty="0"/>
          </a:p>
          <a:p>
            <a:pPr lvl="2"/>
            <a:endParaRPr lang="en-US" altLang="fr-FR" dirty="0"/>
          </a:p>
          <a:p>
            <a:pPr marL="914400" lvl="2" indent="0">
              <a:buNone/>
            </a:pPr>
            <a:endParaRPr lang="en-US" altLang="fr-FR" dirty="0"/>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highlight>
                  <a:srgbClr val="FFFFFF"/>
                </a:highlight>
              </a:rPr>
              <a:t>TSG CT WG1 Statistics</a:t>
            </a:r>
          </a:p>
        </p:txBody>
      </p:sp>
      <p:sp>
        <p:nvSpPr>
          <p:cNvPr id="3" name="Espace réservé du contenu 2"/>
          <p:cNvSpPr>
            <a:spLocks noGrp="1"/>
          </p:cNvSpPr>
          <p:nvPr>
            <p:ph idx="1"/>
          </p:nvPr>
        </p:nvSpPr>
        <p:spPr>
          <a:xfrm>
            <a:off x="838198" y="1825625"/>
            <a:ext cx="6628004" cy="4351338"/>
          </a:xfrm>
        </p:spPr>
        <p:txBody>
          <a:bodyPr/>
          <a:lstStyle/>
          <a:p>
            <a:r>
              <a:rPr lang="en-US" sz="2400" dirty="0">
                <a:highlight>
                  <a:srgbClr val="FFFFFF"/>
                </a:highlight>
              </a:rPr>
              <a:t>Number of handled documents</a:t>
            </a:r>
          </a:p>
          <a:p>
            <a:pPr lvl="1"/>
            <a:r>
              <a:rPr lang="en-US" altLang="fr-FR" sz="1800" dirty="0">
                <a:highlight>
                  <a:srgbClr val="FFFFFF"/>
                </a:highlight>
              </a:rPr>
              <a:t>CT1#141-e: 931</a:t>
            </a:r>
          </a:p>
          <a:p>
            <a:pPr lvl="1"/>
            <a:r>
              <a:rPr lang="en-US" altLang="fr-FR" sz="1800" dirty="0">
                <a:highlight>
                  <a:srgbClr val="FFFFFF"/>
                </a:highlight>
              </a:rPr>
              <a:t>CT1#142: 1,381</a:t>
            </a:r>
          </a:p>
          <a:p>
            <a:r>
              <a:rPr lang="en-US" sz="2400" dirty="0">
                <a:highlight>
                  <a:srgbClr val="FFFFFF"/>
                </a:highlight>
              </a:rPr>
              <a:t>Agreed CRs </a:t>
            </a:r>
          </a:p>
          <a:p>
            <a:pPr lvl="1"/>
            <a:r>
              <a:rPr lang="en-US" altLang="fr-FR" sz="1800" dirty="0">
                <a:highlight>
                  <a:srgbClr val="FFFFFF"/>
                </a:highlight>
              </a:rPr>
              <a:t>CT1#141-e:</a:t>
            </a:r>
            <a:r>
              <a:rPr lang="en-US" sz="1800" dirty="0">
                <a:highlight>
                  <a:srgbClr val="FFFFFF"/>
                </a:highlight>
              </a:rPr>
              <a:t> Cat B/C/F: 231</a:t>
            </a:r>
          </a:p>
          <a:p>
            <a:pPr lvl="1"/>
            <a:r>
              <a:rPr lang="en-US" sz="1800" dirty="0">
                <a:highlight>
                  <a:srgbClr val="FFFFFF"/>
                </a:highlight>
              </a:rPr>
              <a:t>CT1#142: Cat B/C/F: 278</a:t>
            </a:r>
          </a:p>
          <a:p>
            <a:r>
              <a:rPr lang="en-US" sz="2400" dirty="0">
                <a:highlight>
                  <a:srgbClr val="FFFFFF"/>
                </a:highlight>
              </a:rPr>
              <a:t>Agreed </a:t>
            </a:r>
            <a:r>
              <a:rPr lang="en-US" sz="2400" dirty="0" err="1">
                <a:highlight>
                  <a:srgbClr val="FFFFFF"/>
                </a:highlight>
              </a:rPr>
              <a:t>pCRs</a:t>
            </a:r>
            <a:endParaRPr lang="en-US" sz="2400" dirty="0">
              <a:highlight>
                <a:srgbClr val="FFFFFF"/>
              </a:highlight>
            </a:endParaRPr>
          </a:p>
          <a:p>
            <a:pPr lvl="1"/>
            <a:r>
              <a:rPr lang="en-US" altLang="fr-FR" sz="1800" dirty="0">
                <a:highlight>
                  <a:srgbClr val="FFFFFF"/>
                </a:highlight>
              </a:rPr>
              <a:t>CT1#141-e: 31</a:t>
            </a:r>
          </a:p>
          <a:p>
            <a:pPr lvl="1"/>
            <a:r>
              <a:rPr lang="en-US" altLang="fr-FR" sz="1800" dirty="0">
                <a:highlight>
                  <a:srgbClr val="FFFFFF"/>
                </a:highlight>
              </a:rPr>
              <a:t>CT1#142: 46</a:t>
            </a:r>
          </a:p>
          <a:p>
            <a:r>
              <a:rPr lang="en-US" sz="2400" dirty="0">
                <a:highlight>
                  <a:srgbClr val="FFFFFF"/>
                </a:highlight>
              </a:rPr>
              <a:t>Attendances</a:t>
            </a:r>
          </a:p>
          <a:p>
            <a:pPr lvl="1"/>
            <a:r>
              <a:rPr lang="en-US" altLang="fr-FR" sz="1800" dirty="0">
                <a:highlight>
                  <a:srgbClr val="FFFFFF"/>
                </a:highlight>
              </a:rPr>
              <a:t>CT1#141-e: 271 attended</a:t>
            </a:r>
          </a:p>
          <a:p>
            <a:pPr lvl="1"/>
            <a:r>
              <a:rPr lang="en-US" altLang="fr-FR" sz="1800" dirty="0">
                <a:highlight>
                  <a:srgbClr val="FFFFFF"/>
                </a:highlight>
              </a:rPr>
              <a:t>CT1#142: 122 attended in person, ~ 5 attended remotely</a:t>
            </a:r>
          </a:p>
          <a:p>
            <a:pPr lvl="1"/>
            <a:endParaRPr lang="en-US" altLang="fr-FR" sz="1800" dirty="0"/>
          </a:p>
          <a:p>
            <a:pPr lvl="1"/>
            <a:endParaRPr lang="en-US" altLang="fr-FR" sz="1800"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sz="2400" dirty="0"/>
              <a:t>Other information</a:t>
            </a:r>
          </a:p>
          <a:p>
            <a:pPr lvl="1"/>
            <a:r>
              <a:rPr lang="en-US" altLang="fr-FR" sz="2000" dirty="0"/>
              <a:t>CT1#141-e was limited to Rel-18 only</a:t>
            </a:r>
          </a:p>
          <a:p>
            <a:pPr lvl="1"/>
            <a:r>
              <a:rPr lang="en-US" altLang="fr-FR" sz="2000" dirty="0"/>
              <a:t>CT1#142 had full scope</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New agreed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2403712915"/>
              </p:ext>
            </p:extLst>
          </p:nvPr>
        </p:nvGraphicFramePr>
        <p:xfrm>
          <a:off x="209550" y="2307766"/>
          <a:ext cx="11341319" cy="2811694"/>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marL="0" algn="l" defTabSz="914400" rtl="0" eaLnBrk="1" fontAlgn="b" latinLnBrk="0" hangingPunct="1"/>
                      <a:r>
                        <a:rPr lang="de-DE" sz="1000" kern="1200" dirty="0">
                          <a:solidFill>
                            <a:schemeClr val="tx1"/>
                          </a:solidFill>
                          <a:effectLst/>
                          <a:latin typeface="Arial" panose="020B0604020202020204" pitchFamily="34" charset="0"/>
                          <a:ea typeface="+mn-ea"/>
                          <a:cs typeface="Times New Roman" panose="02020603050405020304" pitchFamily="18" charset="0"/>
                        </a:rPr>
                        <a:t>CP-23xxxx</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Enhanced Mission Critical Push-to-talk architecture phase 4</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Samsung</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sz="1000" kern="1200" dirty="0">
                          <a:solidFill>
                            <a:schemeClr val="tx1"/>
                          </a:solidFill>
                          <a:effectLst/>
                          <a:latin typeface="Arial" panose="020B0604020202020204" pitchFamily="34" charset="0"/>
                          <a:ea typeface="+mn-ea"/>
                          <a:cs typeface="Times New Roman" panose="02020603050405020304" pitchFamily="18" charset="0"/>
                        </a:rPr>
                        <a:t>Define the protocol aspects of the new MCPTT Rel-18 features based on Stage 2 technical specifications developed by SA6 and specified in 3GPP TS 23.379, 3GPP TS 23.280, and 3GPP TS 33.180 by SA3</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3307839"/>
                  </a:ext>
                </a:extLst>
              </a:tr>
              <a:tr h="2053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MPS when access to EPC/5GC is WLAN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err="1">
                          <a:solidFill>
                            <a:schemeClr val="tx1"/>
                          </a:solidFill>
                          <a:effectLst/>
                          <a:latin typeface="Arial" panose="020B0604020202020204" pitchFamily="34" charset="0"/>
                          <a:ea typeface="+mn-ea"/>
                          <a:cs typeface="Times New Roman" panose="02020603050405020304" pitchFamily="18" charset="0"/>
                        </a:rPr>
                        <a:t>Peraton</a:t>
                      </a:r>
                      <a:r>
                        <a:rPr lang="fr-FR" sz="1000" kern="1200" dirty="0">
                          <a:solidFill>
                            <a:schemeClr val="tx1"/>
                          </a:solidFill>
                          <a:effectLst/>
                          <a:latin typeface="Arial" panose="020B0604020202020204" pitchFamily="34" charset="0"/>
                          <a:ea typeface="+mn-ea"/>
                          <a:cs typeface="Times New Roman" panose="02020603050405020304" pitchFamily="18" charset="0"/>
                        </a:rPr>
                        <a:t> </a:t>
                      </a:r>
                      <a:r>
                        <a:rPr lang="fr-FR" sz="1000" kern="1200" dirty="0" err="1">
                          <a:solidFill>
                            <a:schemeClr val="tx1"/>
                          </a:solidFill>
                          <a:effectLst/>
                          <a:latin typeface="Arial" panose="020B0604020202020204" pitchFamily="34" charset="0"/>
                          <a:ea typeface="+mn-ea"/>
                          <a:cs typeface="Times New Roman" panose="02020603050405020304" pitchFamily="18" charset="0"/>
                        </a:rPr>
                        <a:t>Labs</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000" kern="1200" dirty="0">
                          <a:solidFill>
                            <a:schemeClr val="tx1"/>
                          </a:solidFill>
                          <a:effectLst/>
                          <a:latin typeface="Arial" panose="020B0604020202020204" pitchFamily="34" charset="0"/>
                          <a:ea typeface="+mn-ea"/>
                          <a:cs typeface="Times New Roman" panose="02020603050405020304" pitchFamily="18" charset="0"/>
                        </a:rPr>
                        <a:t>Support MPS for MMTEL voice/video calls and support MPS for Data Transport Service sessions, when access is via trusted or untrusted WLAN to the EPC/5GC, based on the normative stage 2 requirements</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3284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MBS support for V2X services</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000" kern="1200" dirty="0">
                          <a:solidFill>
                            <a:schemeClr val="tx1"/>
                          </a:solidFill>
                          <a:effectLst/>
                          <a:latin typeface="Arial" panose="020B0604020202020204" pitchFamily="34" charset="0"/>
                          <a:ea typeface="+mn-ea"/>
                          <a:cs typeface="Times New Roman" panose="02020603050405020304" pitchFamily="18" charset="0"/>
                        </a:rPr>
                        <a:t>Specify the CT aspects of MBS support for V2X services in order to enhance the CT WGs specifications based on the stage-2 requirements developed by SA WG2</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3284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p>
                      <a:pPr algn="l" fontAlgn="b"/>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000" kern="1200" dirty="0">
                          <a:solidFill>
                            <a:schemeClr val="tx1"/>
                          </a:solidFill>
                          <a:effectLst/>
                          <a:latin typeface="Arial" panose="020B0604020202020204" pitchFamily="34" charset="0"/>
                          <a:ea typeface="+mn-ea"/>
                          <a:cs typeface="Times New Roman" panose="02020603050405020304" pitchFamily="18" charset="0"/>
                        </a:rPr>
                        <a:t>Slice-based PLMN Selection</a:t>
                      </a:r>
                      <a:endParaRPr lang="de-DE" sz="1000" kern="1200" dirty="0">
                        <a:solidFill>
                          <a:schemeClr val="tx1"/>
                        </a:solidFill>
                        <a:effectLst/>
                        <a:latin typeface="Arial" panose="020B0604020202020204" pitchFamily="34" charset="0"/>
                        <a:ea typeface="+mn-ea"/>
                        <a:cs typeface="Times New Roman" panose="02020603050405020304" pitchFamily="18" charset="0"/>
                      </a:endParaRPr>
                    </a:p>
                    <a:p>
                      <a:pPr hangingPunct="0"/>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000" kern="1200" dirty="0">
                          <a:solidFill>
                            <a:schemeClr val="tx1"/>
                          </a:solidFill>
                          <a:effectLst/>
                          <a:latin typeface="Arial" panose="020B0604020202020204" pitchFamily="34" charset="0"/>
                          <a:ea typeface="+mn-ea"/>
                          <a:cs typeface="Times New Roman" panose="02020603050405020304" pitchFamily="18" charset="0"/>
                        </a:rPr>
                        <a:t>ZTE</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sz="1000" kern="1200" dirty="0">
                          <a:solidFill>
                            <a:schemeClr val="tx1"/>
                          </a:solidFill>
                          <a:effectLst/>
                          <a:latin typeface="Arial" panose="020B0604020202020204" pitchFamily="34" charset="0"/>
                          <a:ea typeface="+mn-ea"/>
                          <a:cs typeface="Times New Roman" panose="02020603050405020304" pitchFamily="18" charset="0"/>
                        </a:rPr>
                        <a:t>Enhance the applicable CT1 stage 2 specifications (i.e. TS 23.122, etc.) to support the stage 1 requirement that f</a:t>
                      </a:r>
                      <a:r>
                        <a:rPr lang="en-US" sz="1000" kern="1200" dirty="0">
                          <a:solidFill>
                            <a:schemeClr val="tx1"/>
                          </a:solidFill>
                          <a:effectLst/>
                          <a:latin typeface="Arial" panose="020B0604020202020204" pitchFamily="34" charset="0"/>
                          <a:ea typeface="+mn-ea"/>
                          <a:cs typeface="Times New Roman" panose="02020603050405020304" pitchFamily="18" charset="0"/>
                        </a:rPr>
                        <a:t>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fr-FR" sz="1000" kern="1200" dirty="0">
                        <a:solidFill>
                          <a:schemeClr val="tx1"/>
                        </a:solidFill>
                        <a:effectLst/>
                        <a:latin typeface="Arial" panose="020B0604020202020204" pitchFamily="34" charset="0"/>
                        <a:ea typeface="+mn-ea"/>
                        <a:cs typeface="Times New Roman" panose="02020603050405020304" pitchFamily="18" charset="0"/>
                      </a:endParaRPr>
                    </a:p>
                    <a:p>
                      <a:pPr hangingPunct="0">
                        <a:spcAft>
                          <a:spcPts val="1200"/>
                        </a:spcAft>
                      </a:pPr>
                      <a:endParaRPr lang="fr-FR" sz="1000" kern="1200" dirty="0">
                        <a:solidFill>
                          <a:schemeClr val="tx1"/>
                        </a:solidFill>
                        <a:effectLst/>
                        <a:latin typeface="Arial" panose="020B0604020202020204" pitchFamily="34" charset="0"/>
                        <a:ea typeface="+mn-ea"/>
                        <a:cs typeface="Times New Roman" panose="02020603050405020304" pitchFamily="18"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16058269"/>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highlight>
                  <a:srgbClr val="FFFFFF"/>
                </a:highlight>
              </a:rPr>
              <a:t>Revised Study/Work Items led by CT1</a:t>
            </a:r>
          </a:p>
        </p:txBody>
      </p:sp>
      <p:graphicFrame>
        <p:nvGraphicFramePr>
          <p:cNvPr id="4" name="Tableau 3"/>
          <p:cNvGraphicFramePr>
            <a:graphicFrameLocks noGrp="1"/>
          </p:cNvGraphicFramePr>
          <p:nvPr>
            <p:extLst>
              <p:ext uri="{D42A27DB-BD31-4B8C-83A1-F6EECF244321}">
                <p14:modId xmlns:p14="http://schemas.microsoft.com/office/powerpoint/2010/main" val="1324079305"/>
              </p:ext>
            </p:extLst>
          </p:nvPr>
        </p:nvGraphicFramePr>
        <p:xfrm>
          <a:off x="209550" y="2282827"/>
          <a:ext cx="11341319" cy="1555308"/>
        </p:xfrm>
        <a:graphic>
          <a:graphicData uri="http://schemas.openxmlformats.org/drawingml/2006/table">
            <a:tbl>
              <a:tblPr firstRow="1" firstCol="1" bandRow="1"/>
              <a:tblGrid>
                <a:gridCol w="935438">
                  <a:extLst>
                    <a:ext uri="{9D8B030D-6E8A-4147-A177-3AD203B41FA5}">
                      <a16:colId xmlns:a16="http://schemas.microsoft.com/office/drawing/2014/main" val="20000"/>
                    </a:ext>
                  </a:extLst>
                </a:gridCol>
                <a:gridCol w="4619708">
                  <a:extLst>
                    <a:ext uri="{9D8B030D-6E8A-4147-A177-3AD203B41FA5}">
                      <a16:colId xmlns:a16="http://schemas.microsoft.com/office/drawing/2014/main" val="20001"/>
                    </a:ext>
                  </a:extLst>
                </a:gridCol>
                <a:gridCol w="1266997">
                  <a:extLst>
                    <a:ext uri="{9D8B030D-6E8A-4147-A177-3AD203B41FA5}">
                      <a16:colId xmlns:a16="http://schemas.microsoft.com/office/drawing/2014/main" val="20002"/>
                    </a:ext>
                  </a:extLst>
                </a:gridCol>
                <a:gridCol w="4519176">
                  <a:extLst>
                    <a:ext uri="{9D8B030D-6E8A-4147-A177-3AD203B41FA5}">
                      <a16:colId xmlns:a16="http://schemas.microsoft.com/office/drawing/2014/main" val="20003"/>
                    </a:ext>
                  </a:extLst>
                </a:gridCol>
              </a:tblGrid>
              <a:tr h="22089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5384">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CP-23xxxx</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Support for wireless and wireline convergence for the 5G system architecture Phase 2</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Nokia</a:t>
                      </a: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1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18408555"/>
                  </a:ext>
                </a:extLst>
              </a:tr>
              <a:tr h="205384">
                <a:tc>
                  <a:txBody>
                    <a:bodyPr/>
                    <a:lstStyle/>
                    <a:p>
                      <a:pPr hangingPunct="0"/>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SEAL data delivery enabler for vertical applications</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76392881"/>
                  </a:ext>
                </a:extLst>
              </a:tr>
              <a:tr h="11204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application layer support for V2X services; Phase 3</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Huawei</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251265"/>
                  </a:ext>
                </a:extLst>
              </a:tr>
              <a:tr h="1144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kern="1200" dirty="0">
                          <a:solidFill>
                            <a:schemeClr val="tx1"/>
                          </a:solidFill>
                          <a:effectLst/>
                          <a:latin typeface="Arial" panose="020B0604020202020204" pitchFamily="34" charset="0"/>
                          <a:ea typeface="+mn-ea"/>
                          <a:cs typeface="Times New Roman" panose="02020603050405020304" pitchFamily="18" charset="0"/>
                        </a:rPr>
                        <a:t> CP-23xxxx</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r>
                        <a:rPr lang="en-GB" sz="1000" kern="1200" dirty="0">
                          <a:solidFill>
                            <a:schemeClr val="tx1"/>
                          </a:solidFill>
                          <a:effectLst/>
                          <a:latin typeface="Arial" panose="020B0604020202020204" pitchFamily="34" charset="0"/>
                          <a:ea typeface="+mn-ea"/>
                          <a:cs typeface="Times New Roman" panose="02020603050405020304" pitchFamily="18" charset="0"/>
                        </a:rPr>
                        <a:t>CT aspects of Enhanced support of Non-Public Networks Phase 2</a:t>
                      </a:r>
                      <a:endParaRPr lang="de-DE" sz="10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000" b="0" i="0" u="none" strike="noStrike" kern="1200" dirty="0">
                          <a:solidFill>
                            <a:srgbClr val="000000"/>
                          </a:solidFill>
                          <a:effectLst/>
                          <a:latin typeface="Arial" panose="020B0604020202020204" pitchFamily="34" charset="0"/>
                          <a:ea typeface="+mn-ea"/>
                          <a:cs typeface="+mn-cs"/>
                        </a:rPr>
                        <a:t>Ericsson</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44601958"/>
                  </a:ext>
                </a:extLst>
              </a:tr>
              <a:tr h="1076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de-DE" sz="1000" kern="1200" dirty="0">
                        <a:solidFill>
                          <a:schemeClr val="tx1"/>
                        </a:solidFill>
                        <a:effectLst/>
                        <a:latin typeface="Arial" panose="020B0604020202020204" pitchFamily="34" charset="0"/>
                        <a:ea typeface="+mn-ea"/>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83839098"/>
                  </a:ext>
                </a:extLst>
              </a:tr>
              <a:tr h="107601">
                <a:tc>
                  <a:txBody>
                    <a:bodyPr/>
                    <a:lstStyle/>
                    <a:p>
                      <a:pPr algn="l" fontAlgn="b"/>
                      <a:endParaRPr lang="de-DE" sz="1100" b="0" i="0" kern="1200" dirty="0">
                        <a:solidFill>
                          <a:schemeClr val="tx1"/>
                        </a:solidFill>
                        <a:effectLst/>
                        <a:latin typeface="+mn-lt"/>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97413747"/>
                  </a:ext>
                </a:extLst>
              </a:tr>
              <a:tr h="107601">
                <a:tc>
                  <a:txBody>
                    <a:bodyPr/>
                    <a:lstStyle/>
                    <a:p>
                      <a:pPr algn="l" fontAlgn="b"/>
                      <a:endParaRPr lang="de-DE" sz="1100" b="0" i="0" u="none" strike="noStrike" dirty="0">
                        <a:solidFill>
                          <a:srgbClr val="000000"/>
                        </a:solidFill>
                        <a:effectLst/>
                        <a:highlight>
                          <a:srgbClr val="FFFF00"/>
                        </a:highlight>
                        <a:latin typeface="Calibri" panose="020F050202020403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endParaRPr lang="de-D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000" b="0" i="0" u="none" strike="noStrike" kern="120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77323198"/>
                  </a:ext>
                </a:extLst>
              </a:tr>
            </a:tbl>
          </a:graphicData>
        </a:graphic>
      </p:graphicFrame>
    </p:spTree>
    <p:extLst>
      <p:ext uri="{BB962C8B-B14F-4D97-AF65-F5344CB8AC3E}">
        <p14:creationId xmlns:p14="http://schemas.microsoft.com/office/powerpoint/2010/main" val="158815098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3818334386"/>
              </p:ext>
            </p:extLst>
          </p:nvPr>
        </p:nvGraphicFramePr>
        <p:xfrm>
          <a:off x="657054" y="1816740"/>
          <a:ext cx="9687858" cy="3181464"/>
        </p:xfrm>
        <a:graphic>
          <a:graphicData uri="http://schemas.openxmlformats.org/drawingml/2006/table">
            <a:tbl>
              <a:tblPr firstRow="1" firstCol="1" bandRow="1"/>
              <a:tblGrid>
                <a:gridCol w="594057">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9">
                  <a:extLst>
                    <a:ext uri="{9D8B030D-6E8A-4147-A177-3AD203B41FA5}">
                      <a16:colId xmlns:a16="http://schemas.microsoft.com/office/drawing/2014/main" val="20002"/>
                    </a:ext>
                  </a:extLst>
                </a:gridCol>
                <a:gridCol w="680476">
                  <a:extLst>
                    <a:ext uri="{9D8B030D-6E8A-4147-A177-3AD203B41FA5}">
                      <a16:colId xmlns:a16="http://schemas.microsoft.com/office/drawing/2014/main" val="20003"/>
                    </a:ext>
                  </a:extLst>
                </a:gridCol>
                <a:gridCol w="566928">
                  <a:extLst>
                    <a:ext uri="{9D8B030D-6E8A-4147-A177-3AD203B41FA5}">
                      <a16:colId xmlns:a16="http://schemas.microsoft.com/office/drawing/2014/main" val="20004"/>
                    </a:ext>
                  </a:extLst>
                </a:gridCol>
                <a:gridCol w="944880">
                  <a:extLst>
                    <a:ext uri="{9D8B030D-6E8A-4147-A177-3AD203B41FA5}">
                      <a16:colId xmlns:a16="http://schemas.microsoft.com/office/drawing/2014/main" val="20005"/>
                    </a:ext>
                  </a:extLst>
                </a:gridCol>
                <a:gridCol w="627888">
                  <a:extLst>
                    <a:ext uri="{9D8B030D-6E8A-4147-A177-3AD203B41FA5}">
                      <a16:colId xmlns:a16="http://schemas.microsoft.com/office/drawing/2014/main" val="20006"/>
                    </a:ext>
                  </a:extLst>
                </a:gridCol>
                <a:gridCol w="676656">
                  <a:extLst>
                    <a:ext uri="{9D8B030D-6E8A-4147-A177-3AD203B41FA5}">
                      <a16:colId xmlns:a16="http://schemas.microsoft.com/office/drawing/2014/main" val="2821138968"/>
                    </a:ext>
                  </a:extLst>
                </a:gridCol>
                <a:gridCol w="981456">
                  <a:extLst>
                    <a:ext uri="{9D8B030D-6E8A-4147-A177-3AD203B41FA5}">
                      <a16:colId xmlns:a16="http://schemas.microsoft.com/office/drawing/2014/main" val="295961145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NBI18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MCOver5MBS</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20%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970034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 aspects of Mission Critical Services over 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MCOver5GProSe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de-DE" sz="1000" b="1" i="0" u="none" strike="noStrike" kern="1200">
                          <a:solidFill>
                            <a:srgbClr val="000000"/>
                          </a:solidFill>
                          <a:effectLst/>
                          <a:latin typeface="Arial" panose="020B0604020202020204" pitchFamily="34" charset="0"/>
                          <a:ea typeface="+mn-ea"/>
                          <a:cs typeface="+mn-cs"/>
                        </a:rPr>
                        <a:t>970059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CT1 </a:t>
                      </a:r>
                      <a:r>
                        <a:rPr lang="de-DE" sz="1000" b="1" i="0" u="none" strike="noStrike" kern="1200" dirty="0" err="1">
                          <a:solidFill>
                            <a:srgbClr val="000000"/>
                          </a:solidFill>
                          <a:effectLst/>
                          <a:latin typeface="Arial" panose="020B0604020202020204" pitchFamily="34" charset="0"/>
                          <a:ea typeface="+mn-ea"/>
                          <a:cs typeface="+mn-cs"/>
                        </a:rPr>
                        <a:t>aspects</a:t>
                      </a:r>
                      <a:r>
                        <a:rPr lang="de-DE" sz="1000" b="1" i="0" u="none" strike="noStrike" kern="1200" dirty="0">
                          <a:solidFill>
                            <a:srgbClr val="000000"/>
                          </a:solidFill>
                          <a:effectLst/>
                          <a:latin typeface="Arial" panose="020B0604020202020204" pitchFamily="34" charset="0"/>
                          <a:ea typeface="+mn-ea"/>
                          <a:cs typeface="+mn-cs"/>
                        </a:rPr>
                        <a:t> </a:t>
                      </a:r>
                      <a:r>
                        <a:rPr lang="de-DE" sz="1000" b="1" i="0" u="none" strike="noStrike" kern="1200" dirty="0" err="1">
                          <a:solidFill>
                            <a:srgbClr val="000000"/>
                          </a:solidFill>
                          <a:effectLst/>
                          <a:latin typeface="Arial" panose="020B0604020202020204" pitchFamily="34" charset="0"/>
                          <a:ea typeface="+mn-ea"/>
                          <a:cs typeface="+mn-cs"/>
                        </a:rPr>
                        <a:t>of</a:t>
                      </a:r>
                      <a:r>
                        <a:rPr lang="de-DE" sz="1000" b="1" i="0" u="none" strike="noStrike" kern="1200" dirty="0">
                          <a:solidFill>
                            <a:srgbClr val="000000"/>
                          </a:solidFill>
                          <a:effectLst/>
                          <a:latin typeface="Arial" panose="020B0604020202020204" pitchFamily="34" charset="0"/>
                          <a:ea typeface="+mn-ea"/>
                          <a:cs typeface="+mn-cs"/>
                        </a:rPr>
                        <a:t> 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SENSE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65%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Stage-3 5GS NAS protocol development 18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5GProtoc18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Stage-3 SAE Protocol Development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SAES18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960009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Protocol enhancements for Mission Critical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MCProtoc18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336535">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960010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  MPS for Supplementary Services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err="1">
                          <a:solidFill>
                            <a:srgbClr val="000000"/>
                          </a:solidFill>
                          <a:effectLst/>
                          <a:latin typeface="Arial" panose="020B0604020202020204" pitchFamily="34" charset="0"/>
                          <a:ea typeface="+mn-ea"/>
                          <a:cs typeface="+mn-cs"/>
                        </a:rPr>
                        <a:t>MPSSupServ</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12.12.2022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100%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6906362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1676986054"/>
              </p:ext>
            </p:extLst>
          </p:nvPr>
        </p:nvGraphicFramePr>
        <p:xfrm>
          <a:off x="657054" y="1816740"/>
          <a:ext cx="9956082" cy="3194650"/>
        </p:xfrm>
        <a:graphic>
          <a:graphicData uri="http://schemas.openxmlformats.org/drawingml/2006/table">
            <a:tbl>
              <a:tblPr firstRow="1" firstCol="1" bandRow="1"/>
              <a:tblGrid>
                <a:gridCol w="645830">
                  <a:extLst>
                    <a:ext uri="{9D8B030D-6E8A-4147-A177-3AD203B41FA5}">
                      <a16:colId xmlns:a16="http://schemas.microsoft.com/office/drawing/2014/main" val="20000"/>
                    </a:ext>
                  </a:extLst>
                </a:gridCol>
                <a:gridCol w="3831455">
                  <a:extLst>
                    <a:ext uri="{9D8B030D-6E8A-4147-A177-3AD203B41FA5}">
                      <a16:colId xmlns:a16="http://schemas.microsoft.com/office/drawing/2014/main" val="20001"/>
                    </a:ext>
                  </a:extLst>
                </a:gridCol>
                <a:gridCol w="1186322">
                  <a:extLst>
                    <a:ext uri="{9D8B030D-6E8A-4147-A177-3AD203B41FA5}">
                      <a16:colId xmlns:a16="http://schemas.microsoft.com/office/drawing/2014/main" val="20002"/>
                    </a:ext>
                  </a:extLst>
                </a:gridCol>
                <a:gridCol w="662375">
                  <a:extLst>
                    <a:ext uri="{9D8B030D-6E8A-4147-A177-3AD203B41FA5}">
                      <a16:colId xmlns:a16="http://schemas.microsoft.com/office/drawing/2014/main" val="20003"/>
                    </a:ext>
                  </a:extLst>
                </a:gridCol>
                <a:gridCol w="543822">
                  <a:extLst>
                    <a:ext uri="{9D8B030D-6E8A-4147-A177-3AD203B41FA5}">
                      <a16:colId xmlns:a16="http://schemas.microsoft.com/office/drawing/2014/main" val="20004"/>
                    </a:ext>
                  </a:extLst>
                </a:gridCol>
                <a:gridCol w="707225">
                  <a:extLst>
                    <a:ext uri="{9D8B030D-6E8A-4147-A177-3AD203B41FA5}">
                      <a16:colId xmlns:a16="http://schemas.microsoft.com/office/drawing/2014/main" val="20005"/>
                    </a:ext>
                  </a:extLst>
                </a:gridCol>
                <a:gridCol w="724357">
                  <a:extLst>
                    <a:ext uri="{9D8B030D-6E8A-4147-A177-3AD203B41FA5}">
                      <a16:colId xmlns:a16="http://schemas.microsoft.com/office/drawing/2014/main" val="20006"/>
                    </a:ext>
                  </a:extLst>
                </a:gridCol>
                <a:gridCol w="627004">
                  <a:extLst>
                    <a:ext uri="{9D8B030D-6E8A-4147-A177-3AD203B41FA5}">
                      <a16:colId xmlns:a16="http://schemas.microsoft.com/office/drawing/2014/main" val="19969839"/>
                    </a:ext>
                  </a:extLst>
                </a:gridCol>
                <a:gridCol w="1027692">
                  <a:extLst>
                    <a:ext uri="{9D8B030D-6E8A-4147-A177-3AD203B41FA5}">
                      <a16:colId xmlns:a16="http://schemas.microsoft.com/office/drawing/2014/main" val="1535132734"/>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de-DE" sz="1000" b="1" i="0" u="none" strike="noStrike" kern="1200" dirty="0">
                          <a:solidFill>
                            <a:srgbClr val="000000"/>
                          </a:solidFill>
                          <a:effectLst/>
                          <a:latin typeface="Arial" panose="020B0604020202020204" pitchFamily="34" charset="0"/>
                          <a:ea typeface="+mn-ea"/>
                          <a:cs typeface="+mn-cs"/>
                        </a:rPr>
                        <a:t>970035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IMS Stage-3 IETF Protocol Alignment</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IMSProtoc18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UASAPP_Ph2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980057</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5G_eLCS_Ph3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5G_ProSe_Ph2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70%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10%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SEALDD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980069</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gn="l">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eMCSMI_IRail</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762266C6-A3E4-7FD6-4284-501224040791}"/>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326243881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a:t>
            </a:r>
            <a:r>
              <a:rPr lang="en-US" dirty="0">
                <a:highlight>
                  <a:srgbClr val="FFFFFF"/>
                </a:highlight>
              </a:rPr>
              <a:t>Plan</a:t>
            </a:r>
            <a:r>
              <a:rPr lang="en-US" dirty="0"/>
              <a:t> Rel-18</a:t>
            </a:r>
          </a:p>
        </p:txBody>
      </p:sp>
      <p:graphicFrame>
        <p:nvGraphicFramePr>
          <p:cNvPr id="8" name="Table 7">
            <a:extLst>
              <a:ext uri="{FF2B5EF4-FFF2-40B4-BE49-F238E27FC236}">
                <a16:creationId xmlns:a16="http://schemas.microsoft.com/office/drawing/2014/main" id="{1F08786B-EB59-446A-8C38-028E66BAE751}"/>
              </a:ext>
            </a:extLst>
          </p:cNvPr>
          <p:cNvGraphicFramePr>
            <a:graphicFrameLocks noGrp="1"/>
          </p:cNvGraphicFramePr>
          <p:nvPr>
            <p:extLst>
              <p:ext uri="{D42A27DB-BD31-4B8C-83A1-F6EECF244321}">
                <p14:modId xmlns:p14="http://schemas.microsoft.com/office/powerpoint/2010/main" val="918948292"/>
              </p:ext>
            </p:extLst>
          </p:nvPr>
        </p:nvGraphicFramePr>
        <p:xfrm>
          <a:off x="657054" y="1816740"/>
          <a:ext cx="9596418" cy="3194650"/>
        </p:xfrm>
        <a:graphic>
          <a:graphicData uri="http://schemas.openxmlformats.org/drawingml/2006/table">
            <a:tbl>
              <a:tblPr firstRow="1" firstCol="1" bandRow="1"/>
              <a:tblGrid>
                <a:gridCol w="594056">
                  <a:extLst>
                    <a:ext uri="{9D8B030D-6E8A-4147-A177-3AD203B41FA5}">
                      <a16:colId xmlns:a16="http://schemas.microsoft.com/office/drawing/2014/main" val="20000"/>
                    </a:ext>
                  </a:extLst>
                </a:gridCol>
                <a:gridCol w="3524298">
                  <a:extLst>
                    <a:ext uri="{9D8B030D-6E8A-4147-A177-3AD203B41FA5}">
                      <a16:colId xmlns:a16="http://schemas.microsoft.com/office/drawing/2014/main" val="20001"/>
                    </a:ext>
                  </a:extLst>
                </a:gridCol>
                <a:gridCol w="1091218">
                  <a:extLst>
                    <a:ext uri="{9D8B030D-6E8A-4147-A177-3AD203B41FA5}">
                      <a16:colId xmlns:a16="http://schemas.microsoft.com/office/drawing/2014/main" val="20002"/>
                    </a:ext>
                  </a:extLst>
                </a:gridCol>
                <a:gridCol w="747534">
                  <a:extLst>
                    <a:ext uri="{9D8B030D-6E8A-4147-A177-3AD203B41FA5}">
                      <a16:colId xmlns:a16="http://schemas.microsoft.com/office/drawing/2014/main" val="20003"/>
                    </a:ext>
                  </a:extLst>
                </a:gridCol>
                <a:gridCol w="646176">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09600">
                  <a:extLst>
                    <a:ext uri="{9D8B030D-6E8A-4147-A177-3AD203B41FA5}">
                      <a16:colId xmlns:a16="http://schemas.microsoft.com/office/drawing/2014/main" val="20006"/>
                    </a:ext>
                  </a:extLst>
                </a:gridCol>
                <a:gridCol w="603504">
                  <a:extLst>
                    <a:ext uri="{9D8B030D-6E8A-4147-A177-3AD203B41FA5}">
                      <a16:colId xmlns:a16="http://schemas.microsoft.com/office/drawing/2014/main" val="2660469564"/>
                    </a:ext>
                  </a:extLst>
                </a:gridCol>
                <a:gridCol w="1085088">
                  <a:extLst>
                    <a:ext uri="{9D8B030D-6E8A-4147-A177-3AD203B41FA5}">
                      <a16:colId xmlns:a16="http://schemas.microsoft.com/office/drawing/2014/main" val="3749932395"/>
                    </a:ext>
                  </a:extLst>
                </a:gridCol>
              </a:tblGrid>
              <a:tr h="398761">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Release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Group</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End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b="1" noProof="0" dirty="0">
                          <a:effectLst/>
                          <a:latin typeface="Arial "/>
                          <a:ea typeface="Calibri" panose="020F0502020204030204" pitchFamily="34" charset="0"/>
                          <a:cs typeface="Times New Roman" panose="02020603050405020304" pitchFamily="18" charset="0"/>
                        </a:rPr>
                        <a:t>Status</a:t>
                      </a:r>
                      <a:r>
                        <a:rPr lang="fr-FR" sz="1000" b="1" dirty="0">
                          <a:effectLst/>
                          <a:latin typeface="Arial "/>
                          <a:ea typeface="Calibri" panose="020F0502020204030204" pitchFamily="34" charset="0"/>
                          <a:cs typeface="Times New Roman" panose="02020603050405020304" pitchFamily="18" charset="0"/>
                        </a:rPr>
                        <a:t>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876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V2XAPP_Ph3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dirty="0">
                          <a:solidFill>
                            <a:srgbClr val="000000"/>
                          </a:solidFill>
                          <a:effectLst/>
                          <a:latin typeface="Arial" panose="020B0604020202020204" pitchFamily="34" charset="0"/>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20%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06625">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980074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EDGEAPP_Ph2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dirty="0">
                          <a:solidFill>
                            <a:srgbClr val="000000"/>
                          </a:solidFill>
                          <a:effectLst/>
                          <a:latin typeface="Arial" panose="020B0604020202020204" pitchFamily="34" charset="0"/>
                        </a:rPr>
                        <a:t>12.12.2</a:t>
                      </a:r>
                      <a:endParaRPr lang="de-DE"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40%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5827">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980078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eNPN_Ph2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33%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5350">
                <a:tc>
                  <a:txBody>
                    <a:bodyPr/>
                    <a:lstStyle/>
                    <a:p>
                      <a:pPr algn="r" fontAlgn="b"/>
                      <a:r>
                        <a:rPr lang="en-US" sz="1000" b="1" i="0" u="none" strike="noStrike" kern="1200">
                          <a:solidFill>
                            <a:srgbClr val="000000"/>
                          </a:solidFill>
                          <a:effectLst/>
                          <a:latin typeface="Arial" panose="020B0604020202020204" pitchFamily="34" charset="0"/>
                          <a:ea typeface="+mn-ea"/>
                          <a:cs typeface="+mn-cs"/>
                        </a:rPr>
                        <a:t>980081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eUEPO</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10%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30%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5WWC_Ph2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3.3.24</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de-DE" sz="1000" b="1" i="0" u="none" strike="noStrike" kern="1200" dirty="0">
                          <a:solidFill>
                            <a:srgbClr val="000000"/>
                          </a:solidFill>
                          <a:effectLst/>
                          <a:latin typeface="Arial" panose="020B0604020202020204" pitchFamily="34" charset="0"/>
                          <a:ea typeface="+mn-ea"/>
                          <a:cs typeface="+mn-cs"/>
                        </a:rPr>
                        <a:t>50%</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60%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49721">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980088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Seamless UE context recovery </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SUECR</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9.9.23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95%</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      CT1 aspects of </a:t>
                      </a:r>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err="1">
                          <a:solidFill>
                            <a:srgbClr val="000000"/>
                          </a:solidFill>
                          <a:effectLst/>
                          <a:latin typeface="Arial" panose="020B0604020202020204" pitchFamily="34" charset="0"/>
                          <a:ea typeface="+mn-ea"/>
                          <a:cs typeface="+mn-cs"/>
                        </a:rPr>
                        <a:t>DetNet</a:t>
                      </a:r>
                      <a:endParaRPr lang="en-US" sz="1000" b="1"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90%</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07"/>
                  </a:ext>
                </a:extLst>
              </a:tr>
              <a:tr h="336535">
                <a:tc>
                  <a:txBody>
                    <a:bodyPr/>
                    <a:lstStyle/>
                    <a:p>
                      <a:pPr algn="r" fontAlgn="b"/>
                      <a:r>
                        <a:rPr lang="en-US" sz="1000" b="1" i="0" u="none" strike="noStrike" kern="1200" dirty="0">
                          <a:solidFill>
                            <a:srgbClr val="000000"/>
                          </a:solidFill>
                          <a:effectLst/>
                          <a:latin typeface="Arial" panose="020B0604020202020204" pitchFamily="34" charset="0"/>
                          <a:ea typeface="+mn-ea"/>
                          <a:cs typeface="+mn-cs"/>
                        </a:rPr>
                        <a:t>980096</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a:solidFill>
                            <a:srgbClr val="000000"/>
                          </a:solidFill>
                          <a:effectLst/>
                          <a:latin typeface="Arial" panose="020B0604020202020204" pitchFamily="34" charset="0"/>
                          <a:ea typeface="+mn-ea"/>
                          <a:cs typeface="+mn-cs"/>
                        </a:rPr>
                        <a:t>      CT1 aspects of 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en-US" sz="1000" b="1" i="0" u="none" strike="noStrike" kern="1200" dirty="0">
                          <a:solidFill>
                            <a:srgbClr val="000000"/>
                          </a:solidFill>
                          <a:effectLst/>
                          <a:latin typeface="Arial" panose="020B0604020202020204" pitchFamily="34" charset="0"/>
                          <a:ea typeface="+mn-ea"/>
                          <a:cs typeface="+mn-cs"/>
                        </a:rPr>
                        <a:t>TEI18_IPv6PD</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Rel-18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gn="l" fontAlgn="b"/>
                      <a:r>
                        <a:rPr lang="de-DE" sz="1000" b="1" i="0" u="none" strike="noStrike" kern="1200" dirty="0">
                          <a:solidFill>
                            <a:srgbClr val="000000"/>
                          </a:solidFill>
                          <a:effectLst/>
                          <a:latin typeface="Arial" panose="020B0604020202020204" pitchFamily="34" charset="0"/>
                          <a:ea typeface="+mn-ea"/>
                          <a:cs typeface="+mn-cs"/>
                        </a:rPr>
                        <a:t>C1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b="1" i="0" u="none" strike="noStrike" kern="1200" dirty="0">
                          <a:solidFill>
                            <a:srgbClr val="000000"/>
                          </a:solidFill>
                          <a:effectLst/>
                          <a:latin typeface="Arial" panose="020B0604020202020204" pitchFamily="34" charset="0"/>
                          <a:ea typeface="+mn-ea"/>
                          <a:cs typeface="+mn-cs"/>
                        </a:rPr>
                        <a:t>12.12.23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000000"/>
                          </a:solidFill>
                          <a:effectLst/>
                          <a:latin typeface="Arial" panose="020B0604020202020204" pitchFamily="34" charset="0"/>
                          <a:ea typeface="+mn-ea"/>
                          <a:cs typeface="+mn-cs"/>
                        </a:rPr>
                        <a:t>95%</a:t>
                      </a:r>
                    </a:p>
                  </a:txBody>
                  <a:tcPr marL="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r>
                        <a:rPr lang="en-US" sz="1000" b="1" i="0" u="none" strike="noStrike" kern="1200" dirty="0">
                          <a:solidFill>
                            <a:srgbClr val="FF0000"/>
                          </a:solidFill>
                          <a:effectLst/>
                          <a:latin typeface="Arial" panose="020B0604020202020204" pitchFamily="34" charset="0"/>
                          <a:ea typeface="+mn-ea"/>
                          <a:cs typeface="+mn-cs"/>
                        </a:rPr>
                        <a:t>100%</a:t>
                      </a: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tc>
                  <a:txBody>
                    <a:bodyPr/>
                    <a:lstStyle/>
                    <a:p>
                      <a:pPr>
                        <a:lnSpc>
                          <a:spcPct val="107000"/>
                        </a:lnSpc>
                        <a:spcAft>
                          <a:spcPts val="800"/>
                        </a:spcAft>
                      </a:pPr>
                      <a:endParaRPr lang="en-US" sz="1000" b="1" i="0" u="none" strike="noStrike" kern="1200" dirty="0">
                        <a:solidFill>
                          <a:srgbClr val="000000"/>
                        </a:solidFill>
                        <a:effectLst/>
                        <a:latin typeface="Arial" panose="020B0604020202020204" pitchFamily="34" charset="0"/>
                        <a:ea typeface="+mn-ea"/>
                        <a:cs typeface="+mn-cs"/>
                      </a:endParaRPr>
                    </a:p>
                  </a:txBody>
                  <a:tcPr marL="68580" marR="68580" marT="9525"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58EB35"/>
                    </a:solidFill>
                  </a:tcPr>
                </a:tc>
                <a:extLst>
                  <a:ext uri="{0D108BD9-81ED-4DB2-BD59-A6C34878D82A}">
                    <a16:rowId xmlns:a16="http://schemas.microsoft.com/office/drawing/2014/main" val="10010"/>
                  </a:ext>
                </a:extLst>
              </a:tr>
            </a:tbl>
          </a:graphicData>
        </a:graphic>
      </p:graphicFrame>
      <p:sp>
        <p:nvSpPr>
          <p:cNvPr id="3" name="Content Placeholder 2">
            <a:extLst>
              <a:ext uri="{FF2B5EF4-FFF2-40B4-BE49-F238E27FC236}">
                <a16:creationId xmlns:a16="http://schemas.microsoft.com/office/drawing/2014/main" id="{2263001B-4E52-3473-0E39-04568D3A1111}"/>
              </a:ext>
            </a:extLst>
          </p:cNvPr>
          <p:cNvSpPr txBox="1">
            <a:spLocks/>
          </p:cNvSpPr>
          <p:nvPr/>
        </p:nvSpPr>
        <p:spPr bwMode="auto">
          <a:xfrm>
            <a:off x="93277" y="5057206"/>
            <a:ext cx="5444763"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highlight>
                  <a:srgbClr val="00FF00"/>
                </a:highlight>
                <a:latin typeface="Arial" panose="020B0604020202020204" pitchFamily="34" charset="0"/>
              </a:rPr>
              <a:t>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Small outstanding issues</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E</a:t>
            </a:r>
            <a:r>
              <a:rPr lang="fi-FI" altLang="de-DE" sz="1000" dirty="0">
                <a:latin typeface="Arial" panose="020B0604020202020204" pitchFamily="34" charset="0"/>
              </a:rPr>
              <a:t>xception sheet</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latin typeface="Arial" panose="020B0604020202020204" pitchFamily="34" charset="0"/>
                <a:cs typeface="Arial" panose="020B0604020202020204" pitchFamily="34" charset="0"/>
              </a:rPr>
              <a:t>      – Updated since the last plenary</a:t>
            </a:r>
          </a:p>
        </p:txBody>
      </p:sp>
    </p:spTree>
    <p:extLst>
      <p:ext uri="{BB962C8B-B14F-4D97-AF65-F5344CB8AC3E}">
        <p14:creationId xmlns:p14="http://schemas.microsoft.com/office/powerpoint/2010/main" val="216669231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2350</TotalTime>
  <Words>2243</Words>
  <Application>Microsoft Office PowerPoint</Application>
  <PresentationFormat>Widescreen</PresentationFormat>
  <Paragraphs>626</Paragraphs>
  <Slides>26</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Arial </vt:lpstr>
      <vt:lpstr>Calibri</vt:lpstr>
      <vt:lpstr>Calibri Light</vt:lpstr>
      <vt:lpstr>Times New Roman</vt:lpstr>
      <vt:lpstr>Office Theme</vt:lpstr>
      <vt:lpstr>Custom Design</vt:lpstr>
      <vt:lpstr>CT WG1 Status Report  to TSG CT#100</vt:lpstr>
      <vt:lpstr>TSG CT WG1 (new) Officials</vt:lpstr>
      <vt:lpstr>Meeting Calendar</vt:lpstr>
      <vt:lpstr>TSG CT WG1 Statistics</vt:lpstr>
      <vt:lpstr>New agreed  Study/Work Items led by CT1</vt:lpstr>
      <vt:lpstr>Revised Study/Work Items led by CT1</vt:lpstr>
      <vt:lpstr>Work Plan Rel-18</vt:lpstr>
      <vt:lpstr>Work Plan Rel-18</vt:lpstr>
      <vt:lpstr>Work Plan Rel-18</vt:lpstr>
      <vt:lpstr>Work Plan Rel-18</vt:lpstr>
      <vt:lpstr>Work Plan Rel-18</vt:lpstr>
      <vt:lpstr>Work Plan Rel-18</vt:lpstr>
      <vt:lpstr>TS/TR sent to CT plenary</vt:lpstr>
      <vt:lpstr>Work Item Exception Sheets </vt:lpstr>
      <vt:lpstr>Status of older releases</vt:lpstr>
      <vt:lpstr>Release 16 Status</vt:lpstr>
      <vt:lpstr>Backward Incompatible Changes Rel-16</vt:lpstr>
      <vt:lpstr>Release 17 Status </vt:lpstr>
      <vt:lpstr>Backward Incompatible Changes Rel-17</vt:lpstr>
      <vt:lpstr>Release 18 Status </vt:lpstr>
      <vt:lpstr>For Information to CT</vt:lpstr>
      <vt:lpstr>For Action to CT</vt:lpstr>
      <vt:lpstr>Acknowledgements</vt:lpstr>
      <vt:lpstr>Annex [not yet updated]</vt:lpstr>
      <vt:lpstr>CRs for conditional approval [not yet updated]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Lena Chaponniere29</cp:lastModifiedBy>
  <cp:revision>1220</cp:revision>
  <dcterms:created xsi:type="dcterms:W3CDTF">2010-02-05T13:52:04Z</dcterms:created>
  <dcterms:modified xsi:type="dcterms:W3CDTF">2023-06-01T21:42:18Z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2021-08-30T08:50:10Z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775e7123-7e2b-484f-bfcc-c3cc27dbe04f</vt:lpwstr>
  </property>
  <property fmtid="{D5CDD505-2E9C-101B-9397-08002B2CF9AE}" pid="8" name="MSIP_Label_b1aa2129-79ec-42c0-bfac-e5b7a0374572_ContentBits">
    <vt:lpwstr>0</vt:lpwstr>
  </property>
</Properties>
</file>