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4"/>
  </p:sldMasterIdLst>
  <p:notesMasterIdLst>
    <p:notesMasterId r:id="rId9"/>
  </p:notesMasterIdLst>
  <p:handoutMasterIdLst>
    <p:handoutMasterId r:id="rId10"/>
  </p:handoutMasterIdLst>
  <p:sldIdLst>
    <p:sldId id="259" r:id="rId5"/>
    <p:sldId id="256" r:id="rId6"/>
    <p:sldId id="257" r:id="rId7"/>
    <p:sldId id="25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yler lynch" initials="tl" lastIdx="24" clrIdx="0">
    <p:extLst>
      <p:ext uri="{19B8F6BF-5375-455C-9EA6-DF929625EA0E}">
        <p15:presenceInfo xmlns:p15="http://schemas.microsoft.com/office/powerpoint/2012/main" userId="4d79623da105b09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CBACF"/>
    <a:srgbClr val="F2F3F5"/>
    <a:srgbClr val="4C5B6E"/>
    <a:srgbClr val="496471"/>
    <a:srgbClr val="F2F5F8"/>
    <a:srgbClr val="F0F2F6"/>
    <a:srgbClr val="FAFBFC"/>
    <a:srgbClr val="F9FBFD"/>
    <a:srgbClr val="F4F7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128" autoAdjust="0"/>
  </p:normalViewPr>
  <p:slideViewPr>
    <p:cSldViewPr snapToGrid="0">
      <p:cViewPr varScale="1">
        <p:scale>
          <a:sx n="102" d="100"/>
          <a:sy n="102" d="100"/>
        </p:scale>
        <p:origin x="126" y="3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30" d="100"/>
        <a:sy n="130" d="100"/>
      </p:scale>
      <p:origin x="0" y="-30616"/>
    </p:cViewPr>
  </p:sorterViewPr>
  <p:notesViewPr>
    <p:cSldViewPr snapToGrid="0">
      <p:cViewPr varScale="1">
        <p:scale>
          <a:sx n="117" d="100"/>
          <a:sy n="117" d="100"/>
        </p:scale>
        <p:origin x="50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nghoon Kim" userId="271d6992-43f1-4f2d-8f03-027e6027b62b" providerId="ADAL" clId="{0A37B3D3-BB22-4140-9217-305D80A6B771}"/>
    <pc:docChg chg="undo custSel modSld">
      <pc:chgData name="Sunghoon Kim" userId="271d6992-43f1-4f2d-8f03-027e6027b62b" providerId="ADAL" clId="{0A37B3D3-BB22-4140-9217-305D80A6B771}" dt="2022-02-17T22:04:28.713" v="63" actId="1076"/>
      <pc:docMkLst>
        <pc:docMk/>
      </pc:docMkLst>
      <pc:sldChg chg="modSp mod">
        <pc:chgData name="Sunghoon Kim" userId="271d6992-43f1-4f2d-8f03-027e6027b62b" providerId="ADAL" clId="{0A37B3D3-BB22-4140-9217-305D80A6B771}" dt="2022-02-17T22:04:28.713" v="63" actId="1076"/>
        <pc:sldMkLst>
          <pc:docMk/>
          <pc:sldMk cId="4117838344" sldId="257"/>
        </pc:sldMkLst>
        <pc:spChg chg="mod">
          <ac:chgData name="Sunghoon Kim" userId="271d6992-43f1-4f2d-8f03-027e6027b62b" providerId="ADAL" clId="{0A37B3D3-BB22-4140-9217-305D80A6B771}" dt="2022-02-17T22:04:28.713" v="63" actId="1076"/>
          <ac:spMkLst>
            <pc:docMk/>
            <pc:sldMk cId="4117838344" sldId="257"/>
            <ac:spMk id="6" creationId="{517404E7-8C96-4429-B6C7-9F5CF8FED15F}"/>
          </ac:spMkLst>
        </pc:spChg>
        <pc:cxnChg chg="mod">
          <ac:chgData name="Sunghoon Kim" userId="271d6992-43f1-4f2d-8f03-027e6027b62b" providerId="ADAL" clId="{0A37B3D3-BB22-4140-9217-305D80A6B771}" dt="2022-02-17T22:04:28.713" v="63" actId="1076"/>
          <ac:cxnSpMkLst>
            <pc:docMk/>
            <pc:sldMk cId="4117838344" sldId="257"/>
            <ac:cxnSpMk id="5" creationId="{B1820D9E-17C3-4BDD-9E6B-4238A77DE0DF}"/>
          </ac:cxnSpMkLst>
        </pc:cxnChg>
      </pc:sldChg>
      <pc:sldChg chg="modSp mod">
        <pc:chgData name="Sunghoon Kim" userId="271d6992-43f1-4f2d-8f03-027e6027b62b" providerId="ADAL" clId="{0A37B3D3-BB22-4140-9217-305D80A6B771}" dt="2022-02-17T22:04:10.982" v="59" actId="1076"/>
        <pc:sldMkLst>
          <pc:docMk/>
          <pc:sldMk cId="2262153898" sldId="258"/>
        </pc:sldMkLst>
        <pc:spChg chg="mod">
          <ac:chgData name="Sunghoon Kim" userId="271d6992-43f1-4f2d-8f03-027e6027b62b" providerId="ADAL" clId="{0A37B3D3-BB22-4140-9217-305D80A6B771}" dt="2022-02-17T22:04:09.390" v="58" actId="1076"/>
          <ac:spMkLst>
            <pc:docMk/>
            <pc:sldMk cId="2262153898" sldId="258"/>
            <ac:spMk id="51" creationId="{C44D5816-692A-4287-9E38-423549EB8421}"/>
          </ac:spMkLst>
        </pc:spChg>
        <pc:spChg chg="mod">
          <ac:chgData name="Sunghoon Kim" userId="271d6992-43f1-4f2d-8f03-027e6027b62b" providerId="ADAL" clId="{0A37B3D3-BB22-4140-9217-305D80A6B771}" dt="2022-02-17T22:04:10.982" v="59" actId="1076"/>
          <ac:spMkLst>
            <pc:docMk/>
            <pc:sldMk cId="2262153898" sldId="258"/>
            <ac:spMk id="52" creationId="{E9211D92-3F2A-4365-817A-35454AA3BCE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57161BF-B23B-4394-A96E-F4360C62819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2EFA4A7-9429-4DF7-ABF5-D9E5B2540E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BAD32F0-874C-4AAC-9514-AAD3E6FF80D6}" type="datetimeFigureOut">
              <a:rPr lang="en-US" smtClean="0"/>
              <a:t>2/17/2022</a:t>
            </a:fld>
            <a:endParaRPr lang="en-US"/>
          </a:p>
        </p:txBody>
      </p:sp>
      <p:sp>
        <p:nvSpPr>
          <p:cNvPr id="4" name="Footer Placeholder 3">
            <a:extLst>
              <a:ext uri="{FF2B5EF4-FFF2-40B4-BE49-F238E27FC236}">
                <a16:creationId xmlns:a16="http://schemas.microsoft.com/office/drawing/2014/main" id="{7FFAA4EB-3327-4214-8C66-D022262D92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59F6045-FEC1-483F-916F-4A70D359C0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6F42476-7A7B-40F5-8A25-2A09BD3C8867}" type="slidenum">
              <a:rPr lang="en-US" smtClean="0"/>
              <a:t>‹#›</a:t>
            </a:fld>
            <a:endParaRPr lang="en-US"/>
          </a:p>
        </p:txBody>
      </p:sp>
    </p:spTree>
    <p:extLst>
      <p:ext uri="{BB962C8B-B14F-4D97-AF65-F5344CB8AC3E}">
        <p14:creationId xmlns:p14="http://schemas.microsoft.com/office/powerpoint/2010/main" val="25039673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6D1935-2548-4788-81DD-641A298E824F}" type="datetimeFigureOut">
              <a:rPr lang="de-DE" smtClean="0"/>
              <a:t>17.02.2022</a:t>
            </a:fld>
            <a:endParaRPr lang="de-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75E7E4-6857-4F03-A780-9887AA86825E}" type="slidenum">
              <a:rPr lang="de-DE" smtClean="0"/>
              <a:t>‹#›</a:t>
            </a:fld>
            <a:endParaRPr lang="de-DE"/>
          </a:p>
        </p:txBody>
      </p:sp>
    </p:spTree>
    <p:extLst>
      <p:ext uri="{BB962C8B-B14F-4D97-AF65-F5344CB8AC3E}">
        <p14:creationId xmlns:p14="http://schemas.microsoft.com/office/powerpoint/2010/main" val="1576483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ue">
    <p:bg>
      <p:bgPr>
        <a:solidFill>
          <a:srgbClr val="FFFFFF"/>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93EAE5D0-9BB5-4EB8-B2B1-42226863B63D}"/>
              </a:ext>
            </a:extLst>
          </p:cNvPr>
          <p:cNvGrpSpPr/>
          <p:nvPr userDrawn="1"/>
        </p:nvGrpSpPr>
        <p:grpSpPr>
          <a:xfrm>
            <a:off x="-1" y="-3"/>
            <a:ext cx="9789436" cy="6167628"/>
            <a:chOff x="-1" y="-3"/>
            <a:chExt cx="978943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rgbClr val="7CA0FF"/>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37470" y="2"/>
              <a:ext cx="251965" cy="6167623"/>
            </a:xfrm>
            <a:prstGeom prst="round1Rect">
              <a:avLst>
                <a:gd name="adj" fmla="val 50000"/>
              </a:avLst>
            </a:prstGeom>
            <a:gradFill flip="none" rotWithShape="1">
              <a:gsLst>
                <a:gs pos="100000">
                  <a:srgbClr val="415795">
                    <a:lumMod val="100000"/>
                  </a:srgbClr>
                </a:gs>
                <a:gs pos="0">
                  <a:srgbClr val="7CA0FF">
                    <a:alpha val="0"/>
                  </a:srgbClr>
                </a:gs>
                <a:gs pos="64000">
                  <a:srgbClr val="5E7DCA"/>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1"/>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7" name="first shadow">
              <a:extLst>
                <a:ext uri="{FF2B5EF4-FFF2-40B4-BE49-F238E27FC236}">
                  <a16:creationId xmlns:a16="http://schemas.microsoft.com/office/drawing/2014/main" id="{C934CF1E-FF30-4CBB-9F82-A5A64F40A1ED}"/>
                </a:ext>
              </a:extLst>
            </p:cNvPr>
            <p:cNvSpPr/>
            <p:nvPr/>
          </p:nvSpPr>
          <p:spPr bwMode="gray">
            <a:xfrm flipV="1">
              <a:off x="7771339" y="0"/>
              <a:ext cx="735836" cy="5477242"/>
            </a:xfrm>
            <a:prstGeom prst="round1Rect">
              <a:avLst>
                <a:gd name="adj" fmla="val 17346"/>
              </a:avLst>
            </a:prstGeom>
            <a:gradFill flip="none" rotWithShape="1">
              <a:gsLst>
                <a:gs pos="58000">
                  <a:srgbClr val="243DA8">
                    <a:alpha val="50000"/>
                  </a:srgbClr>
                </a:gs>
                <a:gs pos="0">
                  <a:srgbClr val="314FD5">
                    <a:alpha val="0"/>
                  </a:srgbClr>
                </a:gs>
                <a:gs pos="89000">
                  <a:srgbClr val="1D3393">
                    <a:lumMod val="90000"/>
                  </a:srgb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5503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7" name="Freeform 5">
            <a:extLst>
              <a:ext uri="{FF2B5EF4-FFF2-40B4-BE49-F238E27FC236}">
                <a16:creationId xmlns:a16="http://schemas.microsoft.com/office/drawing/2014/main" id="{DE4B2BCE-8AE1-43E3-B178-AF8DE6F44482}"/>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3" name="Title 2">
            <a:extLst>
              <a:ext uri="{FF2B5EF4-FFF2-40B4-BE49-F238E27FC236}">
                <a16:creationId xmlns:a16="http://schemas.microsoft.com/office/drawing/2014/main" id="{3EB0BD3E-DA13-45AB-BAE1-25767D7B24A2}"/>
              </a:ext>
            </a:extLst>
          </p:cNvPr>
          <p:cNvSpPr>
            <a:spLocks noGrp="1"/>
          </p:cNvSpPr>
          <p:nvPr>
            <p:ph type="title"/>
          </p:nvPr>
        </p:nvSpPr>
        <p:spPr bwMode="gray">
          <a:xfrm>
            <a:off x="431638" y="2256890"/>
            <a:ext cx="7415930" cy="1820755"/>
          </a:xfrm>
        </p:spPr>
        <p:txBody>
          <a:bodyPr wrap="square">
            <a:spAutoFit/>
          </a:bodyPr>
          <a:lstStyle>
            <a:lvl1pPr>
              <a:lnSpc>
                <a:spcPct val="87000"/>
              </a:lnSpc>
              <a:defRPr sz="6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538814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genda Gun Metal">
    <p:bg>
      <p:bgPr>
        <a:solidFill>
          <a:schemeClr val="accent5"/>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6"/>
            <a:ext cx="6391148" cy="4081659"/>
          </a:xfrm>
          <a:prstGeom prst="rect">
            <a:avLst/>
          </a:prstGeom>
        </p:spPr>
        <p:txBody>
          <a:bodyPr/>
          <a:lstStyle>
            <a:lvl1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1pPr>
            <a:lvl2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2pPr>
            <a:lvl3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3pPr>
            <a:lvl4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4pPr>
            <a:lvl5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6">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BCA85743-DB0F-45DD-9AFD-2C0317477EE5}"/>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6" name="Rectangle 5">
              <a:extLst>
                <a:ext uri="{FF2B5EF4-FFF2-40B4-BE49-F238E27FC236}">
                  <a16:creationId xmlns:a16="http://schemas.microsoft.com/office/drawing/2014/main" id="{491A9D0B-FE28-9048-B13B-E76F407CA744}"/>
                </a:ext>
              </a:extLst>
            </p:cNvPr>
            <p:cNvSpPr/>
            <p:nvPr/>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100000">
                  <a:schemeClr val="accent6">
                    <a:lumMod val="50000"/>
                    <a:alpha val="65000"/>
                  </a:schemeClr>
                </a:gs>
                <a:gs pos="0">
                  <a:schemeClr val="accent6">
                    <a:alpha val="0"/>
                  </a:schemeClr>
                </a:gs>
                <a:gs pos="64000">
                  <a:schemeClr val="accent6">
                    <a:lumMod val="50000"/>
                    <a:alpha val="35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11" name="Freeform 5">
            <a:extLst>
              <a:ext uri="{FF2B5EF4-FFF2-40B4-BE49-F238E27FC236}">
                <a16:creationId xmlns:a16="http://schemas.microsoft.com/office/drawing/2014/main" id="{CE72B82E-6803-483D-87FB-DDB5CF32DB13}"/>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2" name="Title 2">
            <a:extLst>
              <a:ext uri="{FF2B5EF4-FFF2-40B4-BE49-F238E27FC236}">
                <a16:creationId xmlns:a16="http://schemas.microsoft.com/office/drawing/2014/main" id="{416F6E19-F6AD-4B7C-9B5E-C7F31E7AD626}"/>
              </a:ext>
            </a:extLst>
          </p:cNvPr>
          <p:cNvSpPr>
            <a:spLocks noGrp="1"/>
          </p:cNvSpPr>
          <p:nvPr>
            <p:ph type="title"/>
          </p:nvPr>
        </p:nvSpPr>
        <p:spPr>
          <a:xfrm>
            <a:off x="475488" y="818952"/>
            <a:ext cx="6446012" cy="1110432"/>
          </a:xfrm>
        </p:spPr>
        <p:txBody>
          <a:bodyPr wrap="square">
            <a:spAutoFit/>
          </a:bodyPr>
          <a:lstStyle>
            <a:lvl1pPr>
              <a:defRPr sz="4400">
                <a:solidFill>
                  <a:schemeClr val="bg1"/>
                </a:solidFill>
              </a:defRPr>
            </a:lvl1pPr>
          </a:lstStyle>
          <a:p>
            <a:r>
              <a:rPr lang="en-US"/>
              <a:t>Click to edit Master title style</a:t>
            </a:r>
            <a:endParaRPr lang="en-US" dirty="0"/>
          </a:p>
        </p:txBody>
      </p:sp>
      <p:sp>
        <p:nvSpPr>
          <p:cNvPr id="13" name="TextBox 12">
            <a:extLst>
              <a:ext uri="{FF2B5EF4-FFF2-40B4-BE49-F238E27FC236}">
                <a16:creationId xmlns:a16="http://schemas.microsoft.com/office/drawing/2014/main" id="{77B51E1B-01CD-A84E-8D51-C4800B5A404E}"/>
              </a:ext>
            </a:extLst>
          </p:cNvPr>
          <p:cNvSpPr txBox="1"/>
          <p:nvPr userDrawn="1"/>
        </p:nvSpPr>
        <p:spPr>
          <a:xfrm>
            <a:off x="530352"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4065727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genda Midnight">
    <p:bg>
      <p:bgPr>
        <a:solidFill>
          <a:schemeClr val="tx2"/>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6"/>
            <a:ext cx="6391148" cy="4071829"/>
          </a:xfrm>
          <a:prstGeom prst="rect">
            <a:avLst/>
          </a:prstGeom>
        </p:spPr>
        <p:txBody>
          <a:bodyPr/>
          <a:lstStyle>
            <a:lvl1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1pPr>
            <a:lvl2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2pPr>
            <a:lvl3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3pPr>
            <a:lvl4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4pPr>
            <a:lvl5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5">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F787CA06-18E6-405B-AB57-846AB5708B52}"/>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6" name="Rectangle 5">
              <a:extLst>
                <a:ext uri="{FF2B5EF4-FFF2-40B4-BE49-F238E27FC236}">
                  <a16:creationId xmlns:a16="http://schemas.microsoft.com/office/drawing/2014/main" id="{491A9D0B-FE28-9048-B13B-E76F407CA744}"/>
                </a:ext>
              </a:extLst>
            </p:cNvPr>
            <p:cNvSpPr/>
            <p:nvPr/>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11" name="Freeform 5">
            <a:extLst>
              <a:ext uri="{FF2B5EF4-FFF2-40B4-BE49-F238E27FC236}">
                <a16:creationId xmlns:a16="http://schemas.microsoft.com/office/drawing/2014/main" id="{E0A1C191-D6B1-443E-80C5-308BFEE70BCD}"/>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2" name="Title 2">
            <a:extLst>
              <a:ext uri="{FF2B5EF4-FFF2-40B4-BE49-F238E27FC236}">
                <a16:creationId xmlns:a16="http://schemas.microsoft.com/office/drawing/2014/main" id="{31691490-7DFB-4251-8E05-5909F3498C2C}"/>
              </a:ext>
            </a:extLst>
          </p:cNvPr>
          <p:cNvSpPr>
            <a:spLocks noGrp="1"/>
          </p:cNvSpPr>
          <p:nvPr>
            <p:ph type="title"/>
          </p:nvPr>
        </p:nvSpPr>
        <p:spPr>
          <a:xfrm>
            <a:off x="475488" y="818952"/>
            <a:ext cx="6446012" cy="1110432"/>
          </a:xfrm>
        </p:spPr>
        <p:txBody>
          <a:bodyPr wrap="square">
            <a:spAutoFit/>
          </a:bodyPr>
          <a:lstStyle>
            <a:lvl1pPr>
              <a:defRPr sz="4400">
                <a:solidFill>
                  <a:schemeClr val="bg1"/>
                </a:solidFill>
              </a:defRPr>
            </a:lvl1pPr>
          </a:lstStyle>
          <a:p>
            <a:r>
              <a:rPr lang="en-US"/>
              <a:t>Click to edit Master title style</a:t>
            </a:r>
            <a:endParaRPr lang="en-US" dirty="0"/>
          </a:p>
        </p:txBody>
      </p:sp>
      <p:sp>
        <p:nvSpPr>
          <p:cNvPr id="13" name="TextBox 12">
            <a:extLst>
              <a:ext uri="{FF2B5EF4-FFF2-40B4-BE49-F238E27FC236}">
                <a16:creationId xmlns:a16="http://schemas.microsoft.com/office/drawing/2014/main" id="{5F8994F4-6A8F-AE45-8CA6-4000DE531DD3}"/>
              </a:ext>
            </a:extLst>
          </p:cNvPr>
          <p:cNvSpPr txBox="1"/>
          <p:nvPr userDrawn="1"/>
        </p:nvSpPr>
        <p:spPr>
          <a:xfrm>
            <a:off x="530352"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447580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genda 2 Light Blue">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52169"/>
          </a:xfrm>
          <a:prstGeom prst="rect">
            <a:avLst/>
          </a:prstGeom>
        </p:spPr>
        <p:txBody>
          <a:bodyPr/>
          <a:lstStyle>
            <a:lvl1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2FEBB2B0-2FE9-4547-B236-AFFD265B9D1B}"/>
              </a:ext>
            </a:extLst>
          </p:cNvPr>
          <p:cNvGrpSpPr/>
          <p:nvPr userDrawn="1"/>
        </p:nvGrpSpPr>
        <p:grpSpPr>
          <a:xfrm>
            <a:off x="1" y="-920"/>
            <a:ext cx="3114500" cy="6859841"/>
            <a:chOff x="1" y="-920"/>
            <a:chExt cx="3114500" cy="6859841"/>
          </a:xfrm>
        </p:grpSpPr>
        <p:sp>
          <p:nvSpPr>
            <p:cNvPr id="5" name="Rectangle 4">
              <a:extLst>
                <a:ext uri="{FF2B5EF4-FFF2-40B4-BE49-F238E27FC236}">
                  <a16:creationId xmlns:a16="http://schemas.microsoft.com/office/drawing/2014/main" id="{E260F5EA-2531-104C-BDA5-6976E59EAEBC}"/>
                </a:ext>
              </a:extLst>
            </p:cNvPr>
            <p:cNvSpPr/>
            <p:nvPr/>
          </p:nvSpPr>
          <p:spPr>
            <a:xfrm>
              <a:off x="1805663" y="471"/>
              <a:ext cx="1308838" cy="685752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4" name="Rectangle 3">
              <a:extLst>
                <a:ext uri="{FF2B5EF4-FFF2-40B4-BE49-F238E27FC236}">
                  <a16:creationId xmlns:a16="http://schemas.microsoft.com/office/drawing/2014/main" id="{7B1049BD-3954-CA4D-8094-F10C1A4300C1}"/>
                </a:ext>
              </a:extLst>
            </p:cNvPr>
            <p:cNvSpPr/>
            <p:nvPr userDrawn="1"/>
          </p:nvSpPr>
          <p:spPr>
            <a:xfrm>
              <a:off x="1" y="-920"/>
              <a:ext cx="1805661" cy="68598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13" name="Rectangle: Single Corner Rounded 6">
              <a:extLst>
                <a:ext uri="{FF2B5EF4-FFF2-40B4-BE49-F238E27FC236}">
                  <a16:creationId xmlns:a16="http://schemas.microsoft.com/office/drawing/2014/main" id="{054816C9-AC82-418D-A618-510763EF4E47}"/>
                </a:ext>
              </a:extLst>
            </p:cNvPr>
            <p:cNvSpPr/>
            <p:nvPr userDrawn="1"/>
          </p:nvSpPr>
          <p:spPr bwMode="gray">
            <a:xfrm flipV="1">
              <a:off x="1311886" y="918"/>
              <a:ext cx="493776" cy="6858003"/>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4" name="Rectangle: Single Corner Rounded 6">
              <a:extLst>
                <a:ext uri="{FF2B5EF4-FFF2-40B4-BE49-F238E27FC236}">
                  <a16:creationId xmlns:a16="http://schemas.microsoft.com/office/drawing/2014/main" id="{4CCFDB0A-8A2B-4779-A51E-2B0AD18672E0}"/>
                </a:ext>
              </a:extLst>
            </p:cNvPr>
            <p:cNvSpPr/>
            <p:nvPr userDrawn="1"/>
          </p:nvSpPr>
          <p:spPr bwMode="gray">
            <a:xfrm rot="10800000" flipH="1" flipV="1">
              <a:off x="2620725" y="470"/>
              <a:ext cx="493775" cy="6857530"/>
            </a:xfrm>
            <a:prstGeom prst="round1Rect">
              <a:avLst>
                <a:gd name="adj" fmla="val 0"/>
              </a:avLst>
            </a:prstGeom>
            <a:gradFill flip="none" rotWithShape="1">
              <a:gsLst>
                <a:gs pos="100000">
                  <a:schemeClr val="accent1">
                    <a:lumMod val="75000"/>
                    <a:alpha val="50000"/>
                  </a:schemeClr>
                </a:gs>
                <a:gs pos="0">
                  <a:srgbClr val="B0C6FF">
                    <a:alpha val="0"/>
                  </a:srgb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18" name="Title 2">
            <a:extLst>
              <a:ext uri="{FF2B5EF4-FFF2-40B4-BE49-F238E27FC236}">
                <a16:creationId xmlns:a16="http://schemas.microsoft.com/office/drawing/2014/main" id="{B301E4DD-7EE3-47B4-881B-9E5B641D6B68}"/>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82F39EEA-F427-7144-BD7E-860BAEE6771B}"/>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00902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genda 2 Teal">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48853"/>
          </a:xfrm>
          <a:prstGeom prst="rect">
            <a:avLst/>
          </a:prstGeom>
        </p:spPr>
        <p:txBody>
          <a:bodyPr/>
          <a:lstStyle>
            <a:lvl1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459F1BC3-A25A-4F2F-AE6A-66E3CDF9CA87}"/>
              </a:ext>
            </a:extLst>
          </p:cNvPr>
          <p:cNvGrpSpPr/>
          <p:nvPr userDrawn="1"/>
        </p:nvGrpSpPr>
        <p:grpSpPr>
          <a:xfrm>
            <a:off x="1" y="-920"/>
            <a:ext cx="3114500" cy="6859841"/>
            <a:chOff x="1" y="-920"/>
            <a:chExt cx="3114500" cy="6859841"/>
          </a:xfrm>
        </p:grpSpPr>
        <p:sp>
          <p:nvSpPr>
            <p:cNvPr id="18" name="Rectangle 17">
              <a:extLst>
                <a:ext uri="{FF2B5EF4-FFF2-40B4-BE49-F238E27FC236}">
                  <a16:creationId xmlns:a16="http://schemas.microsoft.com/office/drawing/2014/main" id="{B8BB2C26-9627-4325-A099-547E93EEF246}"/>
                </a:ext>
              </a:extLst>
            </p:cNvPr>
            <p:cNvSpPr/>
            <p:nvPr/>
          </p:nvSpPr>
          <p:spPr>
            <a:xfrm>
              <a:off x="1805663" y="471"/>
              <a:ext cx="1308838" cy="68575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0" name="Rectangle 19">
              <a:extLst>
                <a:ext uri="{FF2B5EF4-FFF2-40B4-BE49-F238E27FC236}">
                  <a16:creationId xmlns:a16="http://schemas.microsoft.com/office/drawing/2014/main" id="{7F4BE5D2-332D-407F-8716-B028E9A35910}"/>
                </a:ext>
              </a:extLst>
            </p:cNvPr>
            <p:cNvSpPr/>
            <p:nvPr userDrawn="1"/>
          </p:nvSpPr>
          <p:spPr>
            <a:xfrm>
              <a:off x="1" y="-920"/>
              <a:ext cx="1805661" cy="685984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1" name="Rectangle: Single Corner Rounded 6">
              <a:extLst>
                <a:ext uri="{FF2B5EF4-FFF2-40B4-BE49-F238E27FC236}">
                  <a16:creationId xmlns:a16="http://schemas.microsoft.com/office/drawing/2014/main" id="{A47A36E7-7621-4007-95B2-6753845C113F}"/>
                </a:ext>
              </a:extLst>
            </p:cNvPr>
            <p:cNvSpPr/>
            <p:nvPr userDrawn="1"/>
          </p:nvSpPr>
          <p:spPr bwMode="gray">
            <a:xfrm flipV="1">
              <a:off x="1311886" y="918"/>
              <a:ext cx="493776" cy="6858003"/>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2" name="Rectangle: Single Corner Rounded 6">
              <a:extLst>
                <a:ext uri="{FF2B5EF4-FFF2-40B4-BE49-F238E27FC236}">
                  <a16:creationId xmlns:a16="http://schemas.microsoft.com/office/drawing/2014/main" id="{210E8B6E-2DF4-426B-95F7-731B5512AB91}"/>
                </a:ext>
              </a:extLst>
            </p:cNvPr>
            <p:cNvSpPr/>
            <p:nvPr userDrawn="1"/>
          </p:nvSpPr>
          <p:spPr bwMode="gray">
            <a:xfrm rot="10800000" flipH="1" flipV="1">
              <a:off x="2620725" y="470"/>
              <a:ext cx="493775" cy="6857530"/>
            </a:xfrm>
            <a:prstGeom prst="round1Rect">
              <a:avLst>
                <a:gd name="adj" fmla="val 0"/>
              </a:avLst>
            </a:prstGeom>
            <a:gradFill flip="none" rotWithShape="1">
              <a:gsLst>
                <a:gs pos="100000">
                  <a:schemeClr val="accent3">
                    <a:lumMod val="50000"/>
                    <a:alpha val="65000"/>
                  </a:schemeClr>
                </a:gs>
                <a:gs pos="0">
                  <a:schemeClr val="accent3">
                    <a:lumMod val="60000"/>
                    <a:lumOff val="40000"/>
                    <a:alpha val="0"/>
                  </a:schemeClr>
                </a:gs>
                <a:gs pos="60000">
                  <a:schemeClr val="accent3">
                    <a:lumMod val="50000"/>
                    <a:alpha val="28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11" name="Title 2">
            <a:extLst>
              <a:ext uri="{FF2B5EF4-FFF2-40B4-BE49-F238E27FC236}">
                <a16:creationId xmlns:a16="http://schemas.microsoft.com/office/drawing/2014/main" id="{5414775D-E921-40D5-BD78-EE64D6236896}"/>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EFCFFCAB-5642-A144-B0CD-359D16DA8F33}"/>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25481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genda 2 Nickel">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48848"/>
          </a:xfrm>
          <a:prstGeom prst="rect">
            <a:avLst/>
          </a:prstGeom>
        </p:spPr>
        <p:txBody>
          <a:bodyPr/>
          <a:lstStyle>
            <a:lvl1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459F1BC3-A25A-4F2F-AE6A-66E3CDF9CA87}"/>
              </a:ext>
            </a:extLst>
          </p:cNvPr>
          <p:cNvGrpSpPr/>
          <p:nvPr userDrawn="1"/>
        </p:nvGrpSpPr>
        <p:grpSpPr>
          <a:xfrm>
            <a:off x="1" y="-920"/>
            <a:ext cx="3114500" cy="6859841"/>
            <a:chOff x="1" y="-920"/>
            <a:chExt cx="3114500" cy="6859841"/>
          </a:xfrm>
        </p:grpSpPr>
        <p:sp>
          <p:nvSpPr>
            <p:cNvPr id="18" name="Rectangle 17">
              <a:extLst>
                <a:ext uri="{FF2B5EF4-FFF2-40B4-BE49-F238E27FC236}">
                  <a16:creationId xmlns:a16="http://schemas.microsoft.com/office/drawing/2014/main" id="{B8BB2C26-9627-4325-A099-547E93EEF246}"/>
                </a:ext>
              </a:extLst>
            </p:cNvPr>
            <p:cNvSpPr/>
            <p:nvPr/>
          </p:nvSpPr>
          <p:spPr>
            <a:xfrm>
              <a:off x="1805663" y="471"/>
              <a:ext cx="1308838" cy="6857529"/>
            </a:xfrm>
            <a:prstGeom prst="rect">
              <a:avLst/>
            </a:prstGeom>
            <a:solidFill>
              <a:srgbClr val="F2F5F8"/>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kern="0" noProof="0" dirty="0">
                <a:solidFill>
                  <a:prstClr val="white"/>
                </a:solidFill>
              </a:endParaRPr>
            </a:p>
          </p:txBody>
        </p:sp>
        <p:sp>
          <p:nvSpPr>
            <p:cNvPr id="20" name="Rectangle 19">
              <a:extLst>
                <a:ext uri="{FF2B5EF4-FFF2-40B4-BE49-F238E27FC236}">
                  <a16:creationId xmlns:a16="http://schemas.microsoft.com/office/drawing/2014/main" id="{7F4BE5D2-332D-407F-8716-B028E9A35910}"/>
                </a:ext>
              </a:extLst>
            </p:cNvPr>
            <p:cNvSpPr/>
            <p:nvPr userDrawn="1"/>
          </p:nvSpPr>
          <p:spPr>
            <a:xfrm>
              <a:off x="1" y="-920"/>
              <a:ext cx="1805661" cy="685984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1" name="Rectangle: Single Corner Rounded 6">
              <a:extLst>
                <a:ext uri="{FF2B5EF4-FFF2-40B4-BE49-F238E27FC236}">
                  <a16:creationId xmlns:a16="http://schemas.microsoft.com/office/drawing/2014/main" id="{A47A36E7-7621-4007-95B2-6753845C113F}"/>
                </a:ext>
              </a:extLst>
            </p:cNvPr>
            <p:cNvSpPr/>
            <p:nvPr userDrawn="1"/>
          </p:nvSpPr>
          <p:spPr bwMode="gray">
            <a:xfrm flipV="1">
              <a:off x="1311886" y="918"/>
              <a:ext cx="493776" cy="6858003"/>
            </a:xfrm>
            <a:prstGeom prst="round1Rect">
              <a:avLst>
                <a:gd name="adj" fmla="val 0"/>
              </a:avLst>
            </a:prstGeom>
            <a:gradFill flip="none" rotWithShape="1">
              <a:gsLst>
                <a:gs pos="25000">
                  <a:schemeClr val="accent6">
                    <a:lumMod val="40000"/>
                    <a:lumOff val="60000"/>
                    <a:alpha val="0"/>
                  </a:schemeClr>
                </a:gs>
                <a:gs pos="100000">
                  <a:schemeClr val="accent6">
                    <a:lumMod val="50000"/>
                    <a:alpha val="39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2" name="Rectangle: Single Corner Rounded 6">
              <a:extLst>
                <a:ext uri="{FF2B5EF4-FFF2-40B4-BE49-F238E27FC236}">
                  <a16:creationId xmlns:a16="http://schemas.microsoft.com/office/drawing/2014/main" id="{210E8B6E-2DF4-426B-95F7-731B5512AB91}"/>
                </a:ext>
              </a:extLst>
            </p:cNvPr>
            <p:cNvSpPr/>
            <p:nvPr userDrawn="1"/>
          </p:nvSpPr>
          <p:spPr bwMode="gray">
            <a:xfrm rot="10800000" flipH="1" flipV="1">
              <a:off x="2620725" y="470"/>
              <a:ext cx="493775" cy="6857530"/>
            </a:xfrm>
            <a:prstGeom prst="round1Rect">
              <a:avLst>
                <a:gd name="adj" fmla="val 0"/>
              </a:avLst>
            </a:prstGeom>
            <a:gradFill flip="none" rotWithShape="1">
              <a:gsLst>
                <a:gs pos="17000">
                  <a:schemeClr val="accent6">
                    <a:lumMod val="20000"/>
                    <a:lumOff val="80000"/>
                    <a:alpha val="0"/>
                  </a:schemeClr>
                </a:gs>
                <a:gs pos="100000">
                  <a:schemeClr val="accent6">
                    <a:lumMod val="50000"/>
                    <a:alpha val="3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grpSp>
      <p:sp>
        <p:nvSpPr>
          <p:cNvPr id="10" name="Title 2">
            <a:extLst>
              <a:ext uri="{FF2B5EF4-FFF2-40B4-BE49-F238E27FC236}">
                <a16:creationId xmlns:a16="http://schemas.microsoft.com/office/drawing/2014/main" id="{153726AC-6F2C-4544-B70D-67C1D4F0893B}"/>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endParaRPr lang="en-US" dirty="0"/>
          </a:p>
        </p:txBody>
      </p:sp>
      <p:sp>
        <p:nvSpPr>
          <p:cNvPr id="11" name="TextBox 10">
            <a:extLst>
              <a:ext uri="{FF2B5EF4-FFF2-40B4-BE49-F238E27FC236}">
                <a16:creationId xmlns:a16="http://schemas.microsoft.com/office/drawing/2014/main" id="{16156997-715B-A84A-91A1-CC43DD7A55CC}"/>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702163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2 Gun Metal">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1049BD-3954-CA4D-8094-F10C1A4300C1}"/>
              </a:ext>
            </a:extLst>
          </p:cNvPr>
          <p:cNvSpPr/>
          <p:nvPr userDrawn="1"/>
        </p:nvSpPr>
        <p:spPr>
          <a:xfrm>
            <a:off x="2" y="-1841"/>
            <a:ext cx="1805660" cy="685984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5" name="Rectangle 4">
            <a:extLst>
              <a:ext uri="{FF2B5EF4-FFF2-40B4-BE49-F238E27FC236}">
                <a16:creationId xmlns:a16="http://schemas.microsoft.com/office/drawing/2014/main" id="{E260F5EA-2531-104C-BDA5-6976E59EAEBC}"/>
              </a:ext>
            </a:extLst>
          </p:cNvPr>
          <p:cNvSpPr/>
          <p:nvPr/>
        </p:nvSpPr>
        <p:spPr>
          <a:xfrm>
            <a:off x="1805662" y="-1"/>
            <a:ext cx="1308839" cy="68575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48852"/>
          </a:xfrm>
          <a:prstGeom prst="rect">
            <a:avLst/>
          </a:prstGeom>
        </p:spPr>
        <p:txBody>
          <a:bodyPr/>
          <a:lstStyle>
            <a:lvl1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sp>
        <p:nvSpPr>
          <p:cNvPr id="13" name="Rectangle: Single Corner Rounded 6">
            <a:extLst>
              <a:ext uri="{FF2B5EF4-FFF2-40B4-BE49-F238E27FC236}">
                <a16:creationId xmlns:a16="http://schemas.microsoft.com/office/drawing/2014/main" id="{054816C9-AC82-418D-A618-510763EF4E47}"/>
              </a:ext>
            </a:extLst>
          </p:cNvPr>
          <p:cNvSpPr/>
          <p:nvPr userDrawn="1"/>
        </p:nvSpPr>
        <p:spPr bwMode="gray">
          <a:xfrm flipV="1">
            <a:off x="1311886" y="0"/>
            <a:ext cx="493776" cy="6858003"/>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4" name="Rectangle: Single Corner Rounded 6">
            <a:extLst>
              <a:ext uri="{FF2B5EF4-FFF2-40B4-BE49-F238E27FC236}">
                <a16:creationId xmlns:a16="http://schemas.microsoft.com/office/drawing/2014/main" id="{4CCFDB0A-8A2B-4779-A51E-2B0AD18672E0}"/>
              </a:ext>
            </a:extLst>
          </p:cNvPr>
          <p:cNvSpPr/>
          <p:nvPr userDrawn="1"/>
        </p:nvSpPr>
        <p:spPr bwMode="gray">
          <a:xfrm rot="10800000" flipH="1" flipV="1">
            <a:off x="2620726" y="1"/>
            <a:ext cx="493775" cy="6857530"/>
          </a:xfrm>
          <a:prstGeom prst="round1Rect">
            <a:avLst>
              <a:gd name="adj" fmla="val 0"/>
            </a:avLst>
          </a:prstGeom>
          <a:gradFill flip="none" rotWithShape="1">
            <a:gsLst>
              <a:gs pos="100000">
                <a:schemeClr val="accent6">
                  <a:lumMod val="50000"/>
                  <a:alpha val="65000"/>
                </a:schemeClr>
              </a:gs>
              <a:gs pos="0">
                <a:schemeClr val="accent6">
                  <a:alpha val="0"/>
                </a:schemeClr>
              </a:gs>
              <a:gs pos="64000">
                <a:schemeClr val="accent6">
                  <a:lumMod val="50000"/>
                  <a:alpha val="35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9" name="Title 2">
            <a:extLst>
              <a:ext uri="{FF2B5EF4-FFF2-40B4-BE49-F238E27FC236}">
                <a16:creationId xmlns:a16="http://schemas.microsoft.com/office/drawing/2014/main" id="{85A3181C-AC11-4602-8BC8-377440D828E4}"/>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4550F5D9-B0AA-E243-9EA5-B716724649FD}"/>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979178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genda 2 Midnigh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1049BD-3954-CA4D-8094-F10C1A4300C1}"/>
              </a:ext>
            </a:extLst>
          </p:cNvPr>
          <p:cNvSpPr/>
          <p:nvPr userDrawn="1"/>
        </p:nvSpPr>
        <p:spPr>
          <a:xfrm>
            <a:off x="1" y="-1841"/>
            <a:ext cx="1805659" cy="685984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5" name="Rectangle 4">
            <a:extLst>
              <a:ext uri="{FF2B5EF4-FFF2-40B4-BE49-F238E27FC236}">
                <a16:creationId xmlns:a16="http://schemas.microsoft.com/office/drawing/2014/main" id="{E260F5EA-2531-104C-BDA5-6976E59EAEBC}"/>
              </a:ext>
            </a:extLst>
          </p:cNvPr>
          <p:cNvSpPr/>
          <p:nvPr/>
        </p:nvSpPr>
        <p:spPr>
          <a:xfrm>
            <a:off x="1805662" y="-1"/>
            <a:ext cx="1308839" cy="68575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71829"/>
          </a:xfrm>
          <a:prstGeom prst="rect">
            <a:avLst/>
          </a:prstGeom>
        </p:spPr>
        <p:txBody>
          <a:bodyPr/>
          <a:lstStyle>
            <a:lvl1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sp>
        <p:nvSpPr>
          <p:cNvPr id="13" name="Rectangle: Single Corner Rounded 6">
            <a:extLst>
              <a:ext uri="{FF2B5EF4-FFF2-40B4-BE49-F238E27FC236}">
                <a16:creationId xmlns:a16="http://schemas.microsoft.com/office/drawing/2014/main" id="{054816C9-AC82-418D-A618-510763EF4E47}"/>
              </a:ext>
            </a:extLst>
          </p:cNvPr>
          <p:cNvSpPr/>
          <p:nvPr userDrawn="1"/>
        </p:nvSpPr>
        <p:spPr bwMode="gray">
          <a:xfrm flipV="1">
            <a:off x="1311886" y="0"/>
            <a:ext cx="493776" cy="685800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4" name="Rectangle: Single Corner Rounded 6">
            <a:extLst>
              <a:ext uri="{FF2B5EF4-FFF2-40B4-BE49-F238E27FC236}">
                <a16:creationId xmlns:a16="http://schemas.microsoft.com/office/drawing/2014/main" id="{4CCFDB0A-8A2B-4779-A51E-2B0AD18672E0}"/>
              </a:ext>
            </a:extLst>
          </p:cNvPr>
          <p:cNvSpPr/>
          <p:nvPr userDrawn="1"/>
        </p:nvSpPr>
        <p:spPr bwMode="gray">
          <a:xfrm rot="10800000" flipH="1" flipV="1">
            <a:off x="2620725" y="1"/>
            <a:ext cx="493775" cy="6857530"/>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9" name="Title 2">
            <a:extLst>
              <a:ext uri="{FF2B5EF4-FFF2-40B4-BE49-F238E27FC236}">
                <a16:creationId xmlns:a16="http://schemas.microsoft.com/office/drawing/2014/main" id="{EB3AF3F0-FA4F-4CF2-86F4-3037331A78E6}"/>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0E593EE0-71BA-0748-ADB9-4432E4E044B0}"/>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79045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BBD75C9-39AE-48FF-827B-E1B635F8E6BE}"/>
              </a:ext>
            </a:extLst>
          </p:cNvPr>
          <p:cNvSpPr>
            <a:spLocks noGrp="1"/>
          </p:cNvSpPr>
          <p:nvPr>
            <p:ph type="ftr" sz="quarter" idx="3"/>
          </p:nvPr>
        </p:nvSpPr>
        <p:spPr>
          <a:xfrm>
            <a:off x="495299" y="6531676"/>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
        <p:nvSpPr>
          <p:cNvPr id="4" name="TextBox 3">
            <a:extLst>
              <a:ext uri="{FF2B5EF4-FFF2-40B4-BE49-F238E27FC236}">
                <a16:creationId xmlns:a16="http://schemas.microsoft.com/office/drawing/2014/main" id="{75407725-AA13-487E-8DDC-4AD7572E3433}"/>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685205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p:txBody>
          <a:bodyPr/>
          <a:lstStyle/>
          <a:p>
            <a:r>
              <a:rPr lang="en-US"/>
              <a:t>Click to edit Master title style</a:t>
            </a:r>
            <a:endParaRPr lang="en-US" dirty="0"/>
          </a:p>
        </p:txBody>
      </p:sp>
      <p:sp>
        <p:nvSpPr>
          <p:cNvPr id="6" name="Subtitle">
            <a:extLst>
              <a:ext uri="{FF2B5EF4-FFF2-40B4-BE49-F238E27FC236}">
                <a16:creationId xmlns:a16="http://schemas.microsoft.com/office/drawing/2014/main" id="{70A64B2B-7631-4F26-8A92-DDCFC848C520}"/>
              </a:ext>
            </a:extLst>
          </p:cNvPr>
          <p:cNvSpPr>
            <a:spLocks noGrp="1"/>
          </p:cNvSpPr>
          <p:nvPr>
            <p:ph type="subTitle" idx="1"/>
          </p:nvPr>
        </p:nvSpPr>
        <p:spPr>
          <a:xfrm>
            <a:off x="494189" y="1088135"/>
            <a:ext cx="11188223" cy="274320"/>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extBox 6">
            <a:extLst>
              <a:ext uri="{FF2B5EF4-FFF2-40B4-BE49-F238E27FC236}">
                <a16:creationId xmlns:a16="http://schemas.microsoft.com/office/drawing/2014/main" id="{F5D4B48B-E76F-C741-9782-4ED95F72B32C}"/>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8" name="Footer Placeholder 2">
            <a:extLst>
              <a:ext uri="{FF2B5EF4-FFF2-40B4-BE49-F238E27FC236}">
                <a16:creationId xmlns:a16="http://schemas.microsoft.com/office/drawing/2014/main" id="{AFBDF98F-682D-5F42-8AA2-446A044E7BE1}"/>
              </a:ext>
            </a:extLst>
          </p:cNvPr>
          <p:cNvSpPr>
            <a:spLocks noGrp="1"/>
          </p:cNvSpPr>
          <p:nvPr>
            <p:ph type="ftr" sz="quarter" idx="3"/>
          </p:nvPr>
        </p:nvSpPr>
        <p:spPr>
          <a:xfrm>
            <a:off x="495299" y="6531676"/>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61315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0B1F7-90FE-4E45-AE1D-CC54EF3218EA}"/>
              </a:ext>
            </a:extLst>
          </p:cNvPr>
          <p:cNvSpPr>
            <a:spLocks noGrp="1"/>
          </p:cNvSpPr>
          <p:nvPr>
            <p:ph type="title"/>
          </p:nvPr>
        </p:nvSpPr>
        <p:spPr>
          <a:xfrm>
            <a:off x="495300" y="575576"/>
            <a:ext cx="11187112" cy="429028"/>
          </a:xfrm>
        </p:spPr>
        <p:txBody>
          <a:bodyPr/>
          <a:lstStyle/>
          <a:p>
            <a:r>
              <a:rPr lang="en-US"/>
              <a:t>Click to edit Master title style</a:t>
            </a:r>
            <a:endParaRPr lang="en-US" dirty="0"/>
          </a:p>
        </p:txBody>
      </p:sp>
      <p:sp>
        <p:nvSpPr>
          <p:cNvPr id="10" name="Content Placeholder 4">
            <a:extLst>
              <a:ext uri="{FF2B5EF4-FFF2-40B4-BE49-F238E27FC236}">
                <a16:creationId xmlns:a16="http://schemas.microsoft.com/office/drawing/2014/main" id="{FAB2FACB-F5E1-4405-9E84-CD76D7A47BD6}"/>
              </a:ext>
            </a:extLst>
          </p:cNvPr>
          <p:cNvSpPr>
            <a:spLocks noGrp="1"/>
          </p:cNvSpPr>
          <p:nvPr>
            <p:ph sz="quarter" idx="14"/>
          </p:nvPr>
        </p:nvSpPr>
        <p:spPr>
          <a:xfrm>
            <a:off x="495300" y="1719072"/>
            <a:ext cx="11187112"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Subtitle">
            <a:extLst>
              <a:ext uri="{FF2B5EF4-FFF2-40B4-BE49-F238E27FC236}">
                <a16:creationId xmlns:a16="http://schemas.microsoft.com/office/drawing/2014/main" id="{987CC11A-8DA4-4916-8DFB-F437A992D5D0}"/>
              </a:ext>
            </a:extLst>
          </p:cNvPr>
          <p:cNvSpPr>
            <a:spLocks noGrp="1"/>
          </p:cNvSpPr>
          <p:nvPr>
            <p:ph type="subTitle" idx="1"/>
          </p:nvPr>
        </p:nvSpPr>
        <p:spPr>
          <a:xfrm>
            <a:off x="494189" y="1088135"/>
            <a:ext cx="11188223" cy="274320"/>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extBox 6">
            <a:extLst>
              <a:ext uri="{FF2B5EF4-FFF2-40B4-BE49-F238E27FC236}">
                <a16:creationId xmlns:a16="http://schemas.microsoft.com/office/drawing/2014/main" id="{A1439B72-5EB7-AF43-9235-87E717E67531}"/>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8" name="Footer Placeholder 2">
            <a:extLst>
              <a:ext uri="{FF2B5EF4-FFF2-40B4-BE49-F238E27FC236}">
                <a16:creationId xmlns:a16="http://schemas.microsoft.com/office/drawing/2014/main" id="{9321F8FC-52F9-A74E-B5B2-7216FBC3A419}"/>
              </a:ext>
            </a:extLst>
          </p:cNvPr>
          <p:cNvSpPr>
            <a:spLocks noGrp="1"/>
          </p:cNvSpPr>
          <p:nvPr>
            <p:ph type="ftr" sz="quarter" idx="3"/>
          </p:nvPr>
        </p:nvSpPr>
        <p:spPr>
          <a:xfrm>
            <a:off x="495299" y="6531676"/>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2453631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Light Blue">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93EAE5D0-9BB5-4EB8-B2B1-42226863B63D}"/>
              </a:ext>
            </a:extLst>
          </p:cNvPr>
          <p:cNvGrpSpPr/>
          <p:nvPr userDrawn="1"/>
        </p:nvGrpSpPr>
        <p:grpSpPr>
          <a:xfrm>
            <a:off x="-1" y="-3"/>
            <a:ext cx="9779986" cy="6167628"/>
            <a:chOff x="-1" y="-3"/>
            <a:chExt cx="977998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dirty="0">
                <a:ln>
                  <a:noFill/>
                </a:ln>
                <a:solidFill>
                  <a:srgbClr val="FFFFFF"/>
                </a:solidFill>
                <a:effectLst/>
                <a:uLnTx/>
                <a:uFillTx/>
                <a:latin typeface="Microsoft Sans Serif"/>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265179" y="1"/>
              <a:ext cx="514806" cy="6167623"/>
            </a:xfrm>
            <a:prstGeom prst="round1Rect">
              <a:avLst>
                <a:gd name="adj" fmla="val 25331"/>
              </a:avLst>
            </a:prstGeom>
            <a:gradFill flip="none" rotWithShape="1">
              <a:gsLst>
                <a:gs pos="100000">
                  <a:schemeClr val="accent1">
                    <a:lumMod val="75000"/>
                    <a:alpha val="50000"/>
                  </a:schemeClr>
                </a:gs>
                <a:gs pos="40000">
                  <a:srgbClr val="B0C6FF">
                    <a:alpha val="0"/>
                  </a:srgb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2"/>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7" name="first shadow">
              <a:extLst>
                <a:ext uri="{FF2B5EF4-FFF2-40B4-BE49-F238E27FC236}">
                  <a16:creationId xmlns:a16="http://schemas.microsoft.com/office/drawing/2014/main" id="{C934CF1E-FF30-4CBB-9F82-A5A64F40A1ED}"/>
                </a:ext>
              </a:extLst>
            </p:cNvPr>
            <p:cNvSpPr/>
            <p:nvPr/>
          </p:nvSpPr>
          <p:spPr bwMode="gray">
            <a:xfrm flipV="1">
              <a:off x="7771339" y="0"/>
              <a:ext cx="735836" cy="5477242"/>
            </a:xfrm>
            <a:prstGeom prst="round1Rect">
              <a:avLst>
                <a:gd name="adj" fmla="val 17346"/>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5503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7" name="Freeform 5">
            <a:extLst>
              <a:ext uri="{FF2B5EF4-FFF2-40B4-BE49-F238E27FC236}">
                <a16:creationId xmlns:a16="http://schemas.microsoft.com/office/drawing/2014/main" id="{DE4B2BCE-8AE1-43E3-B178-AF8DE6F44482}"/>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3" name="Title 2">
            <a:extLst>
              <a:ext uri="{FF2B5EF4-FFF2-40B4-BE49-F238E27FC236}">
                <a16:creationId xmlns:a16="http://schemas.microsoft.com/office/drawing/2014/main" id="{3EB0BD3E-DA13-45AB-BAE1-25767D7B24A2}"/>
              </a:ext>
            </a:extLst>
          </p:cNvPr>
          <p:cNvSpPr>
            <a:spLocks noGrp="1"/>
          </p:cNvSpPr>
          <p:nvPr>
            <p:ph type="title"/>
          </p:nvPr>
        </p:nvSpPr>
        <p:spPr bwMode="gray">
          <a:xfrm>
            <a:off x="431638" y="2256890"/>
            <a:ext cx="7415930" cy="1820755"/>
          </a:xfrm>
        </p:spPr>
        <p:txBody>
          <a:bodyPr wrap="square">
            <a:spAutoFit/>
          </a:bodyPr>
          <a:lstStyle>
            <a:lvl1pPr>
              <a:lnSpc>
                <a:spcPct val="87000"/>
              </a:lnSpc>
              <a:defRPr sz="6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12792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D02C8A-139B-42AA-8D3F-9C22C81198B9}"/>
              </a:ext>
            </a:extLst>
          </p:cNvPr>
          <p:cNvSpPr>
            <a:spLocks noGrp="1"/>
          </p:cNvSpPr>
          <p:nvPr>
            <p:ph type="title"/>
          </p:nvPr>
        </p:nvSpPr>
        <p:spPr/>
        <p:txBody>
          <a:bodyPr/>
          <a:lstStyle/>
          <a:p>
            <a:r>
              <a:rPr lang="en-US"/>
              <a:t>Click to edit Master title style</a:t>
            </a:r>
          </a:p>
        </p:txBody>
      </p:sp>
      <p:sp>
        <p:nvSpPr>
          <p:cNvPr id="12" name="Content Placeholder 4">
            <a:extLst>
              <a:ext uri="{FF2B5EF4-FFF2-40B4-BE49-F238E27FC236}">
                <a16:creationId xmlns:a16="http://schemas.microsoft.com/office/drawing/2014/main" id="{AF19BEBD-2928-4786-BEF4-FBBB3E677273}"/>
              </a:ext>
            </a:extLst>
          </p:cNvPr>
          <p:cNvSpPr>
            <a:spLocks noGrp="1"/>
          </p:cNvSpPr>
          <p:nvPr>
            <p:ph sz="quarter" idx="16"/>
          </p:nvPr>
        </p:nvSpPr>
        <p:spPr>
          <a:xfrm>
            <a:off x="495299" y="1719072"/>
            <a:ext cx="5466587"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4">
            <a:extLst>
              <a:ext uri="{FF2B5EF4-FFF2-40B4-BE49-F238E27FC236}">
                <a16:creationId xmlns:a16="http://schemas.microsoft.com/office/drawing/2014/main" id="{D7EE507B-4794-44AC-A49E-5EA7EBB11625}"/>
              </a:ext>
            </a:extLst>
          </p:cNvPr>
          <p:cNvSpPr>
            <a:spLocks noGrp="1"/>
          </p:cNvSpPr>
          <p:nvPr>
            <p:ph sz="quarter" idx="17"/>
          </p:nvPr>
        </p:nvSpPr>
        <p:spPr>
          <a:xfrm>
            <a:off x="6215825" y="1719072"/>
            <a:ext cx="5466587"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Subtitle">
            <a:extLst>
              <a:ext uri="{FF2B5EF4-FFF2-40B4-BE49-F238E27FC236}">
                <a16:creationId xmlns:a16="http://schemas.microsoft.com/office/drawing/2014/main" id="{59254D1F-E01C-4A77-9600-A795D1694810}"/>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TextBox 7">
            <a:extLst>
              <a:ext uri="{FF2B5EF4-FFF2-40B4-BE49-F238E27FC236}">
                <a16:creationId xmlns:a16="http://schemas.microsoft.com/office/drawing/2014/main" id="{73F562B6-6782-DF40-A0DE-4284E33F42CE}"/>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0" name="Footer Placeholder 2">
            <a:extLst>
              <a:ext uri="{FF2B5EF4-FFF2-40B4-BE49-F238E27FC236}">
                <a16:creationId xmlns:a16="http://schemas.microsoft.com/office/drawing/2014/main" id="{4C4C0399-C533-E645-93BA-DB35C1BE5621}"/>
              </a:ext>
            </a:extLst>
          </p:cNvPr>
          <p:cNvSpPr>
            <a:spLocks noGrp="1"/>
          </p:cNvSpPr>
          <p:nvPr>
            <p:ph type="ftr" sz="quarter" idx="3"/>
          </p:nvPr>
        </p:nvSpPr>
        <p:spPr>
          <a:xfrm>
            <a:off x="495299" y="6531676"/>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125166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ree Column Conten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D8C327-DEE2-459B-8C84-74C50D49DB4E}"/>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50F9D0A8-20C5-41C2-8A23-1A7CCDCDBA4A}"/>
              </a:ext>
            </a:extLst>
          </p:cNvPr>
          <p:cNvSpPr>
            <a:spLocks noGrp="1"/>
          </p:cNvSpPr>
          <p:nvPr>
            <p:ph sz="quarter" idx="18"/>
          </p:nvPr>
        </p:nvSpPr>
        <p:spPr>
          <a:xfrm>
            <a:off x="495300" y="1719072"/>
            <a:ext cx="3566160"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4">
            <a:extLst>
              <a:ext uri="{FF2B5EF4-FFF2-40B4-BE49-F238E27FC236}">
                <a16:creationId xmlns:a16="http://schemas.microsoft.com/office/drawing/2014/main" id="{39BE2B26-0354-43FC-B500-68FC84B40876}"/>
              </a:ext>
            </a:extLst>
          </p:cNvPr>
          <p:cNvSpPr>
            <a:spLocks noGrp="1"/>
          </p:cNvSpPr>
          <p:nvPr>
            <p:ph sz="quarter" idx="19"/>
          </p:nvPr>
        </p:nvSpPr>
        <p:spPr>
          <a:xfrm>
            <a:off x="4312920" y="1719072"/>
            <a:ext cx="3566160"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4">
            <a:extLst>
              <a:ext uri="{FF2B5EF4-FFF2-40B4-BE49-F238E27FC236}">
                <a16:creationId xmlns:a16="http://schemas.microsoft.com/office/drawing/2014/main" id="{D85C0699-4F77-4570-8280-EBE59E071A40}"/>
              </a:ext>
            </a:extLst>
          </p:cNvPr>
          <p:cNvSpPr>
            <a:spLocks noGrp="1"/>
          </p:cNvSpPr>
          <p:nvPr>
            <p:ph sz="quarter" idx="20"/>
          </p:nvPr>
        </p:nvSpPr>
        <p:spPr>
          <a:xfrm>
            <a:off x="8116252" y="1719072"/>
            <a:ext cx="3566160"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Subtitle">
            <a:extLst>
              <a:ext uri="{FF2B5EF4-FFF2-40B4-BE49-F238E27FC236}">
                <a16:creationId xmlns:a16="http://schemas.microsoft.com/office/drawing/2014/main" id="{0A02D598-0894-4B6B-89A6-48B8073C9D11}"/>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C899B315-BB8D-E741-94F2-E658DCFEF894}"/>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0" name="Footer Placeholder 2">
            <a:extLst>
              <a:ext uri="{FF2B5EF4-FFF2-40B4-BE49-F238E27FC236}">
                <a16:creationId xmlns:a16="http://schemas.microsoft.com/office/drawing/2014/main" id="{2D914410-8B47-874F-B2F6-3CAA401EF25A}"/>
              </a:ext>
            </a:extLst>
          </p:cNvPr>
          <p:cNvSpPr>
            <a:spLocks noGrp="1"/>
          </p:cNvSpPr>
          <p:nvPr>
            <p:ph type="ftr" sz="quarter" idx="3"/>
          </p:nvPr>
        </p:nvSpPr>
        <p:spPr>
          <a:xfrm>
            <a:off x="495299" y="6531676"/>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1613936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helf Blu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CF7413-427B-4F07-806F-E831FB15B742}"/>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1"/>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6018C051-C8ED-490A-8420-0B33C7EBC95D}"/>
              </a:ext>
            </a:extLst>
          </p:cNvPr>
          <p:cNvSpPr>
            <a:spLocks noGrp="1"/>
          </p:cNvSpPr>
          <p:nvPr>
            <p:ph type="title"/>
          </p:nvPr>
        </p:nvSpPr>
        <p:spPr/>
        <p:txBody>
          <a:bodyPr/>
          <a:lstStyle/>
          <a:p>
            <a:r>
              <a:rPr lang="en-US"/>
              <a:t>Click to edit Master title style</a:t>
            </a:r>
          </a:p>
        </p:txBody>
      </p:sp>
      <p:sp>
        <p:nvSpPr>
          <p:cNvPr id="15" name="Content Placeholder 4">
            <a:extLst>
              <a:ext uri="{FF2B5EF4-FFF2-40B4-BE49-F238E27FC236}">
                <a16:creationId xmlns:a16="http://schemas.microsoft.com/office/drawing/2014/main" id="{79BAC33F-C2B1-4F90-8D6A-FE73B82B3A96}"/>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ubtitle">
            <a:extLst>
              <a:ext uri="{FF2B5EF4-FFF2-40B4-BE49-F238E27FC236}">
                <a16:creationId xmlns:a16="http://schemas.microsoft.com/office/drawing/2014/main" id="{367C7EAB-A60F-4055-BBCB-DA0E8A0A79F2}"/>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TextBox 13">
            <a:extLst>
              <a:ext uri="{FF2B5EF4-FFF2-40B4-BE49-F238E27FC236}">
                <a16:creationId xmlns:a16="http://schemas.microsoft.com/office/drawing/2014/main" id="{AC559BB9-278E-F04B-8A75-E2D4B5264EC4}"/>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7" name="Footer Placeholder 2">
            <a:extLst>
              <a:ext uri="{FF2B5EF4-FFF2-40B4-BE49-F238E27FC236}">
                <a16:creationId xmlns:a16="http://schemas.microsoft.com/office/drawing/2014/main" id="{5C6CE7CA-0D02-1147-A27A-9A1DE7587B89}"/>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4158295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helf Light Blu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0EBDE72-AAC3-4FD4-B63C-6EC864078FC7}"/>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75000">
                  <a:srgbClr val="5D7DD6"/>
                </a:gs>
                <a:gs pos="100000">
                  <a:srgbClr val="3F59AD"/>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0772DE95-5F40-4C88-9E16-D7F56635871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D67D4D28-7220-4DBF-B84F-7522AA7B5C1B}"/>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4E07DCE0-7EB1-456A-B894-0D5496B16D5E}"/>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8820FD8A-8603-4176-922E-40B95479EA99}"/>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7" name="TextBox 16">
            <a:extLst>
              <a:ext uri="{FF2B5EF4-FFF2-40B4-BE49-F238E27FC236}">
                <a16:creationId xmlns:a16="http://schemas.microsoft.com/office/drawing/2014/main" id="{6ACA876A-90AF-AC41-99F2-21D138B0BA39}"/>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8" name="Footer Placeholder 2">
            <a:extLst>
              <a:ext uri="{FF2B5EF4-FFF2-40B4-BE49-F238E27FC236}">
                <a16:creationId xmlns:a16="http://schemas.microsoft.com/office/drawing/2014/main" id="{66D1FB33-90EE-634F-B350-D3D695BCA796}"/>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41576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helf Teal">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164726C-A8F1-44A2-A682-1C3A6ED5EF31}"/>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3"/>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0">
                  <a:schemeClr val="accent3"/>
                </a:gs>
                <a:gs pos="100000">
                  <a:schemeClr val="accent3">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494189" y="5607050"/>
            <a:ext cx="11187270"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A01FA77F-3D40-4DEB-9A7F-D3D4CF616BD2}"/>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4">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4">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F30F1C18-7699-4A7F-B63A-CD243921F051}"/>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6B31CF51-940B-40E8-B469-4A0DD89E624F}"/>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5495F504-4F4A-4408-BBF6-D0CB39AE6B92}"/>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9" name="TextBox 18">
            <a:extLst>
              <a:ext uri="{FF2B5EF4-FFF2-40B4-BE49-F238E27FC236}">
                <a16:creationId xmlns:a16="http://schemas.microsoft.com/office/drawing/2014/main" id="{FA551EC4-3A0C-0249-B800-C7437A47B302}"/>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20" name="Footer Placeholder 2">
            <a:extLst>
              <a:ext uri="{FF2B5EF4-FFF2-40B4-BE49-F238E27FC236}">
                <a16:creationId xmlns:a16="http://schemas.microsoft.com/office/drawing/2014/main" id="{E0BDC79B-BABA-AB47-A997-882917F87989}"/>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4237395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helf Nickel">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3911860-7298-45AC-AFD0-88B4C50A80EC}"/>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6">
                <a:lumMod val="40000"/>
                <a:lumOff val="60000"/>
              </a:schemeClr>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494189" y="5607050"/>
            <a:ext cx="11187270" cy="929054"/>
          </a:xfrm>
          <a:prstGeom prst="rect">
            <a:avLst/>
          </a:prstGeom>
        </p:spPr>
        <p:txBody>
          <a:bodyPr anchor="ctr"/>
          <a:lstStyle>
            <a:lvl1pPr marL="0" indent="0">
              <a:lnSpc>
                <a:spcPct val="89000"/>
              </a:lnSpc>
              <a:spcBef>
                <a:spcPts val="0"/>
              </a:spcBef>
              <a:spcAft>
                <a:spcPts val="1200"/>
              </a:spcAft>
              <a:buNone/>
              <a:defRPr sz="2800">
                <a:solidFill>
                  <a:schemeClr val="tx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A01FA77F-3D40-4DEB-9A7F-D3D4CF616BD2}"/>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400F72C1-5B61-488A-BE0B-3D3264703941}"/>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7E596D39-9FB6-4C53-A7F5-7483E69CDED2}"/>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6A648C02-9470-473A-B31D-274A93FF1D9C}"/>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TextBox 15">
            <a:extLst>
              <a:ext uri="{FF2B5EF4-FFF2-40B4-BE49-F238E27FC236}">
                <a16:creationId xmlns:a16="http://schemas.microsoft.com/office/drawing/2014/main" id="{01069D47-95DE-5F43-B272-150944773442}"/>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7" name="Footer Placeholder 2">
            <a:extLst>
              <a:ext uri="{FF2B5EF4-FFF2-40B4-BE49-F238E27FC236}">
                <a16:creationId xmlns:a16="http://schemas.microsoft.com/office/drawing/2014/main" id="{5D63FB4A-382E-F548-A61B-40F9CE4F3BFC}"/>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388733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helf Gun Metal">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377029C-3353-4ACD-947C-766B21BA6603}"/>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5"/>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75000">
                  <a:srgbClr val="384458"/>
                </a:gs>
                <a:gs pos="0">
                  <a:schemeClr val="accent5">
                    <a:alpha val="0"/>
                  </a:schemeClr>
                </a:gs>
                <a:gs pos="100000">
                  <a:schemeClr val="accent5">
                    <a:lumMod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5B138D84-381C-4F04-90C0-74D8D751D69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BD0318B4-6B51-4F6A-94BE-C72B04D42563}"/>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87440954-896A-4F1B-AEBA-4E4DBC73ED90}"/>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123382FB-35E4-4970-94A3-EDD49E681D64}"/>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TextBox 15">
            <a:extLst>
              <a:ext uri="{FF2B5EF4-FFF2-40B4-BE49-F238E27FC236}">
                <a16:creationId xmlns:a16="http://schemas.microsoft.com/office/drawing/2014/main" id="{79E7C4C0-37A7-6743-B135-4EE7B5A1BDFD}"/>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7" name="Footer Placeholder 2">
            <a:extLst>
              <a:ext uri="{FF2B5EF4-FFF2-40B4-BE49-F238E27FC236}">
                <a16:creationId xmlns:a16="http://schemas.microsoft.com/office/drawing/2014/main" id="{84DDA07D-0C7E-5C4B-A889-AE1EFB322845}"/>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1438163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helf Midnight">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569AADC-D1FA-4953-9861-AF854AF4F385}"/>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tx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5B138D84-381C-4F04-90C0-74D8D751D69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CE07AFB8-3706-418A-9C57-68819BDA292D}"/>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E9F6828D-39BF-4AE8-BBB6-8AEEC2923DA5}"/>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3F36228C-E8D4-4505-84AF-8F6E66215BE6}"/>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TextBox 15">
            <a:extLst>
              <a:ext uri="{FF2B5EF4-FFF2-40B4-BE49-F238E27FC236}">
                <a16:creationId xmlns:a16="http://schemas.microsoft.com/office/drawing/2014/main" id="{AE90876F-8478-FE41-8A3D-8DC71D828818}"/>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7" name="Footer Placeholder 2">
            <a:extLst>
              <a:ext uri="{FF2B5EF4-FFF2-40B4-BE49-F238E27FC236}">
                <a16:creationId xmlns:a16="http://schemas.microsoft.com/office/drawing/2014/main" id="{3274AEB1-9C83-1E4E-BE22-4F1095D89963}"/>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28698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ifty Fifty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0"/>
            <a:ext cx="493776" cy="685800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3"/>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980ADE19-913D-47A0-B4F2-710200103A3F}"/>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F0C5CF58-2DC9-4B23-82BD-713A6628DCFA}"/>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97198799-C3BB-4526-8E3A-F87ABC102ED3}"/>
              </a:ext>
            </a:extLst>
          </p:cNvPr>
          <p:cNvSpPr>
            <a:spLocks noGrp="1"/>
          </p:cNvSpPr>
          <p:nvPr>
            <p:ph type="title"/>
          </p:nvPr>
        </p:nvSpPr>
        <p:spPr>
          <a:xfrm>
            <a:off x="495300" y="146549"/>
            <a:ext cx="5111495" cy="858055"/>
          </a:xfrm>
        </p:spPr>
        <p:txBody>
          <a:bodyPr>
            <a:spAutoFit/>
          </a:bodyPr>
          <a:lstStyle/>
          <a:p>
            <a:r>
              <a:rPr lang="en-US"/>
              <a:t>Click to edit Master title style</a:t>
            </a:r>
          </a:p>
        </p:txBody>
      </p:sp>
      <p:sp>
        <p:nvSpPr>
          <p:cNvPr id="23" name="Content Placeholder 4">
            <a:extLst>
              <a:ext uri="{FF2B5EF4-FFF2-40B4-BE49-F238E27FC236}">
                <a16:creationId xmlns:a16="http://schemas.microsoft.com/office/drawing/2014/main" id="{9F249DEF-717D-473E-B4EB-D95F63238AC7}"/>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Subtitle">
            <a:extLst>
              <a:ext uri="{FF2B5EF4-FFF2-40B4-BE49-F238E27FC236}">
                <a16:creationId xmlns:a16="http://schemas.microsoft.com/office/drawing/2014/main" id="{39D73410-E4CA-4A76-940E-3C423D8C9766}"/>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TextBox 19">
            <a:extLst>
              <a:ext uri="{FF2B5EF4-FFF2-40B4-BE49-F238E27FC236}">
                <a16:creationId xmlns:a16="http://schemas.microsoft.com/office/drawing/2014/main" id="{E99DCDAD-D04A-4C13-BA71-BFF1C0F0BDED}"/>
              </a:ext>
            </a:extLst>
          </p:cNvPr>
          <p:cNvSpPr txBox="1"/>
          <p:nvPr userDrawn="1"/>
        </p:nvSpPr>
        <p:spPr>
          <a:xfrm>
            <a:off x="6583680" y="6555402"/>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11534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ifty Fifty L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6" name="Rectangle: Single Corner Rounded 6">
            <a:extLst>
              <a:ext uri="{FF2B5EF4-FFF2-40B4-BE49-F238E27FC236}">
                <a16:creationId xmlns:a16="http://schemas.microsoft.com/office/drawing/2014/main" id="{09D60F74-3679-4043-99C0-326E124B1743}"/>
              </a:ext>
            </a:extLst>
          </p:cNvPr>
          <p:cNvSpPr/>
          <p:nvPr userDrawn="1"/>
        </p:nvSpPr>
        <p:spPr bwMode="gray">
          <a:xfrm flipH="1" flipV="1">
            <a:off x="6096000" y="-3"/>
            <a:ext cx="493776" cy="6858003"/>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5"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AF46489A-6582-41AC-A2D4-9439A77D62A3}"/>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F8FDABDB-EFAA-43E9-B631-2683EEC8D15D}"/>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0513DCD4-4A2F-4987-802E-E8BA4E29238D}"/>
              </a:ext>
            </a:extLst>
          </p:cNvPr>
          <p:cNvSpPr>
            <a:spLocks noGrp="1"/>
          </p:cNvSpPr>
          <p:nvPr>
            <p:ph type="title"/>
          </p:nvPr>
        </p:nvSpPr>
        <p:spPr>
          <a:xfrm>
            <a:off x="495301" y="146549"/>
            <a:ext cx="5111494"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C2365482-1B10-4CB8-9586-A1C30E739DDE}"/>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ubtitle">
            <a:extLst>
              <a:ext uri="{FF2B5EF4-FFF2-40B4-BE49-F238E27FC236}">
                <a16:creationId xmlns:a16="http://schemas.microsoft.com/office/drawing/2014/main" id="{7CCB0487-21B8-4B05-8AB0-7E85B0145886}"/>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1" name="TextBox 20">
            <a:extLst>
              <a:ext uri="{FF2B5EF4-FFF2-40B4-BE49-F238E27FC236}">
                <a16:creationId xmlns:a16="http://schemas.microsoft.com/office/drawing/2014/main" id="{18EABDEF-507C-4541-A264-56BD4BA8A755}"/>
              </a:ext>
            </a:extLst>
          </p:cNvPr>
          <p:cNvSpPr txBox="1"/>
          <p:nvPr userDrawn="1"/>
        </p:nvSpPr>
        <p:spPr>
          <a:xfrm>
            <a:off x="6583680" y="6534114"/>
            <a:ext cx="4911921"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20000"/>
                    <a:lumOff val="8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876846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Teal">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D120CCC-109C-4E5C-B306-EFDD6AA78641}"/>
              </a:ext>
            </a:extLst>
          </p:cNvPr>
          <p:cNvGrpSpPr/>
          <p:nvPr userDrawn="1"/>
        </p:nvGrpSpPr>
        <p:grpSpPr>
          <a:xfrm>
            <a:off x="-1" y="-3"/>
            <a:ext cx="9779986" cy="6167628"/>
            <a:chOff x="-1" y="-3"/>
            <a:chExt cx="977998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chemeClr val="accent3">
                <a:lumMod val="60000"/>
                <a:lumOff val="40000"/>
              </a:schemeClr>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28020" y="2"/>
              <a:ext cx="251965" cy="6167623"/>
            </a:xfrm>
            <a:prstGeom prst="round1Rect">
              <a:avLst>
                <a:gd name="adj" fmla="val 50000"/>
              </a:avLst>
            </a:prstGeom>
            <a:gradFill flip="none" rotWithShape="1">
              <a:gsLst>
                <a:gs pos="100000">
                  <a:schemeClr val="accent3">
                    <a:lumMod val="50000"/>
                    <a:alpha val="65000"/>
                  </a:schemeClr>
                </a:gs>
                <a:gs pos="0">
                  <a:schemeClr val="accent3">
                    <a:lumMod val="60000"/>
                    <a:lumOff val="40000"/>
                    <a:alpha val="0"/>
                  </a:schemeClr>
                </a:gs>
                <a:gs pos="60000">
                  <a:schemeClr val="accent3">
                    <a:lumMod val="50000"/>
                    <a:alpha val="28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3"/>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13" name="first shadow">
              <a:extLst>
                <a:ext uri="{FF2B5EF4-FFF2-40B4-BE49-F238E27FC236}">
                  <a16:creationId xmlns:a16="http://schemas.microsoft.com/office/drawing/2014/main" id="{04A8C0BE-7856-4CA4-8492-3CB665CE0716}"/>
                </a:ext>
              </a:extLst>
            </p:cNvPr>
            <p:cNvSpPr/>
            <p:nvPr userDrawn="1"/>
          </p:nvSpPr>
          <p:spPr bwMode="gray">
            <a:xfrm flipV="1">
              <a:off x="8035728" y="0"/>
              <a:ext cx="471447" cy="5477240"/>
            </a:xfrm>
            <a:prstGeom prst="round1Rect">
              <a:avLst>
                <a:gd name="adj" fmla="val 27232"/>
              </a:avLst>
            </a:prstGeom>
            <a:gradFill flip="none" rotWithShape="1">
              <a:gsLst>
                <a:gs pos="39000">
                  <a:srgbClr val="3493A3">
                    <a:alpha val="58000"/>
                  </a:srgbClr>
                </a:gs>
                <a:gs pos="68000">
                  <a:schemeClr val="accent4">
                    <a:lumMod val="50000"/>
                  </a:schemeClr>
                </a:gs>
                <a:gs pos="0">
                  <a:schemeClr val="accent3">
                    <a:alpha val="0"/>
                  </a:schemeClr>
                </a:gs>
                <a:gs pos="100000">
                  <a:schemeClr val="accent3">
                    <a:lumMod val="50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6952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5" name="Freeform 5">
            <a:extLst>
              <a:ext uri="{FF2B5EF4-FFF2-40B4-BE49-F238E27FC236}">
                <a16:creationId xmlns:a16="http://schemas.microsoft.com/office/drawing/2014/main" id="{10F45CAB-6C78-42FD-A10C-D8E2F32FE977}"/>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4" name="Title 2">
            <a:extLst>
              <a:ext uri="{FF2B5EF4-FFF2-40B4-BE49-F238E27FC236}">
                <a16:creationId xmlns:a16="http://schemas.microsoft.com/office/drawing/2014/main" id="{B4A69CDC-C3E8-42CD-A432-E856010C76D8}"/>
              </a:ext>
            </a:extLst>
          </p:cNvPr>
          <p:cNvSpPr>
            <a:spLocks noGrp="1"/>
          </p:cNvSpPr>
          <p:nvPr>
            <p:ph type="title"/>
          </p:nvPr>
        </p:nvSpPr>
        <p:spPr bwMode="gray">
          <a:xfrm>
            <a:off x="431638" y="2194052"/>
            <a:ext cx="7415930" cy="1883593"/>
          </a:xfrm>
        </p:spPr>
        <p:txBody>
          <a:bodyPr wrap="square">
            <a:spAutoFit/>
          </a:bodyPr>
          <a:lstStyle>
            <a:lvl1pPr>
              <a:lnSpc>
                <a:spcPct val="87000"/>
              </a:lnSpc>
              <a:defRPr sz="6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093609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Fifty Fifty Te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0CD5C0B0-7F8C-4A58-AD9D-772D90209742}"/>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50F9C47B-623B-44C7-9C7F-1F500BFC4F8F}"/>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4">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4">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797F70B6-DCBF-4F5D-B095-EE85957F998D}"/>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B866DC54-C2B3-4A00-A4F2-854B87924E45}"/>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ubtitle">
            <a:extLst>
              <a:ext uri="{FF2B5EF4-FFF2-40B4-BE49-F238E27FC236}">
                <a16:creationId xmlns:a16="http://schemas.microsoft.com/office/drawing/2014/main" id="{F989A584-2589-4972-84AE-BF0947D9FF0B}"/>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1" name="TextBox 20">
            <a:extLst>
              <a:ext uri="{FF2B5EF4-FFF2-40B4-BE49-F238E27FC236}">
                <a16:creationId xmlns:a16="http://schemas.microsoft.com/office/drawing/2014/main" id="{916D0B5A-DEB0-449B-97E6-98F41A41CE8B}"/>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4">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869066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Fifty Fifty Nicke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6">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tx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tx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8"/>
          </a:xfrm>
          <a:prstGeom prst="rect">
            <a:avLst/>
          </a:prstGeo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bg1"/>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0CD5C0B0-7F8C-4A58-AD9D-772D90209742}"/>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50F9C47B-623B-44C7-9C7F-1F500BFC4F8F}"/>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076F65DF-84F6-42C7-8562-99CBDBFA5CC9}"/>
              </a:ext>
            </a:extLst>
          </p:cNvPr>
          <p:cNvSpPr>
            <a:spLocks noGrp="1"/>
          </p:cNvSpPr>
          <p:nvPr>
            <p:ph type="title"/>
          </p:nvPr>
        </p:nvSpPr>
        <p:spPr>
          <a:xfrm>
            <a:off x="495300" y="146549"/>
            <a:ext cx="5103876"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0B4106D1-A591-4047-9A15-3E7021F60D79}"/>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ubtitle">
            <a:extLst>
              <a:ext uri="{FF2B5EF4-FFF2-40B4-BE49-F238E27FC236}">
                <a16:creationId xmlns:a16="http://schemas.microsoft.com/office/drawing/2014/main" id="{34F73A9A-E297-486A-B570-0527FB1B4807}"/>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2F9F6C76-F74F-4695-8A9B-C08D5557A19B}"/>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295399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Fifty Fifty Gun Met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237E9D5D-BCD7-4823-97DA-E83D827E739F}"/>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B05E7361-44C3-46E4-A8A9-F1B52C8F206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493F0D21-2521-45F0-85BA-BF9803A35F17}"/>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87B5272A-CBDF-4CA9-9DE9-D4F532997B73}"/>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ubtitle">
            <a:extLst>
              <a:ext uri="{FF2B5EF4-FFF2-40B4-BE49-F238E27FC236}">
                <a16:creationId xmlns:a16="http://schemas.microsoft.com/office/drawing/2014/main" id="{B662BC0F-F076-4B55-B6A0-1AD9BE1E8237}"/>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1" name="TextBox 20">
            <a:extLst>
              <a:ext uri="{FF2B5EF4-FFF2-40B4-BE49-F238E27FC236}">
                <a16:creationId xmlns:a16="http://schemas.microsoft.com/office/drawing/2014/main" id="{A22BF64A-6B65-412A-BA0B-A57151C0FB9E}"/>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529602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Fifty Fifty Midnigh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237E9D5D-BCD7-4823-97DA-E83D827E739F}"/>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B05E7361-44C3-46E4-A8A9-F1B52C8F206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CEBE69E7-5CB1-4371-A01F-1932CE10F613}"/>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570B9888-0249-4C15-BC59-AD316913B011}"/>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Subtitle">
            <a:extLst>
              <a:ext uri="{FF2B5EF4-FFF2-40B4-BE49-F238E27FC236}">
                <a16:creationId xmlns:a16="http://schemas.microsoft.com/office/drawing/2014/main" id="{D4713C7C-41F3-44B5-934C-F4C6CC9F78AC}"/>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2" name="TextBox 21">
            <a:extLst>
              <a:ext uri="{FF2B5EF4-FFF2-40B4-BE49-F238E27FC236}">
                <a16:creationId xmlns:a16="http://schemas.microsoft.com/office/drawing/2014/main" id="{38683EFC-E4FE-4360-8073-7729C7BA260F}"/>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224043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taway 1/3 Right Blu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A7C99A1E-5CFA-4EFC-A063-074EDF821119}"/>
              </a:ext>
            </a:extLst>
          </p:cNvPr>
          <p:cNvSpPr/>
          <p:nvPr userDrawn="1"/>
        </p:nvSpPr>
        <p:spPr bwMode="gray">
          <a:xfrm>
            <a:off x="7533627"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Rectangle 19">
            <a:extLst>
              <a:ext uri="{FF2B5EF4-FFF2-40B4-BE49-F238E27FC236}">
                <a16:creationId xmlns:a16="http://schemas.microsoft.com/office/drawing/2014/main" id="{06827744-B91D-4E14-9EE6-4F4E5230170B}"/>
              </a:ext>
            </a:extLst>
          </p:cNvPr>
          <p:cNvSpPr/>
          <p:nvPr userDrawn="1"/>
        </p:nvSpPr>
        <p:spPr bwMode="gray">
          <a:xfrm flipH="1">
            <a:off x="7533627" y="0"/>
            <a:ext cx="493776" cy="6858000"/>
          </a:xfrm>
          <a:prstGeom prst="rect">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9" name="TextBox 8">
            <a:extLst>
              <a:ext uri="{FF2B5EF4-FFF2-40B4-BE49-F238E27FC236}">
                <a16:creationId xmlns:a16="http://schemas.microsoft.com/office/drawing/2014/main" id="{53F3122D-5197-4451-AE1B-30E07EACE523}"/>
              </a:ext>
            </a:extLst>
          </p:cNvPr>
          <p:cNvSpPr txBox="1"/>
          <p:nvPr userDrawn="1"/>
        </p:nvSpPr>
        <p:spPr>
          <a:xfrm>
            <a:off x="8119871" y="6417159"/>
            <a:ext cx="3047138"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267257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utaway 1/3 Right Ligh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68A4FCD-30A8-446A-AB4C-13ACB27E6228}"/>
              </a:ext>
            </a:extLst>
          </p:cNvPr>
          <p:cNvSpPr/>
          <p:nvPr userDrawn="1"/>
        </p:nvSpPr>
        <p:spPr bwMode="gray">
          <a:xfrm>
            <a:off x="7533627"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3" name="Rectangle 12">
            <a:extLst>
              <a:ext uri="{FF2B5EF4-FFF2-40B4-BE49-F238E27FC236}">
                <a16:creationId xmlns:a16="http://schemas.microsoft.com/office/drawing/2014/main" id="{96D5943C-75AB-4BED-9FFA-7B6830FACA97}"/>
              </a:ext>
            </a:extLst>
          </p:cNvPr>
          <p:cNvSpPr/>
          <p:nvPr userDrawn="1"/>
        </p:nvSpPr>
        <p:spPr bwMode="gray">
          <a:xfrm flipH="1">
            <a:off x="7525676" y="0"/>
            <a:ext cx="493776" cy="6858000"/>
          </a:xfrm>
          <a:prstGeom prst="rect">
            <a:avLst/>
          </a:prstGeom>
          <a:gradFill flip="none" rotWithShape="1">
            <a:gsLst>
              <a:gs pos="100000">
                <a:srgbClr val="3F59AD">
                  <a:lumMod val="90000"/>
                  <a:lumOff val="10000"/>
                </a:srgbClr>
              </a:gs>
              <a:gs pos="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TextBox 13">
            <a:extLst>
              <a:ext uri="{FF2B5EF4-FFF2-40B4-BE49-F238E27FC236}">
                <a16:creationId xmlns:a16="http://schemas.microsoft.com/office/drawing/2014/main" id="{EF4333D2-D676-4312-8845-8AC4CEF6234E}"/>
              </a:ext>
            </a:extLst>
          </p:cNvPr>
          <p:cNvSpPr txBox="1"/>
          <p:nvPr userDrawn="1"/>
        </p:nvSpPr>
        <p:spPr>
          <a:xfrm>
            <a:off x="8119872" y="6417159"/>
            <a:ext cx="303904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69555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utaway 1/3 Right Te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B51F90E-B93A-4E1E-980A-EC51B8C51A79}"/>
              </a:ext>
            </a:extLst>
          </p:cNvPr>
          <p:cNvSpPr/>
          <p:nvPr userDrawn="1"/>
        </p:nvSpPr>
        <p:spPr bwMode="gray">
          <a:xfrm>
            <a:off x="7533627"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D4148F99-B815-445E-B22D-27FE0C6128C1}"/>
              </a:ext>
            </a:extLst>
          </p:cNvPr>
          <p:cNvSpPr/>
          <p:nvPr userDrawn="1"/>
        </p:nvSpPr>
        <p:spPr bwMode="gray">
          <a:xfrm flipH="1">
            <a:off x="7525676"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sysClr val="windowText" lastClr="000000"/>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3">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3">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614D7952-A43A-4C6E-8EDF-A4FD6E30F406}"/>
              </a:ext>
            </a:extLst>
          </p:cNvPr>
          <p:cNvSpPr txBox="1"/>
          <p:nvPr userDrawn="1"/>
        </p:nvSpPr>
        <p:spPr>
          <a:xfrm>
            <a:off x="8119872" y="6417159"/>
            <a:ext cx="303904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3">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820745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utaway 1/3 Right Nicke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C31954D-F38E-4B9C-8225-2512833E3BA9}"/>
              </a:ext>
            </a:extLst>
          </p:cNvPr>
          <p:cNvSpPr/>
          <p:nvPr userDrawn="1"/>
        </p:nvSpPr>
        <p:spPr bwMode="gray">
          <a:xfrm>
            <a:off x="7533627" y="0"/>
            <a:ext cx="4658373" cy="685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3" name="Rectangle 12">
            <a:extLst>
              <a:ext uri="{FF2B5EF4-FFF2-40B4-BE49-F238E27FC236}">
                <a16:creationId xmlns:a16="http://schemas.microsoft.com/office/drawing/2014/main" id="{1F746A2F-65ED-4DC7-ABBA-D95E9E1CF83C}"/>
              </a:ext>
            </a:extLst>
          </p:cNvPr>
          <p:cNvSpPr/>
          <p:nvPr userDrawn="1"/>
        </p:nvSpPr>
        <p:spPr bwMode="gray">
          <a:xfrm flipH="1">
            <a:off x="7525676" y="0"/>
            <a:ext cx="493776" cy="6858000"/>
          </a:xfrm>
          <a:prstGeom prst="rect">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None/>
              <a:defRPr>
                <a:solidFill>
                  <a:schemeClr val="tx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TextBox 13">
            <a:extLst>
              <a:ext uri="{FF2B5EF4-FFF2-40B4-BE49-F238E27FC236}">
                <a16:creationId xmlns:a16="http://schemas.microsoft.com/office/drawing/2014/main" id="{845428B5-E9B1-4094-95AA-8BF4F15D9527}"/>
              </a:ext>
            </a:extLst>
          </p:cNvPr>
          <p:cNvSpPr txBox="1"/>
          <p:nvPr userDrawn="1"/>
        </p:nvSpPr>
        <p:spPr>
          <a:xfrm>
            <a:off x="8119871" y="6417159"/>
            <a:ext cx="303904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067245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taway 1/3 Right Gun Met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B841618-0B77-4F32-A159-4DE43C0A1317}"/>
              </a:ext>
            </a:extLst>
          </p:cNvPr>
          <p:cNvSpPr/>
          <p:nvPr userDrawn="1"/>
        </p:nvSpPr>
        <p:spPr bwMode="gray">
          <a:xfrm>
            <a:off x="7533627"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45DA6A80-E051-42BF-B6D5-4416297417FC}"/>
              </a:ext>
            </a:extLst>
          </p:cNvPr>
          <p:cNvSpPr/>
          <p:nvPr userDrawn="1"/>
        </p:nvSpPr>
        <p:spPr bwMode="gray">
          <a:xfrm flipH="1">
            <a:off x="7525676"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8F92164B-7AAC-469B-8F9E-33C1B95C7135}"/>
              </a:ext>
            </a:extLst>
          </p:cNvPr>
          <p:cNvSpPr txBox="1"/>
          <p:nvPr userDrawn="1"/>
        </p:nvSpPr>
        <p:spPr>
          <a:xfrm>
            <a:off x="8119872" y="6417159"/>
            <a:ext cx="303904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45151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taway 1/3 Right Midnigh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8BE28DD-5384-4ADB-A3D5-27F435BB7048}"/>
              </a:ext>
            </a:extLst>
          </p:cNvPr>
          <p:cNvSpPr/>
          <p:nvPr userDrawn="1"/>
        </p:nvSpPr>
        <p:spPr bwMode="gray">
          <a:xfrm>
            <a:off x="7533627" y="0"/>
            <a:ext cx="465837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3" name="Rectangle 12">
            <a:extLst>
              <a:ext uri="{FF2B5EF4-FFF2-40B4-BE49-F238E27FC236}">
                <a16:creationId xmlns:a16="http://schemas.microsoft.com/office/drawing/2014/main" id="{6D2B7282-B427-4833-8084-9895CB62F63F}"/>
              </a:ext>
            </a:extLst>
          </p:cNvPr>
          <p:cNvSpPr/>
          <p:nvPr userDrawn="1"/>
        </p:nvSpPr>
        <p:spPr bwMode="gray">
          <a:xfrm flipH="1">
            <a:off x="7525676" y="0"/>
            <a:ext cx="493776" cy="6858000"/>
          </a:xfrm>
          <a:prstGeom prst="rect">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TextBox 13">
            <a:extLst>
              <a:ext uri="{FF2B5EF4-FFF2-40B4-BE49-F238E27FC236}">
                <a16:creationId xmlns:a16="http://schemas.microsoft.com/office/drawing/2014/main" id="{D4D515F0-715F-49E3-AC4C-FDF666AA6CA0}"/>
              </a:ext>
            </a:extLst>
          </p:cNvPr>
          <p:cNvSpPr txBox="1"/>
          <p:nvPr userDrawn="1"/>
        </p:nvSpPr>
        <p:spPr>
          <a:xfrm>
            <a:off x="8119872" y="6417159"/>
            <a:ext cx="3047138"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549312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Nickel">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D120CCC-109C-4E5C-B306-EFDD6AA78641}"/>
              </a:ext>
            </a:extLst>
          </p:cNvPr>
          <p:cNvGrpSpPr/>
          <p:nvPr userDrawn="1"/>
        </p:nvGrpSpPr>
        <p:grpSpPr>
          <a:xfrm>
            <a:off x="-1" y="-3"/>
            <a:ext cx="9789436" cy="6167628"/>
            <a:chOff x="-1" y="-3"/>
            <a:chExt cx="978943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rgbClr val="F2F5F8"/>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kern="0" dirty="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37470" y="2"/>
              <a:ext cx="251965" cy="6167623"/>
            </a:xfrm>
            <a:prstGeom prst="round1Rect">
              <a:avLst>
                <a:gd name="adj" fmla="val 50000"/>
              </a:avLst>
            </a:prstGeom>
            <a:gradFill flip="none" rotWithShape="1">
              <a:gsLst>
                <a:gs pos="17000">
                  <a:schemeClr val="accent6">
                    <a:lumMod val="20000"/>
                    <a:lumOff val="80000"/>
                    <a:alpha val="0"/>
                  </a:schemeClr>
                </a:gs>
                <a:gs pos="100000">
                  <a:schemeClr val="accent6">
                    <a:lumMod val="50000"/>
                    <a:alpha val="3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6">
                <a:lumMod val="40000"/>
                <a:lumOff val="60000"/>
              </a:schemeClr>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13" name="first shadow">
              <a:extLst>
                <a:ext uri="{FF2B5EF4-FFF2-40B4-BE49-F238E27FC236}">
                  <a16:creationId xmlns:a16="http://schemas.microsoft.com/office/drawing/2014/main" id="{04A8C0BE-7856-4CA4-8492-3CB665CE0716}"/>
                </a:ext>
              </a:extLst>
            </p:cNvPr>
            <p:cNvSpPr/>
            <p:nvPr userDrawn="1"/>
          </p:nvSpPr>
          <p:spPr bwMode="gray">
            <a:xfrm flipV="1">
              <a:off x="8035728" y="0"/>
              <a:ext cx="471447" cy="5477240"/>
            </a:xfrm>
            <a:prstGeom prst="round1Rect">
              <a:avLst>
                <a:gd name="adj" fmla="val 27232"/>
              </a:avLst>
            </a:prstGeom>
            <a:gradFill flip="none" rotWithShape="1">
              <a:gsLst>
                <a:gs pos="25000">
                  <a:schemeClr val="accent6">
                    <a:lumMod val="40000"/>
                    <a:lumOff val="60000"/>
                    <a:alpha val="0"/>
                  </a:schemeClr>
                </a:gs>
                <a:gs pos="100000">
                  <a:schemeClr val="accent6">
                    <a:lumMod val="50000"/>
                    <a:alpha val="39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6952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tx1"/>
                </a:solidFill>
              </a:defRPr>
            </a:lvl1pPr>
            <a:lvl2pPr marL="0" indent="0">
              <a:lnSpc>
                <a:spcPct val="96000"/>
              </a:lnSpc>
              <a:spcBef>
                <a:spcPts val="0"/>
              </a:spcBef>
              <a:buFont typeface="Microsoft Sans Serif" panose="020B0604020202020204" pitchFamily="34" charset="0"/>
              <a:buNone/>
              <a:defRPr sz="1800">
                <a:solidFill>
                  <a:schemeClr val="tx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tx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tx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tx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5" name="Freeform 5">
            <a:extLst>
              <a:ext uri="{FF2B5EF4-FFF2-40B4-BE49-F238E27FC236}">
                <a16:creationId xmlns:a16="http://schemas.microsoft.com/office/drawing/2014/main" id="{10F45CAB-6C78-42FD-A10C-D8E2F32FE977}"/>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4" name="Title 2">
            <a:extLst>
              <a:ext uri="{FF2B5EF4-FFF2-40B4-BE49-F238E27FC236}">
                <a16:creationId xmlns:a16="http://schemas.microsoft.com/office/drawing/2014/main" id="{54674946-CCA2-4A4D-840D-BEF24D092472}"/>
              </a:ext>
            </a:extLst>
          </p:cNvPr>
          <p:cNvSpPr>
            <a:spLocks noGrp="1"/>
          </p:cNvSpPr>
          <p:nvPr>
            <p:ph type="title"/>
          </p:nvPr>
        </p:nvSpPr>
        <p:spPr bwMode="gray">
          <a:xfrm>
            <a:off x="431638" y="2194052"/>
            <a:ext cx="7415930" cy="1883593"/>
          </a:xfrm>
        </p:spPr>
        <p:txBody>
          <a:bodyPr wrap="square">
            <a:spAutoFit/>
          </a:bodyPr>
          <a:lstStyle>
            <a:lvl1pPr>
              <a:lnSpc>
                <a:spcPct val="87000"/>
              </a:lnSpc>
              <a:defRPr sz="6800"/>
            </a:lvl1pPr>
          </a:lstStyle>
          <a:p>
            <a:r>
              <a:rPr lang="en-US"/>
              <a:t>Click to edit Master title style</a:t>
            </a:r>
            <a:endParaRPr lang="en-US" dirty="0"/>
          </a:p>
        </p:txBody>
      </p:sp>
    </p:spTree>
    <p:extLst>
      <p:ext uri="{BB962C8B-B14F-4D97-AF65-F5344CB8AC3E}">
        <p14:creationId xmlns:p14="http://schemas.microsoft.com/office/powerpoint/2010/main" val="2889436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11" name="TextBox 10">
            <a:extLst>
              <a:ext uri="{FF2B5EF4-FFF2-40B4-BE49-F238E27FC236}">
                <a16:creationId xmlns:a16="http://schemas.microsoft.com/office/drawing/2014/main" id="{68544918-59EA-42FF-BD90-3E9394ACFC21}"/>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4"/>
            <a:ext cx="5724429" cy="138243"/>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a:t>Source sample text</a:t>
            </a:r>
            <a:endParaRPr lang="en-US" dirty="0"/>
          </a:p>
        </p:txBody>
      </p:sp>
      <p:sp>
        <p:nvSpPr>
          <p:cNvPr id="6" name="TextBox 5">
            <a:extLst>
              <a:ext uri="{FF2B5EF4-FFF2-40B4-BE49-F238E27FC236}">
                <a16:creationId xmlns:a16="http://schemas.microsoft.com/office/drawing/2014/main" id="{1C468BE8-DF7A-408A-8917-847FC0C4073B}"/>
              </a:ext>
            </a:extLst>
          </p:cNvPr>
          <p:cNvSpPr txBox="1"/>
          <p:nvPr userDrawn="1"/>
        </p:nvSpPr>
        <p:spPr>
          <a:xfrm>
            <a:off x="6449786" y="6534114"/>
            <a:ext cx="4891822"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253379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Image Left Blue">
    <p:bg>
      <p:bgPr>
        <a:solidFill>
          <a:srgbClr val="FFFFFF"/>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905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C5D6C4BB-10B8-48B1-8A75-CB4C3C072DD2}"/>
              </a:ext>
            </a:extLst>
          </p:cNvPr>
          <p:cNvSpPr>
            <a:spLocks noGrp="1"/>
          </p:cNvSpPr>
          <p:nvPr>
            <p:ph type="ftr" sz="quarter" idx="16"/>
          </p:nvPr>
        </p:nvSpPr>
        <p:spPr>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60000"/>
                    <a:lumOff val="40000"/>
                  </a:schemeClr>
                </a:solidFill>
              </a:defRPr>
            </a:lvl1pPr>
          </a:lstStyle>
          <a:p>
            <a:r>
              <a:rPr lang="en-US" dirty="0"/>
              <a:t>Source sample text</a:t>
            </a:r>
          </a:p>
        </p:txBody>
      </p:sp>
      <p:sp>
        <p:nvSpPr>
          <p:cNvPr id="11" name="TextBox 10">
            <a:extLst>
              <a:ext uri="{FF2B5EF4-FFF2-40B4-BE49-F238E27FC236}">
                <a16:creationId xmlns:a16="http://schemas.microsoft.com/office/drawing/2014/main" id="{68544918-59EA-42FF-BD90-3E9394ACFC21}"/>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60000"/>
                  <a:lumOff val="40000"/>
                </a:schemeClr>
              </a:solidFill>
              <a:latin typeface="+mn-lt"/>
              <a:ea typeface="+mn-ea"/>
              <a:cs typeface="+mn-cs"/>
            </a:endParaRPr>
          </a:p>
        </p:txBody>
      </p:sp>
      <p:sp>
        <p:nvSpPr>
          <p:cNvPr id="12" name="Title 1">
            <a:extLst>
              <a:ext uri="{FF2B5EF4-FFF2-40B4-BE49-F238E27FC236}">
                <a16:creationId xmlns:a16="http://schemas.microsoft.com/office/drawing/2014/main" id="{A7476AD6-6474-493F-AC7C-EB97BA7C71BE}"/>
              </a:ext>
            </a:extLst>
          </p:cNvPr>
          <p:cNvSpPr>
            <a:spLocks noGrp="1"/>
          </p:cNvSpPr>
          <p:nvPr>
            <p:ph type="title"/>
          </p:nvPr>
        </p:nvSpPr>
        <p:spPr bwMode="gray">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6DA596BE-B479-4184-8DFA-99B040D82841}"/>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717158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Image Left Ligh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100000">
                <a:srgbClr val="3F59AD">
                  <a:lumMod val="90000"/>
                  <a:lumOff val="10000"/>
                </a:srgbClr>
              </a:gs>
              <a:gs pos="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82F2D51B-5576-4517-9671-7D622E841C9C}"/>
              </a:ext>
            </a:extLst>
          </p:cNvPr>
          <p:cNvSpPr>
            <a:spLocks noGrp="1"/>
          </p:cNvSpPr>
          <p:nvPr>
            <p:ph type="ftr" sz="quarter" idx="16"/>
          </p:nvPr>
        </p:nvSpPr>
        <p:spPr>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40000"/>
                    <a:lumOff val="6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0778670D-4F69-4C4D-B117-2B7F0B321896}"/>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40000"/>
                  <a:lumOff val="60000"/>
                </a:schemeClr>
              </a:solidFill>
              <a:latin typeface="+mn-lt"/>
              <a:ea typeface="+mn-ea"/>
              <a:cs typeface="+mn-cs"/>
            </a:endParaRPr>
          </a:p>
        </p:txBody>
      </p:sp>
      <p:sp>
        <p:nvSpPr>
          <p:cNvPr id="10" name="Title 1">
            <a:extLst>
              <a:ext uri="{FF2B5EF4-FFF2-40B4-BE49-F238E27FC236}">
                <a16:creationId xmlns:a16="http://schemas.microsoft.com/office/drawing/2014/main" id="{D59F355A-448C-46FB-AD5A-C2715FB65F1F}"/>
              </a:ext>
            </a:extLst>
          </p:cNvPr>
          <p:cNvSpPr>
            <a:spLocks noGrp="1"/>
          </p:cNvSpPr>
          <p:nvPr>
            <p:ph type="title"/>
          </p:nvPr>
        </p:nvSpPr>
        <p:spPr>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6CDF8F41-A2E4-4B10-8ABF-04025C344B97}"/>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041147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Image Left Tea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sysClr val="windowText" lastClr="000000"/>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F3E091B5-BFCD-4450-B65E-BD037B9E0C10}"/>
              </a:ext>
            </a:extLst>
          </p:cNvPr>
          <p:cNvSpPr>
            <a:spLocks noGrp="1"/>
          </p:cNvSpPr>
          <p:nvPr>
            <p:ph type="ftr" sz="quarter" idx="16"/>
          </p:nvPr>
        </p:nvSpPr>
        <p:spPr>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4">
                    <a:lumMod val="60000"/>
                    <a:lumOff val="40000"/>
                  </a:schemeClr>
                </a:solidFill>
              </a:defRPr>
            </a:lvl1pPr>
          </a:lstStyle>
          <a:p>
            <a:r>
              <a:rPr lang="en-US" dirty="0"/>
              <a:t>Source sample text</a:t>
            </a:r>
          </a:p>
        </p:txBody>
      </p:sp>
      <p:sp>
        <p:nvSpPr>
          <p:cNvPr id="11" name="TextBox 10">
            <a:extLst>
              <a:ext uri="{FF2B5EF4-FFF2-40B4-BE49-F238E27FC236}">
                <a16:creationId xmlns:a16="http://schemas.microsoft.com/office/drawing/2014/main" id="{23FD9A0F-97F7-4850-8C6F-60BFF40BC6F0}"/>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4">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4">
                  <a:lumMod val="60000"/>
                  <a:lumOff val="40000"/>
                </a:schemeClr>
              </a:solidFill>
              <a:latin typeface="+mn-lt"/>
              <a:ea typeface="+mn-ea"/>
              <a:cs typeface="+mn-cs"/>
            </a:endParaRPr>
          </a:p>
        </p:txBody>
      </p:sp>
      <p:sp>
        <p:nvSpPr>
          <p:cNvPr id="10" name="Title 1">
            <a:extLst>
              <a:ext uri="{FF2B5EF4-FFF2-40B4-BE49-F238E27FC236}">
                <a16:creationId xmlns:a16="http://schemas.microsoft.com/office/drawing/2014/main" id="{F6904370-72AB-4BB4-A7CD-A52DDDBB6992}"/>
              </a:ext>
            </a:extLst>
          </p:cNvPr>
          <p:cNvSpPr>
            <a:spLocks noGrp="1"/>
          </p:cNvSpPr>
          <p:nvPr>
            <p:ph type="title"/>
          </p:nvPr>
        </p:nvSpPr>
        <p:spPr>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D3A7ABAC-8182-4A85-AE2F-20E2CA7BB1FC}"/>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3">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5033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Image Left Nicke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0160"/>
          </a:xfrm>
          <a:prstGeom prst="rect">
            <a:avLst/>
          </a:prstGeom>
        </p:spPr>
        <p:txBody>
          <a:bodyPr anchor="t"/>
          <a:lstStyle>
            <a:lvl1pPr marL="0" indent="0">
              <a:lnSpc>
                <a:spcPct val="96000"/>
              </a:lnSpc>
              <a:buClr>
                <a:schemeClr val="bg1"/>
              </a:buClr>
              <a:buNone/>
              <a:defRPr sz="1800">
                <a:solidFill>
                  <a:schemeClr val="tx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F3E091B5-BFCD-4450-B65E-BD037B9E0C10}"/>
              </a:ext>
            </a:extLst>
          </p:cNvPr>
          <p:cNvSpPr>
            <a:spLocks noGrp="1"/>
          </p:cNvSpPr>
          <p:nvPr>
            <p:ph type="ftr" sz="quarter" idx="16"/>
          </p:nvPr>
        </p:nvSpPr>
        <p:spPr>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dirty="0"/>
              <a:t>Source sample text</a:t>
            </a:r>
          </a:p>
        </p:txBody>
      </p:sp>
      <p:sp>
        <p:nvSpPr>
          <p:cNvPr id="11" name="TextBox 10">
            <a:extLst>
              <a:ext uri="{FF2B5EF4-FFF2-40B4-BE49-F238E27FC236}">
                <a16:creationId xmlns:a16="http://schemas.microsoft.com/office/drawing/2014/main" id="{23FD9A0F-97F7-4850-8C6F-60BFF40BC6F0}"/>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0" name="Title 1">
            <a:extLst>
              <a:ext uri="{FF2B5EF4-FFF2-40B4-BE49-F238E27FC236}">
                <a16:creationId xmlns:a16="http://schemas.microsoft.com/office/drawing/2014/main" id="{5D5512B1-49FB-4D22-8991-A399C53BF2F7}"/>
              </a:ext>
            </a:extLst>
          </p:cNvPr>
          <p:cNvSpPr>
            <a:spLocks noGrp="1"/>
          </p:cNvSpPr>
          <p:nvPr>
            <p:ph type="title"/>
          </p:nvPr>
        </p:nvSpPr>
        <p:spPr>
          <a:xfrm>
            <a:off x="8108300" y="2797094"/>
            <a:ext cx="3574220" cy="1787605"/>
          </a:xfrm>
        </p:spPr>
        <p:txBody>
          <a:bodyPr wrap="square">
            <a:spAutoFit/>
          </a:bodyPr>
          <a:lstStyle>
            <a:lvl1pPr>
              <a:lnSpc>
                <a:spcPct val="87000"/>
              </a:lnSpc>
              <a:defRPr sz="4400"/>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E84256A5-7098-4ED2-B00A-10E40C53FEC8}"/>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912664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Image Left Gun Meta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98448"/>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F11DEBD1-5919-4686-9452-739A6D1692D0}"/>
              </a:ext>
            </a:extLst>
          </p:cNvPr>
          <p:cNvSpPr>
            <a:spLocks noGrp="1"/>
          </p:cNvSpPr>
          <p:nvPr>
            <p:ph type="ftr" sz="quarter" idx="16"/>
          </p:nvPr>
        </p:nvSpPr>
        <p:spPr bwMode="gray">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r>
              <a:rPr lang="en-US" dirty="0"/>
              <a:t>Source sample text</a:t>
            </a:r>
          </a:p>
        </p:txBody>
      </p:sp>
      <p:sp>
        <p:nvSpPr>
          <p:cNvPr id="11" name="TextBox 10">
            <a:extLst>
              <a:ext uri="{FF2B5EF4-FFF2-40B4-BE49-F238E27FC236}">
                <a16:creationId xmlns:a16="http://schemas.microsoft.com/office/drawing/2014/main" id="{435DC34B-0DF9-44EF-8844-6F6CC8EEFC02}"/>
              </a:ext>
            </a:extLst>
          </p:cNvPr>
          <p:cNvSpPr txBox="1"/>
          <p:nvPr userDrawn="1"/>
        </p:nvSpPr>
        <p:spPr bwMode="gray">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40000"/>
                  <a:lumOff val="60000"/>
                </a:schemeClr>
              </a:solidFill>
              <a:latin typeface="+mn-lt"/>
              <a:ea typeface="+mn-ea"/>
              <a:cs typeface="+mn-cs"/>
            </a:endParaRPr>
          </a:p>
        </p:txBody>
      </p:sp>
      <p:sp>
        <p:nvSpPr>
          <p:cNvPr id="10" name="Title 1">
            <a:extLst>
              <a:ext uri="{FF2B5EF4-FFF2-40B4-BE49-F238E27FC236}">
                <a16:creationId xmlns:a16="http://schemas.microsoft.com/office/drawing/2014/main" id="{8DC30169-2852-41FD-A7C3-4826B66A052C}"/>
              </a:ext>
            </a:extLst>
          </p:cNvPr>
          <p:cNvSpPr>
            <a:spLocks noGrp="1"/>
          </p:cNvSpPr>
          <p:nvPr>
            <p:ph type="title"/>
          </p:nvPr>
        </p:nvSpPr>
        <p:spPr bwMode="gray">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52653BB1-3871-4273-8DAE-A489FD7F548C}"/>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521430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Image Left Midnigh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F11DEBD1-5919-4686-9452-739A6D1692D0}"/>
              </a:ext>
            </a:extLst>
          </p:cNvPr>
          <p:cNvSpPr>
            <a:spLocks noGrp="1"/>
          </p:cNvSpPr>
          <p:nvPr>
            <p:ph type="ftr" sz="quarter" idx="16"/>
          </p:nvPr>
        </p:nvSpPr>
        <p:spPr bwMode="gray">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dirty="0"/>
              <a:t>Source sample text</a:t>
            </a:r>
          </a:p>
        </p:txBody>
      </p:sp>
      <p:sp>
        <p:nvSpPr>
          <p:cNvPr id="11" name="TextBox 10">
            <a:extLst>
              <a:ext uri="{FF2B5EF4-FFF2-40B4-BE49-F238E27FC236}">
                <a16:creationId xmlns:a16="http://schemas.microsoft.com/office/drawing/2014/main" id="{435DC34B-0DF9-44EF-8844-6F6CC8EEFC02}"/>
              </a:ext>
            </a:extLst>
          </p:cNvPr>
          <p:cNvSpPr txBox="1"/>
          <p:nvPr userDrawn="1"/>
        </p:nvSpPr>
        <p:spPr bwMode="gray">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0" name="Title 1">
            <a:extLst>
              <a:ext uri="{FF2B5EF4-FFF2-40B4-BE49-F238E27FC236}">
                <a16:creationId xmlns:a16="http://schemas.microsoft.com/office/drawing/2014/main" id="{F8B30772-61E4-4188-8773-0B3D2EF52290}"/>
              </a:ext>
            </a:extLst>
          </p:cNvPr>
          <p:cNvSpPr>
            <a:spLocks noGrp="1"/>
          </p:cNvSpPr>
          <p:nvPr>
            <p:ph type="title"/>
          </p:nvPr>
        </p:nvSpPr>
        <p:spPr bwMode="gray">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F8F345D6-9069-4760-8E13-E4947123A2BA}"/>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342090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Image R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75000">
                <a:srgbClr val="233DA8"/>
              </a:gs>
              <a:gs pos="0">
                <a:schemeClr val="accent1">
                  <a:alpha val="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BE859372-4677-4C6F-BF6E-40E3BFADA6DE}"/>
              </a:ext>
            </a:extLst>
          </p:cNvPr>
          <p:cNvSpPr>
            <a:spLocks noGrp="1"/>
          </p:cNvSpPr>
          <p:nvPr>
            <p:ph type="ftr" sz="quarter" idx="16"/>
          </p:nvPr>
        </p:nvSpPr>
        <p:spPr bwMode="gray">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60000"/>
                    <a:lumOff val="40000"/>
                  </a:schemeClr>
                </a:solidFill>
              </a:defRPr>
            </a:lvl1pPr>
          </a:lstStyle>
          <a:p>
            <a:r>
              <a:rPr lang="en-US" dirty="0"/>
              <a:t>Source sample text</a:t>
            </a:r>
          </a:p>
        </p:txBody>
      </p:sp>
      <p:sp>
        <p:nvSpPr>
          <p:cNvPr id="10" name="Title 1">
            <a:extLst>
              <a:ext uri="{FF2B5EF4-FFF2-40B4-BE49-F238E27FC236}">
                <a16:creationId xmlns:a16="http://schemas.microsoft.com/office/drawing/2014/main" id="{6435A7F3-6D74-487F-B987-EE024614BB1E}"/>
              </a:ext>
            </a:extLst>
          </p:cNvPr>
          <p:cNvSpPr>
            <a:spLocks noGrp="1"/>
          </p:cNvSpPr>
          <p:nvPr>
            <p:ph type="title"/>
          </p:nvPr>
        </p:nvSpPr>
        <p:spPr bwMode="gray">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id="{FF35BCC7-4BD8-49C2-BBC6-380668560F3D}"/>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2790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Image Right L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6000"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624A2011-D876-411A-AE88-8884DC253188}"/>
              </a:ext>
            </a:extLst>
          </p:cNvPr>
          <p:cNvSpPr>
            <a:spLocks noGrp="1"/>
          </p:cNvSpPr>
          <p:nvPr>
            <p:ph type="ftr" sz="quarter" idx="16"/>
          </p:nvPr>
        </p:nvSpPr>
        <p:spPr>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40000"/>
                    <a:lumOff val="60000"/>
                  </a:schemeClr>
                </a:solidFill>
              </a:defRPr>
            </a:lvl1pPr>
          </a:lstStyle>
          <a:p>
            <a:r>
              <a:rPr lang="en-US" dirty="0"/>
              <a:t>Source sample text</a:t>
            </a:r>
          </a:p>
        </p:txBody>
      </p:sp>
      <p:sp>
        <p:nvSpPr>
          <p:cNvPr id="9" name="Title 1">
            <a:extLst>
              <a:ext uri="{FF2B5EF4-FFF2-40B4-BE49-F238E27FC236}">
                <a16:creationId xmlns:a16="http://schemas.microsoft.com/office/drawing/2014/main" id="{BCE7E5EC-A980-499E-B261-9B6A724F45FB}"/>
              </a:ext>
            </a:extLst>
          </p:cNvPr>
          <p:cNvSpPr>
            <a:spLocks noGrp="1"/>
          </p:cNvSpPr>
          <p:nvPr>
            <p:ph type="title"/>
          </p:nvPr>
        </p:nvSpPr>
        <p:spPr>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F64645A4-71D6-4B67-8548-722C4D864A8E}"/>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4113636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Image Right Te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5999"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2B7861F5-3EBA-4F8B-961A-D9B20FF749FC}"/>
              </a:ext>
            </a:extLst>
          </p:cNvPr>
          <p:cNvSpPr>
            <a:spLocks noGrp="1"/>
          </p:cNvSpPr>
          <p:nvPr>
            <p:ph type="ftr" sz="quarter" idx="16"/>
          </p:nvPr>
        </p:nvSpPr>
        <p:spPr>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4">
                    <a:lumMod val="60000"/>
                    <a:lumOff val="40000"/>
                  </a:schemeClr>
                </a:solidFill>
              </a:defRPr>
            </a:lvl1pPr>
          </a:lstStyle>
          <a:p>
            <a:r>
              <a:rPr lang="en-US"/>
              <a:t>Source sample text</a:t>
            </a:r>
            <a:endParaRPr lang="en-US" dirty="0"/>
          </a:p>
        </p:txBody>
      </p:sp>
      <p:sp>
        <p:nvSpPr>
          <p:cNvPr id="9" name="Title 1">
            <a:extLst>
              <a:ext uri="{FF2B5EF4-FFF2-40B4-BE49-F238E27FC236}">
                <a16:creationId xmlns:a16="http://schemas.microsoft.com/office/drawing/2014/main" id="{2868BC3B-427B-42AE-99BE-43783D38DBAC}"/>
              </a:ext>
            </a:extLst>
          </p:cNvPr>
          <p:cNvSpPr>
            <a:spLocks noGrp="1"/>
          </p:cNvSpPr>
          <p:nvPr>
            <p:ph type="title"/>
          </p:nvPr>
        </p:nvSpPr>
        <p:spPr>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9E9ACBEF-8312-4672-8CCC-A5FC918C9E3D}"/>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3">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214307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Gun Metal">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D9F9C18C-4185-44B8-A8F7-0B0E67D86A05}"/>
              </a:ext>
            </a:extLst>
          </p:cNvPr>
          <p:cNvGrpSpPr/>
          <p:nvPr userDrawn="1"/>
        </p:nvGrpSpPr>
        <p:grpSpPr>
          <a:xfrm>
            <a:off x="-1" y="-3"/>
            <a:ext cx="9789436" cy="6167628"/>
            <a:chOff x="-1" y="-3"/>
            <a:chExt cx="978943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chemeClr val="accent6"/>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37470" y="2"/>
              <a:ext cx="251965" cy="6167623"/>
            </a:xfrm>
            <a:prstGeom prst="round1Rect">
              <a:avLst>
                <a:gd name="adj" fmla="val 50000"/>
              </a:avLst>
            </a:prstGeom>
            <a:gradFill flip="none" rotWithShape="1">
              <a:gsLst>
                <a:gs pos="100000">
                  <a:schemeClr val="accent6">
                    <a:lumMod val="50000"/>
                    <a:alpha val="65000"/>
                  </a:schemeClr>
                </a:gs>
                <a:gs pos="0">
                  <a:schemeClr val="accent6">
                    <a:alpha val="0"/>
                  </a:schemeClr>
                </a:gs>
                <a:gs pos="64000">
                  <a:schemeClr val="accent6">
                    <a:lumMod val="50000"/>
                    <a:alpha val="35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5"/>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14" name="first shadow">
              <a:extLst>
                <a:ext uri="{FF2B5EF4-FFF2-40B4-BE49-F238E27FC236}">
                  <a16:creationId xmlns:a16="http://schemas.microsoft.com/office/drawing/2014/main" id="{45B2270E-52C5-4478-9D7B-6EBAC263E5EC}"/>
                </a:ext>
              </a:extLst>
            </p:cNvPr>
            <p:cNvSpPr/>
            <p:nvPr userDrawn="1"/>
          </p:nvSpPr>
          <p:spPr bwMode="gray">
            <a:xfrm flipV="1">
              <a:off x="7771339" y="0"/>
              <a:ext cx="735836" cy="5477240"/>
            </a:xfrm>
            <a:prstGeom prst="round1Rect">
              <a:avLst>
                <a:gd name="adj" fmla="val 17346"/>
              </a:avLst>
            </a:prstGeom>
            <a:gradFill flip="none" rotWithShape="0">
              <a:gsLst>
                <a:gs pos="100000">
                  <a:schemeClr val="accent5">
                    <a:lumMod val="50000"/>
                  </a:schemeClr>
                </a:gs>
                <a:gs pos="0">
                  <a:schemeClr val="accent5">
                    <a:alpha val="0"/>
                  </a:schemeClr>
                </a:gs>
                <a:gs pos="54000">
                  <a:schemeClr val="accent5">
                    <a:lumMod val="50000"/>
                    <a:alpha val="20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5503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6" name="Freeform 5">
            <a:extLst>
              <a:ext uri="{FF2B5EF4-FFF2-40B4-BE49-F238E27FC236}">
                <a16:creationId xmlns:a16="http://schemas.microsoft.com/office/drawing/2014/main" id="{EAF54038-2EE1-4AAA-8E7D-7B51C2DE442F}"/>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3" name="Title 2">
            <a:extLst>
              <a:ext uri="{FF2B5EF4-FFF2-40B4-BE49-F238E27FC236}">
                <a16:creationId xmlns:a16="http://schemas.microsoft.com/office/drawing/2014/main" id="{1FC1E11E-35BC-4505-BB14-A81D00893FB3}"/>
              </a:ext>
            </a:extLst>
          </p:cNvPr>
          <p:cNvSpPr>
            <a:spLocks noGrp="1"/>
          </p:cNvSpPr>
          <p:nvPr>
            <p:ph type="title"/>
          </p:nvPr>
        </p:nvSpPr>
        <p:spPr bwMode="gray">
          <a:xfrm>
            <a:off x="431638" y="2194052"/>
            <a:ext cx="7415930" cy="1883593"/>
          </a:xfrm>
        </p:spPr>
        <p:txBody>
          <a:bodyPr wrap="square">
            <a:spAutoFit/>
          </a:bodyPr>
          <a:lstStyle>
            <a:lvl1pPr>
              <a:lnSpc>
                <a:spcPct val="87000"/>
              </a:lnSpc>
              <a:defRPr sz="6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725512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Image Right Nicke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5999" cy="1280160"/>
          </a:xfrm>
          <a:prstGeom prst="rect">
            <a:avLst/>
          </a:prstGeom>
        </p:spPr>
        <p:txBody>
          <a:bodyPr anchor="t"/>
          <a:lstStyle>
            <a:lvl1pPr marL="0" indent="0">
              <a:lnSpc>
                <a:spcPct val="96000"/>
              </a:lnSpc>
              <a:buClr>
                <a:schemeClr val="bg1"/>
              </a:buClr>
              <a:buNone/>
              <a:defRPr sz="1800">
                <a:solidFill>
                  <a:schemeClr val="tx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2B7861F5-3EBA-4F8B-961A-D9B20FF749FC}"/>
              </a:ext>
            </a:extLst>
          </p:cNvPr>
          <p:cNvSpPr>
            <a:spLocks noGrp="1"/>
          </p:cNvSpPr>
          <p:nvPr>
            <p:ph type="ftr" sz="quarter" idx="16"/>
          </p:nvPr>
        </p:nvSpPr>
        <p:spPr>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9" name="Title 1">
            <a:extLst>
              <a:ext uri="{FF2B5EF4-FFF2-40B4-BE49-F238E27FC236}">
                <a16:creationId xmlns:a16="http://schemas.microsoft.com/office/drawing/2014/main" id="{38252DF1-084E-4672-B68F-141714EEA8C7}"/>
              </a:ext>
            </a:extLst>
          </p:cNvPr>
          <p:cNvSpPr>
            <a:spLocks noGrp="1"/>
          </p:cNvSpPr>
          <p:nvPr>
            <p:ph type="title"/>
          </p:nvPr>
        </p:nvSpPr>
        <p:spPr>
          <a:xfrm>
            <a:off x="495300" y="2797094"/>
            <a:ext cx="3574220" cy="1787605"/>
          </a:xfrm>
        </p:spPr>
        <p:txBody>
          <a:bodyPr wrap="square">
            <a:spAutoFit/>
          </a:bodyPr>
          <a:lstStyle>
            <a:lvl1pPr>
              <a:lnSpc>
                <a:spcPct val="87000"/>
              </a:lnSpc>
              <a:defRPr sz="44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DAEE56A7-95CC-430D-9E93-E4837CC6889D}"/>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344397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Image Right Gun Met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6F4D48ED-5D8A-47EE-956E-72B7EE984BDE}"/>
              </a:ext>
            </a:extLst>
          </p:cNvPr>
          <p:cNvSpPr>
            <a:spLocks noGrp="1"/>
          </p:cNvSpPr>
          <p:nvPr>
            <p:ph type="ftr" sz="quarter" idx="16"/>
          </p:nvPr>
        </p:nvSpPr>
        <p:spPr bwMode="gray">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r>
              <a:rPr lang="en-US" dirty="0"/>
              <a:t>Source sample text</a:t>
            </a:r>
          </a:p>
        </p:txBody>
      </p:sp>
      <p:sp>
        <p:nvSpPr>
          <p:cNvPr id="9" name="Title 1">
            <a:extLst>
              <a:ext uri="{FF2B5EF4-FFF2-40B4-BE49-F238E27FC236}">
                <a16:creationId xmlns:a16="http://schemas.microsoft.com/office/drawing/2014/main" id="{55F13055-7657-4496-81D2-B665F79B6A2B}"/>
              </a:ext>
            </a:extLst>
          </p:cNvPr>
          <p:cNvSpPr>
            <a:spLocks noGrp="1"/>
          </p:cNvSpPr>
          <p:nvPr>
            <p:ph type="title"/>
          </p:nvPr>
        </p:nvSpPr>
        <p:spPr bwMode="gray">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C3788D1A-E641-4751-8F62-E1A2A80B7F01}"/>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593493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Image Right Midnigh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6F4D48ED-5D8A-47EE-956E-72B7EE984BDE}"/>
              </a:ext>
            </a:extLst>
          </p:cNvPr>
          <p:cNvSpPr>
            <a:spLocks noGrp="1"/>
          </p:cNvSpPr>
          <p:nvPr>
            <p:ph type="ftr" sz="quarter" idx="16"/>
          </p:nvPr>
        </p:nvSpPr>
        <p:spPr bwMode="gray">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9" name="Title 1">
            <a:extLst>
              <a:ext uri="{FF2B5EF4-FFF2-40B4-BE49-F238E27FC236}">
                <a16:creationId xmlns:a16="http://schemas.microsoft.com/office/drawing/2014/main" id="{F61C4DE6-E5D7-49BF-BE1D-0EC8FCDC68D1}"/>
              </a:ext>
            </a:extLst>
          </p:cNvPr>
          <p:cNvSpPr>
            <a:spLocks noGrp="1"/>
          </p:cNvSpPr>
          <p:nvPr>
            <p:ph type="title"/>
          </p:nvPr>
        </p:nvSpPr>
        <p:spPr bwMode="gray">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E3F248DD-8B74-423C-848D-F5D38F4B35C9}"/>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50677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utaway 1/4 Lef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5" name="Text Placeholder 3">
            <a:extLst>
              <a:ext uri="{FF2B5EF4-FFF2-40B4-BE49-F238E27FC236}">
                <a16:creationId xmlns:a16="http://schemas.microsoft.com/office/drawing/2014/main" id="{4B8DA94D-4ADC-4A5B-8902-A406820A58B6}"/>
              </a:ext>
            </a:extLst>
          </p:cNvPr>
          <p:cNvSpPr>
            <a:spLocks noGrp="1"/>
          </p:cNvSpPr>
          <p:nvPr>
            <p:ph type="body" sz="quarter" idx="10"/>
          </p:nvPr>
        </p:nvSpPr>
        <p:spPr bwMode="gray">
          <a:xfrm>
            <a:off x="493713" y="2673349"/>
            <a:ext cx="2606675" cy="3727435"/>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ubtitle">
            <a:extLst>
              <a:ext uri="{FF2B5EF4-FFF2-40B4-BE49-F238E27FC236}">
                <a16:creationId xmlns:a16="http://schemas.microsoft.com/office/drawing/2014/main" id="{7B8D4663-B6E0-4AD4-8563-711289FF2DB0}"/>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Footer Placeholder 2">
            <a:extLst>
              <a:ext uri="{FF2B5EF4-FFF2-40B4-BE49-F238E27FC236}">
                <a16:creationId xmlns:a16="http://schemas.microsoft.com/office/drawing/2014/main" id="{06F2EB5A-66E7-46F4-A54E-D517AD1E8AFA}"/>
              </a:ext>
            </a:extLst>
          </p:cNvPr>
          <p:cNvSpPr>
            <a:spLocks noGrp="1"/>
          </p:cNvSpPr>
          <p:nvPr>
            <p:ph type="ftr" sz="quarter" idx="16"/>
          </p:nvPr>
        </p:nvSpPr>
        <p:spPr bwMode="gray">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60000"/>
                    <a:lumOff val="40000"/>
                  </a:schemeClr>
                </a:solidFill>
              </a:defRPr>
            </a:lvl1pPr>
          </a:lstStyle>
          <a:p>
            <a:r>
              <a:rPr lang="en-US"/>
              <a:t>Source sample text</a:t>
            </a:r>
            <a:endParaRPr lang="en-US" dirty="0"/>
          </a:p>
        </p:txBody>
      </p:sp>
      <p:sp>
        <p:nvSpPr>
          <p:cNvPr id="13" name="Title 1">
            <a:extLst>
              <a:ext uri="{FF2B5EF4-FFF2-40B4-BE49-F238E27FC236}">
                <a16:creationId xmlns:a16="http://schemas.microsoft.com/office/drawing/2014/main" id="{7779B7D9-EE1F-4683-8289-2F379FA449E0}"/>
              </a:ext>
            </a:extLst>
          </p:cNvPr>
          <p:cNvSpPr>
            <a:spLocks noGrp="1"/>
          </p:cNvSpPr>
          <p:nvPr>
            <p:ph type="title"/>
          </p:nvPr>
        </p:nvSpPr>
        <p:spPr bwMode="gray">
          <a:xfrm>
            <a:off x="495300" y="413092"/>
            <a:ext cx="2605088" cy="1381340"/>
          </a:xfrm>
        </p:spPr>
        <p:txBody>
          <a:bodyPr wrap="square">
            <a:spAutoFit/>
          </a:bodyPr>
          <a:lstStyle>
            <a:lvl1pPr>
              <a:lnSpc>
                <a:spcPct val="87000"/>
              </a:lnSpc>
              <a:defRPr sz="3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8B0243F3-04E5-4F28-97C8-1C03B8F260B0}"/>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615413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taway 1/4 Left Ligh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5" name="Text Placeholder 3">
            <a:extLst>
              <a:ext uri="{FF2B5EF4-FFF2-40B4-BE49-F238E27FC236}">
                <a16:creationId xmlns:a16="http://schemas.microsoft.com/office/drawing/2014/main" id="{4B8DA94D-4ADC-4A5B-8902-A406820A58B6}"/>
              </a:ext>
            </a:extLst>
          </p:cNvPr>
          <p:cNvSpPr>
            <a:spLocks noGrp="1"/>
          </p:cNvSpPr>
          <p:nvPr>
            <p:ph type="body" sz="quarter" idx="10"/>
          </p:nvPr>
        </p:nvSpPr>
        <p:spPr bwMode="black">
          <a:xfrm>
            <a:off x="493713" y="2673349"/>
            <a:ext cx="2606675" cy="3727435"/>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2">
            <a:extLst>
              <a:ext uri="{FF2B5EF4-FFF2-40B4-BE49-F238E27FC236}">
                <a16:creationId xmlns:a16="http://schemas.microsoft.com/office/drawing/2014/main" id="{B2F625D1-43CE-4269-85DE-B80E7855C56A}"/>
              </a:ext>
            </a:extLst>
          </p:cNvPr>
          <p:cNvSpPr>
            <a:spLocks noGrp="1"/>
          </p:cNvSpPr>
          <p:nvPr>
            <p:ph type="ftr" sz="quarter" idx="16"/>
          </p:nvPr>
        </p:nvSpPr>
        <p:spPr>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40000"/>
                    <a:lumOff val="60000"/>
                  </a:schemeClr>
                </a:solidFill>
              </a:defRPr>
            </a:lvl1pPr>
          </a:lstStyle>
          <a:p>
            <a:r>
              <a:rPr lang="en-US"/>
              <a:t>Source sample text</a:t>
            </a:r>
            <a:endParaRPr lang="en-US" dirty="0"/>
          </a:p>
        </p:txBody>
      </p:sp>
      <p:sp>
        <p:nvSpPr>
          <p:cNvPr id="12" name="Title 1">
            <a:extLst>
              <a:ext uri="{FF2B5EF4-FFF2-40B4-BE49-F238E27FC236}">
                <a16:creationId xmlns:a16="http://schemas.microsoft.com/office/drawing/2014/main" id="{E5B14D2D-DB7D-4B69-AD15-233459F8F4B3}"/>
              </a:ext>
            </a:extLst>
          </p:cNvPr>
          <p:cNvSpPr>
            <a:spLocks noGrp="1"/>
          </p:cNvSpPr>
          <p:nvPr>
            <p:ph type="title"/>
          </p:nvPr>
        </p:nvSpPr>
        <p:spPr>
          <a:xfrm>
            <a:off x="495300" y="428865"/>
            <a:ext cx="2605088" cy="1365567"/>
          </a:xfrm>
        </p:spPr>
        <p:txBody>
          <a:bodyPr wrap="square">
            <a:spAutoFit/>
          </a:bodyPr>
          <a:lstStyle>
            <a:lvl1pPr>
              <a:lnSpc>
                <a:spcPct val="87000"/>
              </a:lnSpc>
              <a:defRPr sz="3400">
                <a:solidFill>
                  <a:schemeClr val="bg1"/>
                </a:solidFill>
              </a:defRPr>
            </a:lvl1pPr>
          </a:lstStyle>
          <a:p>
            <a:r>
              <a:rPr lang="en-US"/>
              <a:t>Click to edit Master title style</a:t>
            </a:r>
            <a:endParaRPr lang="en-US" dirty="0"/>
          </a:p>
        </p:txBody>
      </p:sp>
      <p:sp>
        <p:nvSpPr>
          <p:cNvPr id="14" name="Subtitle">
            <a:extLst>
              <a:ext uri="{FF2B5EF4-FFF2-40B4-BE49-F238E27FC236}">
                <a16:creationId xmlns:a16="http://schemas.microsoft.com/office/drawing/2014/main" id="{146C74A4-A6C9-4FA1-B811-B674B4DBBBA7}"/>
              </a:ext>
            </a:extLst>
          </p:cNvPr>
          <p:cNvSpPr>
            <a:spLocks noGrp="1"/>
          </p:cNvSpPr>
          <p:nvPr>
            <p:ph type="subTitle" idx="1"/>
          </p:nvPr>
        </p:nvSpPr>
        <p:spPr bwMode="auto">
          <a:xfrm>
            <a:off x="495300" y="1869281"/>
            <a:ext cx="2607469" cy="428451"/>
          </a:xfrm>
          <a:prstGeom prst="rect">
            <a:avLst/>
          </a:prstGeom>
        </p:spPr>
        <p:txBody>
          <a:bodyPr wrap="square">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67991558-6BCC-8441-8351-686C09BD083F}"/>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268411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utaway 1/4 Left Tea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black">
          <a:xfrm>
            <a:off x="493713" y="2673349"/>
            <a:ext cx="2606675" cy="3727439"/>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2">
            <a:extLst>
              <a:ext uri="{FF2B5EF4-FFF2-40B4-BE49-F238E27FC236}">
                <a16:creationId xmlns:a16="http://schemas.microsoft.com/office/drawing/2014/main" id="{E2C29AEC-B7E2-4A18-A39E-44AB602E210E}"/>
              </a:ext>
            </a:extLst>
          </p:cNvPr>
          <p:cNvSpPr>
            <a:spLocks noGrp="1"/>
          </p:cNvSpPr>
          <p:nvPr>
            <p:ph type="ftr" sz="quarter" idx="16"/>
          </p:nvPr>
        </p:nvSpPr>
        <p:spPr>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4">
                    <a:lumMod val="60000"/>
                    <a:lumOff val="40000"/>
                  </a:schemeClr>
                </a:solidFill>
              </a:defRPr>
            </a:lvl1pPr>
          </a:lstStyle>
          <a:p>
            <a:r>
              <a:rPr lang="en-US"/>
              <a:t>Source sample text</a:t>
            </a:r>
            <a:endParaRPr lang="en-US" dirty="0"/>
          </a:p>
        </p:txBody>
      </p:sp>
      <p:sp>
        <p:nvSpPr>
          <p:cNvPr id="12" name="Title 1">
            <a:extLst>
              <a:ext uri="{FF2B5EF4-FFF2-40B4-BE49-F238E27FC236}">
                <a16:creationId xmlns:a16="http://schemas.microsoft.com/office/drawing/2014/main" id="{0DC4CC26-1781-4E6F-9904-2F3F546E1BC5}"/>
              </a:ext>
            </a:extLst>
          </p:cNvPr>
          <p:cNvSpPr>
            <a:spLocks noGrp="1"/>
          </p:cNvSpPr>
          <p:nvPr>
            <p:ph type="title"/>
          </p:nvPr>
        </p:nvSpPr>
        <p:spPr>
          <a:xfrm>
            <a:off x="495300" y="413092"/>
            <a:ext cx="2605088" cy="1381340"/>
          </a:xfrm>
        </p:spPr>
        <p:txBody>
          <a:bodyPr wrap="square">
            <a:spAutoFit/>
          </a:bodyPr>
          <a:lstStyle>
            <a:lvl1pPr>
              <a:lnSpc>
                <a:spcPct val="87000"/>
              </a:lnSpc>
              <a:defRPr sz="3400">
                <a:solidFill>
                  <a:schemeClr val="bg1"/>
                </a:solidFill>
              </a:defRPr>
            </a:lvl1pPr>
          </a:lstStyle>
          <a:p>
            <a:r>
              <a:rPr lang="en-US"/>
              <a:t>Click to edit Master title style</a:t>
            </a:r>
            <a:endParaRPr lang="en-US" dirty="0"/>
          </a:p>
        </p:txBody>
      </p:sp>
      <p:sp>
        <p:nvSpPr>
          <p:cNvPr id="14" name="Subtitle">
            <a:extLst>
              <a:ext uri="{FF2B5EF4-FFF2-40B4-BE49-F238E27FC236}">
                <a16:creationId xmlns:a16="http://schemas.microsoft.com/office/drawing/2014/main" id="{F791D318-BA35-40BC-B9B6-494F84B94A40}"/>
              </a:ext>
            </a:extLst>
          </p:cNvPr>
          <p:cNvSpPr>
            <a:spLocks noGrp="1"/>
          </p:cNvSpPr>
          <p:nvPr>
            <p:ph type="subTitle" idx="1"/>
          </p:nvPr>
        </p:nvSpPr>
        <p:spPr bwMode="auto">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75A46842-2056-3F44-9816-63670CE2B367}"/>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90789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utaway 1/4 Left Nicke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black">
          <a:xfrm>
            <a:off x="493713" y="2673349"/>
            <a:ext cx="2606675" cy="3727439"/>
          </a:xfrm>
          <a:prstGeom prst="rect">
            <a:avLst/>
          </a:prstGeo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None/>
              <a:defRPr>
                <a:solidFill>
                  <a:schemeClr val="tx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2">
            <a:extLst>
              <a:ext uri="{FF2B5EF4-FFF2-40B4-BE49-F238E27FC236}">
                <a16:creationId xmlns:a16="http://schemas.microsoft.com/office/drawing/2014/main" id="{E2C29AEC-B7E2-4A18-A39E-44AB602E210E}"/>
              </a:ext>
            </a:extLst>
          </p:cNvPr>
          <p:cNvSpPr>
            <a:spLocks noGrp="1"/>
          </p:cNvSpPr>
          <p:nvPr>
            <p:ph type="ftr" sz="quarter" idx="16"/>
          </p:nvPr>
        </p:nvSpPr>
        <p:spPr>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2" name="Title 1">
            <a:extLst>
              <a:ext uri="{FF2B5EF4-FFF2-40B4-BE49-F238E27FC236}">
                <a16:creationId xmlns:a16="http://schemas.microsoft.com/office/drawing/2014/main" id="{8AF59A10-4C05-406A-AA75-78CF3E59B8C7}"/>
              </a:ext>
            </a:extLst>
          </p:cNvPr>
          <p:cNvSpPr>
            <a:spLocks noGrp="1"/>
          </p:cNvSpPr>
          <p:nvPr>
            <p:ph type="title"/>
          </p:nvPr>
        </p:nvSpPr>
        <p:spPr>
          <a:xfrm>
            <a:off x="495300" y="413092"/>
            <a:ext cx="2605088" cy="1381340"/>
          </a:xfrm>
        </p:spPr>
        <p:txBody>
          <a:bodyPr wrap="square">
            <a:spAutoFit/>
          </a:bodyPr>
          <a:lstStyle>
            <a:lvl1pPr>
              <a:lnSpc>
                <a:spcPct val="87000"/>
              </a:lnSpc>
              <a:defRPr sz="3400"/>
            </a:lvl1pPr>
          </a:lstStyle>
          <a:p>
            <a:r>
              <a:rPr lang="en-US"/>
              <a:t>Click to edit Master title style</a:t>
            </a:r>
            <a:endParaRPr lang="en-US" dirty="0"/>
          </a:p>
        </p:txBody>
      </p:sp>
      <p:sp>
        <p:nvSpPr>
          <p:cNvPr id="14" name="Subtitle">
            <a:extLst>
              <a:ext uri="{FF2B5EF4-FFF2-40B4-BE49-F238E27FC236}">
                <a16:creationId xmlns:a16="http://schemas.microsoft.com/office/drawing/2014/main" id="{45EB79BC-E35F-4543-AF44-85AEF3E7E612}"/>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B636C3FF-4CDC-474E-9F0F-96FF6A904CFA}"/>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20032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utaway 1/4 Left Gun Meta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gray">
          <a:xfrm>
            <a:off x="493713" y="2673349"/>
            <a:ext cx="2606675" cy="3727441"/>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2">
            <a:extLst>
              <a:ext uri="{FF2B5EF4-FFF2-40B4-BE49-F238E27FC236}">
                <a16:creationId xmlns:a16="http://schemas.microsoft.com/office/drawing/2014/main" id="{3ADF0E24-C66C-44A4-AE54-4A2040B1C13A}"/>
              </a:ext>
            </a:extLst>
          </p:cNvPr>
          <p:cNvSpPr>
            <a:spLocks noGrp="1"/>
          </p:cNvSpPr>
          <p:nvPr>
            <p:ph type="ftr" sz="quarter" idx="16"/>
          </p:nvPr>
        </p:nvSpPr>
        <p:spPr bwMode="gray">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r>
              <a:rPr lang="en-US"/>
              <a:t>Source sample text</a:t>
            </a:r>
            <a:endParaRPr lang="en-US" dirty="0"/>
          </a:p>
        </p:txBody>
      </p:sp>
      <p:sp>
        <p:nvSpPr>
          <p:cNvPr id="12" name="Title 1">
            <a:extLst>
              <a:ext uri="{FF2B5EF4-FFF2-40B4-BE49-F238E27FC236}">
                <a16:creationId xmlns:a16="http://schemas.microsoft.com/office/drawing/2014/main" id="{8022405D-06A1-4166-9391-CABDA675A811}"/>
              </a:ext>
            </a:extLst>
          </p:cNvPr>
          <p:cNvSpPr>
            <a:spLocks noGrp="1"/>
          </p:cNvSpPr>
          <p:nvPr>
            <p:ph type="title"/>
          </p:nvPr>
        </p:nvSpPr>
        <p:spPr bwMode="gray">
          <a:xfrm>
            <a:off x="495300" y="413092"/>
            <a:ext cx="2605088" cy="1381340"/>
          </a:xfrm>
        </p:spPr>
        <p:txBody>
          <a:bodyPr wrap="square">
            <a:spAutoFit/>
          </a:bodyPr>
          <a:lstStyle>
            <a:lvl1pPr>
              <a:lnSpc>
                <a:spcPct val="87000"/>
              </a:lnSpc>
              <a:defRPr sz="3400">
                <a:solidFill>
                  <a:schemeClr val="bg1"/>
                </a:solidFill>
              </a:defRPr>
            </a:lvl1pPr>
          </a:lstStyle>
          <a:p>
            <a:r>
              <a:rPr lang="en-US"/>
              <a:t>Click to edit Master title style</a:t>
            </a:r>
            <a:endParaRPr lang="en-US" dirty="0"/>
          </a:p>
        </p:txBody>
      </p:sp>
      <p:sp>
        <p:nvSpPr>
          <p:cNvPr id="14" name="Subtitle">
            <a:extLst>
              <a:ext uri="{FF2B5EF4-FFF2-40B4-BE49-F238E27FC236}">
                <a16:creationId xmlns:a16="http://schemas.microsoft.com/office/drawing/2014/main" id="{08C87C8C-F51C-409B-8123-4E7B177EA837}"/>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D11C44A7-E7AD-4343-A534-9AEDB456431C}"/>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82060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utaway 1/4 Left Midnigh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gray">
          <a:xfrm>
            <a:off x="493713" y="2673349"/>
            <a:ext cx="2606675" cy="3727441"/>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2">
            <a:extLst>
              <a:ext uri="{FF2B5EF4-FFF2-40B4-BE49-F238E27FC236}">
                <a16:creationId xmlns:a16="http://schemas.microsoft.com/office/drawing/2014/main" id="{3ADF0E24-C66C-44A4-AE54-4A2040B1C13A}"/>
              </a:ext>
            </a:extLst>
          </p:cNvPr>
          <p:cNvSpPr>
            <a:spLocks noGrp="1"/>
          </p:cNvSpPr>
          <p:nvPr>
            <p:ph type="ftr" sz="quarter" idx="16"/>
          </p:nvPr>
        </p:nvSpPr>
        <p:spPr bwMode="gray">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2" name="Title 1">
            <a:extLst>
              <a:ext uri="{FF2B5EF4-FFF2-40B4-BE49-F238E27FC236}">
                <a16:creationId xmlns:a16="http://schemas.microsoft.com/office/drawing/2014/main" id="{4706EDB4-4AB9-44C1-8768-72FEB91A22CC}"/>
              </a:ext>
            </a:extLst>
          </p:cNvPr>
          <p:cNvSpPr>
            <a:spLocks noGrp="1"/>
          </p:cNvSpPr>
          <p:nvPr>
            <p:ph type="title"/>
          </p:nvPr>
        </p:nvSpPr>
        <p:spPr bwMode="gray">
          <a:xfrm>
            <a:off x="495300" y="413092"/>
            <a:ext cx="2605088" cy="1381340"/>
          </a:xfrm>
        </p:spPr>
        <p:txBody>
          <a:bodyPr wrap="square">
            <a:spAutoFit/>
          </a:bodyPr>
          <a:lstStyle>
            <a:lvl1pPr>
              <a:lnSpc>
                <a:spcPct val="87000"/>
              </a:lnSpc>
              <a:defRPr sz="3400">
                <a:solidFill>
                  <a:schemeClr val="bg1"/>
                </a:solidFill>
              </a:defRPr>
            </a:lvl1pPr>
          </a:lstStyle>
          <a:p>
            <a:r>
              <a:rPr lang="en-US"/>
              <a:t>Click to edit Master title style</a:t>
            </a:r>
            <a:endParaRPr lang="en-US" dirty="0"/>
          </a:p>
        </p:txBody>
      </p:sp>
      <p:sp>
        <p:nvSpPr>
          <p:cNvPr id="14" name="Subtitle">
            <a:extLst>
              <a:ext uri="{FF2B5EF4-FFF2-40B4-BE49-F238E27FC236}">
                <a16:creationId xmlns:a16="http://schemas.microsoft.com/office/drawing/2014/main" id="{B3E64812-0F07-4511-9260-5784D6FAB3B7}"/>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558AF923-48A4-F842-B121-6B6E67ED16AF}"/>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57240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Big Statement Circle Blue">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userDrawn="1"/>
        </p:nvSpPr>
        <p:spPr bwMode="ltGray">
          <a:xfrm>
            <a:off x="6675120" y="1146676"/>
            <a:ext cx="4536590" cy="4560096"/>
          </a:xfrm>
          <a:prstGeom prst="ellipse">
            <a:avLst/>
          </a:prstGeom>
          <a:gradFill>
            <a:gsLst>
              <a:gs pos="0">
                <a:schemeClr val="accent1"/>
              </a:gs>
              <a:gs pos="100000">
                <a:schemeClr val="accent2">
                  <a:lumMod val="50000"/>
                </a:schemeClr>
              </a:gs>
            </a:gsLst>
            <a:lin ang="18900000" scaled="0"/>
          </a:gradFill>
          <a:ln w="25400" cap="flat" cmpd="sng" algn="ctr">
            <a:noFill/>
            <a:prstDash val="solid"/>
          </a:ln>
          <a:effectLst>
            <a:innerShdw blurRad="127000" dist="114300">
              <a:srgbClr val="3253DC">
                <a:lumMod val="50000"/>
                <a:alpha val="75000"/>
              </a:srgb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icrosoft Sans Serif"/>
              <a:ea typeface="+mn-ea"/>
              <a:cs typeface="+mn-cs"/>
            </a:endParaRPr>
          </a:p>
        </p:txBody>
      </p:sp>
      <p:sp>
        <p:nvSpPr>
          <p:cNvPr id="10" name="Footer Placeholder 2">
            <a:extLst>
              <a:ext uri="{FF2B5EF4-FFF2-40B4-BE49-F238E27FC236}">
                <a16:creationId xmlns:a16="http://schemas.microsoft.com/office/drawing/2014/main" id="{87A281D7-BEA4-4300-BD71-BE1E8303801A}"/>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2" name="Text Placeholder 51">
            <a:extLst>
              <a:ext uri="{FF2B5EF4-FFF2-40B4-BE49-F238E27FC236}">
                <a16:creationId xmlns:a16="http://schemas.microsoft.com/office/drawing/2014/main" id="{90653042-57AF-4FDA-9439-6F40EF78400C}"/>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7" name="Title 1">
            <a:extLst>
              <a:ext uri="{FF2B5EF4-FFF2-40B4-BE49-F238E27FC236}">
                <a16:creationId xmlns:a16="http://schemas.microsoft.com/office/drawing/2014/main" id="{FEB48A53-16FB-4DBE-81F5-E87D71D55E95}"/>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9" name="TextBox 8">
            <a:extLst>
              <a:ext uri="{FF2B5EF4-FFF2-40B4-BE49-F238E27FC236}">
                <a16:creationId xmlns:a16="http://schemas.microsoft.com/office/drawing/2014/main" id="{24318765-1384-3949-834E-8E8F40F25336}"/>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406511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Midnight">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6A3D65C-2C5D-4CD5-B664-96BCEC410C21}"/>
              </a:ext>
            </a:extLst>
          </p:cNvPr>
          <p:cNvGrpSpPr/>
          <p:nvPr userDrawn="1"/>
        </p:nvGrpSpPr>
        <p:grpSpPr>
          <a:xfrm>
            <a:off x="-1" y="-3"/>
            <a:ext cx="9789436" cy="6167628"/>
            <a:chOff x="-1" y="-3"/>
            <a:chExt cx="978943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chemeClr val="accent5"/>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37470" y="2"/>
              <a:ext cx="251965" cy="6167623"/>
            </a:xfrm>
            <a:prstGeom prst="round1Rect">
              <a:avLst>
                <a:gd name="adj" fmla="val 50000"/>
              </a:avLst>
            </a:prstGeom>
            <a:gradFill flip="none" rotWithShape="1">
              <a:gsLst>
                <a:gs pos="100000">
                  <a:schemeClr val="accent5">
                    <a:lumMod val="75000"/>
                  </a:schemeClr>
                </a:gs>
                <a:gs pos="0">
                  <a:schemeClr val="accent5"/>
                </a:gs>
                <a:gs pos="64000">
                  <a:schemeClr val="accent5">
                    <a:lumMod val="75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tx2"/>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13" name="first shadow">
              <a:extLst>
                <a:ext uri="{FF2B5EF4-FFF2-40B4-BE49-F238E27FC236}">
                  <a16:creationId xmlns:a16="http://schemas.microsoft.com/office/drawing/2014/main" id="{35465864-5BD3-43E9-B02B-2CC7152314D9}"/>
                </a:ext>
              </a:extLst>
            </p:cNvPr>
            <p:cNvSpPr/>
            <p:nvPr userDrawn="1"/>
          </p:nvSpPr>
          <p:spPr bwMode="gray">
            <a:xfrm flipV="1">
              <a:off x="7771339" y="0"/>
              <a:ext cx="735836" cy="5477240"/>
            </a:xfrm>
            <a:prstGeom prst="round1Rect">
              <a:avLst>
                <a:gd name="adj" fmla="val 17346"/>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127487"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4" name="Freeform 5">
            <a:extLst>
              <a:ext uri="{FF2B5EF4-FFF2-40B4-BE49-F238E27FC236}">
                <a16:creationId xmlns:a16="http://schemas.microsoft.com/office/drawing/2014/main" id="{B888084C-17B8-4DDF-8119-204A07EF5C77}"/>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5" name="Title 2">
            <a:extLst>
              <a:ext uri="{FF2B5EF4-FFF2-40B4-BE49-F238E27FC236}">
                <a16:creationId xmlns:a16="http://schemas.microsoft.com/office/drawing/2014/main" id="{58A05AE2-9442-4730-8FBA-33FA9563787D}"/>
              </a:ext>
            </a:extLst>
          </p:cNvPr>
          <p:cNvSpPr>
            <a:spLocks noGrp="1"/>
          </p:cNvSpPr>
          <p:nvPr>
            <p:ph type="title"/>
          </p:nvPr>
        </p:nvSpPr>
        <p:spPr bwMode="gray">
          <a:xfrm>
            <a:off x="431638" y="2194052"/>
            <a:ext cx="7415930" cy="1883593"/>
          </a:xfrm>
        </p:spPr>
        <p:txBody>
          <a:bodyPr wrap="square">
            <a:spAutoFit/>
          </a:bodyPr>
          <a:lstStyle>
            <a:lvl1pPr>
              <a:lnSpc>
                <a:spcPct val="87000"/>
              </a:lnSpc>
              <a:defRPr sz="6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24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Big Statement Circle Light Blue">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p:nvSpPr>
        <p:spPr bwMode="ltGray">
          <a:xfrm>
            <a:off x="6675120" y="1146676"/>
            <a:ext cx="4536590" cy="4560096"/>
          </a:xfrm>
          <a:prstGeom prst="ellipse">
            <a:avLst/>
          </a:prstGeom>
          <a:gradFill>
            <a:gsLst>
              <a:gs pos="100000">
                <a:schemeClr val="accent2"/>
              </a:gs>
              <a:gs pos="0">
                <a:srgbClr val="6086E7"/>
              </a:gs>
            </a:gsLst>
            <a:lin ang="18900000" scaled="0"/>
          </a:gradFill>
          <a:ln w="25400" cap="flat" cmpd="sng" algn="ctr">
            <a:noFill/>
            <a:prstDash val="solid"/>
          </a:ln>
          <a:effectLst>
            <a:innerShdw blurRad="127000" dist="114300">
              <a:srgbClr val="415795">
                <a:alpha val="75000"/>
              </a:srgb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10" name="Footer Placeholder 2">
            <a:extLst>
              <a:ext uri="{FF2B5EF4-FFF2-40B4-BE49-F238E27FC236}">
                <a16:creationId xmlns:a16="http://schemas.microsoft.com/office/drawing/2014/main" id="{C4765B5F-95F9-4199-A1B6-AB2525FF1433}"/>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7" name="Text Placeholder 51">
            <a:extLst>
              <a:ext uri="{FF2B5EF4-FFF2-40B4-BE49-F238E27FC236}">
                <a16:creationId xmlns:a16="http://schemas.microsoft.com/office/drawing/2014/main" id="{C6F1A92C-77BA-48A5-9BCE-2205354F8D44}"/>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9" name="Title 1">
            <a:extLst>
              <a:ext uri="{FF2B5EF4-FFF2-40B4-BE49-F238E27FC236}">
                <a16:creationId xmlns:a16="http://schemas.microsoft.com/office/drawing/2014/main" id="{1AD770C1-C19F-41DC-9472-333E12B88536}"/>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11" name="TextBox 10">
            <a:extLst>
              <a:ext uri="{FF2B5EF4-FFF2-40B4-BE49-F238E27FC236}">
                <a16:creationId xmlns:a16="http://schemas.microsoft.com/office/drawing/2014/main" id="{74F09519-1A96-3948-82CE-D66FCFA0285E}"/>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087342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Big Statement Circle Teal">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p:nvSpPr>
        <p:spPr bwMode="ltGray">
          <a:xfrm>
            <a:off x="6675120" y="1146676"/>
            <a:ext cx="4536590" cy="4560096"/>
          </a:xfrm>
          <a:prstGeom prst="ellipse">
            <a:avLst/>
          </a:prstGeom>
          <a:solidFill>
            <a:schemeClr val="accent3"/>
          </a:solidFill>
          <a:ln w="25400" cap="flat" cmpd="sng" algn="ctr">
            <a:noFill/>
            <a:prstDash val="solid"/>
          </a:ln>
          <a:effectLst>
            <a:innerShdw blurRad="127000" dist="114300">
              <a:schemeClr val="accent3">
                <a:lumMod val="50000"/>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10" name="Footer Placeholder 2">
            <a:extLst>
              <a:ext uri="{FF2B5EF4-FFF2-40B4-BE49-F238E27FC236}">
                <a16:creationId xmlns:a16="http://schemas.microsoft.com/office/drawing/2014/main" id="{2C8A265A-3146-4748-9C09-B46116B8B401}"/>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7" name="Text Placeholder 51">
            <a:extLst>
              <a:ext uri="{FF2B5EF4-FFF2-40B4-BE49-F238E27FC236}">
                <a16:creationId xmlns:a16="http://schemas.microsoft.com/office/drawing/2014/main" id="{5FC9C777-5123-4068-A7DE-407D78AD8E39}"/>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9" name="Title 1">
            <a:extLst>
              <a:ext uri="{FF2B5EF4-FFF2-40B4-BE49-F238E27FC236}">
                <a16:creationId xmlns:a16="http://schemas.microsoft.com/office/drawing/2014/main" id="{3AA22E4D-B42F-4C21-BBB9-E780E0243FE3}"/>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11" name="TextBox 10">
            <a:extLst>
              <a:ext uri="{FF2B5EF4-FFF2-40B4-BE49-F238E27FC236}">
                <a16:creationId xmlns:a16="http://schemas.microsoft.com/office/drawing/2014/main" id="{8CE22920-DA4A-8044-8FD7-86EAA0E288BC}"/>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02111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Big Statement Circle Nickel">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p:nvSpPr>
        <p:spPr bwMode="ltGray">
          <a:xfrm>
            <a:off x="6675120" y="1146676"/>
            <a:ext cx="4536590" cy="4560096"/>
          </a:xfrm>
          <a:prstGeom prst="ellipse">
            <a:avLst/>
          </a:prstGeom>
          <a:gradFill>
            <a:gsLst>
              <a:gs pos="100000">
                <a:srgbClr val="C0C8D6"/>
              </a:gs>
              <a:gs pos="15000">
                <a:schemeClr val="accent6"/>
              </a:gs>
            </a:gsLst>
            <a:lin ang="18900000" scaled="0"/>
          </a:gradFill>
          <a:ln w="25400" cap="flat" cmpd="sng" algn="ctr">
            <a:noFill/>
            <a:prstDash val="solid"/>
          </a:ln>
          <a:effectLst>
            <a:innerShdw blurRad="127000" dist="114300">
              <a:schemeClr val="accent5">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10" name="Footer Placeholder 2">
            <a:extLst>
              <a:ext uri="{FF2B5EF4-FFF2-40B4-BE49-F238E27FC236}">
                <a16:creationId xmlns:a16="http://schemas.microsoft.com/office/drawing/2014/main" id="{2C8A265A-3146-4748-9C09-B46116B8B401}"/>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7" name="Text Placeholder 51">
            <a:extLst>
              <a:ext uri="{FF2B5EF4-FFF2-40B4-BE49-F238E27FC236}">
                <a16:creationId xmlns:a16="http://schemas.microsoft.com/office/drawing/2014/main" id="{5FC9C777-5123-4068-A7DE-407D78AD8E39}"/>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9" name="Title 1">
            <a:extLst>
              <a:ext uri="{FF2B5EF4-FFF2-40B4-BE49-F238E27FC236}">
                <a16:creationId xmlns:a16="http://schemas.microsoft.com/office/drawing/2014/main" id="{3C6640F8-D4E8-4380-9825-E203D7EDAD78}"/>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11" name="TextBox 10">
            <a:extLst>
              <a:ext uri="{FF2B5EF4-FFF2-40B4-BE49-F238E27FC236}">
                <a16:creationId xmlns:a16="http://schemas.microsoft.com/office/drawing/2014/main" id="{3198D3B6-71EA-2343-85BA-A4D9B68BE416}"/>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115985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Big Statement Circle Gun Metal">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p:nvSpPr>
        <p:spPr bwMode="ltGray">
          <a:xfrm>
            <a:off x="6675120" y="1146676"/>
            <a:ext cx="4536590" cy="4560096"/>
          </a:xfrm>
          <a:prstGeom prst="ellipse">
            <a:avLst/>
          </a:prstGeom>
          <a:gradFill>
            <a:gsLst>
              <a:gs pos="100000">
                <a:srgbClr val="697790"/>
              </a:gs>
              <a:gs pos="1000">
                <a:schemeClr val="accent5"/>
              </a:gs>
            </a:gsLst>
            <a:lin ang="18900000" scaled="0"/>
          </a:gradFill>
          <a:ln w="25400" cap="flat" cmpd="sng" algn="ctr">
            <a:noFill/>
            <a:prstDash val="solid"/>
          </a:ln>
          <a:effectLst>
            <a:innerShdw blurRad="127000" dist="114300">
              <a:schemeClr val="accent5">
                <a:lumMod val="75000"/>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10" name="Footer Placeholder 2">
            <a:extLst>
              <a:ext uri="{FF2B5EF4-FFF2-40B4-BE49-F238E27FC236}">
                <a16:creationId xmlns:a16="http://schemas.microsoft.com/office/drawing/2014/main" id="{50378E23-3DB4-42E4-8375-2AC0CDCB639A}"/>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7" name="Text Placeholder 51">
            <a:extLst>
              <a:ext uri="{FF2B5EF4-FFF2-40B4-BE49-F238E27FC236}">
                <a16:creationId xmlns:a16="http://schemas.microsoft.com/office/drawing/2014/main" id="{A7350EC2-08F0-4D7F-9377-DA5237FC6107}"/>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9" name="Title 1">
            <a:extLst>
              <a:ext uri="{FF2B5EF4-FFF2-40B4-BE49-F238E27FC236}">
                <a16:creationId xmlns:a16="http://schemas.microsoft.com/office/drawing/2014/main" id="{49AC31FE-26ED-4666-B85B-8A0A27C741C1}"/>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11" name="TextBox 10">
            <a:extLst>
              <a:ext uri="{FF2B5EF4-FFF2-40B4-BE49-F238E27FC236}">
                <a16:creationId xmlns:a16="http://schemas.microsoft.com/office/drawing/2014/main" id="{4F330D8F-9658-ED4C-85DD-150F64A9109B}"/>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63154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Big Statement Circle Midnight">
    <p:spTree>
      <p:nvGrpSpPr>
        <p:cNvPr id="1" name=""/>
        <p:cNvGrpSpPr/>
        <p:nvPr/>
      </p:nvGrpSpPr>
      <p:grpSpPr>
        <a:xfrm>
          <a:off x="0" y="0"/>
          <a:ext cx="0" cy="0"/>
          <a:chOff x="0" y="0"/>
          <a:chExt cx="0" cy="0"/>
        </a:xfrm>
      </p:grpSpPr>
      <p:sp>
        <p:nvSpPr>
          <p:cNvPr id="52" name="Text Placeholder 51">
            <a:extLst>
              <a:ext uri="{FF2B5EF4-FFF2-40B4-BE49-F238E27FC236}">
                <a16:creationId xmlns:a16="http://schemas.microsoft.com/office/drawing/2014/main" id="{21CCE1E2-D3E9-440A-A7A2-9A3EE0A282FC}"/>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10" name="Footer Placeholder 2">
            <a:extLst>
              <a:ext uri="{FF2B5EF4-FFF2-40B4-BE49-F238E27FC236}">
                <a16:creationId xmlns:a16="http://schemas.microsoft.com/office/drawing/2014/main" id="{50378E23-3DB4-42E4-8375-2AC0CDCB639A}"/>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6" name="Oval 5">
            <a:extLst>
              <a:ext uri="{FF2B5EF4-FFF2-40B4-BE49-F238E27FC236}">
                <a16:creationId xmlns:a16="http://schemas.microsoft.com/office/drawing/2014/main" id="{1321BDBD-A319-4A9D-A52B-4542BAE8D156}"/>
              </a:ext>
            </a:extLst>
          </p:cNvPr>
          <p:cNvSpPr>
            <a:spLocks/>
          </p:cNvSpPr>
          <p:nvPr userDrawn="1"/>
        </p:nvSpPr>
        <p:spPr bwMode="ltGray">
          <a:xfrm>
            <a:off x="6677946" y="1146676"/>
            <a:ext cx="4536590" cy="4560096"/>
          </a:xfrm>
          <a:prstGeom prst="ellipse">
            <a:avLst/>
          </a:prstGeom>
          <a:gradFill>
            <a:gsLst>
              <a:gs pos="100000">
                <a:srgbClr val="13344D"/>
              </a:gs>
              <a:gs pos="21000">
                <a:schemeClr val="tx2"/>
              </a:gs>
            </a:gsLst>
            <a:lin ang="18900000" scaled="0"/>
          </a:gradFill>
          <a:ln w="25400" cap="flat" cmpd="sng" algn="ctr">
            <a:noFill/>
            <a:prstDash val="solid"/>
          </a:ln>
          <a:effectLst>
            <a:innerShdw blurRad="127000" dist="114300">
              <a:schemeClr val="bg1">
                <a:lumMod val="10000"/>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7" name="Title 1">
            <a:extLst>
              <a:ext uri="{FF2B5EF4-FFF2-40B4-BE49-F238E27FC236}">
                <a16:creationId xmlns:a16="http://schemas.microsoft.com/office/drawing/2014/main" id="{5B05E55E-4E31-4720-B7A8-F4EA4666E62B}"/>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9" name="TextBox 8">
            <a:extLst>
              <a:ext uri="{FF2B5EF4-FFF2-40B4-BE49-F238E27FC236}">
                <a16:creationId xmlns:a16="http://schemas.microsoft.com/office/drawing/2014/main" id="{801DED88-E806-634D-8DC9-004D273832A8}"/>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205662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Segue Blue">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9708ABA9-7054-48E8-8EF4-CD658D07952F}"/>
              </a:ext>
            </a:extLst>
          </p:cNvPr>
          <p:cNvGrpSpPr/>
          <p:nvPr userDrawn="1"/>
        </p:nvGrpSpPr>
        <p:grpSpPr bwMode="white">
          <a:xfrm>
            <a:off x="0" y="0"/>
            <a:ext cx="9837777" cy="5917440"/>
            <a:chOff x="-3721335" y="0"/>
            <a:chExt cx="9837777" cy="5917440"/>
          </a:xfrm>
        </p:grpSpPr>
        <p:sp>
          <p:nvSpPr>
            <p:cNvPr id="24" name="Rectangle: Single Corner Rounded 23">
              <a:extLst>
                <a:ext uri="{FF2B5EF4-FFF2-40B4-BE49-F238E27FC236}">
                  <a16:creationId xmlns:a16="http://schemas.microsoft.com/office/drawing/2014/main" id="{C48B92C6-8BAB-46BE-82E1-29A041E97FB8}"/>
                </a:ext>
              </a:extLst>
            </p:cNvPr>
            <p:cNvSpPr/>
            <p:nvPr userDrawn="1"/>
          </p:nvSpPr>
          <p:spPr bwMode="white">
            <a:xfrm flipV="1">
              <a:off x="-3721335" y="0"/>
              <a:ext cx="9837777" cy="5917440"/>
            </a:xfrm>
            <a:prstGeom prst="round1Rect">
              <a:avLst>
                <a:gd name="adj" fmla="val 3163"/>
              </a:avLst>
            </a:prstGeom>
            <a:solidFill>
              <a:schemeClr val="accent1"/>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dirty="0">
                <a:solidFill>
                  <a:prstClr val="white"/>
                </a:solidFill>
              </a:endParaRPr>
            </a:p>
          </p:txBody>
        </p:sp>
        <p:sp>
          <p:nvSpPr>
            <p:cNvPr id="26" name="Rectangle: Single Corner Rounded 25">
              <a:extLst>
                <a:ext uri="{FF2B5EF4-FFF2-40B4-BE49-F238E27FC236}">
                  <a16:creationId xmlns:a16="http://schemas.microsoft.com/office/drawing/2014/main" id="{222BEFF9-595E-4CCB-89E5-0AB82C002F90}"/>
                </a:ext>
              </a:extLst>
            </p:cNvPr>
            <p:cNvSpPr/>
            <p:nvPr userDrawn="1"/>
          </p:nvSpPr>
          <p:spPr bwMode="white">
            <a:xfrm flipV="1">
              <a:off x="4722552" y="0"/>
              <a:ext cx="1393890" cy="5917440"/>
            </a:xfrm>
            <a:prstGeom prst="round1Rect">
              <a:avLst>
                <a:gd name="adj" fmla="val 13580"/>
              </a:avLst>
            </a:prstGeom>
            <a:gradFill>
              <a:gsLst>
                <a:gs pos="88000">
                  <a:schemeClr val="tx1">
                    <a:alpha val="60000"/>
                  </a:schemeClr>
                </a:gs>
                <a:gs pos="54000">
                  <a:schemeClr val="accent1">
                    <a:lumMod val="50000"/>
                    <a:alpha val="0"/>
                  </a:schemeClr>
                </a:gs>
                <a:gs pos="100000">
                  <a:schemeClr val="tx1">
                    <a:alpha val="65000"/>
                  </a:schemeClr>
                </a:gs>
              </a:gsLst>
              <a:lin ang="0" scaled="0"/>
            </a:gradFill>
            <a:ln w="10795" cap="flat" cmpd="sng" algn="ctr">
              <a:noFill/>
              <a:prstDash val="solid"/>
            </a:ln>
            <a:effectLst>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800" b="1" kern="1200" noProof="0" dirty="0">
                <a:solidFill>
                  <a:prstClr val="white"/>
                </a:solidFill>
                <a:latin typeface="+mn-lt"/>
                <a:ea typeface="+mn-ea"/>
                <a:cs typeface="+mn-cs"/>
              </a:endParaRPr>
            </a:p>
          </p:txBody>
        </p:sp>
      </p:grpSp>
      <p:sp>
        <p:nvSpPr>
          <p:cNvPr id="12" name="Subtitle">
            <a:extLst>
              <a:ext uri="{FF2B5EF4-FFF2-40B4-BE49-F238E27FC236}">
                <a16:creationId xmlns:a16="http://schemas.microsoft.com/office/drawing/2014/main" id="{26C2B330-CA81-4AC8-9295-95D8B999A52E}"/>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ADAEEFC9-1B97-4F96-826D-993D38DFD5B6}"/>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endParaRPr lang="en-US" dirty="0"/>
          </a:p>
        </p:txBody>
      </p:sp>
      <p:sp>
        <p:nvSpPr>
          <p:cNvPr id="8" name="TextBox 7">
            <a:extLst>
              <a:ext uri="{FF2B5EF4-FFF2-40B4-BE49-F238E27FC236}">
                <a16:creationId xmlns:a16="http://schemas.microsoft.com/office/drawing/2014/main" id="{562299DD-83AF-2549-B1CE-B6535CC8D56F}"/>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19531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Segue Light Blue">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9708ABA9-7054-48E8-8EF4-CD658D07952F}"/>
              </a:ext>
            </a:extLst>
          </p:cNvPr>
          <p:cNvGrpSpPr/>
          <p:nvPr userDrawn="1"/>
        </p:nvGrpSpPr>
        <p:grpSpPr bwMode="white">
          <a:xfrm>
            <a:off x="0" y="0"/>
            <a:ext cx="9837777" cy="5917440"/>
            <a:chOff x="-3721335" y="0"/>
            <a:chExt cx="9837777" cy="5917440"/>
          </a:xfrm>
        </p:grpSpPr>
        <p:sp>
          <p:nvSpPr>
            <p:cNvPr id="24" name="Rectangle: Single Corner Rounded 23">
              <a:extLst>
                <a:ext uri="{FF2B5EF4-FFF2-40B4-BE49-F238E27FC236}">
                  <a16:creationId xmlns:a16="http://schemas.microsoft.com/office/drawing/2014/main" id="{C48B92C6-8BAB-46BE-82E1-29A041E97FB8}"/>
                </a:ext>
              </a:extLst>
            </p:cNvPr>
            <p:cNvSpPr/>
            <p:nvPr userDrawn="1"/>
          </p:nvSpPr>
          <p:spPr bwMode="white">
            <a:xfrm flipV="1">
              <a:off x="-3721335" y="0"/>
              <a:ext cx="9837777" cy="5917440"/>
            </a:xfrm>
            <a:prstGeom prst="round1Rect">
              <a:avLst>
                <a:gd name="adj" fmla="val 3163"/>
              </a:avLst>
            </a:prstGeom>
            <a:solidFill>
              <a:schemeClr val="accent2"/>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dirty="0">
                <a:solidFill>
                  <a:prstClr val="white"/>
                </a:solidFill>
              </a:endParaRPr>
            </a:p>
          </p:txBody>
        </p:sp>
        <p:sp>
          <p:nvSpPr>
            <p:cNvPr id="26" name="Rectangle: Single Corner Rounded 25">
              <a:extLst>
                <a:ext uri="{FF2B5EF4-FFF2-40B4-BE49-F238E27FC236}">
                  <a16:creationId xmlns:a16="http://schemas.microsoft.com/office/drawing/2014/main" id="{222BEFF9-595E-4CCB-89E5-0AB82C002F90}"/>
                </a:ext>
              </a:extLst>
            </p:cNvPr>
            <p:cNvSpPr/>
            <p:nvPr userDrawn="1"/>
          </p:nvSpPr>
          <p:spPr bwMode="white">
            <a:xfrm flipV="1">
              <a:off x="4722552" y="0"/>
              <a:ext cx="1393890" cy="5917440"/>
            </a:xfrm>
            <a:prstGeom prst="round1Rect">
              <a:avLst>
                <a:gd name="adj" fmla="val 1358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noProof="0" dirty="0">
                <a:solidFill>
                  <a:prstClr val="white"/>
                </a:solidFill>
              </a:endParaRPr>
            </a:p>
          </p:txBody>
        </p:sp>
      </p:grpSp>
      <p:sp>
        <p:nvSpPr>
          <p:cNvPr id="12" name="Subtitle">
            <a:extLst>
              <a:ext uri="{FF2B5EF4-FFF2-40B4-BE49-F238E27FC236}">
                <a16:creationId xmlns:a16="http://schemas.microsoft.com/office/drawing/2014/main" id="{26C2B330-CA81-4AC8-9295-95D8B999A52E}"/>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ADAEEFC9-1B97-4F96-826D-993D38DFD5B6}"/>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endParaRPr lang="en-US" dirty="0"/>
          </a:p>
        </p:txBody>
      </p:sp>
      <p:sp>
        <p:nvSpPr>
          <p:cNvPr id="8" name="TextBox 7">
            <a:extLst>
              <a:ext uri="{FF2B5EF4-FFF2-40B4-BE49-F238E27FC236}">
                <a16:creationId xmlns:a16="http://schemas.microsoft.com/office/drawing/2014/main" id="{0789BA12-0270-254A-8D92-971DD001E5B4}"/>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787964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Segue Teal">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71DCAE4-87E2-4E51-BE5C-CABC05DA1E97}"/>
              </a:ext>
            </a:extLst>
          </p:cNvPr>
          <p:cNvGrpSpPr/>
          <p:nvPr userDrawn="1"/>
        </p:nvGrpSpPr>
        <p:grpSpPr bwMode="white">
          <a:xfrm>
            <a:off x="-2" y="0"/>
            <a:ext cx="9837779" cy="5917440"/>
            <a:chOff x="116048" y="0"/>
            <a:chExt cx="6000394" cy="5917440"/>
          </a:xfrm>
        </p:grpSpPr>
        <p:sp>
          <p:nvSpPr>
            <p:cNvPr id="17" name="Rectangle: Single Corner Rounded 16">
              <a:extLst>
                <a:ext uri="{FF2B5EF4-FFF2-40B4-BE49-F238E27FC236}">
                  <a16:creationId xmlns:a16="http://schemas.microsoft.com/office/drawing/2014/main" id="{890F360D-2240-4F74-AF11-9523B0D87327}"/>
                </a:ext>
              </a:extLst>
            </p:cNvPr>
            <p:cNvSpPr/>
            <p:nvPr userDrawn="1"/>
          </p:nvSpPr>
          <p:spPr bwMode="white">
            <a:xfrm flipV="1">
              <a:off x="116048" y="0"/>
              <a:ext cx="6000393" cy="5917440"/>
            </a:xfrm>
            <a:prstGeom prst="round1Rect">
              <a:avLst>
                <a:gd name="adj" fmla="val 3163"/>
              </a:avLst>
            </a:prstGeom>
            <a:gradFill>
              <a:gsLst>
                <a:gs pos="15000">
                  <a:schemeClr val="accent3"/>
                </a:gs>
                <a:gs pos="100000">
                  <a:schemeClr val="accent3">
                    <a:lumMod val="75000"/>
                  </a:schemeClr>
                </a:gs>
              </a:gsLst>
              <a:lin ang="18900000" scaled="0"/>
            </a:gradFill>
            <a:ln w="25400" cap="flat" cmpd="sng" algn="ctr">
              <a:noFill/>
              <a:prstDash val="solid"/>
            </a:ln>
            <a:effectLst>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22" name="Rectangle: Single Corner Rounded 21">
              <a:extLst>
                <a:ext uri="{FF2B5EF4-FFF2-40B4-BE49-F238E27FC236}">
                  <a16:creationId xmlns:a16="http://schemas.microsoft.com/office/drawing/2014/main" id="{276F6C71-5E9B-4ACF-B1FB-49D20C4BA66F}"/>
                </a:ext>
              </a:extLst>
            </p:cNvPr>
            <p:cNvSpPr/>
            <p:nvPr userDrawn="1"/>
          </p:nvSpPr>
          <p:spPr bwMode="white">
            <a:xfrm flipV="1">
              <a:off x="4722552" y="0"/>
              <a:ext cx="1393890" cy="5917440"/>
            </a:xfrm>
            <a:prstGeom prst="round1Rect">
              <a:avLst>
                <a:gd name="adj" fmla="val 8361"/>
              </a:avLst>
            </a:prstGeom>
            <a:gradFill>
              <a:gsLst>
                <a:gs pos="88000">
                  <a:schemeClr val="tx1">
                    <a:alpha val="60000"/>
                  </a:schemeClr>
                </a:gs>
                <a:gs pos="33000">
                  <a:schemeClr val="accent1">
                    <a:lumMod val="50000"/>
                    <a:alpha val="0"/>
                  </a:schemeClr>
                </a:gs>
                <a:gs pos="100000">
                  <a:schemeClr val="tx1">
                    <a:alpha val="65000"/>
                  </a:schemeClr>
                </a:gs>
              </a:gsLst>
              <a:lin ang="0" scaled="0"/>
            </a:gradFill>
            <a:ln w="10795" cap="flat" cmpd="sng" algn="ctr">
              <a:noFill/>
              <a:prstDash val="solid"/>
            </a:ln>
            <a:effectLst>
              <a:softEdge rad="0"/>
            </a:effectLst>
          </p:spPr>
          <p:txBody>
            <a:bodyPr rtlCol="0" anchor="ctr"/>
            <a:lstStyle/>
            <a:p>
              <a:pPr marR="0" lvl="0" indent="0" algn="ctr" fontAlgn="auto">
                <a:lnSpc>
                  <a:spcPct val="100000"/>
                </a:lnSpc>
                <a:spcBef>
                  <a:spcPts val="0"/>
                </a:spcBef>
                <a:spcAft>
                  <a:spcPts val="0"/>
                </a:spcAft>
                <a:buClrTx/>
                <a:buSzTx/>
                <a:buFontTx/>
                <a:buNone/>
                <a:tabLst/>
              </a:pPr>
              <a:endParaRPr lang="en-US" b="1" noProof="0" dirty="0">
                <a:solidFill>
                  <a:prstClr val="white"/>
                </a:solidFill>
              </a:endParaRPr>
            </a:p>
          </p:txBody>
        </p:sp>
      </p:grpSp>
      <p:sp>
        <p:nvSpPr>
          <p:cNvPr id="8" name="Subtitle">
            <a:extLst>
              <a:ext uri="{FF2B5EF4-FFF2-40B4-BE49-F238E27FC236}">
                <a16:creationId xmlns:a16="http://schemas.microsoft.com/office/drawing/2014/main" id="{C2E08BD1-BCB5-464E-A624-7C8D59C0C0B9}"/>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E73A6FF3-D047-4614-AD57-602D68D4A46C}"/>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5FECE339-8B76-FA46-8355-A30DEDF08321}"/>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75359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Segue Nickel">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04DA002C-01DC-49E8-AB20-B71B7CBD4CC6}"/>
              </a:ext>
            </a:extLst>
          </p:cNvPr>
          <p:cNvGrpSpPr/>
          <p:nvPr userDrawn="1"/>
        </p:nvGrpSpPr>
        <p:grpSpPr bwMode="white">
          <a:xfrm>
            <a:off x="0" y="0"/>
            <a:ext cx="9837777" cy="5917440"/>
            <a:chOff x="-3721335" y="0"/>
            <a:chExt cx="9837777" cy="5917440"/>
          </a:xfrm>
        </p:grpSpPr>
        <p:sp>
          <p:nvSpPr>
            <p:cNvPr id="17" name="Rectangle: Single Corner Rounded 16">
              <a:extLst>
                <a:ext uri="{FF2B5EF4-FFF2-40B4-BE49-F238E27FC236}">
                  <a16:creationId xmlns:a16="http://schemas.microsoft.com/office/drawing/2014/main" id="{6BFB91C4-00D9-48E3-99E4-3AFD69367BD7}"/>
                </a:ext>
              </a:extLst>
            </p:cNvPr>
            <p:cNvSpPr/>
            <p:nvPr userDrawn="1"/>
          </p:nvSpPr>
          <p:spPr bwMode="white">
            <a:xfrm flipV="1">
              <a:off x="-3721335" y="0"/>
              <a:ext cx="9837777" cy="5917440"/>
            </a:xfrm>
            <a:prstGeom prst="round1Rect">
              <a:avLst>
                <a:gd name="adj" fmla="val 3163"/>
              </a:avLst>
            </a:prstGeom>
            <a:gradFill>
              <a:gsLst>
                <a:gs pos="15000">
                  <a:schemeClr val="accent6">
                    <a:lumMod val="40000"/>
                    <a:lumOff val="60000"/>
                  </a:schemeClr>
                </a:gs>
                <a:gs pos="100000">
                  <a:schemeClr val="accent6">
                    <a:lumMod val="60000"/>
                    <a:lumOff val="40000"/>
                  </a:schemeClr>
                </a:gs>
              </a:gsLst>
              <a:lin ang="18900000" scaled="0"/>
            </a:gradFill>
            <a:ln w="25400" cap="flat" cmpd="sng" algn="ctr">
              <a:noFill/>
              <a:prstDash val="solid"/>
            </a:ln>
            <a:effectLst>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22" name="Rectangle: Single Corner Rounded 21">
              <a:extLst>
                <a:ext uri="{FF2B5EF4-FFF2-40B4-BE49-F238E27FC236}">
                  <a16:creationId xmlns:a16="http://schemas.microsoft.com/office/drawing/2014/main" id="{9F9D9178-EDDF-4E67-8748-C3D4BA24DA31}"/>
                </a:ext>
              </a:extLst>
            </p:cNvPr>
            <p:cNvSpPr/>
            <p:nvPr userDrawn="1"/>
          </p:nvSpPr>
          <p:spPr bwMode="white">
            <a:xfrm flipV="1">
              <a:off x="4722552" y="0"/>
              <a:ext cx="1393890" cy="5917440"/>
            </a:xfrm>
            <a:prstGeom prst="round1Rect">
              <a:avLst>
                <a:gd name="adj" fmla="val 13751"/>
              </a:avLst>
            </a:prstGeom>
            <a:gradFill>
              <a:gsLst>
                <a:gs pos="88000">
                  <a:schemeClr val="tx1">
                    <a:alpha val="58000"/>
                  </a:schemeClr>
                </a:gs>
                <a:gs pos="39000">
                  <a:schemeClr val="accent1">
                    <a:lumMod val="50000"/>
                    <a:alpha val="0"/>
                  </a:schemeClr>
                </a:gs>
                <a:gs pos="100000">
                  <a:schemeClr val="tx1">
                    <a:alpha val="65000"/>
                  </a:schemeClr>
                </a:gs>
              </a:gsLst>
              <a:lin ang="0" scaled="0"/>
            </a:gradFill>
            <a:ln w="10795" cap="flat" cmpd="sng" algn="ctr">
              <a:noFill/>
              <a:prstDash val="solid"/>
            </a:ln>
            <a:effectLst>
              <a:softEdge rad="0"/>
            </a:effectLst>
          </p:spPr>
          <p:txBody>
            <a:bodyPr rtlCol="0" anchor="ctr"/>
            <a:lstStyle/>
            <a:p>
              <a:pPr marR="0" lvl="0" indent="0" algn="ctr" fontAlgn="auto">
                <a:lnSpc>
                  <a:spcPct val="100000"/>
                </a:lnSpc>
                <a:spcBef>
                  <a:spcPts val="0"/>
                </a:spcBef>
                <a:spcAft>
                  <a:spcPts val="0"/>
                </a:spcAft>
                <a:buClrTx/>
                <a:buSzTx/>
                <a:buFontTx/>
                <a:buNone/>
                <a:tabLst/>
              </a:pPr>
              <a:endParaRPr lang="en-US" b="1" noProof="0" dirty="0">
                <a:solidFill>
                  <a:prstClr val="white"/>
                </a:solidFill>
              </a:endParaRPr>
            </a:p>
          </p:txBody>
        </p:sp>
      </p:grpSp>
      <p:sp>
        <p:nvSpPr>
          <p:cNvPr id="8" name="Subtitle">
            <a:extLst>
              <a:ext uri="{FF2B5EF4-FFF2-40B4-BE49-F238E27FC236}">
                <a16:creationId xmlns:a16="http://schemas.microsoft.com/office/drawing/2014/main" id="{ECF4BB80-106E-4F06-8637-959A2D9E4F74}"/>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2034326E-AB1D-4AB4-90EB-3CDD025430AE}"/>
              </a:ext>
            </a:extLst>
          </p:cNvPr>
          <p:cNvSpPr>
            <a:spLocks noGrp="1"/>
          </p:cNvSpPr>
          <p:nvPr>
            <p:ph type="title"/>
          </p:nvPr>
        </p:nvSpPr>
        <p:spPr>
          <a:xfrm>
            <a:off x="495298" y="2457921"/>
            <a:ext cx="8829675" cy="1472711"/>
          </a:xfrm>
        </p:spPr>
        <p:txBody>
          <a:bodyPr wrap="square">
            <a:spAutoFit/>
          </a:bodyPr>
          <a:lstStyle>
            <a:lvl1pPr>
              <a:lnSpc>
                <a:spcPct val="87000"/>
              </a:lnSpc>
              <a:defRPr sz="55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755E89F5-A4BA-784E-881D-C8ACD41A0124}"/>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469921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Segue Gun Metal">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04DA002C-01DC-49E8-AB20-B71B7CBD4CC6}"/>
              </a:ext>
            </a:extLst>
          </p:cNvPr>
          <p:cNvGrpSpPr/>
          <p:nvPr userDrawn="1"/>
        </p:nvGrpSpPr>
        <p:grpSpPr bwMode="white">
          <a:xfrm>
            <a:off x="0" y="0"/>
            <a:ext cx="9837777" cy="5917440"/>
            <a:chOff x="-3721335" y="0"/>
            <a:chExt cx="9837777" cy="5917440"/>
          </a:xfrm>
        </p:grpSpPr>
        <p:sp>
          <p:nvSpPr>
            <p:cNvPr id="17" name="Rectangle: Single Corner Rounded 16">
              <a:extLst>
                <a:ext uri="{FF2B5EF4-FFF2-40B4-BE49-F238E27FC236}">
                  <a16:creationId xmlns:a16="http://schemas.microsoft.com/office/drawing/2014/main" id="{6BFB91C4-00D9-48E3-99E4-3AFD69367BD7}"/>
                </a:ext>
              </a:extLst>
            </p:cNvPr>
            <p:cNvSpPr/>
            <p:nvPr userDrawn="1"/>
          </p:nvSpPr>
          <p:spPr bwMode="white">
            <a:xfrm flipV="1">
              <a:off x="-3721335" y="0"/>
              <a:ext cx="9837777" cy="5917440"/>
            </a:xfrm>
            <a:prstGeom prst="round1Rect">
              <a:avLst>
                <a:gd name="adj" fmla="val 3163"/>
              </a:avLst>
            </a:prstGeom>
            <a:gradFill>
              <a:gsLst>
                <a:gs pos="15000">
                  <a:srgbClr val="556685"/>
                </a:gs>
                <a:gs pos="100000">
                  <a:schemeClr val="accent5"/>
                </a:gs>
              </a:gsLst>
              <a:lin ang="18900000" scaled="0"/>
            </a:gradFill>
            <a:ln w="25400" cap="flat" cmpd="sng" algn="ctr">
              <a:noFill/>
              <a:prstDash val="solid"/>
            </a:ln>
            <a:effectLst>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22" name="Rectangle: Single Corner Rounded 21">
              <a:extLst>
                <a:ext uri="{FF2B5EF4-FFF2-40B4-BE49-F238E27FC236}">
                  <a16:creationId xmlns:a16="http://schemas.microsoft.com/office/drawing/2014/main" id="{9F9D9178-EDDF-4E67-8748-C3D4BA24DA31}"/>
                </a:ext>
              </a:extLst>
            </p:cNvPr>
            <p:cNvSpPr/>
            <p:nvPr userDrawn="1"/>
          </p:nvSpPr>
          <p:spPr bwMode="white">
            <a:xfrm flipV="1">
              <a:off x="4722552" y="0"/>
              <a:ext cx="1393890" cy="5917440"/>
            </a:xfrm>
            <a:prstGeom prst="round1Rect">
              <a:avLst>
                <a:gd name="adj" fmla="val 13922"/>
              </a:avLst>
            </a:prstGeom>
            <a:gradFill>
              <a:gsLst>
                <a:gs pos="88000">
                  <a:schemeClr val="tx1">
                    <a:alpha val="60000"/>
                  </a:schemeClr>
                </a:gs>
                <a:gs pos="54000">
                  <a:schemeClr val="accent1">
                    <a:lumMod val="50000"/>
                    <a:alpha val="0"/>
                  </a:schemeClr>
                </a:gs>
                <a:gs pos="100000">
                  <a:schemeClr val="tx1">
                    <a:alpha val="65000"/>
                  </a:schemeClr>
                </a:gs>
              </a:gsLst>
              <a:lin ang="0" scaled="0"/>
            </a:gradFill>
            <a:ln w="10795" cap="flat" cmpd="sng" algn="ctr">
              <a:noFill/>
              <a:prstDash val="solid"/>
            </a:ln>
            <a:effectLst>
              <a:softEdge rad="0"/>
            </a:effectLst>
          </p:spPr>
          <p:txBody>
            <a:bodyPr rtlCol="0" anchor="ctr"/>
            <a:lstStyle/>
            <a:p>
              <a:pPr marR="0" lvl="0" indent="0" algn="ctr" fontAlgn="auto">
                <a:lnSpc>
                  <a:spcPct val="100000"/>
                </a:lnSpc>
                <a:spcBef>
                  <a:spcPts val="0"/>
                </a:spcBef>
                <a:spcAft>
                  <a:spcPts val="0"/>
                </a:spcAft>
                <a:buClrTx/>
                <a:buSzTx/>
                <a:buFontTx/>
                <a:buNone/>
                <a:tabLst/>
              </a:pPr>
              <a:endParaRPr lang="en-US" b="1" noProof="0" dirty="0">
                <a:solidFill>
                  <a:prstClr val="white"/>
                </a:solidFill>
              </a:endParaRPr>
            </a:p>
          </p:txBody>
        </p:sp>
      </p:grpSp>
      <p:sp>
        <p:nvSpPr>
          <p:cNvPr id="8" name="Subtitle">
            <a:extLst>
              <a:ext uri="{FF2B5EF4-FFF2-40B4-BE49-F238E27FC236}">
                <a16:creationId xmlns:a16="http://schemas.microsoft.com/office/drawing/2014/main" id="{0E40E159-9F39-4F01-A7AA-D2D8902DFD25}"/>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729CFA0F-02A0-4AF1-9722-392DFCA4E221}"/>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A14AE744-F22F-3B4B-B1FE-797560159BA5}"/>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352832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Light Blue">
    <p:bg>
      <p:bgPr>
        <a:solidFill>
          <a:schemeClr val="accent2"/>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6"/>
            <a:ext cx="6391148" cy="4071822"/>
          </a:xfrm>
          <a:prstGeom prst="rect">
            <a:avLst/>
          </a:prstGeom>
        </p:spPr>
        <p:txBody>
          <a:bodyPr/>
          <a:lstStyle>
            <a:lvl1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1pPr>
            <a:lvl2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2pPr>
            <a:lvl3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3pPr>
            <a:lvl4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4pPr>
            <a:lvl5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2">
                <a:lumMod val="40000"/>
                <a:lumOff val="60000"/>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9AB5691A-A977-4B57-832C-70C2D88356F8}"/>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6" name="Rectangle 5">
              <a:extLst>
                <a:ext uri="{FF2B5EF4-FFF2-40B4-BE49-F238E27FC236}">
                  <a16:creationId xmlns:a16="http://schemas.microsoft.com/office/drawing/2014/main" id="{491A9D0B-FE28-9048-B13B-E76F407CA744}"/>
                </a:ext>
              </a:extLst>
            </p:cNvPr>
            <p:cNvSpPr/>
            <p:nvPr/>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100000">
                  <a:schemeClr val="accent1">
                    <a:lumMod val="75000"/>
                    <a:alpha val="50000"/>
                  </a:schemeClr>
                </a:gs>
                <a:gs pos="0">
                  <a:srgbClr val="B0C6FF">
                    <a:alpha val="0"/>
                  </a:srgb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11" name="Freeform 5">
            <a:extLst>
              <a:ext uri="{FF2B5EF4-FFF2-40B4-BE49-F238E27FC236}">
                <a16:creationId xmlns:a16="http://schemas.microsoft.com/office/drawing/2014/main" id="{3E7937C0-5CE8-47A4-96CE-9474EBC72BF3}"/>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3" name="Title 2">
            <a:extLst>
              <a:ext uri="{FF2B5EF4-FFF2-40B4-BE49-F238E27FC236}">
                <a16:creationId xmlns:a16="http://schemas.microsoft.com/office/drawing/2014/main" id="{2B575940-DC4A-4F89-9B40-B2D5BB14F9D5}"/>
              </a:ext>
            </a:extLst>
          </p:cNvPr>
          <p:cNvSpPr>
            <a:spLocks noGrp="1"/>
          </p:cNvSpPr>
          <p:nvPr>
            <p:ph type="title"/>
          </p:nvPr>
        </p:nvSpPr>
        <p:spPr>
          <a:xfrm>
            <a:off x="475488" y="818952"/>
            <a:ext cx="6446012" cy="1110432"/>
          </a:xfrm>
        </p:spPr>
        <p:txBody>
          <a:bodyPr wrap="square">
            <a:spAutoFit/>
          </a:bodyPr>
          <a:lstStyle>
            <a:lvl1pPr>
              <a:defRPr sz="4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02E57736-0E58-D948-BC24-BB0EC5FFEA43}"/>
              </a:ext>
            </a:extLst>
          </p:cNvPr>
          <p:cNvSpPr txBox="1"/>
          <p:nvPr userDrawn="1"/>
        </p:nvSpPr>
        <p:spPr>
          <a:xfrm>
            <a:off x="498245" y="6534114"/>
            <a:ext cx="4911921"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20000"/>
                    <a:lumOff val="8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633847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Segue Midnight">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04DA002C-01DC-49E8-AB20-B71B7CBD4CC6}"/>
              </a:ext>
            </a:extLst>
          </p:cNvPr>
          <p:cNvGrpSpPr/>
          <p:nvPr userDrawn="1"/>
        </p:nvGrpSpPr>
        <p:grpSpPr bwMode="white">
          <a:xfrm>
            <a:off x="0" y="0"/>
            <a:ext cx="9837777" cy="5917440"/>
            <a:chOff x="-3721335" y="0"/>
            <a:chExt cx="9837777" cy="5917440"/>
          </a:xfrm>
        </p:grpSpPr>
        <p:sp>
          <p:nvSpPr>
            <p:cNvPr id="17" name="Rectangle: Single Corner Rounded 16">
              <a:extLst>
                <a:ext uri="{FF2B5EF4-FFF2-40B4-BE49-F238E27FC236}">
                  <a16:creationId xmlns:a16="http://schemas.microsoft.com/office/drawing/2014/main" id="{6BFB91C4-00D9-48E3-99E4-3AFD69367BD7}"/>
                </a:ext>
              </a:extLst>
            </p:cNvPr>
            <p:cNvSpPr/>
            <p:nvPr userDrawn="1"/>
          </p:nvSpPr>
          <p:spPr bwMode="white">
            <a:xfrm flipV="1">
              <a:off x="-3721335" y="0"/>
              <a:ext cx="9837777" cy="5917440"/>
            </a:xfrm>
            <a:prstGeom prst="round1Rect">
              <a:avLst>
                <a:gd name="adj" fmla="val 3163"/>
              </a:avLst>
            </a:prstGeom>
            <a:solidFill>
              <a:schemeClr val="tx2"/>
            </a:solidFill>
            <a:ln w="25400" cap="flat" cmpd="sng" algn="ctr">
              <a:noFill/>
              <a:prstDash val="solid"/>
            </a:ln>
            <a:effectLst>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22" name="Rectangle: Single Corner Rounded 21">
              <a:extLst>
                <a:ext uri="{FF2B5EF4-FFF2-40B4-BE49-F238E27FC236}">
                  <a16:creationId xmlns:a16="http://schemas.microsoft.com/office/drawing/2014/main" id="{9F9D9178-EDDF-4E67-8748-C3D4BA24DA31}"/>
                </a:ext>
              </a:extLst>
            </p:cNvPr>
            <p:cNvSpPr/>
            <p:nvPr userDrawn="1"/>
          </p:nvSpPr>
          <p:spPr bwMode="white">
            <a:xfrm flipV="1">
              <a:off x="4722552" y="0"/>
              <a:ext cx="1393890" cy="5917440"/>
            </a:xfrm>
            <a:prstGeom prst="round1Rect">
              <a:avLst>
                <a:gd name="adj" fmla="val 14264"/>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noProof="0" dirty="0">
                <a:solidFill>
                  <a:prstClr val="white"/>
                </a:solidFill>
              </a:endParaRPr>
            </a:p>
          </p:txBody>
        </p:sp>
      </p:grpSp>
      <p:sp>
        <p:nvSpPr>
          <p:cNvPr id="8" name="Subtitle">
            <a:extLst>
              <a:ext uri="{FF2B5EF4-FFF2-40B4-BE49-F238E27FC236}">
                <a16:creationId xmlns:a16="http://schemas.microsoft.com/office/drawing/2014/main" id="{9D3C0F03-E0C3-42D5-87D1-59F797FD9D43}"/>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57F736A3-4D11-4C0C-A858-4F2FF633E43B}"/>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3724DADA-6EEA-1549-9303-429A7480AB1B}"/>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749342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Quote Blue">
    <p:bg>
      <p:bgPr>
        <a:solidFill>
          <a:schemeClr val="accent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5EC01074-217C-4A66-9F0B-CAF43251D25B}"/>
              </a:ext>
            </a:extLst>
          </p:cNvPr>
          <p:cNvGrpSpPr/>
          <p:nvPr userDrawn="1"/>
        </p:nvGrpSpPr>
        <p:grpSpPr bwMode="hidden">
          <a:xfrm>
            <a:off x="-1855" y="5422393"/>
            <a:ext cx="12195710" cy="1435607"/>
            <a:chOff x="-1855" y="5345050"/>
            <a:chExt cx="12195710" cy="1435607"/>
          </a:xfrm>
        </p:grpSpPr>
        <p:sp>
          <p:nvSpPr>
            <p:cNvPr id="9" name="Rectangle 8">
              <a:extLst>
                <a:ext uri="{FF2B5EF4-FFF2-40B4-BE49-F238E27FC236}">
                  <a16:creationId xmlns:a16="http://schemas.microsoft.com/office/drawing/2014/main" id="{A20F0B08-1A42-4741-9BFD-A54A2EB7AABB}"/>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Century Gothic"/>
              </a:endParaRPr>
            </a:p>
          </p:txBody>
        </p:sp>
        <p:sp>
          <p:nvSpPr>
            <p:cNvPr id="10" name="Rectangle: Single Corner Rounded 6">
              <a:extLst>
                <a:ext uri="{FF2B5EF4-FFF2-40B4-BE49-F238E27FC236}">
                  <a16:creationId xmlns:a16="http://schemas.microsoft.com/office/drawing/2014/main" id="{DD2D4C05-687D-4B24-9D18-4EF53E6A3A47}"/>
                </a:ext>
              </a:extLst>
            </p:cNvPr>
            <p:cNvSpPr/>
            <p:nvPr userDrawn="1"/>
          </p:nvSpPr>
          <p:spPr bwMode="hidden">
            <a:xfrm rot="16200000" flipH="1">
              <a:off x="5849113" y="-504059"/>
              <a:ext cx="493775" cy="1219199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44" name="Text Placeholder 43">
            <a:extLst>
              <a:ext uri="{FF2B5EF4-FFF2-40B4-BE49-F238E27FC236}">
                <a16:creationId xmlns:a16="http://schemas.microsoft.com/office/drawing/2014/main" id="{03C477BE-D0D7-4C03-AB42-77F4B84445FA}"/>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48" name="Text Placeholder 47">
            <a:extLst>
              <a:ext uri="{FF2B5EF4-FFF2-40B4-BE49-F238E27FC236}">
                <a16:creationId xmlns:a16="http://schemas.microsoft.com/office/drawing/2014/main" id="{F41400D9-5427-4CCF-8EC3-EDC18DC1C8FE}"/>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50" name="Text Placeholder 49">
            <a:extLst>
              <a:ext uri="{FF2B5EF4-FFF2-40B4-BE49-F238E27FC236}">
                <a16:creationId xmlns:a16="http://schemas.microsoft.com/office/drawing/2014/main" id="{4D2C86BC-DD41-43F8-B440-D5D76422C6C0}"/>
              </a:ext>
            </a:extLst>
          </p:cNvPr>
          <p:cNvSpPr>
            <a:spLocks noGrp="1"/>
          </p:cNvSpPr>
          <p:nvPr>
            <p:ph type="body" sz="quarter" idx="12" hasCustomPrompt="1"/>
          </p:nvPr>
        </p:nvSpPr>
        <p:spPr bwMode="black">
          <a:xfrm>
            <a:off x="495299" y="424690"/>
            <a:ext cx="11201401" cy="5003192"/>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7" name="TextBox 6">
            <a:extLst>
              <a:ext uri="{FF2B5EF4-FFF2-40B4-BE49-F238E27FC236}">
                <a16:creationId xmlns:a16="http://schemas.microsoft.com/office/drawing/2014/main" id="{1603D846-953C-47C3-9FE6-C4A9C1F293B8}"/>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2" name="TextBox 11">
            <a:extLst>
              <a:ext uri="{FF2B5EF4-FFF2-40B4-BE49-F238E27FC236}">
                <a16:creationId xmlns:a16="http://schemas.microsoft.com/office/drawing/2014/main" id="{57AB7B87-79E7-E442-872E-E6ECE9E46EA1}"/>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875813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Quote Light Blue">
    <p:bg>
      <p:bgPr>
        <a:solidFill>
          <a:schemeClr val="accent2"/>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0013048A-0BD6-43BB-8E42-342E9A375BD4}"/>
              </a:ext>
            </a:extLst>
          </p:cNvPr>
          <p:cNvGrpSpPr/>
          <p:nvPr userDrawn="1"/>
        </p:nvGrpSpPr>
        <p:grpSpPr bwMode="hidden">
          <a:xfrm>
            <a:off x="-1855" y="5422393"/>
            <a:ext cx="12195710" cy="1435607"/>
            <a:chOff x="-1855" y="5345050"/>
            <a:chExt cx="12195710" cy="1435607"/>
          </a:xfrm>
        </p:grpSpPr>
        <p:sp>
          <p:nvSpPr>
            <p:cNvPr id="13" name="Rectangle 12">
              <a:extLst>
                <a:ext uri="{FF2B5EF4-FFF2-40B4-BE49-F238E27FC236}">
                  <a16:creationId xmlns:a16="http://schemas.microsoft.com/office/drawing/2014/main" id="{9F17A952-37AC-4EF1-A44C-A23DEF993CF0}"/>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Century Gothic"/>
              </a:endParaRPr>
            </a:p>
          </p:txBody>
        </p:sp>
        <p:sp>
          <p:nvSpPr>
            <p:cNvPr id="14" name="Rectangle: Single Corner Rounded 6">
              <a:extLst>
                <a:ext uri="{FF2B5EF4-FFF2-40B4-BE49-F238E27FC236}">
                  <a16:creationId xmlns:a16="http://schemas.microsoft.com/office/drawing/2014/main" id="{D2EE94D9-5190-4400-9469-EA555AB35C99}"/>
                </a:ext>
              </a:extLst>
            </p:cNvPr>
            <p:cNvSpPr/>
            <p:nvPr userDrawn="1"/>
          </p:nvSpPr>
          <p:spPr bwMode="hidden">
            <a:xfrm rot="16200000" flipH="1">
              <a:off x="5849113" y="-504059"/>
              <a:ext cx="493775" cy="12191993"/>
            </a:xfrm>
            <a:prstGeom prst="round1Rect">
              <a:avLst>
                <a:gd name="adj" fmla="val 0"/>
              </a:avLst>
            </a:prstGeom>
            <a:gradFill flip="none" rotWithShape="1">
              <a:gsLst>
                <a:gs pos="75000">
                  <a:srgbClr val="5D7DD6"/>
                </a:gs>
                <a:gs pos="100000">
                  <a:srgbClr val="3F59AD"/>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7" name="Text Placeholder 43">
            <a:extLst>
              <a:ext uri="{FF2B5EF4-FFF2-40B4-BE49-F238E27FC236}">
                <a16:creationId xmlns:a16="http://schemas.microsoft.com/office/drawing/2014/main" id="{D96FDD69-DC19-4F6F-B8DC-DF46F9DF84D8}"/>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9" name="Text Placeholder 47">
            <a:extLst>
              <a:ext uri="{FF2B5EF4-FFF2-40B4-BE49-F238E27FC236}">
                <a16:creationId xmlns:a16="http://schemas.microsoft.com/office/drawing/2014/main" id="{49C5F39E-900A-40BF-B369-CE8E2DB19A04}"/>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10" name="Text Placeholder 49">
            <a:extLst>
              <a:ext uri="{FF2B5EF4-FFF2-40B4-BE49-F238E27FC236}">
                <a16:creationId xmlns:a16="http://schemas.microsoft.com/office/drawing/2014/main" id="{2462F1E1-2667-40B3-80CA-74BB3BE3FD5C}"/>
              </a:ext>
            </a:extLst>
          </p:cNvPr>
          <p:cNvSpPr>
            <a:spLocks noGrp="1"/>
          </p:cNvSpPr>
          <p:nvPr>
            <p:ph type="body" sz="quarter" idx="12" hasCustomPrompt="1"/>
          </p:nvPr>
        </p:nvSpPr>
        <p:spPr bwMode="black">
          <a:xfrm>
            <a:off x="495299" y="424690"/>
            <a:ext cx="11201401" cy="5003192"/>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8" name="TextBox 7">
            <a:extLst>
              <a:ext uri="{FF2B5EF4-FFF2-40B4-BE49-F238E27FC236}">
                <a16:creationId xmlns:a16="http://schemas.microsoft.com/office/drawing/2014/main" id="{6B6CD81E-F7C1-4BB6-8F3A-30084B745F1D}"/>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5" name="TextBox 14">
            <a:extLst>
              <a:ext uri="{FF2B5EF4-FFF2-40B4-BE49-F238E27FC236}">
                <a16:creationId xmlns:a16="http://schemas.microsoft.com/office/drawing/2014/main" id="{C359104A-FABA-4044-9E7B-FAF153F6485C}"/>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738626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Quote Teal">
    <p:bg>
      <p:bgPr>
        <a:solidFill>
          <a:schemeClr val="accent3"/>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FBE8A257-38BB-4243-8865-6C40C0B39296}"/>
              </a:ext>
            </a:extLst>
          </p:cNvPr>
          <p:cNvGrpSpPr/>
          <p:nvPr userDrawn="1"/>
        </p:nvGrpSpPr>
        <p:grpSpPr bwMode="hidden">
          <a:xfrm>
            <a:off x="-1855" y="5422393"/>
            <a:ext cx="12195710" cy="1435607"/>
            <a:chOff x="-1855" y="5345050"/>
            <a:chExt cx="12195710" cy="1435607"/>
          </a:xfrm>
        </p:grpSpPr>
        <p:sp>
          <p:nvSpPr>
            <p:cNvPr id="13" name="Rectangle 12">
              <a:extLst>
                <a:ext uri="{FF2B5EF4-FFF2-40B4-BE49-F238E27FC236}">
                  <a16:creationId xmlns:a16="http://schemas.microsoft.com/office/drawing/2014/main" id="{9C822925-5E35-42E0-A405-9FDE01620AF3}"/>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14" name="Rectangle: Single Corner Rounded 6">
              <a:extLst>
                <a:ext uri="{FF2B5EF4-FFF2-40B4-BE49-F238E27FC236}">
                  <a16:creationId xmlns:a16="http://schemas.microsoft.com/office/drawing/2014/main" id="{316C158A-1BC1-4B0C-8069-694BFBA4B217}"/>
                </a:ext>
              </a:extLst>
            </p:cNvPr>
            <p:cNvSpPr/>
            <p:nvPr userDrawn="1"/>
          </p:nvSpPr>
          <p:spPr bwMode="hidden">
            <a:xfrm rot="16200000" flipH="1">
              <a:off x="5849113" y="-504059"/>
              <a:ext cx="493775" cy="12191993"/>
            </a:xfrm>
            <a:prstGeom prst="round1Rect">
              <a:avLst>
                <a:gd name="adj" fmla="val 0"/>
              </a:avLst>
            </a:prstGeom>
            <a:gradFill flip="none" rotWithShape="1">
              <a:gsLst>
                <a:gs pos="0">
                  <a:schemeClr val="accent3"/>
                </a:gs>
                <a:gs pos="100000">
                  <a:schemeClr val="accent3">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7" name="Text Placeholder 43">
            <a:extLst>
              <a:ext uri="{FF2B5EF4-FFF2-40B4-BE49-F238E27FC236}">
                <a16:creationId xmlns:a16="http://schemas.microsoft.com/office/drawing/2014/main" id="{5DC8EBCF-B0D3-48CD-8A88-27BF4EA27D80}"/>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9" name="Text Placeholder 47">
            <a:extLst>
              <a:ext uri="{FF2B5EF4-FFF2-40B4-BE49-F238E27FC236}">
                <a16:creationId xmlns:a16="http://schemas.microsoft.com/office/drawing/2014/main" id="{160CB0DF-8AEB-43E3-AB55-96ED636D1BBA}"/>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10" name="Text Placeholder 49">
            <a:extLst>
              <a:ext uri="{FF2B5EF4-FFF2-40B4-BE49-F238E27FC236}">
                <a16:creationId xmlns:a16="http://schemas.microsoft.com/office/drawing/2014/main" id="{B482B713-92C0-47EE-A958-9C92B2D1FDE7}"/>
              </a:ext>
            </a:extLst>
          </p:cNvPr>
          <p:cNvSpPr>
            <a:spLocks noGrp="1"/>
          </p:cNvSpPr>
          <p:nvPr>
            <p:ph type="body" sz="quarter" idx="12" hasCustomPrompt="1"/>
          </p:nvPr>
        </p:nvSpPr>
        <p:spPr bwMode="black">
          <a:xfrm>
            <a:off x="495299" y="424689"/>
            <a:ext cx="11201401" cy="5014961"/>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8" name="TextBox 7">
            <a:extLst>
              <a:ext uri="{FF2B5EF4-FFF2-40B4-BE49-F238E27FC236}">
                <a16:creationId xmlns:a16="http://schemas.microsoft.com/office/drawing/2014/main" id="{C527E454-7FD7-4D31-B71E-46FE6521228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5" name="TextBox 14">
            <a:extLst>
              <a:ext uri="{FF2B5EF4-FFF2-40B4-BE49-F238E27FC236}">
                <a16:creationId xmlns:a16="http://schemas.microsoft.com/office/drawing/2014/main" id="{F38BC5A2-B852-B74E-A7AB-23C1CDC6FF7E}"/>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396415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Quote Nickel">
    <p:bg>
      <p:bgPr>
        <a:solidFill>
          <a:schemeClr val="accent6">
            <a:lumMod val="40000"/>
            <a:lumOff val="60000"/>
          </a:schemeClr>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FBE8A257-38BB-4243-8865-6C40C0B39296}"/>
              </a:ext>
            </a:extLst>
          </p:cNvPr>
          <p:cNvGrpSpPr/>
          <p:nvPr userDrawn="1"/>
        </p:nvGrpSpPr>
        <p:grpSpPr bwMode="hidden">
          <a:xfrm>
            <a:off x="-1855" y="5422393"/>
            <a:ext cx="12195710" cy="1435607"/>
            <a:chOff x="-1855" y="5345050"/>
            <a:chExt cx="12195710" cy="1435607"/>
          </a:xfrm>
        </p:grpSpPr>
        <p:sp>
          <p:nvSpPr>
            <p:cNvPr id="13" name="Rectangle 12">
              <a:extLst>
                <a:ext uri="{FF2B5EF4-FFF2-40B4-BE49-F238E27FC236}">
                  <a16:creationId xmlns:a16="http://schemas.microsoft.com/office/drawing/2014/main" id="{9C822925-5E35-42E0-A405-9FDE01620AF3}"/>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Century Gothic"/>
              </a:endParaRPr>
            </a:p>
          </p:txBody>
        </p:sp>
        <p:sp>
          <p:nvSpPr>
            <p:cNvPr id="14" name="Rectangle: Single Corner Rounded 6">
              <a:extLst>
                <a:ext uri="{FF2B5EF4-FFF2-40B4-BE49-F238E27FC236}">
                  <a16:creationId xmlns:a16="http://schemas.microsoft.com/office/drawing/2014/main" id="{316C158A-1BC1-4B0C-8069-694BFBA4B217}"/>
                </a:ext>
              </a:extLst>
            </p:cNvPr>
            <p:cNvSpPr/>
            <p:nvPr userDrawn="1"/>
          </p:nvSpPr>
          <p:spPr bwMode="hidden">
            <a:xfrm rot="16200000" flipH="1">
              <a:off x="5849113" y="-504059"/>
              <a:ext cx="493775" cy="12191993"/>
            </a:xfrm>
            <a:prstGeom prst="round1Rect">
              <a:avLst>
                <a:gd name="adj" fmla="val 0"/>
              </a:avLst>
            </a:prstGeom>
            <a:gradFill flip="none" rotWithShape="1">
              <a:gsLst>
                <a:gs pos="0">
                  <a:schemeClr val="accent6">
                    <a:lumMod val="40000"/>
                    <a:lumOff val="60000"/>
                    <a:alpha val="0"/>
                  </a:schemeClr>
                </a:gs>
                <a:gs pos="100000">
                  <a:srgbClr val="95A4B3">
                    <a:alpha val="62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grpSp>
      <p:sp>
        <p:nvSpPr>
          <p:cNvPr id="7" name="Text Placeholder 43">
            <a:extLst>
              <a:ext uri="{FF2B5EF4-FFF2-40B4-BE49-F238E27FC236}">
                <a16:creationId xmlns:a16="http://schemas.microsoft.com/office/drawing/2014/main" id="{5DC8EBCF-B0D3-48CD-8A88-27BF4EA27D80}"/>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9" name="Text Placeholder 47">
            <a:extLst>
              <a:ext uri="{FF2B5EF4-FFF2-40B4-BE49-F238E27FC236}">
                <a16:creationId xmlns:a16="http://schemas.microsoft.com/office/drawing/2014/main" id="{160CB0DF-8AEB-43E3-AB55-96ED636D1BBA}"/>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10" name="Text Placeholder 49">
            <a:extLst>
              <a:ext uri="{FF2B5EF4-FFF2-40B4-BE49-F238E27FC236}">
                <a16:creationId xmlns:a16="http://schemas.microsoft.com/office/drawing/2014/main" id="{B482B713-92C0-47EE-A958-9C92B2D1FDE7}"/>
              </a:ext>
            </a:extLst>
          </p:cNvPr>
          <p:cNvSpPr>
            <a:spLocks noGrp="1"/>
          </p:cNvSpPr>
          <p:nvPr>
            <p:ph type="body" sz="quarter" idx="12" hasCustomPrompt="1"/>
          </p:nvPr>
        </p:nvSpPr>
        <p:spPr bwMode="black">
          <a:xfrm>
            <a:off x="495299" y="424689"/>
            <a:ext cx="11201401" cy="5014961"/>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tx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8" name="TextBox 7">
            <a:extLst>
              <a:ext uri="{FF2B5EF4-FFF2-40B4-BE49-F238E27FC236}">
                <a16:creationId xmlns:a16="http://schemas.microsoft.com/office/drawing/2014/main" id="{C527E454-7FD7-4D31-B71E-46FE6521228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5" name="TextBox 14">
            <a:extLst>
              <a:ext uri="{FF2B5EF4-FFF2-40B4-BE49-F238E27FC236}">
                <a16:creationId xmlns:a16="http://schemas.microsoft.com/office/drawing/2014/main" id="{FFA5A216-93BE-0C45-92D0-1B9C82DBC13D}"/>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132270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Quote Gun Metal">
    <p:bg>
      <p:bgPr>
        <a:solidFill>
          <a:schemeClr val="accent5"/>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79F4BD61-79B1-4FA5-B6AF-78B70186DCFC}"/>
              </a:ext>
            </a:extLst>
          </p:cNvPr>
          <p:cNvGrpSpPr/>
          <p:nvPr userDrawn="1"/>
        </p:nvGrpSpPr>
        <p:grpSpPr bwMode="hidden">
          <a:xfrm>
            <a:off x="-1855" y="5422393"/>
            <a:ext cx="12195710" cy="1435607"/>
            <a:chOff x="-1855" y="5345050"/>
            <a:chExt cx="12195710" cy="1435607"/>
          </a:xfrm>
        </p:grpSpPr>
        <p:sp>
          <p:nvSpPr>
            <p:cNvPr id="14" name="Rectangle 13">
              <a:extLst>
                <a:ext uri="{FF2B5EF4-FFF2-40B4-BE49-F238E27FC236}">
                  <a16:creationId xmlns:a16="http://schemas.microsoft.com/office/drawing/2014/main" id="{B0C9D67C-022E-4D4C-B0B6-3D3C872C2ECC}"/>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15" name="Rectangle: Single Corner Rounded 6">
              <a:extLst>
                <a:ext uri="{FF2B5EF4-FFF2-40B4-BE49-F238E27FC236}">
                  <a16:creationId xmlns:a16="http://schemas.microsoft.com/office/drawing/2014/main" id="{6E9A8A5F-38D4-4C13-9C86-ABA2E769B4E3}"/>
                </a:ext>
              </a:extLst>
            </p:cNvPr>
            <p:cNvSpPr/>
            <p:nvPr userDrawn="1"/>
          </p:nvSpPr>
          <p:spPr bwMode="hidden">
            <a:xfrm rot="16200000" flipH="1">
              <a:off x="5849113" y="-504059"/>
              <a:ext cx="493775" cy="12191993"/>
            </a:xfrm>
            <a:prstGeom prst="round1Rect">
              <a:avLst>
                <a:gd name="adj" fmla="val 0"/>
              </a:avLst>
            </a:prstGeom>
            <a:gradFill flip="none" rotWithShape="1">
              <a:gsLst>
                <a:gs pos="75000">
                  <a:srgbClr val="384458"/>
                </a:gs>
                <a:gs pos="0">
                  <a:schemeClr val="accent5">
                    <a:alpha val="0"/>
                  </a:schemeClr>
                </a:gs>
                <a:gs pos="100000">
                  <a:schemeClr val="accent5">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7" name="Text Placeholder 43">
            <a:extLst>
              <a:ext uri="{FF2B5EF4-FFF2-40B4-BE49-F238E27FC236}">
                <a16:creationId xmlns:a16="http://schemas.microsoft.com/office/drawing/2014/main" id="{65534064-A952-42C5-A948-3EFE0CE7E3F7}"/>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9" name="Text Placeholder 47">
            <a:extLst>
              <a:ext uri="{FF2B5EF4-FFF2-40B4-BE49-F238E27FC236}">
                <a16:creationId xmlns:a16="http://schemas.microsoft.com/office/drawing/2014/main" id="{8B3DE6C8-2C76-4AAC-83C6-69C24A51F14F}"/>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10" name="Text Placeholder 49">
            <a:extLst>
              <a:ext uri="{FF2B5EF4-FFF2-40B4-BE49-F238E27FC236}">
                <a16:creationId xmlns:a16="http://schemas.microsoft.com/office/drawing/2014/main" id="{64461E69-3906-486E-9542-28361ECC3776}"/>
              </a:ext>
            </a:extLst>
          </p:cNvPr>
          <p:cNvSpPr>
            <a:spLocks noGrp="1"/>
          </p:cNvSpPr>
          <p:nvPr>
            <p:ph type="body" sz="quarter" idx="12" hasCustomPrompt="1"/>
          </p:nvPr>
        </p:nvSpPr>
        <p:spPr bwMode="black">
          <a:xfrm>
            <a:off x="495299" y="424690"/>
            <a:ext cx="11201401" cy="5003192"/>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8" name="TextBox 7">
            <a:extLst>
              <a:ext uri="{FF2B5EF4-FFF2-40B4-BE49-F238E27FC236}">
                <a16:creationId xmlns:a16="http://schemas.microsoft.com/office/drawing/2014/main" id="{528D09A0-C25A-45B2-8874-A4A6B3BA6B5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2" name="TextBox 11">
            <a:extLst>
              <a:ext uri="{FF2B5EF4-FFF2-40B4-BE49-F238E27FC236}">
                <a16:creationId xmlns:a16="http://schemas.microsoft.com/office/drawing/2014/main" id="{BD967D8C-E3C3-D545-A0A1-E00C9BC5ADF5}"/>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439357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Quote Midnight">
    <p:bg>
      <p:bgPr>
        <a:solidFill>
          <a:schemeClr val="tx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251064F-F6C0-4F82-8A3B-9D94517600A9}"/>
              </a:ext>
            </a:extLst>
          </p:cNvPr>
          <p:cNvGrpSpPr/>
          <p:nvPr userDrawn="1"/>
        </p:nvGrpSpPr>
        <p:grpSpPr>
          <a:xfrm>
            <a:off x="-1855" y="5422393"/>
            <a:ext cx="12195710" cy="1435607"/>
            <a:chOff x="-1855" y="5345050"/>
            <a:chExt cx="12195710" cy="1435607"/>
          </a:xfrm>
        </p:grpSpPr>
        <p:sp>
          <p:nvSpPr>
            <p:cNvPr id="12" name="Rectangle 11">
              <a:extLst>
                <a:ext uri="{FF2B5EF4-FFF2-40B4-BE49-F238E27FC236}">
                  <a16:creationId xmlns:a16="http://schemas.microsoft.com/office/drawing/2014/main" id="{81E49DF0-688F-4F01-85DA-A40E1B928462}"/>
                </a:ext>
              </a:extLst>
            </p:cNvPr>
            <p:cNvSpPr/>
            <p:nvPr userDrawn="1"/>
          </p:nvSpPr>
          <p:spPr bwMode="gray">
            <a:xfrm>
              <a:off x="-1855" y="5838825"/>
              <a:ext cx="12195710" cy="941832"/>
            </a:xfrm>
            <a:prstGeom prst="rect">
              <a:avLst/>
            </a:prstGeom>
            <a:solidFill>
              <a:srgbClr val="FFFFFF"/>
            </a:solidFill>
            <a:ln w="1079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Century Gothic"/>
              </a:endParaRPr>
            </a:p>
          </p:txBody>
        </p:sp>
        <p:sp>
          <p:nvSpPr>
            <p:cNvPr id="13" name="Rectangle: Single Corner Rounded 6">
              <a:extLst>
                <a:ext uri="{FF2B5EF4-FFF2-40B4-BE49-F238E27FC236}">
                  <a16:creationId xmlns:a16="http://schemas.microsoft.com/office/drawing/2014/main" id="{C8C0B1F6-3934-4D62-83E5-5862FBAB621A}"/>
                </a:ext>
              </a:extLst>
            </p:cNvPr>
            <p:cNvSpPr/>
            <p:nvPr userDrawn="1"/>
          </p:nvSpPr>
          <p:spPr bwMode="gray">
            <a:xfrm rot="16200000" flipH="1">
              <a:off x="5849113" y="-504059"/>
              <a:ext cx="493775" cy="1219199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7" name="Text Placeholder 43">
            <a:extLst>
              <a:ext uri="{FF2B5EF4-FFF2-40B4-BE49-F238E27FC236}">
                <a16:creationId xmlns:a16="http://schemas.microsoft.com/office/drawing/2014/main" id="{65534064-A952-42C5-A948-3EFE0CE7E3F7}"/>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9" name="Text Placeholder 47">
            <a:extLst>
              <a:ext uri="{FF2B5EF4-FFF2-40B4-BE49-F238E27FC236}">
                <a16:creationId xmlns:a16="http://schemas.microsoft.com/office/drawing/2014/main" id="{8B3DE6C8-2C76-4AAC-83C6-69C24A51F14F}"/>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10" name="Text Placeholder 49">
            <a:extLst>
              <a:ext uri="{FF2B5EF4-FFF2-40B4-BE49-F238E27FC236}">
                <a16:creationId xmlns:a16="http://schemas.microsoft.com/office/drawing/2014/main" id="{64461E69-3906-486E-9542-28361ECC3776}"/>
              </a:ext>
            </a:extLst>
          </p:cNvPr>
          <p:cNvSpPr>
            <a:spLocks noGrp="1"/>
          </p:cNvSpPr>
          <p:nvPr>
            <p:ph type="body" sz="quarter" idx="12" hasCustomPrompt="1"/>
          </p:nvPr>
        </p:nvSpPr>
        <p:spPr bwMode="black">
          <a:xfrm>
            <a:off x="495299" y="424690"/>
            <a:ext cx="11201401" cy="5003192"/>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8" name="TextBox 7">
            <a:extLst>
              <a:ext uri="{FF2B5EF4-FFF2-40B4-BE49-F238E27FC236}">
                <a16:creationId xmlns:a16="http://schemas.microsoft.com/office/drawing/2014/main" id="{528D09A0-C25A-45B2-8874-A4A6B3BA6B5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4" name="TextBox 13">
            <a:extLst>
              <a:ext uri="{FF2B5EF4-FFF2-40B4-BE49-F238E27FC236}">
                <a16:creationId xmlns:a16="http://schemas.microsoft.com/office/drawing/2014/main" id="{BD52EDAD-092F-924F-BA64-BE443D917875}"/>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953158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Thank You Blue">
    <p:bg bwMode="gray">
      <p:bgPr>
        <a:solidFill>
          <a:schemeClr val="accent1"/>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6283EE"/>
              </a:gs>
              <a:gs pos="75000">
                <a:schemeClr val="accent2"/>
              </a:gs>
            </a:gsLst>
            <a:lin ang="3000000" scaled="0"/>
          </a:gradFill>
          <a:ln>
            <a:noFill/>
          </a:ln>
          <a:effectLst>
            <a:outerShdw blurRad="571500" dist="317500" dir="8100000" algn="t" rotWithShape="0">
              <a:schemeClr val="accent1">
                <a:lumMod val="50000"/>
                <a:alpha val="9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rgbClr val="111D51">
                <a:alpha val="8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33C3CF42-1576-4671-A7C3-E1DE07182663}"/>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17" name="Group 4">
              <a:extLst>
                <a:ext uri="{FF2B5EF4-FFF2-40B4-BE49-F238E27FC236}">
                  <a16:creationId xmlns:a16="http://schemas.microsoft.com/office/drawing/2014/main" id="{45BC3658-887C-4005-B502-CD34B4A8B984}"/>
                </a:ext>
              </a:extLst>
            </p:cNvPr>
            <p:cNvGrpSpPr>
              <a:grpSpLocks noChangeAspect="1"/>
            </p:cNvGrpSpPr>
            <p:nvPr userDrawn="1"/>
          </p:nvGrpSpPr>
          <p:grpSpPr bwMode="auto">
            <a:xfrm>
              <a:off x="2404478" y="2378640"/>
              <a:ext cx="164453" cy="164592"/>
              <a:chOff x="2653" y="972"/>
              <a:chExt cx="2372" cy="2374"/>
            </a:xfrm>
            <a:grpFill/>
          </p:grpSpPr>
          <p:sp>
            <p:nvSpPr>
              <p:cNvPr id="18" name="Freeform 5">
                <a:extLst>
                  <a:ext uri="{FF2B5EF4-FFF2-40B4-BE49-F238E27FC236}">
                    <a16:creationId xmlns:a16="http://schemas.microsoft.com/office/drawing/2014/main" id="{FF03A465-2F31-477B-B99B-649410511F1D}"/>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a16="http://schemas.microsoft.com/office/drawing/2014/main" id="{DFC08468-A953-43DD-B035-D8A3808D90AF}"/>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Oval 7">
                <a:extLst>
                  <a:ext uri="{FF2B5EF4-FFF2-40B4-BE49-F238E27FC236}">
                    <a16:creationId xmlns:a16="http://schemas.microsoft.com/office/drawing/2014/main" id="{64B85DF2-A11A-4979-B3FD-8C3E3624A552}"/>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3" name="Freeform 5">
            <a:extLst>
              <a:ext uri="{FF2B5EF4-FFF2-40B4-BE49-F238E27FC236}">
                <a16:creationId xmlns:a16="http://schemas.microsoft.com/office/drawing/2014/main" id="{45C54419-1B65-407D-B124-61415759D697}"/>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21" name="TextBox 20">
            <a:extLst>
              <a:ext uri="{FF2B5EF4-FFF2-40B4-BE49-F238E27FC236}">
                <a16:creationId xmlns:a16="http://schemas.microsoft.com/office/drawing/2014/main" id="{53AE43F5-5CA9-4FD6-B922-D1FD0597CAC5}"/>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2">
                    <a:lumMod val="40000"/>
                    <a:lumOff val="60000"/>
                  </a:schemeClr>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2">
                    <a:lumMod val="40000"/>
                    <a:lumOff val="60000"/>
                  </a:schemeClr>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2" name="TextBox 21">
            <a:extLst>
              <a:ext uri="{FF2B5EF4-FFF2-40B4-BE49-F238E27FC236}">
                <a16:creationId xmlns:a16="http://schemas.microsoft.com/office/drawing/2014/main" id="{EF38D1F4-DDA6-48B8-A4F5-782E2788E4B0}"/>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2">
                    <a:lumMod val="40000"/>
                    <a:lumOff val="60000"/>
                  </a:schemeClr>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2">
                    <a:lumMod val="40000"/>
                    <a:lumOff val="60000"/>
                  </a:schemeClr>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
        <p:nvSpPr>
          <p:cNvPr id="24" name="TextBox 23">
            <a:extLst>
              <a:ext uri="{FF2B5EF4-FFF2-40B4-BE49-F238E27FC236}">
                <a16:creationId xmlns:a16="http://schemas.microsoft.com/office/drawing/2014/main" id="{7FD49ECA-ACC3-D546-BC67-A48265FE9A75}"/>
              </a:ext>
            </a:extLst>
          </p:cNvPr>
          <p:cNvSpPr txBox="1"/>
          <p:nvPr userDrawn="1"/>
        </p:nvSpPr>
        <p:spPr>
          <a:xfrm>
            <a:off x="6583680" y="6555402"/>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720474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Thank You Light Blue">
    <p:bg bwMode="gray">
      <p:bgPr>
        <a:solidFill>
          <a:schemeClr val="accent2"/>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42000">
                <a:schemeClr val="accent2">
                  <a:lumMod val="60000"/>
                  <a:lumOff val="40000"/>
                </a:schemeClr>
              </a:gs>
              <a:gs pos="100000">
                <a:schemeClr val="accent2">
                  <a:lumMod val="40000"/>
                  <a:lumOff val="60000"/>
                </a:schemeClr>
              </a:gs>
            </a:gsLst>
            <a:lin ang="3000000" scaled="0"/>
          </a:gradFill>
          <a:ln>
            <a:noFill/>
          </a:ln>
          <a:effectLst>
            <a:outerShdw blurRad="571500" dist="317500" dir="8100000" algn="t" rotWithShape="0">
              <a:schemeClr val="accent1">
                <a:lumMod val="50000"/>
                <a:alpha val="5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rgbClr val="111D51">
                <a:alpha val="5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33C3CF42-1576-4671-A7C3-E1DE07182663}"/>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17" name="Group 4">
              <a:extLst>
                <a:ext uri="{FF2B5EF4-FFF2-40B4-BE49-F238E27FC236}">
                  <a16:creationId xmlns:a16="http://schemas.microsoft.com/office/drawing/2014/main" id="{45BC3658-887C-4005-B502-CD34B4A8B984}"/>
                </a:ext>
              </a:extLst>
            </p:cNvPr>
            <p:cNvGrpSpPr>
              <a:grpSpLocks noChangeAspect="1"/>
            </p:cNvGrpSpPr>
            <p:nvPr userDrawn="1"/>
          </p:nvGrpSpPr>
          <p:grpSpPr bwMode="auto">
            <a:xfrm>
              <a:off x="2404478" y="2378640"/>
              <a:ext cx="164453" cy="164592"/>
              <a:chOff x="2653" y="972"/>
              <a:chExt cx="2372" cy="2374"/>
            </a:xfrm>
            <a:grpFill/>
          </p:grpSpPr>
          <p:sp>
            <p:nvSpPr>
              <p:cNvPr id="18" name="Freeform 5">
                <a:extLst>
                  <a:ext uri="{FF2B5EF4-FFF2-40B4-BE49-F238E27FC236}">
                    <a16:creationId xmlns:a16="http://schemas.microsoft.com/office/drawing/2014/main" id="{FF03A465-2F31-477B-B99B-649410511F1D}"/>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a16="http://schemas.microsoft.com/office/drawing/2014/main" id="{DFC08468-A953-43DD-B035-D8A3808D90AF}"/>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Oval 7">
                <a:extLst>
                  <a:ext uri="{FF2B5EF4-FFF2-40B4-BE49-F238E27FC236}">
                    <a16:creationId xmlns:a16="http://schemas.microsoft.com/office/drawing/2014/main" id="{64B85DF2-A11A-4979-B3FD-8C3E3624A552}"/>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3" name="Freeform 5">
            <a:extLst>
              <a:ext uri="{FF2B5EF4-FFF2-40B4-BE49-F238E27FC236}">
                <a16:creationId xmlns:a16="http://schemas.microsoft.com/office/drawing/2014/main" id="{45C54419-1B65-407D-B124-61415759D697}"/>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21" name="TextBox 20">
            <a:extLst>
              <a:ext uri="{FF2B5EF4-FFF2-40B4-BE49-F238E27FC236}">
                <a16:creationId xmlns:a16="http://schemas.microsoft.com/office/drawing/2014/main" id="{0B8CD0CF-575C-A147-A434-CE69FAAB0CDB}"/>
              </a:ext>
            </a:extLst>
          </p:cNvPr>
          <p:cNvSpPr txBox="1"/>
          <p:nvPr userDrawn="1"/>
        </p:nvSpPr>
        <p:spPr>
          <a:xfrm>
            <a:off x="6583680" y="6534114"/>
            <a:ext cx="4911921"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20000"/>
                    <a:lumOff val="80000"/>
                  </a:schemeClr>
                </a:solidFill>
              </a:rPr>
              <a:t>Confidential – Qualcomm Technologies, Inc. and/or its affiliated companies – May Contain Trade Secrets</a:t>
            </a:r>
          </a:p>
        </p:txBody>
      </p:sp>
      <p:sp>
        <p:nvSpPr>
          <p:cNvPr id="22" name="TextBox 21">
            <a:extLst>
              <a:ext uri="{FF2B5EF4-FFF2-40B4-BE49-F238E27FC236}">
                <a16:creationId xmlns:a16="http://schemas.microsoft.com/office/drawing/2014/main" id="{3DB391A9-C928-4744-8F79-37101F90F438}"/>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rgbClr val="FFFFFF"/>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rgbClr val="FFFFFF"/>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6" name="TextBox 25">
            <a:extLst>
              <a:ext uri="{FF2B5EF4-FFF2-40B4-BE49-F238E27FC236}">
                <a16:creationId xmlns:a16="http://schemas.microsoft.com/office/drawing/2014/main" id="{608825F1-2E1D-1040-BAD1-A8AEA7FEDE7E}"/>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rgbClr val="FFFFFF"/>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rgbClr val="FFFFFF"/>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Tree>
    <p:extLst>
      <p:ext uri="{BB962C8B-B14F-4D97-AF65-F5344CB8AC3E}">
        <p14:creationId xmlns:p14="http://schemas.microsoft.com/office/powerpoint/2010/main" val="1666899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Thank You Teal">
    <p:bg bwMode="gray">
      <p:bgPr>
        <a:solidFill>
          <a:schemeClr val="accent3"/>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chemeClr val="accent3"/>
              </a:gs>
              <a:gs pos="75000">
                <a:schemeClr val="accent4"/>
              </a:gs>
            </a:gsLst>
            <a:lin ang="3000000" scaled="0"/>
          </a:gradFill>
          <a:ln>
            <a:noFill/>
          </a:ln>
          <a:effectLst>
            <a:outerShdw blurRad="825500" dist="317500" dir="8100000" algn="t" rotWithShape="0">
              <a:schemeClr val="accent3">
                <a:lumMod val="50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chemeClr val="accent3">
                <a:lumMod val="50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0D34E480-EAB6-49A9-8C1E-32BB255B6712}"/>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3" name="Group 4">
              <a:extLst>
                <a:ext uri="{FF2B5EF4-FFF2-40B4-BE49-F238E27FC236}">
                  <a16:creationId xmlns:a16="http://schemas.microsoft.com/office/drawing/2014/main" id="{7D1419D0-EDA2-4BE4-B5CF-E8CF803AFAA0}"/>
                </a:ext>
              </a:extLst>
            </p:cNvPr>
            <p:cNvGrpSpPr>
              <a:grpSpLocks noChangeAspect="1"/>
            </p:cNvGrpSpPr>
            <p:nvPr userDrawn="1"/>
          </p:nvGrpSpPr>
          <p:grpSpPr bwMode="auto">
            <a:xfrm>
              <a:off x="2404478" y="2378640"/>
              <a:ext cx="164453" cy="164592"/>
              <a:chOff x="2653" y="972"/>
              <a:chExt cx="2372" cy="2374"/>
            </a:xfrm>
            <a:grpFill/>
          </p:grpSpPr>
          <p:sp>
            <p:nvSpPr>
              <p:cNvPr id="5" name="Freeform 5">
                <a:extLst>
                  <a:ext uri="{FF2B5EF4-FFF2-40B4-BE49-F238E27FC236}">
                    <a16:creationId xmlns:a16="http://schemas.microsoft.com/office/drawing/2014/main" id="{5780A924-66A9-4B4B-8EF8-9AF0152AD302}"/>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6">
                <a:extLst>
                  <a:ext uri="{FF2B5EF4-FFF2-40B4-BE49-F238E27FC236}">
                    <a16:creationId xmlns:a16="http://schemas.microsoft.com/office/drawing/2014/main" id="{D6509037-CA2E-4F8D-9C40-B353AE3F57F3}"/>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Oval 7">
                <a:extLst>
                  <a:ext uri="{FF2B5EF4-FFF2-40B4-BE49-F238E27FC236}">
                    <a16:creationId xmlns:a16="http://schemas.microsoft.com/office/drawing/2014/main" id="{E28D7259-70EB-41B3-8D9D-8BF01022AEF5}"/>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0" name="Freeform 5">
            <a:extLst>
              <a:ext uri="{FF2B5EF4-FFF2-40B4-BE49-F238E27FC236}">
                <a16:creationId xmlns:a16="http://schemas.microsoft.com/office/drawing/2014/main" id="{E2E91C86-8B49-46ED-A62F-A8C2EF68819B}"/>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9" name="TextBox 18">
            <a:extLst>
              <a:ext uri="{FF2B5EF4-FFF2-40B4-BE49-F238E27FC236}">
                <a16:creationId xmlns:a16="http://schemas.microsoft.com/office/drawing/2014/main" id="{4B37B806-F8C6-084B-9C34-0B97DC8745C7}"/>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4">
                    <a:lumMod val="60000"/>
                    <a:lumOff val="40000"/>
                  </a:schemeClr>
                </a:solidFill>
              </a:rPr>
              <a:t>Confidential – Qualcomm Technologies, Inc. and/or its affiliated companies – May Contain Trade Secrets</a:t>
            </a:r>
          </a:p>
        </p:txBody>
      </p:sp>
      <p:sp>
        <p:nvSpPr>
          <p:cNvPr id="21" name="TextBox 20">
            <a:extLst>
              <a:ext uri="{FF2B5EF4-FFF2-40B4-BE49-F238E27FC236}">
                <a16:creationId xmlns:a16="http://schemas.microsoft.com/office/drawing/2014/main" id="{D21F072A-EC7A-5A4E-9F96-9E8AD1BD94C6}"/>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4">
                    <a:lumMod val="40000"/>
                    <a:lumOff val="60000"/>
                  </a:schemeClr>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4">
                    <a:lumMod val="40000"/>
                    <a:lumOff val="60000"/>
                  </a:schemeClr>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2" name="TextBox 21">
            <a:extLst>
              <a:ext uri="{FF2B5EF4-FFF2-40B4-BE49-F238E27FC236}">
                <a16:creationId xmlns:a16="http://schemas.microsoft.com/office/drawing/2014/main" id="{D07CDB5C-1D8C-AB41-A106-5B74FFE51081}"/>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4">
                    <a:lumMod val="40000"/>
                    <a:lumOff val="60000"/>
                  </a:schemeClr>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4">
                    <a:lumMod val="40000"/>
                    <a:lumOff val="60000"/>
                  </a:schemeClr>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Tree>
    <p:extLst>
      <p:ext uri="{BB962C8B-B14F-4D97-AF65-F5344CB8AC3E}">
        <p14:creationId xmlns:p14="http://schemas.microsoft.com/office/powerpoint/2010/main" val="4177332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Teal">
    <p:bg>
      <p:bgPr>
        <a:solidFill>
          <a:schemeClr val="accent3"/>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6"/>
            <a:ext cx="6391148" cy="4081662"/>
          </a:xfrm>
          <a:prstGeom prst="rect">
            <a:avLst/>
          </a:prstGeom>
        </p:spPr>
        <p:txBody>
          <a:bodyPr/>
          <a:lstStyle>
            <a:lvl1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1pPr>
            <a:lvl2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2pPr>
            <a:lvl3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3pPr>
            <a:lvl4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4pPr>
            <a:lvl5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4">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7D13CB09-3697-44F2-BBB1-3C97CEEB6431}"/>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6" name="Rectangle 5">
              <a:extLst>
                <a:ext uri="{FF2B5EF4-FFF2-40B4-BE49-F238E27FC236}">
                  <a16:creationId xmlns:a16="http://schemas.microsoft.com/office/drawing/2014/main" id="{491A9D0B-FE28-9048-B13B-E76F407CA744}"/>
                </a:ext>
              </a:extLst>
            </p:cNvPr>
            <p:cNvSpPr/>
            <p:nvPr userDrawn="1"/>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r>
                <a:rPr kumimoji="0" lang="en-US" sz="1067" b="0" i="0" u="none" strike="noStrike" cap="none" spc="0" normalizeH="0" baseline="0" noProof="0" dirty="0">
                  <a:ln>
                    <a:noFill/>
                  </a:ln>
                  <a:solidFill>
                    <a:srgbClr val="FFFFFF"/>
                  </a:solidFill>
                  <a:effectLst/>
                  <a:uLnTx/>
                  <a:uFillTx/>
                  <a:latin typeface="Microsoft Sans Serif"/>
                </a:rPr>
                <a:t>2.63</a:t>
              </a:r>
            </a:p>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100000">
                  <a:schemeClr val="accent3">
                    <a:lumMod val="50000"/>
                    <a:alpha val="65000"/>
                  </a:schemeClr>
                </a:gs>
                <a:gs pos="0">
                  <a:schemeClr val="accent3">
                    <a:lumMod val="60000"/>
                    <a:lumOff val="40000"/>
                    <a:alpha val="0"/>
                  </a:schemeClr>
                </a:gs>
                <a:gs pos="60000">
                  <a:schemeClr val="accent3">
                    <a:lumMod val="50000"/>
                    <a:alpha val="28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11" name="Freeform 5">
            <a:extLst>
              <a:ext uri="{FF2B5EF4-FFF2-40B4-BE49-F238E27FC236}">
                <a16:creationId xmlns:a16="http://schemas.microsoft.com/office/drawing/2014/main" id="{181E4135-726A-4D1C-A91C-5C35847AF4F2}"/>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2" name="Title 2">
            <a:extLst>
              <a:ext uri="{FF2B5EF4-FFF2-40B4-BE49-F238E27FC236}">
                <a16:creationId xmlns:a16="http://schemas.microsoft.com/office/drawing/2014/main" id="{604BBF9E-6C60-435B-99A6-364C05DFE387}"/>
              </a:ext>
            </a:extLst>
          </p:cNvPr>
          <p:cNvSpPr>
            <a:spLocks noGrp="1"/>
          </p:cNvSpPr>
          <p:nvPr>
            <p:ph type="title"/>
          </p:nvPr>
        </p:nvSpPr>
        <p:spPr>
          <a:xfrm>
            <a:off x="475488" y="818952"/>
            <a:ext cx="6446012" cy="1110432"/>
          </a:xfrm>
        </p:spPr>
        <p:txBody>
          <a:bodyPr wrap="square">
            <a:spAutoFit/>
          </a:bodyPr>
          <a:lstStyle>
            <a:lvl1pPr>
              <a:defRPr sz="4400">
                <a:solidFill>
                  <a:schemeClr val="bg1"/>
                </a:solidFill>
              </a:defRPr>
            </a:lvl1pPr>
          </a:lstStyle>
          <a:p>
            <a:r>
              <a:rPr lang="en-US"/>
              <a:t>Click to edit Master title style</a:t>
            </a:r>
            <a:endParaRPr lang="en-US" dirty="0"/>
          </a:p>
        </p:txBody>
      </p:sp>
      <p:sp>
        <p:nvSpPr>
          <p:cNvPr id="13" name="TextBox 12">
            <a:extLst>
              <a:ext uri="{FF2B5EF4-FFF2-40B4-BE49-F238E27FC236}">
                <a16:creationId xmlns:a16="http://schemas.microsoft.com/office/drawing/2014/main" id="{9CCA702F-9CD5-9141-B8C6-798965BC668E}"/>
              </a:ext>
            </a:extLst>
          </p:cNvPr>
          <p:cNvSpPr txBox="1"/>
          <p:nvPr userDrawn="1"/>
        </p:nvSpPr>
        <p:spPr>
          <a:xfrm>
            <a:off x="530352"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4">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63280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Thank You Nickel">
    <p:bg bwMode="gray">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E9EEF3"/>
              </a:gs>
              <a:gs pos="75000">
                <a:srgbClr val="F2F5F8"/>
              </a:gs>
            </a:gsLst>
            <a:lin ang="3000000" scaled="0"/>
          </a:gradFill>
          <a:ln>
            <a:noFill/>
          </a:ln>
          <a:effectLst>
            <a:outerShdw blurRad="825500" dist="317500" dir="8100000" algn="t" rotWithShape="0">
              <a:schemeClr val="accent5">
                <a:lumMod val="50000"/>
                <a:alpha val="5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chemeClr val="accent5">
                <a:lumMod val="50000"/>
                <a:alpha val="5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0D34E480-EAB6-49A9-8C1E-32BB255B6712}"/>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3" name="Group 4">
              <a:extLst>
                <a:ext uri="{FF2B5EF4-FFF2-40B4-BE49-F238E27FC236}">
                  <a16:creationId xmlns:a16="http://schemas.microsoft.com/office/drawing/2014/main" id="{7D1419D0-EDA2-4BE4-B5CF-E8CF803AFAA0}"/>
                </a:ext>
              </a:extLst>
            </p:cNvPr>
            <p:cNvGrpSpPr>
              <a:grpSpLocks noChangeAspect="1"/>
            </p:cNvGrpSpPr>
            <p:nvPr userDrawn="1"/>
          </p:nvGrpSpPr>
          <p:grpSpPr bwMode="auto">
            <a:xfrm>
              <a:off x="2404478" y="2378640"/>
              <a:ext cx="164453" cy="164592"/>
              <a:chOff x="2653" y="972"/>
              <a:chExt cx="2372" cy="2374"/>
            </a:xfrm>
            <a:grpFill/>
          </p:grpSpPr>
          <p:sp>
            <p:nvSpPr>
              <p:cNvPr id="5" name="Freeform 5">
                <a:extLst>
                  <a:ext uri="{FF2B5EF4-FFF2-40B4-BE49-F238E27FC236}">
                    <a16:creationId xmlns:a16="http://schemas.microsoft.com/office/drawing/2014/main" id="{5780A924-66A9-4B4B-8EF8-9AF0152AD302}"/>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6">
                <a:extLst>
                  <a:ext uri="{FF2B5EF4-FFF2-40B4-BE49-F238E27FC236}">
                    <a16:creationId xmlns:a16="http://schemas.microsoft.com/office/drawing/2014/main" id="{D6509037-CA2E-4F8D-9C40-B353AE3F57F3}"/>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Oval 7">
                <a:extLst>
                  <a:ext uri="{FF2B5EF4-FFF2-40B4-BE49-F238E27FC236}">
                    <a16:creationId xmlns:a16="http://schemas.microsoft.com/office/drawing/2014/main" id="{E28D7259-70EB-41B3-8D9D-8BF01022AEF5}"/>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0" name="Freeform 5">
            <a:extLst>
              <a:ext uri="{FF2B5EF4-FFF2-40B4-BE49-F238E27FC236}">
                <a16:creationId xmlns:a16="http://schemas.microsoft.com/office/drawing/2014/main" id="{E2E91C86-8B49-46ED-A62F-A8C2EF68819B}"/>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9" name="TextBox 18">
            <a:extLst>
              <a:ext uri="{FF2B5EF4-FFF2-40B4-BE49-F238E27FC236}">
                <a16:creationId xmlns:a16="http://schemas.microsoft.com/office/drawing/2014/main" id="{5E8823C2-8350-3C47-9A24-929AEF1D3BEE}"/>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
        <p:nvSpPr>
          <p:cNvPr id="21" name="TextBox 20">
            <a:extLst>
              <a:ext uri="{FF2B5EF4-FFF2-40B4-BE49-F238E27FC236}">
                <a16:creationId xmlns:a16="http://schemas.microsoft.com/office/drawing/2014/main" id="{F14C39CB-0BFC-5F47-981E-D7A2A1319734}"/>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tx2"/>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tx2"/>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2" name="TextBox 21">
            <a:extLst>
              <a:ext uri="{FF2B5EF4-FFF2-40B4-BE49-F238E27FC236}">
                <a16:creationId xmlns:a16="http://schemas.microsoft.com/office/drawing/2014/main" id="{14E378EA-12C7-3F44-9356-8DF425F0DD6E}"/>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tx2"/>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tx2"/>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Tree>
    <p:extLst>
      <p:ext uri="{BB962C8B-B14F-4D97-AF65-F5344CB8AC3E}">
        <p14:creationId xmlns:p14="http://schemas.microsoft.com/office/powerpoint/2010/main" val="242177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Thank You Gun Metal">
    <p:bg bwMode="gray">
      <p:bgPr>
        <a:solidFill>
          <a:schemeClr val="accent5"/>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7F8699"/>
              </a:gs>
              <a:gs pos="75000">
                <a:schemeClr val="accent6"/>
              </a:gs>
            </a:gsLst>
            <a:lin ang="3000000" scaled="0"/>
          </a:gradFill>
          <a:ln>
            <a:noFill/>
          </a:ln>
          <a:effectLst>
            <a:outerShdw blurRad="825500" dist="317500" dir="8100000" algn="t" rotWithShape="0">
              <a:schemeClr val="accent5">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solidFill>
            <a:srgbClr val="FFFFFF"/>
          </a:solidFill>
          <a:ln>
            <a:noFill/>
          </a:ln>
          <a:effectLst>
            <a:outerShdw blurRad="571500" dist="406400" dir="7440000" sx="96000" sy="96000" algn="t" rotWithShape="0">
              <a:schemeClr val="accent5">
                <a:lumMod val="50000"/>
                <a:alpha val="9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20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79A6BEB5-8828-4004-B9AF-04585E1C8091}"/>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17" name="Group 4">
              <a:extLst>
                <a:ext uri="{FF2B5EF4-FFF2-40B4-BE49-F238E27FC236}">
                  <a16:creationId xmlns:a16="http://schemas.microsoft.com/office/drawing/2014/main" id="{D8FD671B-A7A9-44EA-B894-802CF3A30BAA}"/>
                </a:ext>
              </a:extLst>
            </p:cNvPr>
            <p:cNvGrpSpPr>
              <a:grpSpLocks noChangeAspect="1"/>
            </p:cNvGrpSpPr>
            <p:nvPr userDrawn="1"/>
          </p:nvGrpSpPr>
          <p:grpSpPr bwMode="auto">
            <a:xfrm>
              <a:off x="2404478" y="2378640"/>
              <a:ext cx="164453" cy="164592"/>
              <a:chOff x="2653" y="972"/>
              <a:chExt cx="2372" cy="2374"/>
            </a:xfrm>
            <a:grpFill/>
          </p:grpSpPr>
          <p:sp>
            <p:nvSpPr>
              <p:cNvPr id="18" name="Freeform 5">
                <a:extLst>
                  <a:ext uri="{FF2B5EF4-FFF2-40B4-BE49-F238E27FC236}">
                    <a16:creationId xmlns:a16="http://schemas.microsoft.com/office/drawing/2014/main" id="{9546B527-AC3D-4F1E-9D19-C6E8FE6419D6}"/>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a16="http://schemas.microsoft.com/office/drawing/2014/main" id="{837051C1-FC16-4391-BB91-B927651695A8}"/>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Oval 7">
                <a:extLst>
                  <a:ext uri="{FF2B5EF4-FFF2-40B4-BE49-F238E27FC236}">
                    <a16:creationId xmlns:a16="http://schemas.microsoft.com/office/drawing/2014/main" id="{1AB6C857-0B37-4B3F-883A-DCD51CFDB7A6}"/>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2" name="Freeform 5">
            <a:extLst>
              <a:ext uri="{FF2B5EF4-FFF2-40B4-BE49-F238E27FC236}">
                <a16:creationId xmlns:a16="http://schemas.microsoft.com/office/drawing/2014/main" id="{B102D1B2-402E-4344-9A6D-E9948DE266A1}"/>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21" name="TextBox 20">
            <a:extLst>
              <a:ext uri="{FF2B5EF4-FFF2-40B4-BE49-F238E27FC236}">
                <a16:creationId xmlns:a16="http://schemas.microsoft.com/office/drawing/2014/main" id="{B957D6E8-8F33-A84D-AA88-77EBE2019A74}"/>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
        <p:nvSpPr>
          <p:cNvPr id="23" name="TextBox 22">
            <a:extLst>
              <a:ext uri="{FF2B5EF4-FFF2-40B4-BE49-F238E27FC236}">
                <a16:creationId xmlns:a16="http://schemas.microsoft.com/office/drawing/2014/main" id="{07DD3A58-9DE5-E540-8E2E-177D1AA2B570}"/>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6">
                    <a:lumMod val="40000"/>
                    <a:lumOff val="60000"/>
                  </a:schemeClr>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6">
                    <a:lumMod val="40000"/>
                    <a:lumOff val="60000"/>
                  </a:schemeClr>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6" name="TextBox 25">
            <a:extLst>
              <a:ext uri="{FF2B5EF4-FFF2-40B4-BE49-F238E27FC236}">
                <a16:creationId xmlns:a16="http://schemas.microsoft.com/office/drawing/2014/main" id="{AB7438C5-198E-D240-B63C-7F932FC15A49}"/>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6">
                    <a:lumMod val="40000"/>
                    <a:lumOff val="60000"/>
                  </a:schemeClr>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6">
                    <a:lumMod val="40000"/>
                    <a:lumOff val="60000"/>
                  </a:schemeClr>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Tree>
    <p:extLst>
      <p:ext uri="{BB962C8B-B14F-4D97-AF65-F5344CB8AC3E}">
        <p14:creationId xmlns:p14="http://schemas.microsoft.com/office/powerpoint/2010/main" val="3640044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Thank You Midnight">
    <p:bg bwMode="gray">
      <p:bgPr>
        <a:solidFill>
          <a:schemeClr val="tx2"/>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404C64"/>
              </a:gs>
              <a:gs pos="75000">
                <a:srgbClr val="4F5E79"/>
              </a:gs>
            </a:gsLst>
            <a:lin ang="3000000" scaled="0"/>
          </a:gradFill>
          <a:ln>
            <a:noFill/>
          </a:ln>
          <a:effectLst>
            <a:outerShdw blurRad="825500" dist="317500" dir="8100000" algn="t" rotWithShape="0">
              <a:srgbClr val="151B25"/>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571500" dist="406400" dir="7440000" sx="96000" sy="96000" algn="t" rotWithShape="0">
              <a:schemeClr val="accent5">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79A6BEB5-8828-4004-B9AF-04585E1C8091}"/>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17" name="Group 4">
              <a:extLst>
                <a:ext uri="{FF2B5EF4-FFF2-40B4-BE49-F238E27FC236}">
                  <a16:creationId xmlns:a16="http://schemas.microsoft.com/office/drawing/2014/main" id="{D8FD671B-A7A9-44EA-B894-802CF3A30BAA}"/>
                </a:ext>
              </a:extLst>
            </p:cNvPr>
            <p:cNvGrpSpPr>
              <a:grpSpLocks noChangeAspect="1"/>
            </p:cNvGrpSpPr>
            <p:nvPr userDrawn="1"/>
          </p:nvGrpSpPr>
          <p:grpSpPr bwMode="auto">
            <a:xfrm>
              <a:off x="2404478" y="2378640"/>
              <a:ext cx="164453" cy="164592"/>
              <a:chOff x="2653" y="972"/>
              <a:chExt cx="2372" cy="2374"/>
            </a:xfrm>
            <a:grpFill/>
          </p:grpSpPr>
          <p:sp>
            <p:nvSpPr>
              <p:cNvPr id="18" name="Freeform 5">
                <a:extLst>
                  <a:ext uri="{FF2B5EF4-FFF2-40B4-BE49-F238E27FC236}">
                    <a16:creationId xmlns:a16="http://schemas.microsoft.com/office/drawing/2014/main" id="{9546B527-AC3D-4F1E-9D19-C6E8FE6419D6}"/>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a16="http://schemas.microsoft.com/office/drawing/2014/main" id="{837051C1-FC16-4391-BB91-B927651695A8}"/>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Oval 7">
                <a:extLst>
                  <a:ext uri="{FF2B5EF4-FFF2-40B4-BE49-F238E27FC236}">
                    <a16:creationId xmlns:a16="http://schemas.microsoft.com/office/drawing/2014/main" id="{1AB6C857-0B37-4B3F-883A-DCD51CFDB7A6}"/>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3" name="Freeform 5">
            <a:extLst>
              <a:ext uri="{FF2B5EF4-FFF2-40B4-BE49-F238E27FC236}">
                <a16:creationId xmlns:a16="http://schemas.microsoft.com/office/drawing/2014/main" id="{9CB31EA3-A1D8-4235-84D9-EE3F37F4BD63}"/>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21" name="TextBox 20">
            <a:extLst>
              <a:ext uri="{FF2B5EF4-FFF2-40B4-BE49-F238E27FC236}">
                <a16:creationId xmlns:a16="http://schemas.microsoft.com/office/drawing/2014/main" id="{CDDCADE1-4732-CA40-8011-EF340B011083}"/>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
        <p:nvSpPr>
          <p:cNvPr id="22" name="TextBox 21">
            <a:extLst>
              <a:ext uri="{FF2B5EF4-FFF2-40B4-BE49-F238E27FC236}">
                <a16:creationId xmlns:a16="http://schemas.microsoft.com/office/drawing/2014/main" id="{EC9A22AB-C0B1-1548-A956-2EF634643428}"/>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5">
                    <a:lumMod val="40000"/>
                    <a:lumOff val="60000"/>
                  </a:schemeClr>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5">
                    <a:lumMod val="40000"/>
                    <a:lumOff val="60000"/>
                  </a:schemeClr>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6" name="TextBox 25">
            <a:extLst>
              <a:ext uri="{FF2B5EF4-FFF2-40B4-BE49-F238E27FC236}">
                <a16:creationId xmlns:a16="http://schemas.microsoft.com/office/drawing/2014/main" id="{43E58F6C-E2A2-0E4F-B916-F834784A9644}"/>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5">
                    <a:lumMod val="40000"/>
                    <a:lumOff val="60000"/>
                  </a:schemeClr>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5">
                    <a:lumMod val="40000"/>
                    <a:lumOff val="60000"/>
                  </a:schemeClr>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Tree>
    <p:extLst>
      <p:ext uri="{BB962C8B-B14F-4D97-AF65-F5344CB8AC3E}">
        <p14:creationId xmlns:p14="http://schemas.microsoft.com/office/powerpoint/2010/main" val="992575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Nickel">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7"/>
            <a:ext cx="6391148" cy="4081664"/>
          </a:xfrm>
          <a:prstGeom prst="rect">
            <a:avLst/>
          </a:prstGeom>
        </p:spPr>
        <p:txBody>
          <a:bodyPr/>
          <a:lstStyle>
            <a:lvl1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6">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7D13CB09-3697-44F2-BBB1-3C97CEEB6431}"/>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rgbClr val="F2F5F8"/>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kern="0" noProof="0" dirty="0">
                <a:solidFill>
                  <a:prstClr val="white"/>
                </a:solidFill>
              </a:endParaRPr>
            </a:p>
          </p:txBody>
        </p:sp>
        <p:sp>
          <p:nvSpPr>
            <p:cNvPr id="6" name="Rectangle 5">
              <a:extLst>
                <a:ext uri="{FF2B5EF4-FFF2-40B4-BE49-F238E27FC236}">
                  <a16:creationId xmlns:a16="http://schemas.microsoft.com/office/drawing/2014/main" id="{491A9D0B-FE28-9048-B13B-E76F407CA744}"/>
                </a:ext>
              </a:extLst>
            </p:cNvPr>
            <p:cNvSpPr/>
            <p:nvPr userDrawn="1"/>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r>
                <a:rPr kumimoji="0" lang="en-US" sz="1067" b="0" i="0" u="none" strike="noStrike" cap="none" spc="0" normalizeH="0" baseline="0" noProof="0" dirty="0">
                  <a:ln>
                    <a:noFill/>
                  </a:ln>
                  <a:solidFill>
                    <a:srgbClr val="FFFFFF"/>
                  </a:solidFill>
                  <a:effectLst/>
                  <a:uLnTx/>
                  <a:uFillTx/>
                  <a:latin typeface="Microsoft Sans Serif"/>
                </a:rPr>
                <a:t>2.63</a:t>
              </a:r>
            </a:p>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25000">
                  <a:schemeClr val="accent6">
                    <a:lumMod val="40000"/>
                    <a:lumOff val="60000"/>
                    <a:alpha val="0"/>
                  </a:schemeClr>
                </a:gs>
                <a:gs pos="100000">
                  <a:schemeClr val="accent6">
                    <a:lumMod val="50000"/>
                    <a:alpha val="39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17000">
                  <a:schemeClr val="accent6">
                    <a:lumMod val="20000"/>
                    <a:lumOff val="80000"/>
                    <a:alpha val="0"/>
                  </a:schemeClr>
                </a:gs>
                <a:gs pos="100000">
                  <a:schemeClr val="accent6">
                    <a:lumMod val="50000"/>
                    <a:alpha val="3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grpSp>
      <p:sp>
        <p:nvSpPr>
          <p:cNvPr id="11" name="Freeform 5">
            <a:extLst>
              <a:ext uri="{FF2B5EF4-FFF2-40B4-BE49-F238E27FC236}">
                <a16:creationId xmlns:a16="http://schemas.microsoft.com/office/drawing/2014/main" id="{F4F21B3B-8370-498E-B214-1B3799C368C6}"/>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2" name="Title 2">
            <a:extLst>
              <a:ext uri="{FF2B5EF4-FFF2-40B4-BE49-F238E27FC236}">
                <a16:creationId xmlns:a16="http://schemas.microsoft.com/office/drawing/2014/main" id="{FA103B49-D00E-4047-9857-4E00A4F054CB}"/>
              </a:ext>
            </a:extLst>
          </p:cNvPr>
          <p:cNvSpPr>
            <a:spLocks noGrp="1"/>
          </p:cNvSpPr>
          <p:nvPr>
            <p:ph type="title"/>
          </p:nvPr>
        </p:nvSpPr>
        <p:spPr>
          <a:xfrm>
            <a:off x="475488" y="818952"/>
            <a:ext cx="6446012" cy="1110432"/>
          </a:xfrm>
        </p:spPr>
        <p:txBody>
          <a:bodyPr wrap="square">
            <a:spAutoFit/>
          </a:bodyPr>
          <a:lstStyle>
            <a:lvl1pPr>
              <a:defRPr sz="4400"/>
            </a:lvl1pPr>
          </a:lstStyle>
          <a:p>
            <a:r>
              <a:rPr lang="en-US"/>
              <a:t>Click to edit Master title style</a:t>
            </a:r>
            <a:endParaRPr lang="en-US" dirty="0"/>
          </a:p>
        </p:txBody>
      </p:sp>
      <p:sp>
        <p:nvSpPr>
          <p:cNvPr id="13" name="TextBox 12">
            <a:extLst>
              <a:ext uri="{FF2B5EF4-FFF2-40B4-BE49-F238E27FC236}">
                <a16:creationId xmlns:a16="http://schemas.microsoft.com/office/drawing/2014/main" id="{9E870C7A-5056-5B4C-B69C-60F8108DF25B}"/>
              </a:ext>
            </a:extLst>
          </p:cNvPr>
          <p:cNvSpPr txBox="1"/>
          <p:nvPr userDrawn="1"/>
        </p:nvSpPr>
        <p:spPr>
          <a:xfrm>
            <a:off x="530352"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692360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5872A47-0E6B-4F8D-925D-0C1725B22029}"/>
              </a:ext>
            </a:extLst>
          </p:cNvPr>
          <p:cNvSpPr>
            <a:spLocks noGrp="1"/>
          </p:cNvSpPr>
          <p:nvPr>
            <p:ph type="body" idx="1"/>
          </p:nvPr>
        </p:nvSpPr>
        <p:spPr>
          <a:xfrm>
            <a:off x="495299" y="1719071"/>
            <a:ext cx="11187111" cy="4681727"/>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495300" y="549415"/>
            <a:ext cx="11187112" cy="455189"/>
          </a:xfrm>
          <a:prstGeom prst="rect">
            <a:avLst/>
          </a:prstGeom>
        </p:spPr>
        <p:txBody>
          <a:bodyPr vert="horz" wrap="square" lIns="0" tIns="0" rIns="0" bIns="0" rtlCol="0" anchor="b">
            <a:spAutoFit/>
          </a:bodyPr>
          <a:lstStyle/>
          <a:p>
            <a:r>
              <a:rPr lang="en-US"/>
              <a:t>Click to edit Master title style</a:t>
            </a:r>
            <a:endParaRPr lang="en-US" dirty="0"/>
          </a:p>
        </p:txBody>
      </p:sp>
      <p:sp>
        <p:nvSpPr>
          <p:cNvPr id="98" name="TextBox 97"/>
          <p:cNvSpPr txBox="1"/>
          <p:nvPr userDrawn="1"/>
        </p:nvSpPr>
        <p:spPr>
          <a:xfrm>
            <a:off x="11571666" y="6513831"/>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5" name="Footer Placeholder 2">
            <a:extLst>
              <a:ext uri="{FF2B5EF4-FFF2-40B4-BE49-F238E27FC236}">
                <a16:creationId xmlns:a16="http://schemas.microsoft.com/office/drawing/2014/main" id="{E149C81B-6BB7-4307-8233-8B2113C697AE}"/>
              </a:ext>
            </a:extLst>
          </p:cNvPr>
          <p:cNvSpPr>
            <a:spLocks noGrp="1"/>
          </p:cNvSpPr>
          <p:nvPr>
            <p:ph type="ftr" sz="quarter" idx="3"/>
          </p:nvPr>
        </p:nvSpPr>
        <p:spPr>
          <a:xfrm>
            <a:off x="495299" y="6532895"/>
            <a:ext cx="10489691"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spcAft>
                <a:spcPts val="225"/>
              </a:spcAft>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1690255727"/>
      </p:ext>
    </p:extLst>
  </p:cSld>
  <p:clrMap bg1="lt1" tx1="dk1" bg2="lt2" tx2="dk2" accent1="accent1" accent2="accent2" accent3="accent3" accent4="accent4" accent5="accent5" accent6="accent6" hlink="hlink" folHlink="folHlink"/>
  <p:sldLayoutIdLst>
    <p:sldLayoutId id="2147483717" r:id="rId1"/>
    <p:sldLayoutId id="2147483817" r:id="rId2"/>
    <p:sldLayoutId id="2147483790" r:id="rId3"/>
    <p:sldLayoutId id="2147483816" r:id="rId4"/>
    <p:sldLayoutId id="2147483791" r:id="rId5"/>
    <p:sldLayoutId id="2147483793" r:id="rId6"/>
    <p:sldLayoutId id="2147483818" r:id="rId7"/>
    <p:sldLayoutId id="2147483784" r:id="rId8"/>
    <p:sldLayoutId id="2147483797" r:id="rId9"/>
    <p:sldLayoutId id="2147483785" r:id="rId10"/>
    <p:sldLayoutId id="2147483786" r:id="rId11"/>
    <p:sldLayoutId id="2147483819" r:id="rId12"/>
    <p:sldLayoutId id="2147483787" r:id="rId13"/>
    <p:sldLayoutId id="2147483815" r:id="rId14"/>
    <p:sldLayoutId id="2147483788" r:id="rId15"/>
    <p:sldLayoutId id="2147483789" r:id="rId16"/>
    <p:sldLayoutId id="2147483723" r:id="rId17"/>
    <p:sldLayoutId id="2147483722" r:id="rId18"/>
    <p:sldLayoutId id="2147483724" r:id="rId19"/>
    <p:sldLayoutId id="2147483725" r:id="rId20"/>
    <p:sldLayoutId id="2147483726" r:id="rId21"/>
    <p:sldLayoutId id="2147483727" r:id="rId22"/>
    <p:sldLayoutId id="2147483728" r:id="rId23"/>
    <p:sldLayoutId id="2147483729" r:id="rId24"/>
    <p:sldLayoutId id="2147483794" r:id="rId25"/>
    <p:sldLayoutId id="2147483730" r:id="rId26"/>
    <p:sldLayoutId id="2147483781" r:id="rId27"/>
    <p:sldLayoutId id="2147483731" r:id="rId28"/>
    <p:sldLayoutId id="2147483732" r:id="rId29"/>
    <p:sldLayoutId id="2147483733" r:id="rId30"/>
    <p:sldLayoutId id="2147483795" r:id="rId31"/>
    <p:sldLayoutId id="2147483734" r:id="rId32"/>
    <p:sldLayoutId id="2147483780" r:id="rId33"/>
    <p:sldLayoutId id="2147483827" r:id="rId34"/>
    <p:sldLayoutId id="2147483828" r:id="rId35"/>
    <p:sldLayoutId id="2147483829" r:id="rId36"/>
    <p:sldLayoutId id="2147483830" r:id="rId37"/>
    <p:sldLayoutId id="2147483831" r:id="rId38"/>
    <p:sldLayoutId id="2147483832" r:id="rId39"/>
    <p:sldLayoutId id="2147483805" r:id="rId40"/>
    <p:sldLayoutId id="2147483739" r:id="rId41"/>
    <p:sldLayoutId id="2147483740" r:id="rId42"/>
    <p:sldLayoutId id="2147483741" r:id="rId43"/>
    <p:sldLayoutId id="2147483798" r:id="rId44"/>
    <p:sldLayoutId id="2147483742" r:id="rId45"/>
    <p:sldLayoutId id="2147483778" r:id="rId46"/>
    <p:sldLayoutId id="2147483743" r:id="rId47"/>
    <p:sldLayoutId id="2147483744" r:id="rId48"/>
    <p:sldLayoutId id="2147483745" r:id="rId49"/>
    <p:sldLayoutId id="2147483799" r:id="rId50"/>
    <p:sldLayoutId id="2147483746" r:id="rId51"/>
    <p:sldLayoutId id="2147483777" r:id="rId52"/>
    <p:sldLayoutId id="2147483747" r:id="rId53"/>
    <p:sldLayoutId id="2147483748" r:id="rId54"/>
    <p:sldLayoutId id="2147483749" r:id="rId55"/>
    <p:sldLayoutId id="2147483800" r:id="rId56"/>
    <p:sldLayoutId id="2147483750" r:id="rId57"/>
    <p:sldLayoutId id="2147483775" r:id="rId58"/>
    <p:sldLayoutId id="2147483754" r:id="rId59"/>
    <p:sldLayoutId id="2147483755" r:id="rId60"/>
    <p:sldLayoutId id="2147483756" r:id="rId61"/>
    <p:sldLayoutId id="2147483812" r:id="rId62"/>
    <p:sldLayoutId id="2147483757" r:id="rId63"/>
    <p:sldLayoutId id="2147483774" r:id="rId64"/>
    <p:sldLayoutId id="2147483769" r:id="rId65"/>
    <p:sldLayoutId id="2147483823" r:id="rId66"/>
    <p:sldLayoutId id="2147483760" r:id="rId67"/>
    <p:sldLayoutId id="2147483813" r:id="rId68"/>
    <p:sldLayoutId id="2147483770" r:id="rId69"/>
    <p:sldLayoutId id="2147483772" r:id="rId70"/>
    <p:sldLayoutId id="2147483762" r:id="rId71"/>
    <p:sldLayoutId id="2147483763" r:id="rId72"/>
    <p:sldLayoutId id="2147483764" r:id="rId73"/>
    <p:sldLayoutId id="2147483814" r:id="rId74"/>
    <p:sldLayoutId id="2147483765" r:id="rId75"/>
    <p:sldLayoutId id="2147483771" r:id="rId76"/>
    <p:sldLayoutId id="2147483766" r:id="rId77"/>
    <p:sldLayoutId id="2147483824" r:id="rId78"/>
    <p:sldLayoutId id="2147483767" r:id="rId79"/>
    <p:sldLayoutId id="2147483825" r:id="rId80"/>
    <p:sldLayoutId id="2147483768" r:id="rId81"/>
    <p:sldLayoutId id="2147483783" r:id="rId8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84000"/>
        </a:lnSpc>
        <a:spcBef>
          <a:spcPct val="0"/>
        </a:spcBef>
        <a:buNone/>
        <a:defRPr sz="3400" kern="1200" baseline="0">
          <a:solidFill>
            <a:schemeClr val="tx1"/>
          </a:solidFill>
          <a:latin typeface="+mj-lt"/>
          <a:ea typeface="+mj-ea"/>
          <a:cs typeface="+mj-cs"/>
        </a:defRPr>
      </a:lvl1pPr>
    </p:titleStyle>
    <p:bodyStyle>
      <a:lvl1pPr marL="137160" indent="-192024" algn="l" defTabSz="914400" rtl="0" eaLnBrk="1" latinLnBrk="0" hangingPunct="1">
        <a:lnSpc>
          <a:spcPct val="107000"/>
        </a:lnSpc>
        <a:spcBef>
          <a:spcPts val="1200"/>
        </a:spcBef>
        <a:buClr>
          <a:schemeClr val="accent1"/>
        </a:buClr>
        <a:buFont typeface="Arial" panose="020B0604020202020204" pitchFamily="34" charset="0"/>
        <a:buChar char="•"/>
        <a:defRPr sz="2400" kern="1200" baseline="0">
          <a:solidFill>
            <a:schemeClr val="tx1"/>
          </a:solidFill>
          <a:latin typeface="+mn-lt"/>
          <a:ea typeface="+mn-ea"/>
          <a:cs typeface="+mn-cs"/>
        </a:defRPr>
      </a:lvl1pPr>
      <a:lvl2pPr marL="356616" indent="-164592" algn="l" defTabSz="914400" rtl="0" eaLnBrk="1" latinLnBrk="0" hangingPunct="1">
        <a:lnSpc>
          <a:spcPct val="107000"/>
        </a:lnSpc>
        <a:spcBef>
          <a:spcPts val="0"/>
        </a:spcBef>
        <a:buClr>
          <a:schemeClr val="tx1">
            <a:lumMod val="85000"/>
            <a:lumOff val="15000"/>
          </a:schemeClr>
        </a:buClr>
        <a:buFont typeface="Arial" panose="020B0604020202020204" pitchFamily="34" charset="0"/>
        <a:buChar char="•"/>
        <a:defRPr sz="1600" kern="1200" baseline="0">
          <a:solidFill>
            <a:schemeClr val="tx1"/>
          </a:solidFill>
          <a:latin typeface="+mn-lt"/>
          <a:ea typeface="+mn-ea"/>
          <a:cs typeface="+mn-cs"/>
        </a:defRPr>
      </a:lvl2pPr>
      <a:lvl3pPr marL="521208" indent="-164592" algn="l" defTabSz="914400" rtl="0" eaLnBrk="1" latinLnBrk="0" hangingPunct="1">
        <a:lnSpc>
          <a:spcPct val="107000"/>
        </a:lnSpc>
        <a:spcBef>
          <a:spcPts val="0"/>
        </a:spcBef>
        <a:buClr>
          <a:schemeClr val="tx1">
            <a:lumMod val="85000"/>
            <a:lumOff val="15000"/>
          </a:schemeClr>
        </a:buClr>
        <a:buFont typeface="Microsoft Sans Serif" panose="020B0604020202020204" pitchFamily="34" charset="0"/>
        <a:buChar char="•"/>
        <a:defRPr lang="en-US" sz="1600" kern="1200" dirty="0" smtClean="0">
          <a:solidFill>
            <a:schemeClr val="tx1"/>
          </a:solidFill>
          <a:latin typeface="+mn-lt"/>
          <a:ea typeface="+mn-ea"/>
          <a:cs typeface="+mn-cs"/>
        </a:defRPr>
      </a:lvl3pPr>
      <a:lvl4pPr marL="685800" indent="-164592" algn="l" defTabSz="914400" rtl="0" eaLnBrk="1" latinLnBrk="0" hangingPunct="1">
        <a:lnSpc>
          <a:spcPct val="107000"/>
        </a:lnSpc>
        <a:spcBef>
          <a:spcPts val="0"/>
        </a:spcBef>
        <a:buClr>
          <a:schemeClr val="tx1">
            <a:lumMod val="85000"/>
            <a:lumOff val="15000"/>
          </a:schemeClr>
        </a:buClr>
        <a:buFont typeface="Arial" panose="020B0604020202020204" pitchFamily="34" charset="0"/>
        <a:buChar char="•"/>
        <a:defRPr sz="1600" kern="1200">
          <a:solidFill>
            <a:schemeClr val="tx1"/>
          </a:solidFill>
          <a:latin typeface="+mn-lt"/>
          <a:ea typeface="+mn-ea"/>
          <a:cs typeface="+mn-cs"/>
        </a:defRPr>
      </a:lvl4pPr>
      <a:lvl5pPr marL="0" indent="0" algn="l" defTabSz="914400" rtl="0" eaLnBrk="1" latinLnBrk="0" hangingPunct="1">
        <a:lnSpc>
          <a:spcPct val="96000"/>
        </a:lnSpc>
        <a:spcBef>
          <a:spcPts val="1800"/>
        </a:spcBef>
        <a:buClr>
          <a:srgbClr val="595959"/>
        </a:buClr>
        <a:buFont typeface="Microsoft Sans Serif" panose="020B0604020202020204" pitchFamily="34" charset="0"/>
        <a:buChar char="​"/>
        <a:tabLst/>
        <a:defRPr sz="2800" kern="1200" baseline="0">
          <a:solidFill>
            <a:schemeClr val="tx1"/>
          </a:solidFill>
          <a:latin typeface="+mn-lt"/>
          <a:ea typeface="+mn-ea"/>
          <a:cs typeface="+mn-cs"/>
        </a:defRPr>
      </a:lvl5pPr>
      <a:lvl6pPr marL="0" indent="0" algn="l" defTabSz="914400" rtl="0" eaLnBrk="1" latinLnBrk="0" hangingPunct="1">
        <a:lnSpc>
          <a:spcPct val="96000"/>
        </a:lnSpc>
        <a:spcBef>
          <a:spcPts val="0"/>
        </a:spcBef>
        <a:buFont typeface="Microsoft Sans Serif" panose="020B0604020202020204" pitchFamily="34" charset="0"/>
        <a:buChar char="​"/>
        <a:defRPr sz="2100" kern="1200">
          <a:solidFill>
            <a:schemeClr val="tx1"/>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1600" kern="1200" baseline="0">
          <a:solidFill>
            <a:schemeClr val="tx1"/>
          </a:solidFill>
          <a:latin typeface="+mn-lt"/>
          <a:ea typeface="+mn-ea"/>
          <a:cs typeface="+mn-cs"/>
        </a:defRPr>
      </a:lvl7pPr>
      <a:lvl8pPr marL="0" indent="0" algn="l" defTabSz="914400" rtl="0" eaLnBrk="1" latinLnBrk="0" hangingPunct="1">
        <a:lnSpc>
          <a:spcPct val="87000"/>
        </a:lnSpc>
        <a:spcBef>
          <a:spcPts val="1800"/>
        </a:spcBef>
        <a:buSzPct val="100000"/>
        <a:buFont typeface="Microsoft Sans Serif" panose="020B0604020202020204" pitchFamily="34" charset="0"/>
        <a:buChar char="​"/>
        <a:defRPr lang="en-US" sz="5500" kern="1200" baseline="0" dirty="0" smtClean="0">
          <a:solidFill>
            <a:schemeClr val="tx1"/>
          </a:solidFill>
          <a:latin typeface="+mn-lt"/>
          <a:ea typeface="+mn-ea"/>
          <a:cs typeface="+mn-cs"/>
        </a:defRPr>
      </a:lvl8pPr>
      <a:lvl9pPr marL="0" indent="0" algn="l" defTabSz="914400" rtl="0" eaLnBrk="1" latinLnBrk="0" hangingPunct="1">
        <a:lnSpc>
          <a:spcPct val="87000"/>
        </a:lnSpc>
        <a:spcBef>
          <a:spcPts val="1800"/>
        </a:spcBef>
        <a:buFont typeface="Microsoft Sans Serif" panose="020B0604020202020204" pitchFamily="34" charset="0"/>
        <a:buChar char="​"/>
        <a:defRPr sz="68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32">
          <p15:clr>
            <a:srgbClr val="F26B43"/>
          </p15:clr>
        </p15:guide>
        <p15:guide id="2" pos="312">
          <p15:clr>
            <a:srgbClr val="F26B43"/>
          </p15:clr>
        </p15:guide>
        <p15:guide id="3" orient="horz" pos="1080">
          <p15:clr>
            <a:srgbClr val="F26B43"/>
          </p15:clr>
        </p15:guide>
        <p15:guide id="4" orient="horz" pos="360">
          <p15:clr>
            <a:srgbClr val="F26B43"/>
          </p15:clr>
        </p15:guide>
        <p15:guide id="6" pos="7368">
          <p15:clr>
            <a:srgbClr val="F26B43"/>
          </p15:clr>
        </p15:guide>
        <p15:guide id="7" orient="horz" pos="4176">
          <p15:clr>
            <a:srgbClr val="F26B43"/>
          </p15:clr>
        </p15:guide>
        <p15:guide id="8" orient="horz" pos="576">
          <p15:clr>
            <a:srgbClr val="F26B43"/>
          </p15:clr>
        </p15:guide>
        <p15:guide id="9"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80957B-D5FC-42CF-AC7E-D962D84C66CB}"/>
              </a:ext>
            </a:extLst>
          </p:cNvPr>
          <p:cNvSpPr>
            <a:spLocks noGrp="1"/>
          </p:cNvSpPr>
          <p:nvPr>
            <p:ph type="body" sz="quarter" idx="10"/>
          </p:nvPr>
        </p:nvSpPr>
        <p:spPr/>
        <p:txBody>
          <a:bodyPr/>
          <a:lstStyle/>
          <a:p>
            <a:pPr algn="r"/>
            <a:r>
              <a:rPr lang="en-US" dirty="0"/>
              <a:t>ID_UAS rapporteur</a:t>
            </a:r>
          </a:p>
        </p:txBody>
      </p:sp>
      <p:sp>
        <p:nvSpPr>
          <p:cNvPr id="3" name="Text Placeholder 2">
            <a:extLst>
              <a:ext uri="{FF2B5EF4-FFF2-40B4-BE49-F238E27FC236}">
                <a16:creationId xmlns:a16="http://schemas.microsoft.com/office/drawing/2014/main" id="{52FED06A-9286-4632-BECF-AC9D584CE6BD}"/>
              </a:ext>
            </a:extLst>
          </p:cNvPr>
          <p:cNvSpPr>
            <a:spLocks noGrp="1"/>
          </p:cNvSpPr>
          <p:nvPr>
            <p:ph type="body" sz="quarter" idx="11"/>
          </p:nvPr>
        </p:nvSpPr>
        <p:spPr/>
        <p:txBody>
          <a:bodyPr/>
          <a:lstStyle/>
          <a:p>
            <a:endParaRPr lang="en-US"/>
          </a:p>
        </p:txBody>
      </p:sp>
      <p:sp>
        <p:nvSpPr>
          <p:cNvPr id="4" name="Text Placeholder 3">
            <a:extLst>
              <a:ext uri="{FF2B5EF4-FFF2-40B4-BE49-F238E27FC236}">
                <a16:creationId xmlns:a16="http://schemas.microsoft.com/office/drawing/2014/main" id="{2ACB3639-440B-428F-8BC5-D25EF5C9BDB3}"/>
              </a:ext>
            </a:extLst>
          </p:cNvPr>
          <p:cNvSpPr>
            <a:spLocks noGrp="1"/>
          </p:cNvSpPr>
          <p:nvPr>
            <p:ph type="body" sz="quarter" idx="13"/>
          </p:nvPr>
        </p:nvSpPr>
        <p:spPr/>
        <p:txBody>
          <a:bodyPr/>
          <a:lstStyle/>
          <a:p>
            <a:endParaRPr lang="en-US"/>
          </a:p>
        </p:txBody>
      </p:sp>
      <p:sp>
        <p:nvSpPr>
          <p:cNvPr id="5" name="Text Placeholder 4">
            <a:extLst>
              <a:ext uri="{FF2B5EF4-FFF2-40B4-BE49-F238E27FC236}">
                <a16:creationId xmlns:a16="http://schemas.microsoft.com/office/drawing/2014/main" id="{E93BFD13-9AA3-4C72-8EE7-EEE42EA908E7}"/>
              </a:ext>
            </a:extLst>
          </p:cNvPr>
          <p:cNvSpPr>
            <a:spLocks noGrp="1"/>
          </p:cNvSpPr>
          <p:nvPr>
            <p:ph type="body" sz="quarter" idx="14"/>
          </p:nvPr>
        </p:nvSpPr>
        <p:spPr/>
        <p:txBody>
          <a:bodyPr/>
          <a:lstStyle/>
          <a:p>
            <a:endParaRPr lang="en-US"/>
          </a:p>
        </p:txBody>
      </p:sp>
      <p:sp>
        <p:nvSpPr>
          <p:cNvPr id="6" name="Title 5">
            <a:extLst>
              <a:ext uri="{FF2B5EF4-FFF2-40B4-BE49-F238E27FC236}">
                <a16:creationId xmlns:a16="http://schemas.microsoft.com/office/drawing/2014/main" id="{D3E40DD4-195E-46F2-8F3C-FFBA0DB7E8E4}"/>
              </a:ext>
            </a:extLst>
          </p:cNvPr>
          <p:cNvSpPr>
            <a:spLocks noGrp="1"/>
          </p:cNvSpPr>
          <p:nvPr>
            <p:ph type="title"/>
          </p:nvPr>
        </p:nvSpPr>
        <p:spPr>
          <a:xfrm>
            <a:off x="431638" y="2631736"/>
            <a:ext cx="7415930" cy="1445909"/>
          </a:xfrm>
        </p:spPr>
        <p:txBody>
          <a:bodyPr/>
          <a:lstStyle/>
          <a:p>
            <a:r>
              <a:rPr lang="en-US" sz="5400" dirty="0"/>
              <a:t>Draft for discussion on SLAC representation</a:t>
            </a:r>
          </a:p>
        </p:txBody>
      </p:sp>
    </p:spTree>
    <p:extLst>
      <p:ext uri="{BB962C8B-B14F-4D97-AF65-F5344CB8AC3E}">
        <p14:creationId xmlns:p14="http://schemas.microsoft.com/office/powerpoint/2010/main" val="608130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FE45686-6745-47D8-9FEA-3FE89C2ECBB2}"/>
              </a:ext>
            </a:extLst>
          </p:cNvPr>
          <p:cNvSpPr/>
          <p:nvPr/>
        </p:nvSpPr>
        <p:spPr>
          <a:xfrm>
            <a:off x="268448" y="1325460"/>
            <a:ext cx="2650921"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container IE</a:t>
            </a:r>
          </a:p>
        </p:txBody>
      </p:sp>
      <p:sp>
        <p:nvSpPr>
          <p:cNvPr id="13" name="Rectangle 12">
            <a:extLst>
              <a:ext uri="{FF2B5EF4-FFF2-40B4-BE49-F238E27FC236}">
                <a16:creationId xmlns:a16="http://schemas.microsoft.com/office/drawing/2014/main" id="{A92FD38A-3DCB-4EAA-BB4F-E9902AEA0622}"/>
              </a:ext>
            </a:extLst>
          </p:cNvPr>
          <p:cNvSpPr/>
          <p:nvPr/>
        </p:nvSpPr>
        <p:spPr>
          <a:xfrm>
            <a:off x="3313652" y="1325460"/>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device ID</a:t>
            </a:r>
          </a:p>
        </p:txBody>
      </p:sp>
      <p:sp>
        <p:nvSpPr>
          <p:cNvPr id="14" name="Rectangle 13">
            <a:extLst>
              <a:ext uri="{FF2B5EF4-FFF2-40B4-BE49-F238E27FC236}">
                <a16:creationId xmlns:a16="http://schemas.microsoft.com/office/drawing/2014/main" id="{2300FADA-0AB4-4EC3-B234-4EAE1C41EFD7}"/>
              </a:ext>
            </a:extLst>
          </p:cNvPr>
          <p:cNvSpPr/>
          <p:nvPr/>
        </p:nvSpPr>
        <p:spPr>
          <a:xfrm>
            <a:off x="3313652" y="1963023"/>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server address</a:t>
            </a:r>
          </a:p>
        </p:txBody>
      </p:sp>
      <p:sp>
        <p:nvSpPr>
          <p:cNvPr id="15" name="Rectangle 14">
            <a:extLst>
              <a:ext uri="{FF2B5EF4-FFF2-40B4-BE49-F238E27FC236}">
                <a16:creationId xmlns:a16="http://schemas.microsoft.com/office/drawing/2014/main" id="{572D885C-F92A-4AB0-A295-F179BC368DB5}"/>
              </a:ext>
            </a:extLst>
          </p:cNvPr>
          <p:cNvSpPr/>
          <p:nvPr/>
        </p:nvSpPr>
        <p:spPr>
          <a:xfrm>
            <a:off x="3313652" y="2600586"/>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response</a:t>
            </a:r>
          </a:p>
        </p:txBody>
      </p:sp>
      <p:sp>
        <p:nvSpPr>
          <p:cNvPr id="16" name="Rectangle 15">
            <a:extLst>
              <a:ext uri="{FF2B5EF4-FFF2-40B4-BE49-F238E27FC236}">
                <a16:creationId xmlns:a16="http://schemas.microsoft.com/office/drawing/2014/main" id="{FA62906B-0E92-4DE6-B918-839A271AEA00}"/>
              </a:ext>
            </a:extLst>
          </p:cNvPr>
          <p:cNvSpPr/>
          <p:nvPr/>
        </p:nvSpPr>
        <p:spPr>
          <a:xfrm>
            <a:off x="3313652" y="3238149"/>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 type</a:t>
            </a:r>
          </a:p>
        </p:txBody>
      </p:sp>
      <p:sp>
        <p:nvSpPr>
          <p:cNvPr id="17" name="Rectangle 16">
            <a:extLst>
              <a:ext uri="{FF2B5EF4-FFF2-40B4-BE49-F238E27FC236}">
                <a16:creationId xmlns:a16="http://schemas.microsoft.com/office/drawing/2014/main" id="{FFEAF235-7B03-44BE-9847-091BCEED0F8D}"/>
              </a:ext>
            </a:extLst>
          </p:cNvPr>
          <p:cNvSpPr/>
          <p:nvPr/>
        </p:nvSpPr>
        <p:spPr>
          <a:xfrm>
            <a:off x="3313652" y="3875712"/>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pending indication</a:t>
            </a:r>
          </a:p>
        </p:txBody>
      </p:sp>
      <p:sp>
        <p:nvSpPr>
          <p:cNvPr id="18" name="Rectangle 17">
            <a:extLst>
              <a:ext uri="{FF2B5EF4-FFF2-40B4-BE49-F238E27FC236}">
                <a16:creationId xmlns:a16="http://schemas.microsoft.com/office/drawing/2014/main" id="{FC85CCAC-14AF-47BF-8095-47ACA9AE9D88}"/>
              </a:ext>
            </a:extLst>
          </p:cNvPr>
          <p:cNvSpPr/>
          <p:nvPr/>
        </p:nvSpPr>
        <p:spPr>
          <a:xfrm>
            <a:off x="3313652" y="4513275"/>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a:t>
            </a:r>
          </a:p>
        </p:txBody>
      </p:sp>
      <p:sp>
        <p:nvSpPr>
          <p:cNvPr id="19" name="Title 18">
            <a:extLst>
              <a:ext uri="{FF2B5EF4-FFF2-40B4-BE49-F238E27FC236}">
                <a16:creationId xmlns:a16="http://schemas.microsoft.com/office/drawing/2014/main" id="{6B6BDA13-2A8C-4A64-B947-FFD7992466A5}"/>
              </a:ext>
            </a:extLst>
          </p:cNvPr>
          <p:cNvSpPr>
            <a:spLocks noGrp="1"/>
          </p:cNvSpPr>
          <p:nvPr>
            <p:ph type="title"/>
          </p:nvPr>
        </p:nvSpPr>
        <p:spPr/>
        <p:txBody>
          <a:bodyPr/>
          <a:lstStyle/>
          <a:p>
            <a:r>
              <a:rPr lang="en-US" dirty="0"/>
              <a:t>Current coding of SLAC</a:t>
            </a:r>
          </a:p>
        </p:txBody>
      </p:sp>
      <p:sp>
        <p:nvSpPr>
          <p:cNvPr id="21" name="Rectangle 20">
            <a:extLst>
              <a:ext uri="{FF2B5EF4-FFF2-40B4-BE49-F238E27FC236}">
                <a16:creationId xmlns:a16="http://schemas.microsoft.com/office/drawing/2014/main" id="{8A907431-F678-4BD3-AAD3-9D24BA6C0035}"/>
              </a:ext>
            </a:extLst>
          </p:cNvPr>
          <p:cNvSpPr/>
          <p:nvPr/>
        </p:nvSpPr>
        <p:spPr>
          <a:xfrm>
            <a:off x="6526634" y="4169253"/>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UUAA payload</a:t>
            </a:r>
          </a:p>
        </p:txBody>
      </p:sp>
      <p:sp>
        <p:nvSpPr>
          <p:cNvPr id="22" name="Rectangle 21">
            <a:extLst>
              <a:ext uri="{FF2B5EF4-FFF2-40B4-BE49-F238E27FC236}">
                <a16:creationId xmlns:a16="http://schemas.microsoft.com/office/drawing/2014/main" id="{3F2B3674-2B1C-46F8-9FB5-8CBAD7D1AF1A}"/>
              </a:ext>
            </a:extLst>
          </p:cNvPr>
          <p:cNvSpPr/>
          <p:nvPr/>
        </p:nvSpPr>
        <p:spPr>
          <a:xfrm>
            <a:off x="6526634" y="4855417"/>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authorization payload</a:t>
            </a:r>
          </a:p>
        </p:txBody>
      </p:sp>
      <p:sp>
        <p:nvSpPr>
          <p:cNvPr id="23" name="TextBox 22">
            <a:extLst>
              <a:ext uri="{FF2B5EF4-FFF2-40B4-BE49-F238E27FC236}">
                <a16:creationId xmlns:a16="http://schemas.microsoft.com/office/drawing/2014/main" id="{862A9CA3-E663-400E-9B84-001E65A14445}"/>
              </a:ext>
            </a:extLst>
          </p:cNvPr>
          <p:cNvSpPr txBox="1"/>
          <p:nvPr/>
        </p:nvSpPr>
        <p:spPr>
          <a:xfrm>
            <a:off x="6526634" y="3068525"/>
            <a:ext cx="2273416"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“UUAA payload”</a:t>
            </a:r>
          </a:p>
        </p:txBody>
      </p:sp>
      <p:sp>
        <p:nvSpPr>
          <p:cNvPr id="24" name="TextBox 23">
            <a:extLst>
              <a:ext uri="{FF2B5EF4-FFF2-40B4-BE49-F238E27FC236}">
                <a16:creationId xmlns:a16="http://schemas.microsoft.com/office/drawing/2014/main" id="{0F42B070-B06A-42FC-AE91-FF95F86C5F7C}"/>
              </a:ext>
            </a:extLst>
          </p:cNvPr>
          <p:cNvSpPr txBox="1"/>
          <p:nvPr/>
        </p:nvSpPr>
        <p:spPr>
          <a:xfrm>
            <a:off x="6526634" y="3553129"/>
            <a:ext cx="2835479"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authorization payload”</a:t>
            </a:r>
          </a:p>
        </p:txBody>
      </p:sp>
      <p:sp>
        <p:nvSpPr>
          <p:cNvPr id="25" name="Rectangle 24">
            <a:extLst>
              <a:ext uri="{FF2B5EF4-FFF2-40B4-BE49-F238E27FC236}">
                <a16:creationId xmlns:a16="http://schemas.microsoft.com/office/drawing/2014/main" id="{1FB29943-6FD2-4847-9FDA-14FAC9A8731C}"/>
              </a:ext>
            </a:extLst>
          </p:cNvPr>
          <p:cNvSpPr/>
          <p:nvPr/>
        </p:nvSpPr>
        <p:spPr>
          <a:xfrm>
            <a:off x="9529890" y="3927843"/>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UAV-C pairing info</a:t>
            </a:r>
          </a:p>
        </p:txBody>
      </p:sp>
      <p:sp>
        <p:nvSpPr>
          <p:cNvPr id="26" name="Rectangle 25">
            <a:extLst>
              <a:ext uri="{FF2B5EF4-FFF2-40B4-BE49-F238E27FC236}">
                <a16:creationId xmlns:a16="http://schemas.microsoft.com/office/drawing/2014/main" id="{A576BA26-C61A-48FA-9DB5-5562F7ECA356}"/>
              </a:ext>
            </a:extLst>
          </p:cNvPr>
          <p:cNvSpPr/>
          <p:nvPr/>
        </p:nvSpPr>
        <p:spPr>
          <a:xfrm>
            <a:off x="9529890" y="4513275"/>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Flight auth info</a:t>
            </a:r>
          </a:p>
        </p:txBody>
      </p:sp>
      <p:sp>
        <p:nvSpPr>
          <p:cNvPr id="27" name="Rectangle 26">
            <a:extLst>
              <a:ext uri="{FF2B5EF4-FFF2-40B4-BE49-F238E27FC236}">
                <a16:creationId xmlns:a16="http://schemas.microsoft.com/office/drawing/2014/main" id="{CD8C5DA4-6263-4F9D-BDCC-3BCD07C959F6}"/>
              </a:ext>
            </a:extLst>
          </p:cNvPr>
          <p:cNvSpPr/>
          <p:nvPr/>
        </p:nvSpPr>
        <p:spPr>
          <a:xfrm>
            <a:off x="9529889" y="5083011"/>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auth result</a:t>
            </a:r>
          </a:p>
        </p:txBody>
      </p:sp>
      <p:sp>
        <p:nvSpPr>
          <p:cNvPr id="28" name="Rectangle 27">
            <a:extLst>
              <a:ext uri="{FF2B5EF4-FFF2-40B4-BE49-F238E27FC236}">
                <a16:creationId xmlns:a16="http://schemas.microsoft.com/office/drawing/2014/main" id="{D67956F3-15D3-4C5A-8630-F9AC36E338EB}"/>
              </a:ext>
            </a:extLst>
          </p:cNvPr>
          <p:cNvSpPr/>
          <p:nvPr/>
        </p:nvSpPr>
        <p:spPr>
          <a:xfrm>
            <a:off x="9529888" y="5652747"/>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session security info</a:t>
            </a:r>
          </a:p>
        </p:txBody>
      </p:sp>
      <p:cxnSp>
        <p:nvCxnSpPr>
          <p:cNvPr id="30" name="Straight Arrow Connector 29">
            <a:extLst>
              <a:ext uri="{FF2B5EF4-FFF2-40B4-BE49-F238E27FC236}">
                <a16:creationId xmlns:a16="http://schemas.microsoft.com/office/drawing/2014/main" id="{19BB97CF-A5B8-4D8E-842F-8C5CC2BA89E3}"/>
              </a:ext>
            </a:extLst>
          </p:cNvPr>
          <p:cNvCxnSpPr>
            <a:stCxn id="16" idx="3"/>
            <a:endCxn id="23" idx="1"/>
          </p:cNvCxnSpPr>
          <p:nvPr/>
        </p:nvCxnSpPr>
        <p:spPr>
          <a:xfrm flipV="1">
            <a:off x="6032160" y="3186699"/>
            <a:ext cx="494474" cy="279045"/>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39FC3273-E590-4094-AB7D-73675AD2BE3A}"/>
              </a:ext>
            </a:extLst>
          </p:cNvPr>
          <p:cNvCxnSpPr>
            <a:stCxn id="16" idx="3"/>
            <a:endCxn id="24" idx="1"/>
          </p:cNvCxnSpPr>
          <p:nvPr/>
        </p:nvCxnSpPr>
        <p:spPr>
          <a:xfrm>
            <a:off x="6032160" y="3465744"/>
            <a:ext cx="494474" cy="205559"/>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a:extLst>
              <a:ext uri="{FF2B5EF4-FFF2-40B4-BE49-F238E27FC236}">
                <a16:creationId xmlns:a16="http://schemas.microsoft.com/office/drawing/2014/main" id="{BD839924-C061-4FE0-A08F-9786FF6159FF}"/>
              </a:ext>
            </a:extLst>
          </p:cNvPr>
          <p:cNvCxnSpPr>
            <a:cxnSpLocks/>
            <a:stCxn id="18" idx="3"/>
            <a:endCxn id="21" idx="1"/>
          </p:cNvCxnSpPr>
          <p:nvPr/>
        </p:nvCxnSpPr>
        <p:spPr>
          <a:xfrm flipV="1">
            <a:off x="6032160" y="4396848"/>
            <a:ext cx="494474" cy="34402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958DE42A-392C-4362-A38A-DA6858D549C5}"/>
              </a:ext>
            </a:extLst>
          </p:cNvPr>
          <p:cNvCxnSpPr>
            <a:cxnSpLocks/>
            <a:stCxn id="18" idx="3"/>
            <a:endCxn id="22" idx="1"/>
          </p:cNvCxnSpPr>
          <p:nvPr/>
        </p:nvCxnSpPr>
        <p:spPr>
          <a:xfrm>
            <a:off x="6032160" y="4740870"/>
            <a:ext cx="494474" cy="34214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3DC439E-91B7-4EF6-B018-6A793FBB908C}"/>
              </a:ext>
            </a:extLst>
          </p:cNvPr>
          <p:cNvCxnSpPr>
            <a:cxnSpLocks/>
            <a:stCxn id="22" idx="3"/>
            <a:endCxn id="25" idx="1"/>
          </p:cNvCxnSpPr>
          <p:nvPr/>
        </p:nvCxnSpPr>
        <p:spPr>
          <a:xfrm flipV="1">
            <a:off x="8330268" y="4155438"/>
            <a:ext cx="1199622" cy="927574"/>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0AE53716-A7F2-43ED-9719-ED02063E43E9}"/>
              </a:ext>
            </a:extLst>
          </p:cNvPr>
          <p:cNvCxnSpPr>
            <a:cxnSpLocks/>
            <a:stCxn id="22" idx="3"/>
          </p:cNvCxnSpPr>
          <p:nvPr/>
        </p:nvCxnSpPr>
        <p:spPr>
          <a:xfrm flipV="1">
            <a:off x="8330268" y="4738989"/>
            <a:ext cx="1199620" cy="344023"/>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90394E21-5F88-4754-81AE-A52BB6EAA5D1}"/>
              </a:ext>
            </a:extLst>
          </p:cNvPr>
          <p:cNvCxnSpPr>
            <a:cxnSpLocks/>
            <a:stCxn id="22" idx="3"/>
            <a:endCxn id="27" idx="1"/>
          </p:cNvCxnSpPr>
          <p:nvPr/>
        </p:nvCxnSpPr>
        <p:spPr>
          <a:xfrm>
            <a:off x="8330268" y="5083012"/>
            <a:ext cx="1199621" cy="227594"/>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a:extLst>
              <a:ext uri="{FF2B5EF4-FFF2-40B4-BE49-F238E27FC236}">
                <a16:creationId xmlns:a16="http://schemas.microsoft.com/office/drawing/2014/main" id="{CC8F1760-C5FE-4ED7-ACC6-54B070BE349C}"/>
              </a:ext>
            </a:extLst>
          </p:cNvPr>
          <p:cNvCxnSpPr>
            <a:cxnSpLocks/>
            <a:stCxn id="22" idx="3"/>
            <a:endCxn id="28" idx="1"/>
          </p:cNvCxnSpPr>
          <p:nvPr/>
        </p:nvCxnSpPr>
        <p:spPr>
          <a:xfrm>
            <a:off x="8330268" y="5083012"/>
            <a:ext cx="1199620" cy="79733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53" name="Straight Arrow Connector 52">
            <a:extLst>
              <a:ext uri="{FF2B5EF4-FFF2-40B4-BE49-F238E27FC236}">
                <a16:creationId xmlns:a16="http://schemas.microsoft.com/office/drawing/2014/main" id="{E5949A56-B719-4863-AFFA-0DF3B453C646}"/>
              </a:ext>
            </a:extLst>
          </p:cNvPr>
          <p:cNvCxnSpPr>
            <a:cxnSpLocks/>
          </p:cNvCxnSpPr>
          <p:nvPr/>
        </p:nvCxnSpPr>
        <p:spPr>
          <a:xfrm>
            <a:off x="2919369" y="1504192"/>
            <a:ext cx="394283"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4" name="Straight Arrow Connector 53">
            <a:extLst>
              <a:ext uri="{FF2B5EF4-FFF2-40B4-BE49-F238E27FC236}">
                <a16:creationId xmlns:a16="http://schemas.microsoft.com/office/drawing/2014/main" id="{19DCEA45-94AB-4C22-866D-89BF6EB79005}"/>
              </a:ext>
            </a:extLst>
          </p:cNvPr>
          <p:cNvCxnSpPr>
            <a:cxnSpLocks/>
          </p:cNvCxnSpPr>
          <p:nvPr/>
        </p:nvCxnSpPr>
        <p:spPr>
          <a:xfrm>
            <a:off x="3116510" y="1504191"/>
            <a:ext cx="0" cy="3187815"/>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5" name="Straight Arrow Connector 54">
            <a:extLst>
              <a:ext uri="{FF2B5EF4-FFF2-40B4-BE49-F238E27FC236}">
                <a16:creationId xmlns:a16="http://schemas.microsoft.com/office/drawing/2014/main" id="{DDAEECA4-0AD4-4074-8625-FF7682CC6260}"/>
              </a:ext>
            </a:extLst>
          </p:cNvPr>
          <p:cNvCxnSpPr>
            <a:cxnSpLocks/>
          </p:cNvCxnSpPr>
          <p:nvPr/>
        </p:nvCxnSpPr>
        <p:spPr>
          <a:xfrm>
            <a:off x="3116510" y="2141754"/>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6" name="Straight Arrow Connector 55">
            <a:extLst>
              <a:ext uri="{FF2B5EF4-FFF2-40B4-BE49-F238E27FC236}">
                <a16:creationId xmlns:a16="http://schemas.microsoft.com/office/drawing/2014/main" id="{27D2363B-A257-4CF6-8B7C-8870916DCD63}"/>
              </a:ext>
            </a:extLst>
          </p:cNvPr>
          <p:cNvCxnSpPr>
            <a:cxnSpLocks/>
          </p:cNvCxnSpPr>
          <p:nvPr/>
        </p:nvCxnSpPr>
        <p:spPr>
          <a:xfrm>
            <a:off x="3116510" y="2779317"/>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7" name="Straight Arrow Connector 56">
            <a:extLst>
              <a:ext uri="{FF2B5EF4-FFF2-40B4-BE49-F238E27FC236}">
                <a16:creationId xmlns:a16="http://schemas.microsoft.com/office/drawing/2014/main" id="{5EF948C2-3D70-46A0-805C-055D65771D6A}"/>
              </a:ext>
            </a:extLst>
          </p:cNvPr>
          <p:cNvCxnSpPr>
            <a:cxnSpLocks/>
          </p:cNvCxnSpPr>
          <p:nvPr/>
        </p:nvCxnSpPr>
        <p:spPr>
          <a:xfrm>
            <a:off x="3116510" y="3416880"/>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8" name="Straight Arrow Connector 57">
            <a:extLst>
              <a:ext uri="{FF2B5EF4-FFF2-40B4-BE49-F238E27FC236}">
                <a16:creationId xmlns:a16="http://schemas.microsoft.com/office/drawing/2014/main" id="{1C08D2CF-D8A8-4222-82AC-7A1EE7DB3E68}"/>
              </a:ext>
            </a:extLst>
          </p:cNvPr>
          <p:cNvCxnSpPr>
            <a:cxnSpLocks/>
          </p:cNvCxnSpPr>
          <p:nvPr/>
        </p:nvCxnSpPr>
        <p:spPr>
          <a:xfrm>
            <a:off x="3116510" y="4052780"/>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9" name="Straight Arrow Connector 58">
            <a:extLst>
              <a:ext uri="{FF2B5EF4-FFF2-40B4-BE49-F238E27FC236}">
                <a16:creationId xmlns:a16="http://schemas.microsoft.com/office/drawing/2014/main" id="{AE68A243-882A-418F-8B32-B73DAA98CFF6}"/>
              </a:ext>
            </a:extLst>
          </p:cNvPr>
          <p:cNvCxnSpPr>
            <a:cxnSpLocks/>
          </p:cNvCxnSpPr>
          <p:nvPr/>
        </p:nvCxnSpPr>
        <p:spPr>
          <a:xfrm>
            <a:off x="3116510" y="4692006"/>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92114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FE45686-6745-47D8-9FEA-3FE89C2ECBB2}"/>
              </a:ext>
            </a:extLst>
          </p:cNvPr>
          <p:cNvSpPr/>
          <p:nvPr/>
        </p:nvSpPr>
        <p:spPr>
          <a:xfrm>
            <a:off x="268448" y="1644242"/>
            <a:ext cx="2650921"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container IE</a:t>
            </a:r>
          </a:p>
        </p:txBody>
      </p:sp>
      <p:sp>
        <p:nvSpPr>
          <p:cNvPr id="13" name="Rectangle 12">
            <a:extLst>
              <a:ext uri="{FF2B5EF4-FFF2-40B4-BE49-F238E27FC236}">
                <a16:creationId xmlns:a16="http://schemas.microsoft.com/office/drawing/2014/main" id="{A92FD38A-3DCB-4EAA-BB4F-E9902AEA0622}"/>
              </a:ext>
            </a:extLst>
          </p:cNvPr>
          <p:cNvSpPr/>
          <p:nvPr/>
        </p:nvSpPr>
        <p:spPr>
          <a:xfrm>
            <a:off x="3313652" y="1644242"/>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device ID</a:t>
            </a:r>
          </a:p>
        </p:txBody>
      </p:sp>
      <p:sp>
        <p:nvSpPr>
          <p:cNvPr id="14" name="Rectangle 13">
            <a:extLst>
              <a:ext uri="{FF2B5EF4-FFF2-40B4-BE49-F238E27FC236}">
                <a16:creationId xmlns:a16="http://schemas.microsoft.com/office/drawing/2014/main" id="{2300FADA-0AB4-4EC3-B234-4EAE1C41EFD7}"/>
              </a:ext>
            </a:extLst>
          </p:cNvPr>
          <p:cNvSpPr/>
          <p:nvPr/>
        </p:nvSpPr>
        <p:spPr>
          <a:xfrm>
            <a:off x="3313652" y="2281805"/>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server address</a:t>
            </a:r>
          </a:p>
        </p:txBody>
      </p:sp>
      <p:sp>
        <p:nvSpPr>
          <p:cNvPr id="15" name="Rectangle 14">
            <a:extLst>
              <a:ext uri="{FF2B5EF4-FFF2-40B4-BE49-F238E27FC236}">
                <a16:creationId xmlns:a16="http://schemas.microsoft.com/office/drawing/2014/main" id="{572D885C-F92A-4AB0-A295-F179BC368DB5}"/>
              </a:ext>
            </a:extLst>
          </p:cNvPr>
          <p:cNvSpPr/>
          <p:nvPr/>
        </p:nvSpPr>
        <p:spPr>
          <a:xfrm>
            <a:off x="3313652" y="2919368"/>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response</a:t>
            </a:r>
          </a:p>
        </p:txBody>
      </p:sp>
      <p:sp>
        <p:nvSpPr>
          <p:cNvPr id="16" name="Rectangle 15">
            <a:extLst>
              <a:ext uri="{FF2B5EF4-FFF2-40B4-BE49-F238E27FC236}">
                <a16:creationId xmlns:a16="http://schemas.microsoft.com/office/drawing/2014/main" id="{FA62906B-0E92-4DE6-B918-839A271AEA00}"/>
              </a:ext>
            </a:extLst>
          </p:cNvPr>
          <p:cNvSpPr/>
          <p:nvPr/>
        </p:nvSpPr>
        <p:spPr>
          <a:xfrm>
            <a:off x="3313652" y="3556931"/>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 type</a:t>
            </a:r>
          </a:p>
        </p:txBody>
      </p:sp>
      <p:sp>
        <p:nvSpPr>
          <p:cNvPr id="17" name="Rectangle 16">
            <a:extLst>
              <a:ext uri="{FF2B5EF4-FFF2-40B4-BE49-F238E27FC236}">
                <a16:creationId xmlns:a16="http://schemas.microsoft.com/office/drawing/2014/main" id="{FFEAF235-7B03-44BE-9847-091BCEED0F8D}"/>
              </a:ext>
            </a:extLst>
          </p:cNvPr>
          <p:cNvSpPr/>
          <p:nvPr/>
        </p:nvSpPr>
        <p:spPr>
          <a:xfrm>
            <a:off x="3313652" y="4194494"/>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pending indication</a:t>
            </a:r>
          </a:p>
        </p:txBody>
      </p:sp>
      <p:sp>
        <p:nvSpPr>
          <p:cNvPr id="18" name="Rectangle 17">
            <a:extLst>
              <a:ext uri="{FF2B5EF4-FFF2-40B4-BE49-F238E27FC236}">
                <a16:creationId xmlns:a16="http://schemas.microsoft.com/office/drawing/2014/main" id="{FC85CCAC-14AF-47BF-8095-47ACA9AE9D88}"/>
              </a:ext>
            </a:extLst>
          </p:cNvPr>
          <p:cNvSpPr/>
          <p:nvPr/>
        </p:nvSpPr>
        <p:spPr>
          <a:xfrm>
            <a:off x="3313652" y="4832057"/>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a:t>
            </a:r>
          </a:p>
        </p:txBody>
      </p:sp>
      <p:sp>
        <p:nvSpPr>
          <p:cNvPr id="19" name="Title 18">
            <a:extLst>
              <a:ext uri="{FF2B5EF4-FFF2-40B4-BE49-F238E27FC236}">
                <a16:creationId xmlns:a16="http://schemas.microsoft.com/office/drawing/2014/main" id="{6B6BDA13-2A8C-4A64-B947-FFD7992466A5}"/>
              </a:ext>
            </a:extLst>
          </p:cNvPr>
          <p:cNvSpPr>
            <a:spLocks noGrp="1"/>
          </p:cNvSpPr>
          <p:nvPr>
            <p:ph type="title"/>
          </p:nvPr>
        </p:nvSpPr>
        <p:spPr/>
        <p:txBody>
          <a:bodyPr/>
          <a:lstStyle/>
          <a:p>
            <a:r>
              <a:rPr lang="en-US" dirty="0"/>
              <a:t>Proposed coding of SLAC in C1-221627</a:t>
            </a:r>
          </a:p>
        </p:txBody>
      </p:sp>
      <p:sp>
        <p:nvSpPr>
          <p:cNvPr id="8" name="Subtitle 7">
            <a:extLst>
              <a:ext uri="{FF2B5EF4-FFF2-40B4-BE49-F238E27FC236}">
                <a16:creationId xmlns:a16="http://schemas.microsoft.com/office/drawing/2014/main" id="{D3DD35C6-9D7E-436B-BBBD-AB0A8F84DF58}"/>
              </a:ext>
            </a:extLst>
          </p:cNvPr>
          <p:cNvSpPr>
            <a:spLocks noGrp="1"/>
          </p:cNvSpPr>
          <p:nvPr>
            <p:ph type="subTitle" idx="1"/>
          </p:nvPr>
        </p:nvSpPr>
        <p:spPr/>
        <p:txBody>
          <a:bodyPr/>
          <a:lstStyle/>
          <a:p>
            <a:r>
              <a:rPr lang="en-US" dirty="0"/>
              <a:t>Change part in </a:t>
            </a:r>
            <a:r>
              <a:rPr lang="en-US" dirty="0">
                <a:solidFill>
                  <a:srgbClr val="FF0000"/>
                </a:solidFill>
              </a:rPr>
              <a:t>RED</a:t>
            </a:r>
          </a:p>
        </p:txBody>
      </p:sp>
      <p:sp>
        <p:nvSpPr>
          <p:cNvPr id="21" name="Rectangle 20">
            <a:extLst>
              <a:ext uri="{FF2B5EF4-FFF2-40B4-BE49-F238E27FC236}">
                <a16:creationId xmlns:a16="http://schemas.microsoft.com/office/drawing/2014/main" id="{8A907431-F678-4BD3-AAD3-9D24BA6C0035}"/>
              </a:ext>
            </a:extLst>
          </p:cNvPr>
          <p:cNvSpPr/>
          <p:nvPr/>
        </p:nvSpPr>
        <p:spPr>
          <a:xfrm>
            <a:off x="6526634" y="4488035"/>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UUAA payload</a:t>
            </a:r>
          </a:p>
        </p:txBody>
      </p:sp>
      <p:sp>
        <p:nvSpPr>
          <p:cNvPr id="22" name="Rectangle 21">
            <a:extLst>
              <a:ext uri="{FF2B5EF4-FFF2-40B4-BE49-F238E27FC236}">
                <a16:creationId xmlns:a16="http://schemas.microsoft.com/office/drawing/2014/main" id="{3F2B3674-2B1C-46F8-9FB5-8CBAD7D1AF1A}"/>
              </a:ext>
            </a:extLst>
          </p:cNvPr>
          <p:cNvSpPr/>
          <p:nvPr/>
        </p:nvSpPr>
        <p:spPr>
          <a:xfrm>
            <a:off x="6526634" y="5174199"/>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authorization payload</a:t>
            </a:r>
          </a:p>
        </p:txBody>
      </p:sp>
      <p:sp>
        <p:nvSpPr>
          <p:cNvPr id="23" name="TextBox 22">
            <a:extLst>
              <a:ext uri="{FF2B5EF4-FFF2-40B4-BE49-F238E27FC236}">
                <a16:creationId xmlns:a16="http://schemas.microsoft.com/office/drawing/2014/main" id="{862A9CA3-E663-400E-9B84-001E65A14445}"/>
              </a:ext>
            </a:extLst>
          </p:cNvPr>
          <p:cNvSpPr txBox="1"/>
          <p:nvPr/>
        </p:nvSpPr>
        <p:spPr>
          <a:xfrm>
            <a:off x="6526634" y="3387307"/>
            <a:ext cx="2273416"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“UUAA payload”</a:t>
            </a:r>
          </a:p>
        </p:txBody>
      </p:sp>
      <p:sp>
        <p:nvSpPr>
          <p:cNvPr id="24" name="TextBox 23">
            <a:extLst>
              <a:ext uri="{FF2B5EF4-FFF2-40B4-BE49-F238E27FC236}">
                <a16:creationId xmlns:a16="http://schemas.microsoft.com/office/drawing/2014/main" id="{0F42B070-B06A-42FC-AE91-FF95F86C5F7C}"/>
              </a:ext>
            </a:extLst>
          </p:cNvPr>
          <p:cNvSpPr txBox="1"/>
          <p:nvPr/>
        </p:nvSpPr>
        <p:spPr>
          <a:xfrm>
            <a:off x="6526634" y="3871911"/>
            <a:ext cx="2835479"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authorization payload”</a:t>
            </a:r>
          </a:p>
        </p:txBody>
      </p:sp>
      <p:sp>
        <p:nvSpPr>
          <p:cNvPr id="25" name="Rectangle 24">
            <a:extLst>
              <a:ext uri="{FF2B5EF4-FFF2-40B4-BE49-F238E27FC236}">
                <a16:creationId xmlns:a16="http://schemas.microsoft.com/office/drawing/2014/main" id="{1FB29943-6FD2-4847-9FDA-14FAC9A8731C}"/>
              </a:ext>
            </a:extLst>
          </p:cNvPr>
          <p:cNvSpPr/>
          <p:nvPr/>
        </p:nvSpPr>
        <p:spPr>
          <a:xfrm>
            <a:off x="9529888" y="4887641"/>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rgbClr val="FF0000"/>
                </a:solidFill>
                <a:latin typeface="Microsoft Sans Serif"/>
                <a:cs typeface="Microsoft Sans Serif" panose="020B0604020202020204" pitchFamily="34" charset="0"/>
              </a:rPr>
              <a:t>C2 aviation payload</a:t>
            </a:r>
          </a:p>
        </p:txBody>
      </p:sp>
      <p:sp>
        <p:nvSpPr>
          <p:cNvPr id="27" name="Rectangle 26">
            <a:extLst>
              <a:ext uri="{FF2B5EF4-FFF2-40B4-BE49-F238E27FC236}">
                <a16:creationId xmlns:a16="http://schemas.microsoft.com/office/drawing/2014/main" id="{CD8C5DA4-6263-4F9D-BDCC-3BCD07C959F6}"/>
              </a:ext>
            </a:extLst>
          </p:cNvPr>
          <p:cNvSpPr/>
          <p:nvPr/>
        </p:nvSpPr>
        <p:spPr>
          <a:xfrm>
            <a:off x="9529889" y="5513900"/>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auth result</a:t>
            </a:r>
          </a:p>
        </p:txBody>
      </p:sp>
      <p:cxnSp>
        <p:nvCxnSpPr>
          <p:cNvPr id="30" name="Straight Arrow Connector 29">
            <a:extLst>
              <a:ext uri="{FF2B5EF4-FFF2-40B4-BE49-F238E27FC236}">
                <a16:creationId xmlns:a16="http://schemas.microsoft.com/office/drawing/2014/main" id="{19BB97CF-A5B8-4D8E-842F-8C5CC2BA89E3}"/>
              </a:ext>
            </a:extLst>
          </p:cNvPr>
          <p:cNvCxnSpPr>
            <a:stCxn id="16" idx="3"/>
            <a:endCxn id="23" idx="1"/>
          </p:cNvCxnSpPr>
          <p:nvPr/>
        </p:nvCxnSpPr>
        <p:spPr>
          <a:xfrm flipV="1">
            <a:off x="6032160" y="3505481"/>
            <a:ext cx="494474" cy="279045"/>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39FC3273-E590-4094-AB7D-73675AD2BE3A}"/>
              </a:ext>
            </a:extLst>
          </p:cNvPr>
          <p:cNvCxnSpPr>
            <a:stCxn id="16" idx="3"/>
            <a:endCxn id="24" idx="1"/>
          </p:cNvCxnSpPr>
          <p:nvPr/>
        </p:nvCxnSpPr>
        <p:spPr>
          <a:xfrm>
            <a:off x="6032160" y="3784526"/>
            <a:ext cx="494474" cy="205559"/>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a:extLst>
              <a:ext uri="{FF2B5EF4-FFF2-40B4-BE49-F238E27FC236}">
                <a16:creationId xmlns:a16="http://schemas.microsoft.com/office/drawing/2014/main" id="{BD839924-C061-4FE0-A08F-9786FF6159FF}"/>
              </a:ext>
            </a:extLst>
          </p:cNvPr>
          <p:cNvCxnSpPr>
            <a:cxnSpLocks/>
            <a:stCxn id="18" idx="3"/>
            <a:endCxn id="21" idx="1"/>
          </p:cNvCxnSpPr>
          <p:nvPr/>
        </p:nvCxnSpPr>
        <p:spPr>
          <a:xfrm flipV="1">
            <a:off x="6032160" y="4715630"/>
            <a:ext cx="494474" cy="34402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958DE42A-392C-4362-A38A-DA6858D549C5}"/>
              </a:ext>
            </a:extLst>
          </p:cNvPr>
          <p:cNvCxnSpPr>
            <a:cxnSpLocks/>
            <a:stCxn id="18" idx="3"/>
            <a:endCxn id="22" idx="1"/>
          </p:cNvCxnSpPr>
          <p:nvPr/>
        </p:nvCxnSpPr>
        <p:spPr>
          <a:xfrm>
            <a:off x="6032160" y="5059652"/>
            <a:ext cx="494474" cy="34214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3DC439E-91B7-4EF6-B018-6A793FBB908C}"/>
              </a:ext>
            </a:extLst>
          </p:cNvPr>
          <p:cNvCxnSpPr>
            <a:cxnSpLocks/>
            <a:stCxn id="22" idx="3"/>
            <a:endCxn id="25" idx="1"/>
          </p:cNvCxnSpPr>
          <p:nvPr/>
        </p:nvCxnSpPr>
        <p:spPr>
          <a:xfrm flipV="1">
            <a:off x="8330268" y="5115236"/>
            <a:ext cx="1199620" cy="286558"/>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90394E21-5F88-4754-81AE-A52BB6EAA5D1}"/>
              </a:ext>
            </a:extLst>
          </p:cNvPr>
          <p:cNvCxnSpPr>
            <a:cxnSpLocks/>
            <a:stCxn id="22" idx="3"/>
            <a:endCxn id="27" idx="1"/>
          </p:cNvCxnSpPr>
          <p:nvPr/>
        </p:nvCxnSpPr>
        <p:spPr>
          <a:xfrm>
            <a:off x="8330268" y="5401794"/>
            <a:ext cx="1199621" cy="339701"/>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5" name="Straight Connector 4">
            <a:extLst>
              <a:ext uri="{FF2B5EF4-FFF2-40B4-BE49-F238E27FC236}">
                <a16:creationId xmlns:a16="http://schemas.microsoft.com/office/drawing/2014/main" id="{B1820D9E-17C3-4BDD-9E6B-4238A77DE0DF}"/>
              </a:ext>
            </a:extLst>
          </p:cNvPr>
          <p:cNvCxnSpPr>
            <a:cxnSpLocks/>
            <a:stCxn id="25" idx="0"/>
            <a:endCxn id="6" idx="2"/>
          </p:cNvCxnSpPr>
          <p:nvPr/>
        </p:nvCxnSpPr>
        <p:spPr>
          <a:xfrm flipH="1" flipV="1">
            <a:off x="10575715" y="3504190"/>
            <a:ext cx="1" cy="1383451"/>
          </a:xfrm>
          <a:prstGeom prst="line">
            <a:avLst/>
          </a:prstGeom>
          <a:ln w="12700" cap="rnd">
            <a:solidFill>
              <a:srgbClr val="FF0000"/>
            </a:solidFill>
            <a:round/>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517404E7-8C96-4429-B6C7-9F5CF8FED15F}"/>
              </a:ext>
            </a:extLst>
          </p:cNvPr>
          <p:cNvSpPr txBox="1"/>
          <p:nvPr/>
        </p:nvSpPr>
        <p:spPr>
          <a:xfrm>
            <a:off x="9157976" y="2322456"/>
            <a:ext cx="2835478" cy="1181734"/>
          </a:xfrm>
          <a:prstGeom prst="rect">
            <a:avLst/>
          </a:prstGeom>
          <a:ln w="19050">
            <a:solidFill>
              <a:srgbClr val="FF0000"/>
            </a:solidFill>
          </a:ln>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aviation payload will include </a:t>
            </a:r>
          </a:p>
          <a:p>
            <a:pPr algn="l">
              <a:lnSpc>
                <a:spcPct val="96000"/>
              </a:lnSpc>
            </a:pPr>
            <a:r>
              <a:rPr lang="en-US" sz="1600" dirty="0">
                <a:solidFill>
                  <a:schemeClr val="tx2"/>
                </a:solidFill>
                <a:latin typeface="Microsoft Sans Serif"/>
                <a:cs typeface="Microsoft Sans Serif" panose="020B0604020202020204" pitchFamily="34" charset="0"/>
              </a:rPr>
              <a:t>- UAV-C pairing info, </a:t>
            </a:r>
          </a:p>
          <a:p>
            <a:pPr algn="l">
              <a:lnSpc>
                <a:spcPct val="96000"/>
              </a:lnSpc>
            </a:pPr>
            <a:r>
              <a:rPr lang="en-US" sz="1600" dirty="0">
                <a:solidFill>
                  <a:schemeClr val="tx2"/>
                </a:solidFill>
                <a:latin typeface="Microsoft Sans Serif"/>
                <a:cs typeface="Microsoft Sans Serif" panose="020B0604020202020204" pitchFamily="34" charset="0"/>
              </a:rPr>
              <a:t>- Flight auth info, </a:t>
            </a:r>
          </a:p>
          <a:p>
            <a:pPr algn="l">
              <a:lnSpc>
                <a:spcPct val="96000"/>
              </a:lnSpc>
            </a:pPr>
            <a:r>
              <a:rPr lang="en-US" sz="1600" dirty="0">
                <a:solidFill>
                  <a:schemeClr val="tx2"/>
                </a:solidFill>
                <a:latin typeface="Microsoft Sans Serif"/>
                <a:cs typeface="Microsoft Sans Serif" panose="020B0604020202020204" pitchFamily="34" charset="0"/>
              </a:rPr>
              <a:t>- C2 session security info</a:t>
            </a:r>
          </a:p>
          <a:p>
            <a:pPr algn="l">
              <a:lnSpc>
                <a:spcPct val="96000"/>
              </a:lnSpc>
            </a:pPr>
            <a:r>
              <a:rPr lang="en-US" sz="1600" dirty="0">
                <a:solidFill>
                  <a:schemeClr val="tx2"/>
                </a:solidFill>
                <a:latin typeface="Microsoft Sans Serif"/>
                <a:cs typeface="Microsoft Sans Serif" panose="020B0604020202020204" pitchFamily="34" charset="0"/>
              </a:rPr>
              <a:t>which are transparent to NAS</a:t>
            </a:r>
          </a:p>
        </p:txBody>
      </p:sp>
      <p:cxnSp>
        <p:nvCxnSpPr>
          <p:cNvPr id="34" name="Straight Arrow Connector 33">
            <a:extLst>
              <a:ext uri="{FF2B5EF4-FFF2-40B4-BE49-F238E27FC236}">
                <a16:creationId xmlns:a16="http://schemas.microsoft.com/office/drawing/2014/main" id="{9C31DCBC-F79B-4C5F-8A39-B8FF624BF064}"/>
              </a:ext>
            </a:extLst>
          </p:cNvPr>
          <p:cNvCxnSpPr>
            <a:cxnSpLocks/>
            <a:stCxn id="12" idx="3"/>
            <a:endCxn id="13" idx="1"/>
          </p:cNvCxnSpPr>
          <p:nvPr/>
        </p:nvCxnSpPr>
        <p:spPr>
          <a:xfrm>
            <a:off x="2919369" y="1871837"/>
            <a:ext cx="394283"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EA063BE0-C0C8-47E6-B25F-B111A2AA22C4}"/>
              </a:ext>
            </a:extLst>
          </p:cNvPr>
          <p:cNvCxnSpPr>
            <a:cxnSpLocks/>
          </p:cNvCxnSpPr>
          <p:nvPr/>
        </p:nvCxnSpPr>
        <p:spPr>
          <a:xfrm>
            <a:off x="3116510" y="1871836"/>
            <a:ext cx="0" cy="3187815"/>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F938D99A-31A4-440C-A03D-66EB06235A97}"/>
              </a:ext>
            </a:extLst>
          </p:cNvPr>
          <p:cNvCxnSpPr>
            <a:cxnSpLocks/>
          </p:cNvCxnSpPr>
          <p:nvPr/>
        </p:nvCxnSpPr>
        <p:spPr>
          <a:xfrm>
            <a:off x="3116510" y="2509399"/>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19338462-4A74-4945-936E-158B4C1887D4}"/>
              </a:ext>
            </a:extLst>
          </p:cNvPr>
          <p:cNvCxnSpPr>
            <a:cxnSpLocks/>
          </p:cNvCxnSpPr>
          <p:nvPr/>
        </p:nvCxnSpPr>
        <p:spPr>
          <a:xfrm>
            <a:off x="3116510" y="3146962"/>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6F1EB402-C313-47D1-9034-1968B2910D40}"/>
              </a:ext>
            </a:extLst>
          </p:cNvPr>
          <p:cNvCxnSpPr>
            <a:cxnSpLocks/>
          </p:cNvCxnSpPr>
          <p:nvPr/>
        </p:nvCxnSpPr>
        <p:spPr>
          <a:xfrm>
            <a:off x="3116510" y="3784525"/>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B89CEB26-865E-47B7-9683-27533EA9C141}"/>
              </a:ext>
            </a:extLst>
          </p:cNvPr>
          <p:cNvCxnSpPr>
            <a:cxnSpLocks/>
          </p:cNvCxnSpPr>
          <p:nvPr/>
        </p:nvCxnSpPr>
        <p:spPr>
          <a:xfrm>
            <a:off x="3116510" y="4420425"/>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5A9AD5AA-E824-4F15-B03F-25AB8329A429}"/>
              </a:ext>
            </a:extLst>
          </p:cNvPr>
          <p:cNvCxnSpPr>
            <a:cxnSpLocks/>
          </p:cNvCxnSpPr>
          <p:nvPr/>
        </p:nvCxnSpPr>
        <p:spPr>
          <a:xfrm>
            <a:off x="3116510" y="5059651"/>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17838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FE45686-6745-47D8-9FEA-3FE89C2ECBB2}"/>
              </a:ext>
            </a:extLst>
          </p:cNvPr>
          <p:cNvSpPr/>
          <p:nvPr/>
        </p:nvSpPr>
        <p:spPr>
          <a:xfrm>
            <a:off x="268448" y="1617691"/>
            <a:ext cx="2650921"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container IE</a:t>
            </a:r>
          </a:p>
        </p:txBody>
      </p:sp>
      <p:sp>
        <p:nvSpPr>
          <p:cNvPr id="13" name="Rectangle 12">
            <a:extLst>
              <a:ext uri="{FF2B5EF4-FFF2-40B4-BE49-F238E27FC236}">
                <a16:creationId xmlns:a16="http://schemas.microsoft.com/office/drawing/2014/main" id="{A92FD38A-3DCB-4EAA-BB4F-E9902AEA0622}"/>
              </a:ext>
            </a:extLst>
          </p:cNvPr>
          <p:cNvSpPr/>
          <p:nvPr/>
        </p:nvSpPr>
        <p:spPr>
          <a:xfrm>
            <a:off x="3313652" y="1617691"/>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device ID</a:t>
            </a:r>
          </a:p>
        </p:txBody>
      </p:sp>
      <p:sp>
        <p:nvSpPr>
          <p:cNvPr id="14" name="Rectangle 13">
            <a:extLst>
              <a:ext uri="{FF2B5EF4-FFF2-40B4-BE49-F238E27FC236}">
                <a16:creationId xmlns:a16="http://schemas.microsoft.com/office/drawing/2014/main" id="{2300FADA-0AB4-4EC3-B234-4EAE1C41EFD7}"/>
              </a:ext>
            </a:extLst>
          </p:cNvPr>
          <p:cNvSpPr/>
          <p:nvPr/>
        </p:nvSpPr>
        <p:spPr>
          <a:xfrm>
            <a:off x="3313652" y="2255254"/>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server address</a:t>
            </a:r>
          </a:p>
        </p:txBody>
      </p:sp>
      <p:sp>
        <p:nvSpPr>
          <p:cNvPr id="15" name="Rectangle 14">
            <a:extLst>
              <a:ext uri="{FF2B5EF4-FFF2-40B4-BE49-F238E27FC236}">
                <a16:creationId xmlns:a16="http://schemas.microsoft.com/office/drawing/2014/main" id="{572D885C-F92A-4AB0-A295-F179BC368DB5}"/>
              </a:ext>
            </a:extLst>
          </p:cNvPr>
          <p:cNvSpPr/>
          <p:nvPr/>
        </p:nvSpPr>
        <p:spPr>
          <a:xfrm>
            <a:off x="3313652" y="2892817"/>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response</a:t>
            </a:r>
          </a:p>
        </p:txBody>
      </p:sp>
      <p:sp>
        <p:nvSpPr>
          <p:cNvPr id="16" name="Rectangle 15">
            <a:extLst>
              <a:ext uri="{FF2B5EF4-FFF2-40B4-BE49-F238E27FC236}">
                <a16:creationId xmlns:a16="http://schemas.microsoft.com/office/drawing/2014/main" id="{FA62906B-0E92-4DE6-B918-839A271AEA00}"/>
              </a:ext>
            </a:extLst>
          </p:cNvPr>
          <p:cNvSpPr/>
          <p:nvPr/>
        </p:nvSpPr>
        <p:spPr>
          <a:xfrm>
            <a:off x="3313652" y="3530380"/>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 type</a:t>
            </a:r>
          </a:p>
        </p:txBody>
      </p:sp>
      <p:sp>
        <p:nvSpPr>
          <p:cNvPr id="17" name="Rectangle 16">
            <a:extLst>
              <a:ext uri="{FF2B5EF4-FFF2-40B4-BE49-F238E27FC236}">
                <a16:creationId xmlns:a16="http://schemas.microsoft.com/office/drawing/2014/main" id="{FFEAF235-7B03-44BE-9847-091BCEED0F8D}"/>
              </a:ext>
            </a:extLst>
          </p:cNvPr>
          <p:cNvSpPr/>
          <p:nvPr/>
        </p:nvSpPr>
        <p:spPr>
          <a:xfrm>
            <a:off x="3313652" y="4167943"/>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pending indication</a:t>
            </a:r>
          </a:p>
        </p:txBody>
      </p:sp>
      <p:sp>
        <p:nvSpPr>
          <p:cNvPr id="18" name="Rectangle 17">
            <a:extLst>
              <a:ext uri="{FF2B5EF4-FFF2-40B4-BE49-F238E27FC236}">
                <a16:creationId xmlns:a16="http://schemas.microsoft.com/office/drawing/2014/main" id="{FC85CCAC-14AF-47BF-8095-47ACA9AE9D88}"/>
              </a:ext>
            </a:extLst>
          </p:cNvPr>
          <p:cNvSpPr/>
          <p:nvPr/>
        </p:nvSpPr>
        <p:spPr>
          <a:xfrm>
            <a:off x="3313652" y="4805506"/>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a:t>
            </a:r>
          </a:p>
        </p:txBody>
      </p:sp>
      <p:sp>
        <p:nvSpPr>
          <p:cNvPr id="19" name="Title 18">
            <a:extLst>
              <a:ext uri="{FF2B5EF4-FFF2-40B4-BE49-F238E27FC236}">
                <a16:creationId xmlns:a16="http://schemas.microsoft.com/office/drawing/2014/main" id="{6B6BDA13-2A8C-4A64-B947-FFD7992466A5}"/>
              </a:ext>
            </a:extLst>
          </p:cNvPr>
          <p:cNvSpPr>
            <a:spLocks noGrp="1"/>
          </p:cNvSpPr>
          <p:nvPr>
            <p:ph type="title"/>
          </p:nvPr>
        </p:nvSpPr>
        <p:spPr/>
        <p:txBody>
          <a:bodyPr/>
          <a:lstStyle/>
          <a:p>
            <a:r>
              <a:rPr lang="en-US" dirty="0"/>
              <a:t>Proposed coding of SLAC in C1-221248</a:t>
            </a:r>
          </a:p>
        </p:txBody>
      </p:sp>
      <p:sp>
        <p:nvSpPr>
          <p:cNvPr id="21" name="Rectangle 20">
            <a:extLst>
              <a:ext uri="{FF2B5EF4-FFF2-40B4-BE49-F238E27FC236}">
                <a16:creationId xmlns:a16="http://schemas.microsoft.com/office/drawing/2014/main" id="{8A907431-F678-4BD3-AAD3-9D24BA6C0035}"/>
              </a:ext>
            </a:extLst>
          </p:cNvPr>
          <p:cNvSpPr/>
          <p:nvPr/>
        </p:nvSpPr>
        <p:spPr>
          <a:xfrm>
            <a:off x="6526634" y="4461484"/>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UUAA payload</a:t>
            </a:r>
          </a:p>
        </p:txBody>
      </p:sp>
      <p:sp>
        <p:nvSpPr>
          <p:cNvPr id="22" name="Rectangle 21">
            <a:extLst>
              <a:ext uri="{FF2B5EF4-FFF2-40B4-BE49-F238E27FC236}">
                <a16:creationId xmlns:a16="http://schemas.microsoft.com/office/drawing/2014/main" id="{3F2B3674-2B1C-46F8-9FB5-8CBAD7D1AF1A}"/>
              </a:ext>
            </a:extLst>
          </p:cNvPr>
          <p:cNvSpPr/>
          <p:nvPr/>
        </p:nvSpPr>
        <p:spPr>
          <a:xfrm>
            <a:off x="6526634" y="5147648"/>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a:t>
            </a:r>
            <a:r>
              <a:rPr lang="en-US" sz="1400" strike="sngStrike" dirty="0">
                <a:solidFill>
                  <a:srgbClr val="00B0F0"/>
                </a:solidFill>
                <a:latin typeface="Microsoft Sans Serif"/>
                <a:cs typeface="Microsoft Sans Serif" panose="020B0604020202020204" pitchFamily="34" charset="0"/>
              </a:rPr>
              <a:t>authorization</a:t>
            </a:r>
            <a:r>
              <a:rPr lang="en-US" sz="1400" dirty="0">
                <a:solidFill>
                  <a:schemeClr val="tx1"/>
                </a:solidFill>
                <a:latin typeface="Microsoft Sans Serif"/>
                <a:cs typeface="Microsoft Sans Serif" panose="020B0604020202020204" pitchFamily="34" charset="0"/>
              </a:rPr>
              <a:t> payload</a:t>
            </a:r>
          </a:p>
        </p:txBody>
      </p:sp>
      <p:sp>
        <p:nvSpPr>
          <p:cNvPr id="23" name="TextBox 22">
            <a:extLst>
              <a:ext uri="{FF2B5EF4-FFF2-40B4-BE49-F238E27FC236}">
                <a16:creationId xmlns:a16="http://schemas.microsoft.com/office/drawing/2014/main" id="{862A9CA3-E663-400E-9B84-001E65A14445}"/>
              </a:ext>
            </a:extLst>
          </p:cNvPr>
          <p:cNvSpPr txBox="1"/>
          <p:nvPr/>
        </p:nvSpPr>
        <p:spPr>
          <a:xfrm>
            <a:off x="6526634" y="3360756"/>
            <a:ext cx="2273416"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“UUAA payload”</a:t>
            </a:r>
          </a:p>
        </p:txBody>
      </p:sp>
      <p:sp>
        <p:nvSpPr>
          <p:cNvPr id="24" name="TextBox 23">
            <a:extLst>
              <a:ext uri="{FF2B5EF4-FFF2-40B4-BE49-F238E27FC236}">
                <a16:creationId xmlns:a16="http://schemas.microsoft.com/office/drawing/2014/main" id="{0F42B070-B06A-42FC-AE91-FF95F86C5F7C}"/>
              </a:ext>
            </a:extLst>
          </p:cNvPr>
          <p:cNvSpPr txBox="1"/>
          <p:nvPr/>
        </p:nvSpPr>
        <p:spPr>
          <a:xfrm>
            <a:off x="6526634" y="3845360"/>
            <a:ext cx="2835479"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t>
            </a:r>
            <a:r>
              <a:rPr lang="en-US" sz="1600" strike="sngStrike" dirty="0">
                <a:solidFill>
                  <a:srgbClr val="00B0F0"/>
                </a:solidFill>
                <a:latin typeface="Microsoft Sans Serif"/>
                <a:cs typeface="Microsoft Sans Serif" panose="020B0604020202020204" pitchFamily="34" charset="0"/>
              </a:rPr>
              <a:t>authorization</a:t>
            </a:r>
            <a:r>
              <a:rPr lang="en-US" sz="1600" dirty="0">
                <a:solidFill>
                  <a:schemeClr val="tx2"/>
                </a:solidFill>
                <a:latin typeface="Microsoft Sans Serif"/>
                <a:cs typeface="Microsoft Sans Serif" panose="020B0604020202020204" pitchFamily="34" charset="0"/>
              </a:rPr>
              <a:t> payload”</a:t>
            </a:r>
          </a:p>
        </p:txBody>
      </p:sp>
      <p:sp>
        <p:nvSpPr>
          <p:cNvPr id="25" name="Rectangle 24">
            <a:extLst>
              <a:ext uri="{FF2B5EF4-FFF2-40B4-BE49-F238E27FC236}">
                <a16:creationId xmlns:a16="http://schemas.microsoft.com/office/drawing/2014/main" id="{1FB29943-6FD2-4847-9FDA-14FAC9A8731C}"/>
              </a:ext>
            </a:extLst>
          </p:cNvPr>
          <p:cNvSpPr/>
          <p:nvPr/>
        </p:nvSpPr>
        <p:spPr>
          <a:xfrm>
            <a:off x="9590757" y="5162748"/>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rgbClr val="00B0F0"/>
                </a:solidFill>
                <a:latin typeface="Microsoft Sans Serif"/>
                <a:cs typeface="Microsoft Sans Serif" panose="020B0604020202020204" pitchFamily="34" charset="0"/>
              </a:rPr>
              <a:t>C2 aviation payload(UL)</a:t>
            </a:r>
          </a:p>
        </p:txBody>
      </p:sp>
      <p:cxnSp>
        <p:nvCxnSpPr>
          <p:cNvPr id="30" name="Straight Arrow Connector 29">
            <a:extLst>
              <a:ext uri="{FF2B5EF4-FFF2-40B4-BE49-F238E27FC236}">
                <a16:creationId xmlns:a16="http://schemas.microsoft.com/office/drawing/2014/main" id="{19BB97CF-A5B8-4D8E-842F-8C5CC2BA89E3}"/>
              </a:ext>
            </a:extLst>
          </p:cNvPr>
          <p:cNvCxnSpPr>
            <a:stCxn id="16" idx="3"/>
            <a:endCxn id="23" idx="1"/>
          </p:cNvCxnSpPr>
          <p:nvPr/>
        </p:nvCxnSpPr>
        <p:spPr>
          <a:xfrm flipV="1">
            <a:off x="6032160" y="3478930"/>
            <a:ext cx="494474" cy="279045"/>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39FC3273-E590-4094-AB7D-73675AD2BE3A}"/>
              </a:ext>
            </a:extLst>
          </p:cNvPr>
          <p:cNvCxnSpPr>
            <a:stCxn id="16" idx="3"/>
            <a:endCxn id="24" idx="1"/>
          </p:cNvCxnSpPr>
          <p:nvPr/>
        </p:nvCxnSpPr>
        <p:spPr>
          <a:xfrm>
            <a:off x="6032160" y="3757975"/>
            <a:ext cx="494474" cy="205559"/>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a:extLst>
              <a:ext uri="{FF2B5EF4-FFF2-40B4-BE49-F238E27FC236}">
                <a16:creationId xmlns:a16="http://schemas.microsoft.com/office/drawing/2014/main" id="{BD839924-C061-4FE0-A08F-9786FF6159FF}"/>
              </a:ext>
            </a:extLst>
          </p:cNvPr>
          <p:cNvCxnSpPr>
            <a:cxnSpLocks/>
            <a:stCxn id="18" idx="3"/>
            <a:endCxn id="21" idx="1"/>
          </p:cNvCxnSpPr>
          <p:nvPr/>
        </p:nvCxnSpPr>
        <p:spPr>
          <a:xfrm flipV="1">
            <a:off x="6032160" y="4689079"/>
            <a:ext cx="494474" cy="34402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958DE42A-392C-4362-A38A-DA6858D549C5}"/>
              </a:ext>
            </a:extLst>
          </p:cNvPr>
          <p:cNvCxnSpPr>
            <a:cxnSpLocks/>
            <a:stCxn id="18" idx="3"/>
            <a:endCxn id="22" idx="1"/>
          </p:cNvCxnSpPr>
          <p:nvPr/>
        </p:nvCxnSpPr>
        <p:spPr>
          <a:xfrm>
            <a:off x="6032160" y="5033101"/>
            <a:ext cx="494474" cy="34214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3DC439E-91B7-4EF6-B018-6A793FBB908C}"/>
              </a:ext>
            </a:extLst>
          </p:cNvPr>
          <p:cNvCxnSpPr>
            <a:cxnSpLocks/>
            <a:stCxn id="22" idx="3"/>
            <a:endCxn id="25" idx="1"/>
          </p:cNvCxnSpPr>
          <p:nvPr/>
        </p:nvCxnSpPr>
        <p:spPr>
          <a:xfrm>
            <a:off x="8330268" y="5375243"/>
            <a:ext cx="1260489" cy="1510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a:extLst>
              <a:ext uri="{FF2B5EF4-FFF2-40B4-BE49-F238E27FC236}">
                <a16:creationId xmlns:a16="http://schemas.microsoft.com/office/drawing/2014/main" id="{B644CDDC-6914-4663-999F-AE597D5C5C03}"/>
              </a:ext>
            </a:extLst>
          </p:cNvPr>
          <p:cNvCxnSpPr>
            <a:cxnSpLocks/>
          </p:cNvCxnSpPr>
          <p:nvPr/>
        </p:nvCxnSpPr>
        <p:spPr>
          <a:xfrm>
            <a:off x="2919369" y="1871837"/>
            <a:ext cx="394283"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6A856510-CC84-4181-A76D-D801E1F69604}"/>
              </a:ext>
            </a:extLst>
          </p:cNvPr>
          <p:cNvCxnSpPr>
            <a:cxnSpLocks/>
          </p:cNvCxnSpPr>
          <p:nvPr/>
        </p:nvCxnSpPr>
        <p:spPr>
          <a:xfrm>
            <a:off x="3116510" y="1871836"/>
            <a:ext cx="0" cy="3187815"/>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3247E621-B629-4132-9821-9C803B588AD0}"/>
              </a:ext>
            </a:extLst>
          </p:cNvPr>
          <p:cNvCxnSpPr>
            <a:cxnSpLocks/>
          </p:cNvCxnSpPr>
          <p:nvPr/>
        </p:nvCxnSpPr>
        <p:spPr>
          <a:xfrm>
            <a:off x="3116510" y="2509399"/>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A56306EF-E33B-422C-B9DF-C1BC64AC8C20}"/>
              </a:ext>
            </a:extLst>
          </p:cNvPr>
          <p:cNvCxnSpPr>
            <a:cxnSpLocks/>
          </p:cNvCxnSpPr>
          <p:nvPr/>
        </p:nvCxnSpPr>
        <p:spPr>
          <a:xfrm>
            <a:off x="3116510" y="3146962"/>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CB70498F-8022-47DC-8518-4B4C8F8F90D9}"/>
              </a:ext>
            </a:extLst>
          </p:cNvPr>
          <p:cNvCxnSpPr>
            <a:cxnSpLocks/>
          </p:cNvCxnSpPr>
          <p:nvPr/>
        </p:nvCxnSpPr>
        <p:spPr>
          <a:xfrm>
            <a:off x="3116510" y="3784525"/>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C8854102-E336-4D9F-B199-6243E621106E}"/>
              </a:ext>
            </a:extLst>
          </p:cNvPr>
          <p:cNvCxnSpPr>
            <a:cxnSpLocks/>
          </p:cNvCxnSpPr>
          <p:nvPr/>
        </p:nvCxnSpPr>
        <p:spPr>
          <a:xfrm>
            <a:off x="3116510" y="4420425"/>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D5E4A61F-3361-4A34-8A04-E69E4C005355}"/>
              </a:ext>
            </a:extLst>
          </p:cNvPr>
          <p:cNvCxnSpPr>
            <a:cxnSpLocks/>
          </p:cNvCxnSpPr>
          <p:nvPr/>
        </p:nvCxnSpPr>
        <p:spPr>
          <a:xfrm>
            <a:off x="3116510" y="5059651"/>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sp>
        <p:nvSpPr>
          <p:cNvPr id="38" name="Subtitle 7">
            <a:extLst>
              <a:ext uri="{FF2B5EF4-FFF2-40B4-BE49-F238E27FC236}">
                <a16:creationId xmlns:a16="http://schemas.microsoft.com/office/drawing/2014/main" id="{967536BA-D1AB-436A-B7C4-B89A0BABCF6E}"/>
              </a:ext>
            </a:extLst>
          </p:cNvPr>
          <p:cNvSpPr>
            <a:spLocks noGrp="1"/>
          </p:cNvSpPr>
          <p:nvPr>
            <p:ph type="subTitle" idx="1"/>
          </p:nvPr>
        </p:nvSpPr>
        <p:spPr>
          <a:xfrm>
            <a:off x="494189" y="1088135"/>
            <a:ext cx="11188223" cy="274320"/>
          </a:xfrm>
        </p:spPr>
        <p:txBody>
          <a:bodyPr/>
          <a:lstStyle/>
          <a:p>
            <a:r>
              <a:rPr lang="en-US" dirty="0"/>
              <a:t>Change part in </a:t>
            </a:r>
            <a:r>
              <a:rPr lang="en-US" dirty="0">
                <a:solidFill>
                  <a:srgbClr val="00B0F0"/>
                </a:solidFill>
              </a:rPr>
              <a:t>BLUE</a:t>
            </a:r>
          </a:p>
        </p:txBody>
      </p:sp>
      <p:sp>
        <p:nvSpPr>
          <p:cNvPr id="40" name="Rectangle 39">
            <a:extLst>
              <a:ext uri="{FF2B5EF4-FFF2-40B4-BE49-F238E27FC236}">
                <a16:creationId xmlns:a16="http://schemas.microsoft.com/office/drawing/2014/main" id="{77C1128E-22C5-45A6-BD0F-D47364705463}"/>
              </a:ext>
            </a:extLst>
          </p:cNvPr>
          <p:cNvSpPr/>
          <p:nvPr/>
        </p:nvSpPr>
        <p:spPr>
          <a:xfrm>
            <a:off x="9590757" y="5789949"/>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rgbClr val="00B0F0"/>
                </a:solidFill>
                <a:latin typeface="Microsoft Sans Serif"/>
                <a:cs typeface="Microsoft Sans Serif" panose="020B0604020202020204" pitchFamily="34" charset="0"/>
              </a:rPr>
              <a:t>C2 authorization payload(DL)</a:t>
            </a:r>
          </a:p>
        </p:txBody>
      </p:sp>
      <p:cxnSp>
        <p:nvCxnSpPr>
          <p:cNvPr id="41" name="Straight Arrow Connector 40">
            <a:extLst>
              <a:ext uri="{FF2B5EF4-FFF2-40B4-BE49-F238E27FC236}">
                <a16:creationId xmlns:a16="http://schemas.microsoft.com/office/drawing/2014/main" id="{D940D78F-0BD9-4276-B72B-AF04B8CA0EC2}"/>
              </a:ext>
            </a:extLst>
          </p:cNvPr>
          <p:cNvCxnSpPr>
            <a:cxnSpLocks/>
            <a:stCxn id="22" idx="3"/>
            <a:endCxn id="40" idx="1"/>
          </p:cNvCxnSpPr>
          <p:nvPr/>
        </p:nvCxnSpPr>
        <p:spPr>
          <a:xfrm>
            <a:off x="8330268" y="5375243"/>
            <a:ext cx="1260489" cy="642301"/>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E89B707D-B9D1-4A8C-8122-CB730D58880C}"/>
              </a:ext>
            </a:extLst>
          </p:cNvPr>
          <p:cNvCxnSpPr>
            <a:cxnSpLocks/>
            <a:stCxn id="21" idx="3"/>
            <a:endCxn id="45" idx="1"/>
          </p:cNvCxnSpPr>
          <p:nvPr/>
        </p:nvCxnSpPr>
        <p:spPr>
          <a:xfrm flipV="1">
            <a:off x="8330268" y="4134447"/>
            <a:ext cx="1252279" cy="55463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BED4C11C-7591-4776-A3C7-803D20597CD2}"/>
              </a:ext>
            </a:extLst>
          </p:cNvPr>
          <p:cNvCxnSpPr>
            <a:cxnSpLocks/>
            <a:stCxn id="21" idx="3"/>
            <a:endCxn id="46" idx="1"/>
          </p:cNvCxnSpPr>
          <p:nvPr/>
        </p:nvCxnSpPr>
        <p:spPr>
          <a:xfrm>
            <a:off x="8330268" y="4689079"/>
            <a:ext cx="1252279" cy="10615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sp>
        <p:nvSpPr>
          <p:cNvPr id="45" name="Rectangle 44">
            <a:extLst>
              <a:ext uri="{FF2B5EF4-FFF2-40B4-BE49-F238E27FC236}">
                <a16:creationId xmlns:a16="http://schemas.microsoft.com/office/drawing/2014/main" id="{2D6A6133-0156-4FF8-A180-1526B2C68256}"/>
              </a:ext>
            </a:extLst>
          </p:cNvPr>
          <p:cNvSpPr/>
          <p:nvPr/>
        </p:nvSpPr>
        <p:spPr>
          <a:xfrm>
            <a:off x="9582547" y="3906852"/>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rgbClr val="00B0F0"/>
                </a:solidFill>
                <a:latin typeface="Microsoft Sans Serif"/>
                <a:cs typeface="Microsoft Sans Serif" panose="020B0604020202020204" pitchFamily="34" charset="0"/>
              </a:rPr>
              <a:t>UUAA aviation payload(UL)</a:t>
            </a:r>
          </a:p>
        </p:txBody>
      </p:sp>
      <p:sp>
        <p:nvSpPr>
          <p:cNvPr id="46" name="Rectangle 45">
            <a:extLst>
              <a:ext uri="{FF2B5EF4-FFF2-40B4-BE49-F238E27FC236}">
                <a16:creationId xmlns:a16="http://schemas.microsoft.com/office/drawing/2014/main" id="{059014CC-47AD-4096-9A3C-F08E1960C246}"/>
              </a:ext>
            </a:extLst>
          </p:cNvPr>
          <p:cNvSpPr/>
          <p:nvPr/>
        </p:nvSpPr>
        <p:spPr>
          <a:xfrm>
            <a:off x="9582547" y="4567636"/>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rgbClr val="00B0F0"/>
                </a:solidFill>
                <a:latin typeface="Microsoft Sans Serif"/>
                <a:cs typeface="Microsoft Sans Serif" panose="020B0604020202020204" pitchFamily="34" charset="0"/>
              </a:rPr>
              <a:t>UUAA authorization payload(UL)</a:t>
            </a:r>
          </a:p>
        </p:txBody>
      </p:sp>
      <p:sp>
        <p:nvSpPr>
          <p:cNvPr id="51" name="TextBox 50">
            <a:extLst>
              <a:ext uri="{FF2B5EF4-FFF2-40B4-BE49-F238E27FC236}">
                <a16:creationId xmlns:a16="http://schemas.microsoft.com/office/drawing/2014/main" id="{C44D5816-692A-4287-9E38-423549EB8421}"/>
              </a:ext>
            </a:extLst>
          </p:cNvPr>
          <p:cNvSpPr txBox="1"/>
          <p:nvPr/>
        </p:nvSpPr>
        <p:spPr>
          <a:xfrm>
            <a:off x="8465268" y="939894"/>
            <a:ext cx="3571913" cy="1181734"/>
          </a:xfrm>
          <a:prstGeom prst="rect">
            <a:avLst/>
          </a:prstGeom>
          <a:ln w="19050">
            <a:solidFill>
              <a:srgbClr val="00B0F0"/>
            </a:solidFill>
          </a:ln>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aviation payload will include </a:t>
            </a:r>
          </a:p>
          <a:p>
            <a:pPr algn="l">
              <a:lnSpc>
                <a:spcPct val="96000"/>
              </a:lnSpc>
            </a:pPr>
            <a:r>
              <a:rPr lang="en-US" sz="1600" dirty="0">
                <a:solidFill>
                  <a:schemeClr val="tx2"/>
                </a:solidFill>
                <a:latin typeface="Microsoft Sans Serif"/>
                <a:cs typeface="Microsoft Sans Serif" panose="020B0604020202020204" pitchFamily="34" charset="0"/>
              </a:rPr>
              <a:t>- UAV-C pairing info, </a:t>
            </a:r>
          </a:p>
          <a:p>
            <a:pPr algn="l">
              <a:lnSpc>
                <a:spcPct val="96000"/>
              </a:lnSpc>
            </a:pPr>
            <a:r>
              <a:rPr lang="en-US" sz="1600" dirty="0">
                <a:solidFill>
                  <a:schemeClr val="tx2"/>
                </a:solidFill>
                <a:latin typeface="Microsoft Sans Serif"/>
                <a:cs typeface="Microsoft Sans Serif" panose="020B0604020202020204" pitchFamily="34" charset="0"/>
              </a:rPr>
              <a:t>- Flight auth info, </a:t>
            </a:r>
          </a:p>
          <a:p>
            <a:pPr algn="l">
              <a:lnSpc>
                <a:spcPct val="96000"/>
              </a:lnSpc>
            </a:pPr>
            <a:r>
              <a:rPr lang="en-US" sz="1600" dirty="0">
                <a:solidFill>
                  <a:schemeClr val="tx2"/>
                </a:solidFill>
                <a:latin typeface="Microsoft Sans Serif"/>
                <a:cs typeface="Microsoft Sans Serif" panose="020B0604020202020204" pitchFamily="34" charset="0"/>
              </a:rPr>
              <a:t>- C2 authorization info</a:t>
            </a:r>
          </a:p>
          <a:p>
            <a:pPr algn="l">
              <a:lnSpc>
                <a:spcPct val="96000"/>
              </a:lnSpc>
            </a:pPr>
            <a:r>
              <a:rPr lang="en-US" sz="1600" dirty="0">
                <a:solidFill>
                  <a:schemeClr val="tx2"/>
                </a:solidFill>
                <a:latin typeface="Microsoft Sans Serif"/>
                <a:cs typeface="Microsoft Sans Serif" panose="020B0604020202020204" pitchFamily="34" charset="0"/>
              </a:rPr>
              <a:t>which are transparent to NAS</a:t>
            </a:r>
          </a:p>
        </p:txBody>
      </p:sp>
      <p:sp>
        <p:nvSpPr>
          <p:cNvPr id="52" name="TextBox 51">
            <a:extLst>
              <a:ext uri="{FF2B5EF4-FFF2-40B4-BE49-F238E27FC236}">
                <a16:creationId xmlns:a16="http://schemas.microsoft.com/office/drawing/2014/main" id="{E9211D92-3F2A-4365-817A-35454AA3BCEB}"/>
              </a:ext>
            </a:extLst>
          </p:cNvPr>
          <p:cNvSpPr txBox="1"/>
          <p:nvPr/>
        </p:nvSpPr>
        <p:spPr>
          <a:xfrm>
            <a:off x="8465268" y="2311208"/>
            <a:ext cx="3571913" cy="1181734"/>
          </a:xfrm>
          <a:prstGeom prst="rect">
            <a:avLst/>
          </a:prstGeom>
          <a:ln w="19050">
            <a:solidFill>
              <a:srgbClr val="00B0F0"/>
            </a:solidFill>
          </a:ln>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authorization parameter will include</a:t>
            </a:r>
          </a:p>
          <a:p>
            <a:pPr algn="l">
              <a:lnSpc>
                <a:spcPct val="96000"/>
              </a:lnSpc>
            </a:pPr>
            <a:r>
              <a:rPr lang="en-US" sz="1600" dirty="0">
                <a:solidFill>
                  <a:schemeClr val="tx2"/>
                </a:solidFill>
                <a:latin typeface="Microsoft Sans Serif"/>
                <a:cs typeface="Microsoft Sans Serif" panose="020B0604020202020204" pitchFamily="34" charset="0"/>
              </a:rPr>
              <a:t>- UAV-C IP address</a:t>
            </a:r>
          </a:p>
          <a:p>
            <a:pPr algn="l">
              <a:lnSpc>
                <a:spcPct val="96000"/>
              </a:lnSpc>
            </a:pPr>
            <a:r>
              <a:rPr lang="en-US" sz="1600" dirty="0">
                <a:solidFill>
                  <a:schemeClr val="tx2"/>
                </a:solidFill>
                <a:latin typeface="Microsoft Sans Serif"/>
                <a:cs typeface="Microsoft Sans Serif" panose="020B0604020202020204" pitchFamily="34" charset="0"/>
              </a:rPr>
              <a:t>- C2 authorization result</a:t>
            </a:r>
          </a:p>
          <a:p>
            <a:pPr algn="l">
              <a:lnSpc>
                <a:spcPct val="96000"/>
              </a:lnSpc>
            </a:pPr>
            <a:r>
              <a:rPr lang="en-US" sz="1600" dirty="0">
                <a:solidFill>
                  <a:schemeClr val="tx2"/>
                </a:solidFill>
                <a:latin typeface="Microsoft Sans Serif"/>
                <a:cs typeface="Microsoft Sans Serif" panose="020B0604020202020204" pitchFamily="34" charset="0"/>
              </a:rPr>
              <a:t>- C2 session security info</a:t>
            </a:r>
          </a:p>
          <a:p>
            <a:pPr>
              <a:lnSpc>
                <a:spcPct val="96000"/>
              </a:lnSpc>
            </a:pPr>
            <a:r>
              <a:rPr lang="en-US" sz="1600" dirty="0">
                <a:solidFill>
                  <a:schemeClr val="tx2"/>
                </a:solidFill>
                <a:latin typeface="Microsoft Sans Serif"/>
                <a:cs typeface="Microsoft Sans Serif" panose="020B0604020202020204" pitchFamily="34" charset="0"/>
              </a:rPr>
              <a:t>which are transparent to NAS</a:t>
            </a:r>
          </a:p>
        </p:txBody>
      </p:sp>
    </p:spTree>
    <p:extLst>
      <p:ext uri="{BB962C8B-B14F-4D97-AF65-F5344CB8AC3E}">
        <p14:creationId xmlns:p14="http://schemas.microsoft.com/office/powerpoint/2010/main" val="2262153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Qualcomm Executive External">
  <a:themeElements>
    <a:clrScheme name="Custom 214">
      <a:dk1>
        <a:srgbClr val="13171F"/>
      </a:dk1>
      <a:lt1>
        <a:srgbClr val="F7F8FA"/>
      </a:lt1>
      <a:dk2>
        <a:srgbClr val="0E283C"/>
      </a:dk2>
      <a:lt2>
        <a:srgbClr val="E04F4F"/>
      </a:lt2>
      <a:accent1>
        <a:srgbClr val="2853DC"/>
      </a:accent1>
      <a:accent2>
        <a:srgbClr val="7BA0FF"/>
      </a:accent2>
      <a:accent3>
        <a:srgbClr val="39A3B5"/>
      </a:accent3>
      <a:accent4>
        <a:srgbClr val="82CBD7"/>
      </a:accent4>
      <a:accent5>
        <a:srgbClr val="445776"/>
      </a:accent5>
      <a:accent6>
        <a:srgbClr val="ACBACF"/>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lnSpc>
            <a:spcPct val="96000"/>
          </a:lnSpc>
          <a:defRPr dirty="0" err="1">
            <a:solidFill>
              <a:schemeClr val="bg1"/>
            </a:solidFill>
            <a:latin typeface="Microsoft Sans Serif"/>
            <a:cs typeface="Microsoft Sans Serif"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accent6">
              <a:lumMod val="60000"/>
              <a:lumOff val="40000"/>
            </a:schemeClr>
          </a:solidFill>
          <a:round/>
          <a:headEnd type="none" w="sm" len="sm"/>
          <a:tailEnd type="none" w="sm" len="sm"/>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spAutoFit/>
      </a:bodyPr>
      <a:lstStyle>
        <a:defPPr algn="l">
          <a:lnSpc>
            <a:spcPct val="96000"/>
          </a:lnSpc>
          <a:defRPr sz="1600" dirty="0" smtClean="0">
            <a:solidFill>
              <a:schemeClr val="tx2"/>
            </a:solidFill>
            <a:latin typeface="Microsoft Sans Serif"/>
            <a:cs typeface="Microsoft Sans Serif" panose="020B0604020202020204" pitchFamily="34" charset="0"/>
          </a:defRPr>
        </a:defPPr>
      </a:lstStyle>
    </a:txDef>
  </a:objectDefaults>
  <a:extraClrSchemeLst/>
  <a:extLst>
    <a:ext uri="{05A4C25C-085E-4340-85A3-A5531E510DB2}">
      <thm15:themeFamily xmlns:thm15="http://schemas.microsoft.com/office/thememl/2012/main" name="Presentation5" id="{3E1FF87E-8DD1-9743-97A4-A4E694DB3A1F}" vid="{2EDF2CA8-8F06-3E4B-8E5B-EB2CFACD5DAD}"/>
    </a:ext>
  </a:extLst>
</a:theme>
</file>

<file path=ppt/theme/theme2.xml><?xml version="1.0" encoding="utf-8"?>
<a:theme xmlns:a="http://schemas.openxmlformats.org/drawingml/2006/main" name="Office Theme">
  <a:themeElements>
    <a:clrScheme name="Qualcomm 2019">
      <a:dk1>
        <a:srgbClr val="0E2C3A"/>
      </a:dk1>
      <a:lt1>
        <a:srgbClr val="F8F9FA"/>
      </a:lt1>
      <a:dk2>
        <a:srgbClr val="664C81"/>
      </a:dk2>
      <a:lt2>
        <a:srgbClr val="E04F4F"/>
      </a:lt2>
      <a:accent1>
        <a:srgbClr val="3253DC"/>
      </a:accent1>
      <a:accent2>
        <a:srgbClr val="7BA0FF"/>
      </a:accent2>
      <a:accent3>
        <a:srgbClr val="3BA9BB"/>
      </a:accent3>
      <a:accent4>
        <a:srgbClr val="86CDD9"/>
      </a:accent4>
      <a:accent5>
        <a:srgbClr val="4B5A75"/>
      </a:accent5>
      <a:accent6>
        <a:srgbClr val="B1BBCD"/>
      </a:accent6>
      <a:hlink>
        <a:srgbClr val="3253DC"/>
      </a:hlink>
      <a:folHlink>
        <a:srgbClr val="7BA0FF"/>
      </a:folHlink>
    </a:clrScheme>
    <a:fontScheme name="Qualcomm 2019">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Qualcomm 2019">
      <a:dk1>
        <a:srgbClr val="0E2C3A"/>
      </a:dk1>
      <a:lt1>
        <a:srgbClr val="F8F9FA"/>
      </a:lt1>
      <a:dk2>
        <a:srgbClr val="664C81"/>
      </a:dk2>
      <a:lt2>
        <a:srgbClr val="E04F4F"/>
      </a:lt2>
      <a:accent1>
        <a:srgbClr val="3253DC"/>
      </a:accent1>
      <a:accent2>
        <a:srgbClr val="7BA0FF"/>
      </a:accent2>
      <a:accent3>
        <a:srgbClr val="3BA9BB"/>
      </a:accent3>
      <a:accent4>
        <a:srgbClr val="86CDD9"/>
      </a:accent4>
      <a:accent5>
        <a:srgbClr val="4B5A75"/>
      </a:accent5>
      <a:accent6>
        <a:srgbClr val="B1BBCD"/>
      </a:accent6>
      <a:hlink>
        <a:srgbClr val="3253DC"/>
      </a:hlink>
      <a:folHlink>
        <a:srgbClr val="7BA0FF"/>
      </a:folHlink>
    </a:clrScheme>
    <a:fontScheme name="Qualcomm 2019">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1" ma:contentTypeDescription="Create a new document." ma:contentTypeScope="" ma:versionID="34e5ac9a8caec3b3a307c3cc058e3352">
  <xsd:schema xmlns:xsd="http://www.w3.org/2001/XMLSchema" xmlns:xs="http://www.w3.org/2001/XMLSchema" xmlns:p="http://schemas.microsoft.com/office/2006/metadata/properties" xmlns:ns3="ba37140e-f4c5-4a6c-a9b4-20a691ce6c8a" xmlns:ns4="cc9c437c-ae0c-4066-8d90-a0f7de786127" targetNamespace="http://schemas.microsoft.com/office/2006/metadata/properties" ma:root="true" ma:fieldsID="7ba339c1bd1ad2ececb802600786a551" ns3:_="" ns4:_="">
    <xsd:import namespace="ba37140e-f4c5-4a6c-a9b4-20a691ce6c8a"/>
    <xsd:import namespace="cc9c437c-ae0c-4066-8d90-a0f7de78612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Locatio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C23E6D-F14A-4278-BF72-70091051FB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37140e-f4c5-4a6c-a9b4-20a691ce6c8a"/>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C9DDD9B-7B51-4060-9BB8-22D3FE05A75B}">
  <ds:schemaRefs>
    <ds:schemaRef ds:uri="http://schemas.microsoft.com/sharepoint/v3/contenttype/forms"/>
  </ds:schemaRefs>
</ds:datastoreItem>
</file>

<file path=customXml/itemProps3.xml><?xml version="1.0" encoding="utf-8"?>
<ds:datastoreItem xmlns:ds="http://schemas.openxmlformats.org/officeDocument/2006/customXml" ds:itemID="{245230DE-62DB-43E1-8074-0E224BDBB3A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blank</Template>
  <TotalTime>26</TotalTime>
  <Words>248</Words>
  <Application>Microsoft Office PowerPoint</Application>
  <PresentationFormat>Widescreen</PresentationFormat>
  <Paragraphs>65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Century Gothic</vt:lpstr>
      <vt:lpstr>Microsoft Sans Serif</vt:lpstr>
      <vt:lpstr>Qualcomm Executive External</vt:lpstr>
      <vt:lpstr>Draft for discussion on SLAC representation</vt:lpstr>
      <vt:lpstr>Current coding of SLAC</vt:lpstr>
      <vt:lpstr>Proposed coding of SLAC in C1-221627</vt:lpstr>
      <vt:lpstr>Proposed coding of SLAC in C1-221248</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coding of SLAC</dc:title>
  <dc:subject/>
  <dc:creator>Sunghoon_CT1#134e</dc:creator>
  <cp:keywords/>
  <dc:description/>
  <cp:lastModifiedBy>Sunghoon_CT1#134e</cp:lastModifiedBy>
  <cp:revision>3</cp:revision>
  <dcterms:created xsi:type="dcterms:W3CDTF">2022-02-17T21:38:27Z</dcterms:created>
  <dcterms:modified xsi:type="dcterms:W3CDTF">2022-02-17T22:04:31Z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11556172</vt:lpwstr>
  </property>
  <property fmtid="{D5CDD505-2E9C-101B-9397-08002B2CF9AE}" pid="3" name="NXPowerLiteSettings">
    <vt:lpwstr>C980073804F000</vt:lpwstr>
  </property>
  <property fmtid="{D5CDD505-2E9C-101B-9397-08002B2CF9AE}" pid="4" name="NXPowerLiteVersion">
    <vt:lpwstr>D8.0.4</vt:lpwstr>
  </property>
  <property fmtid="{D5CDD505-2E9C-101B-9397-08002B2CF9AE}" pid="5" name="ContentTypeId">
    <vt:lpwstr>0x010100EB28163D68FE8E4D9361964FDD814FC4</vt:lpwstr>
  </property>
</Properties>
</file>