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5" r:id="rId4"/>
  </p:sldMasterIdLst>
  <p:notesMasterIdLst>
    <p:notesMasterId r:id="rId9"/>
  </p:notesMasterIdLst>
  <p:handoutMasterIdLst>
    <p:handoutMasterId r:id="rId10"/>
  </p:handoutMasterIdLst>
  <p:sldIdLst>
    <p:sldId id="259" r:id="rId5"/>
    <p:sldId id="256" r:id="rId6"/>
    <p:sldId id="257" r:id="rId7"/>
    <p:sldId id="258"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yler lynch" initials="tl" lastIdx="24" clrIdx="0">
    <p:extLst>
      <p:ext uri="{19B8F6BF-5375-455C-9EA6-DF929625EA0E}">
        <p15:presenceInfo xmlns:p15="http://schemas.microsoft.com/office/powerpoint/2012/main" userId="4d79623da105b09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ACBACF"/>
    <a:srgbClr val="F2F3F5"/>
    <a:srgbClr val="4C5B6E"/>
    <a:srgbClr val="496471"/>
    <a:srgbClr val="F2F5F8"/>
    <a:srgbClr val="F0F2F6"/>
    <a:srgbClr val="FAFBFC"/>
    <a:srgbClr val="F9FBFD"/>
    <a:srgbClr val="F4F7F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37B3D3-BB22-4140-9217-305D80A6B771}" v="6" dt="2022-02-18T05:13:37.0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128" autoAdjust="0"/>
  </p:normalViewPr>
  <p:slideViewPr>
    <p:cSldViewPr snapToGrid="0">
      <p:cViewPr varScale="1">
        <p:scale>
          <a:sx n="114" d="100"/>
          <a:sy n="114" d="100"/>
        </p:scale>
        <p:origin x="360" y="10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30" d="100"/>
        <a:sy n="130" d="100"/>
      </p:scale>
      <p:origin x="0" y="-30616"/>
    </p:cViewPr>
  </p:sorterViewPr>
  <p:notesViewPr>
    <p:cSldViewPr snapToGrid="0">
      <p:cViewPr varScale="1">
        <p:scale>
          <a:sx n="117" d="100"/>
          <a:sy n="117" d="100"/>
        </p:scale>
        <p:origin x="50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nghoon Kim" userId="271d6992-43f1-4f2d-8f03-027e6027b62b" providerId="ADAL" clId="{0A37B3D3-BB22-4140-9217-305D80A6B771}"/>
    <pc:docChg chg="undo custSel addSld delSld modSld">
      <pc:chgData name="Sunghoon Kim" userId="271d6992-43f1-4f2d-8f03-027e6027b62b" providerId="ADAL" clId="{0A37B3D3-BB22-4140-9217-305D80A6B771}" dt="2022-02-18T05:13:41.349" v="219" actId="478"/>
      <pc:docMkLst>
        <pc:docMk/>
      </pc:docMkLst>
      <pc:sldChg chg="addSp delSp modSp mod">
        <pc:chgData name="Sunghoon Kim" userId="271d6992-43f1-4f2d-8f03-027e6027b62b" providerId="ADAL" clId="{0A37B3D3-BB22-4140-9217-305D80A6B771}" dt="2022-02-18T05:13:41.349" v="219" actId="478"/>
        <pc:sldMkLst>
          <pc:docMk/>
          <pc:sldMk cId="4117838344" sldId="257"/>
        </pc:sldMkLst>
        <pc:spChg chg="mod">
          <ac:chgData name="Sunghoon Kim" userId="271d6992-43f1-4f2d-8f03-027e6027b62b" providerId="ADAL" clId="{0A37B3D3-BB22-4140-9217-305D80A6B771}" dt="2022-02-17T22:04:28.713" v="63" actId="1076"/>
          <ac:spMkLst>
            <pc:docMk/>
            <pc:sldMk cId="4117838344" sldId="257"/>
            <ac:spMk id="6" creationId="{517404E7-8C96-4429-B6C7-9F5CF8FED15F}"/>
          </ac:spMkLst>
        </pc:spChg>
        <pc:spChg chg="add del mod">
          <ac:chgData name="Sunghoon Kim" userId="271d6992-43f1-4f2d-8f03-027e6027b62b" providerId="ADAL" clId="{0A37B3D3-BB22-4140-9217-305D80A6B771}" dt="2022-02-18T05:13:41.349" v="219" actId="478"/>
          <ac:spMkLst>
            <pc:docMk/>
            <pc:sldMk cId="4117838344" sldId="257"/>
            <ac:spMk id="35" creationId="{8DDA2F14-1E4F-4ACC-BFA6-12F50693F71C}"/>
          </ac:spMkLst>
        </pc:spChg>
        <pc:cxnChg chg="mod">
          <ac:chgData name="Sunghoon Kim" userId="271d6992-43f1-4f2d-8f03-027e6027b62b" providerId="ADAL" clId="{0A37B3D3-BB22-4140-9217-305D80A6B771}" dt="2022-02-17T22:04:28.713" v="63" actId="1076"/>
          <ac:cxnSpMkLst>
            <pc:docMk/>
            <pc:sldMk cId="4117838344" sldId="257"/>
            <ac:cxnSpMk id="5" creationId="{B1820D9E-17C3-4BDD-9E6B-4238A77DE0DF}"/>
          </ac:cxnSpMkLst>
        </pc:cxnChg>
      </pc:sldChg>
      <pc:sldChg chg="addSp modSp mod">
        <pc:chgData name="Sunghoon Kim" userId="271d6992-43f1-4f2d-8f03-027e6027b62b" providerId="ADAL" clId="{0A37B3D3-BB22-4140-9217-305D80A6B771}" dt="2022-02-18T05:10:51.411" v="185" actId="571"/>
        <pc:sldMkLst>
          <pc:docMk/>
          <pc:sldMk cId="2262153898" sldId="258"/>
        </pc:sldMkLst>
        <pc:spChg chg="mod">
          <ac:chgData name="Sunghoon Kim" userId="271d6992-43f1-4f2d-8f03-027e6027b62b" providerId="ADAL" clId="{0A37B3D3-BB22-4140-9217-305D80A6B771}" dt="2022-02-18T05:09:30.127" v="108" actId="20577"/>
          <ac:spMkLst>
            <pc:docMk/>
            <pc:sldMk cId="2262153898" sldId="258"/>
            <ac:spMk id="22" creationId="{3F2B3674-2B1C-46F8-9FB5-8CBAD7D1AF1A}"/>
          </ac:spMkLst>
        </pc:spChg>
        <pc:spChg chg="mod">
          <ac:chgData name="Sunghoon Kim" userId="271d6992-43f1-4f2d-8f03-027e6027b62b" providerId="ADAL" clId="{0A37B3D3-BB22-4140-9217-305D80A6B771}" dt="2022-02-18T05:09:06.067" v="66" actId="2085"/>
          <ac:spMkLst>
            <pc:docMk/>
            <pc:sldMk cId="2262153898" sldId="258"/>
            <ac:spMk id="25" creationId="{1FB29943-6FD2-4847-9FDA-14FAC9A8731C}"/>
          </ac:spMkLst>
        </pc:spChg>
        <pc:spChg chg="mod">
          <ac:chgData name="Sunghoon Kim" userId="271d6992-43f1-4f2d-8f03-027e6027b62b" providerId="ADAL" clId="{0A37B3D3-BB22-4140-9217-305D80A6B771}" dt="2022-02-18T05:09:10.060" v="67" actId="2085"/>
          <ac:spMkLst>
            <pc:docMk/>
            <pc:sldMk cId="2262153898" sldId="258"/>
            <ac:spMk id="40" creationId="{77C1128E-22C5-45A6-BD0F-D47364705463}"/>
          </ac:spMkLst>
        </pc:spChg>
        <pc:spChg chg="add mod">
          <ac:chgData name="Sunghoon Kim" userId="271d6992-43f1-4f2d-8f03-027e6027b62b" providerId="ADAL" clId="{0A37B3D3-BB22-4140-9217-305D80A6B771}" dt="2022-02-18T05:09:56.323" v="160" actId="1076"/>
          <ac:spMkLst>
            <pc:docMk/>
            <pc:sldMk cId="2262153898" sldId="258"/>
            <ac:spMk id="44" creationId="{3E65868A-2BA2-4BC2-BFE4-F1D0AABC27F0}"/>
          </ac:spMkLst>
        </pc:spChg>
        <pc:spChg chg="mod">
          <ac:chgData name="Sunghoon Kim" userId="271d6992-43f1-4f2d-8f03-027e6027b62b" providerId="ADAL" clId="{0A37B3D3-BB22-4140-9217-305D80A6B771}" dt="2022-02-18T05:08:57.678" v="64" actId="2085"/>
          <ac:spMkLst>
            <pc:docMk/>
            <pc:sldMk cId="2262153898" sldId="258"/>
            <ac:spMk id="45" creationId="{2D6A6133-0156-4FF8-A180-1526B2C68256}"/>
          </ac:spMkLst>
        </pc:spChg>
        <pc:spChg chg="mod">
          <ac:chgData name="Sunghoon Kim" userId="271d6992-43f1-4f2d-8f03-027e6027b62b" providerId="ADAL" clId="{0A37B3D3-BB22-4140-9217-305D80A6B771}" dt="2022-02-18T05:09:01.348" v="65" actId="2085"/>
          <ac:spMkLst>
            <pc:docMk/>
            <pc:sldMk cId="2262153898" sldId="258"/>
            <ac:spMk id="46" creationId="{059014CC-47AD-4096-9A3C-F08E1960C246}"/>
          </ac:spMkLst>
        </pc:spChg>
        <pc:spChg chg="add mod">
          <ac:chgData name="Sunghoon Kim" userId="271d6992-43f1-4f2d-8f03-027e6027b62b" providerId="ADAL" clId="{0A37B3D3-BB22-4140-9217-305D80A6B771}" dt="2022-02-18T05:10:43.407" v="182" actId="1076"/>
          <ac:spMkLst>
            <pc:docMk/>
            <pc:sldMk cId="2262153898" sldId="258"/>
            <ac:spMk id="47" creationId="{95E1C5B5-D00F-495A-864D-B385D6A6ADFC}"/>
          </ac:spMkLst>
        </pc:spChg>
        <pc:spChg chg="add mod">
          <ac:chgData name="Sunghoon Kim" userId="271d6992-43f1-4f2d-8f03-027e6027b62b" providerId="ADAL" clId="{0A37B3D3-BB22-4140-9217-305D80A6B771}" dt="2022-02-18T05:10:45.999" v="183" actId="571"/>
          <ac:spMkLst>
            <pc:docMk/>
            <pc:sldMk cId="2262153898" sldId="258"/>
            <ac:spMk id="48" creationId="{FEF3E8BF-6D0B-4BC8-B282-BF5D6C576118}"/>
          </ac:spMkLst>
        </pc:spChg>
        <pc:spChg chg="add mod">
          <ac:chgData name="Sunghoon Kim" userId="271d6992-43f1-4f2d-8f03-027e6027b62b" providerId="ADAL" clId="{0A37B3D3-BB22-4140-9217-305D80A6B771}" dt="2022-02-18T05:10:49.064" v="184" actId="571"/>
          <ac:spMkLst>
            <pc:docMk/>
            <pc:sldMk cId="2262153898" sldId="258"/>
            <ac:spMk id="49" creationId="{91C89076-69E1-4CE2-9D63-A8FAF269EF4E}"/>
          </ac:spMkLst>
        </pc:spChg>
        <pc:spChg chg="add mod">
          <ac:chgData name="Sunghoon Kim" userId="271d6992-43f1-4f2d-8f03-027e6027b62b" providerId="ADAL" clId="{0A37B3D3-BB22-4140-9217-305D80A6B771}" dt="2022-02-18T05:10:51.411" v="185" actId="571"/>
          <ac:spMkLst>
            <pc:docMk/>
            <pc:sldMk cId="2262153898" sldId="258"/>
            <ac:spMk id="50" creationId="{DD7BFE0C-956A-493C-ADD4-006D4A8F9BD3}"/>
          </ac:spMkLst>
        </pc:spChg>
        <pc:spChg chg="mod">
          <ac:chgData name="Sunghoon Kim" userId="271d6992-43f1-4f2d-8f03-027e6027b62b" providerId="ADAL" clId="{0A37B3D3-BB22-4140-9217-305D80A6B771}" dt="2022-02-17T22:04:09.390" v="58" actId="1076"/>
          <ac:spMkLst>
            <pc:docMk/>
            <pc:sldMk cId="2262153898" sldId="258"/>
            <ac:spMk id="51" creationId="{C44D5816-692A-4287-9E38-423549EB8421}"/>
          </ac:spMkLst>
        </pc:spChg>
        <pc:spChg chg="mod">
          <ac:chgData name="Sunghoon Kim" userId="271d6992-43f1-4f2d-8f03-027e6027b62b" providerId="ADAL" clId="{0A37B3D3-BB22-4140-9217-305D80A6B771}" dt="2022-02-18T05:10:06.961" v="161" actId="1076"/>
          <ac:spMkLst>
            <pc:docMk/>
            <pc:sldMk cId="2262153898" sldId="258"/>
            <ac:spMk id="52" creationId="{E9211D92-3F2A-4365-817A-35454AA3BCEB}"/>
          </ac:spMkLst>
        </pc:spChg>
      </pc:sldChg>
      <pc:sldChg chg="modSp new del mod">
        <pc:chgData name="Sunghoon Kim" userId="271d6992-43f1-4f2d-8f03-027e6027b62b" providerId="ADAL" clId="{0A37B3D3-BB22-4140-9217-305D80A6B771}" dt="2022-02-18T05:13:31.138" v="216" actId="47"/>
        <pc:sldMkLst>
          <pc:docMk/>
          <pc:sldMk cId="3095487539" sldId="260"/>
        </pc:sldMkLst>
        <pc:spChg chg="mod">
          <ac:chgData name="Sunghoon Kim" userId="271d6992-43f1-4f2d-8f03-027e6027b62b" providerId="ADAL" clId="{0A37B3D3-BB22-4140-9217-305D80A6B771}" dt="2022-02-18T05:13:15.654" v="215" actId="20577"/>
          <ac:spMkLst>
            <pc:docMk/>
            <pc:sldMk cId="3095487539" sldId="260"/>
            <ac:spMk id="2" creationId="{B96A5981-0168-4B6E-AB12-D0C6571277D3}"/>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57161BF-B23B-4394-A96E-F4360C62819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2EFA4A7-9429-4DF7-ABF5-D9E5B2540EA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BAD32F0-874C-4AAC-9514-AAD3E6FF80D6}" type="datetimeFigureOut">
              <a:rPr lang="en-US" smtClean="0"/>
              <a:t>2/17/2022</a:t>
            </a:fld>
            <a:endParaRPr lang="en-US"/>
          </a:p>
        </p:txBody>
      </p:sp>
      <p:sp>
        <p:nvSpPr>
          <p:cNvPr id="4" name="Footer Placeholder 3">
            <a:extLst>
              <a:ext uri="{FF2B5EF4-FFF2-40B4-BE49-F238E27FC236}">
                <a16:creationId xmlns:a16="http://schemas.microsoft.com/office/drawing/2014/main" id="{7FFAA4EB-3327-4214-8C66-D022262D928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C59F6045-FEC1-483F-916F-4A70D359C00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6F42476-7A7B-40F5-8A25-2A09BD3C8867}" type="slidenum">
              <a:rPr lang="en-US" smtClean="0"/>
              <a:t>‹#›</a:t>
            </a:fld>
            <a:endParaRPr lang="en-US"/>
          </a:p>
        </p:txBody>
      </p:sp>
    </p:spTree>
    <p:extLst>
      <p:ext uri="{BB962C8B-B14F-4D97-AF65-F5344CB8AC3E}">
        <p14:creationId xmlns:p14="http://schemas.microsoft.com/office/powerpoint/2010/main" val="25039673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6D1935-2548-4788-81DD-641A298E824F}" type="datetimeFigureOut">
              <a:rPr lang="de-DE" smtClean="0"/>
              <a:t>17.02.2022</a:t>
            </a:fld>
            <a:endParaRPr lang="de-D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75E7E4-6857-4F03-A780-9887AA86825E}" type="slidenum">
              <a:rPr lang="de-DE" smtClean="0"/>
              <a:t>‹#›</a:t>
            </a:fld>
            <a:endParaRPr lang="de-DE"/>
          </a:p>
        </p:txBody>
      </p:sp>
    </p:spTree>
    <p:extLst>
      <p:ext uri="{BB962C8B-B14F-4D97-AF65-F5344CB8AC3E}">
        <p14:creationId xmlns:p14="http://schemas.microsoft.com/office/powerpoint/2010/main" val="15764836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Blue">
    <p:bg>
      <p:bgPr>
        <a:solidFill>
          <a:srgbClr val="FFFFFF"/>
        </a:solidFill>
        <a:effectLst/>
      </p:bgPr>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93EAE5D0-9BB5-4EB8-B2B1-42226863B63D}"/>
              </a:ext>
            </a:extLst>
          </p:cNvPr>
          <p:cNvGrpSpPr/>
          <p:nvPr userDrawn="1"/>
        </p:nvGrpSpPr>
        <p:grpSpPr>
          <a:xfrm>
            <a:off x="-1" y="-3"/>
            <a:ext cx="9789436" cy="6167628"/>
            <a:chOff x="-1" y="-3"/>
            <a:chExt cx="9789436" cy="6167628"/>
          </a:xfrm>
        </p:grpSpPr>
        <p:sp>
          <p:nvSpPr>
            <p:cNvPr id="71" name="Rectangle: Single Corner Rounded 55">
              <a:extLst>
                <a:ext uri="{FF2B5EF4-FFF2-40B4-BE49-F238E27FC236}">
                  <a16:creationId xmlns:a16="http://schemas.microsoft.com/office/drawing/2014/main" id="{8EA3C713-B8AC-4809-9208-3E3B708504DD}"/>
                </a:ext>
              </a:extLst>
            </p:cNvPr>
            <p:cNvSpPr/>
            <p:nvPr userDrawn="1"/>
          </p:nvSpPr>
          <p:spPr bwMode="gray">
            <a:xfrm flipV="1">
              <a:off x="-1" y="2"/>
              <a:ext cx="9779986" cy="6167623"/>
            </a:xfrm>
            <a:prstGeom prst="round1Rect">
              <a:avLst>
                <a:gd name="adj" fmla="val 1969"/>
              </a:avLst>
            </a:prstGeom>
            <a:solidFill>
              <a:srgbClr val="7CA0FF"/>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dirty="0">
                <a:solidFill>
                  <a:prstClr val="white"/>
                </a:solidFill>
              </a:endParaRPr>
            </a:p>
          </p:txBody>
        </p:sp>
        <p:sp>
          <p:nvSpPr>
            <p:cNvPr id="72" name="Rectangle: Single Corner Rounded 49">
              <a:extLst>
                <a:ext uri="{FF2B5EF4-FFF2-40B4-BE49-F238E27FC236}">
                  <a16:creationId xmlns:a16="http://schemas.microsoft.com/office/drawing/2014/main" id="{4EEC7D30-2878-4223-82F7-D2AC2961696B}"/>
                </a:ext>
              </a:extLst>
            </p:cNvPr>
            <p:cNvSpPr/>
            <p:nvPr userDrawn="1"/>
          </p:nvSpPr>
          <p:spPr bwMode="gray">
            <a:xfrm flipV="1">
              <a:off x="9537470" y="2"/>
              <a:ext cx="251965" cy="6167623"/>
            </a:xfrm>
            <a:prstGeom prst="round1Rect">
              <a:avLst>
                <a:gd name="adj" fmla="val 50000"/>
              </a:avLst>
            </a:prstGeom>
            <a:gradFill flip="none" rotWithShape="1">
              <a:gsLst>
                <a:gs pos="100000">
                  <a:srgbClr val="415795">
                    <a:lumMod val="100000"/>
                  </a:srgbClr>
                </a:gs>
                <a:gs pos="0">
                  <a:srgbClr val="7CA0FF">
                    <a:alpha val="0"/>
                  </a:srgbClr>
                </a:gs>
                <a:gs pos="64000">
                  <a:srgbClr val="5E7DCA"/>
                </a:gs>
              </a:gsLst>
              <a:lin ang="0" scaled="1"/>
              <a:tileRect/>
            </a:gradFill>
            <a:ln w="10795" cap="flat" cmpd="sng" algn="ctr">
              <a:noFill/>
              <a:prstDash val="solid"/>
            </a:ln>
            <a:effectLst/>
          </p:spPr>
          <p:txBody>
            <a:bodyPr rtlCol="0" anchor="ctr"/>
            <a:lstStyle/>
            <a:p>
              <a:pPr lvl="0" algn="ctr"/>
              <a:endParaRPr lang="en-US" kern="0" dirty="0">
                <a:solidFill>
                  <a:prstClr val="white"/>
                </a:solidFill>
              </a:endParaRPr>
            </a:p>
          </p:txBody>
        </p:sp>
        <p:sp>
          <p:nvSpPr>
            <p:cNvPr id="76" name="Rectangle: Single Corner Rounded 61">
              <a:extLst>
                <a:ext uri="{FF2B5EF4-FFF2-40B4-BE49-F238E27FC236}">
                  <a16:creationId xmlns:a16="http://schemas.microsoft.com/office/drawing/2014/main" id="{1BFF8163-93A0-42A6-BDE3-CBBEB8EDFE2F}"/>
                </a:ext>
              </a:extLst>
            </p:cNvPr>
            <p:cNvSpPr/>
            <p:nvPr/>
          </p:nvSpPr>
          <p:spPr bwMode="gray">
            <a:xfrm flipV="1">
              <a:off x="0" y="-3"/>
              <a:ext cx="8507176" cy="5477243"/>
            </a:xfrm>
            <a:prstGeom prst="round1Rect">
              <a:avLst>
                <a:gd name="adj" fmla="val 2348"/>
              </a:avLst>
            </a:prstGeom>
            <a:solidFill>
              <a:schemeClr val="accent1"/>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dirty="0">
                <a:solidFill>
                  <a:prstClr val="white"/>
                </a:solidFill>
              </a:endParaRPr>
            </a:p>
          </p:txBody>
        </p:sp>
        <p:sp>
          <p:nvSpPr>
            <p:cNvPr id="77" name="first shadow">
              <a:extLst>
                <a:ext uri="{FF2B5EF4-FFF2-40B4-BE49-F238E27FC236}">
                  <a16:creationId xmlns:a16="http://schemas.microsoft.com/office/drawing/2014/main" id="{C934CF1E-FF30-4CBB-9F82-A5A64F40A1ED}"/>
                </a:ext>
              </a:extLst>
            </p:cNvPr>
            <p:cNvSpPr/>
            <p:nvPr/>
          </p:nvSpPr>
          <p:spPr bwMode="gray">
            <a:xfrm flipV="1">
              <a:off x="7771339" y="0"/>
              <a:ext cx="735836" cy="5477242"/>
            </a:xfrm>
            <a:prstGeom prst="round1Rect">
              <a:avLst>
                <a:gd name="adj" fmla="val 17346"/>
              </a:avLst>
            </a:prstGeom>
            <a:gradFill flip="none" rotWithShape="1">
              <a:gsLst>
                <a:gs pos="58000">
                  <a:srgbClr val="243DA8">
                    <a:alpha val="50000"/>
                  </a:srgbClr>
                </a:gs>
                <a:gs pos="0">
                  <a:srgbClr val="314FD5">
                    <a:alpha val="0"/>
                  </a:srgbClr>
                </a:gs>
                <a:gs pos="89000">
                  <a:srgbClr val="1D3393">
                    <a:lumMod val="90000"/>
                  </a:srgbClr>
                </a:gs>
              </a:gsLst>
              <a:lin ang="0" scaled="1"/>
              <a:tileRect/>
            </a:gradFill>
            <a:ln w="10795" cap="flat" cmpd="sng" algn="ctr">
              <a:noFill/>
              <a:prstDash val="solid"/>
            </a:ln>
            <a:effectLst/>
          </p:spPr>
          <p:txBody>
            <a:bodyPr rtlCol="0" anchor="ctr"/>
            <a:lstStyle/>
            <a:p>
              <a:pPr lvl="0" algn="ctr"/>
              <a:endParaRPr lang="en-US" kern="0" dirty="0">
                <a:solidFill>
                  <a:prstClr val="white"/>
                </a:solidFill>
              </a:endParaRPr>
            </a:p>
          </p:txBody>
        </p:sp>
      </p:grpSp>
      <p:sp>
        <p:nvSpPr>
          <p:cNvPr id="38" name="Text Placeholder 7"/>
          <p:cNvSpPr>
            <a:spLocks noGrp="1"/>
          </p:cNvSpPr>
          <p:nvPr userDrawn="1">
            <p:ph type="body" sz="quarter" idx="10" hasCustomPrompt="1"/>
          </p:nvPr>
        </p:nvSpPr>
        <p:spPr bwMode="gray">
          <a:xfrm>
            <a:off x="495299" y="4195085"/>
            <a:ext cx="7055035" cy="961930"/>
          </a:xfrm>
          <a:prstGeom prst="rect">
            <a:avLst/>
          </a:prstGeom>
        </p:spPr>
        <p:txBody>
          <a:bodyPr>
            <a:noAutofit/>
          </a:bodyPr>
          <a:lstStyle>
            <a:lvl1pPr marL="0" indent="0">
              <a:spcBef>
                <a:spcPts val="0"/>
              </a:spcBef>
              <a:spcAft>
                <a:spcPts val="600"/>
              </a:spcAft>
              <a:buFont typeface="Microsoft Sans Serif" panose="020B0604020202020204" pitchFamily="34" charset="0"/>
              <a:buChar char="​"/>
              <a:defRPr sz="2100" b="1" spc="30" baseline="0">
                <a:solidFill>
                  <a:schemeClr val="bg1"/>
                </a:solidFill>
              </a:defRPr>
            </a:lvl1pPr>
            <a:lvl2pPr marL="0" indent="0">
              <a:lnSpc>
                <a:spcPct val="96000"/>
              </a:lnSpc>
              <a:spcBef>
                <a:spcPts val="0"/>
              </a:spcBef>
              <a:buFont typeface="Microsoft Sans Serif" panose="020B0604020202020204" pitchFamily="34" charset="0"/>
              <a:buNone/>
              <a:defRPr sz="1800">
                <a:solidFill>
                  <a:schemeClr val="bg1"/>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dirty="0"/>
              <a:t>Speaker name</a:t>
            </a:r>
          </a:p>
          <a:p>
            <a:pPr lvl="1"/>
            <a:r>
              <a:rPr lang="en-US" dirty="0"/>
              <a:t>Speaker title</a:t>
            </a:r>
          </a:p>
          <a:p>
            <a:pPr lvl="1"/>
            <a:endParaRPr lang="en-US" dirty="0"/>
          </a:p>
        </p:txBody>
      </p:sp>
      <p:sp>
        <p:nvSpPr>
          <p:cNvPr id="28" name="Text Placeholder 7">
            <a:extLst>
              <a:ext uri="{FF2B5EF4-FFF2-40B4-BE49-F238E27FC236}">
                <a16:creationId xmlns:a16="http://schemas.microsoft.com/office/drawing/2014/main" id="{B04D80C5-5B09-4391-914E-491EB6BF922B}"/>
              </a:ext>
            </a:extLst>
          </p:cNvPr>
          <p:cNvSpPr>
            <a:spLocks noGrp="1"/>
          </p:cNvSpPr>
          <p:nvPr userDrawn="1">
            <p:ph type="body" sz="quarter" idx="11" hasCustomPrompt="1"/>
          </p:nvPr>
        </p:nvSpPr>
        <p:spPr bwMode="gray">
          <a:xfrm>
            <a:off x="3372251" y="399994"/>
            <a:ext cx="1904056" cy="226772"/>
          </a:xfrm>
          <a:prstGeom prst="rect">
            <a:avLst/>
          </a:prstGeom>
        </p:spPr>
        <p:txBody>
          <a:bodyPr wrap="none"/>
          <a:lstStyle>
            <a:lvl1pPr marL="0" indent="0" algn="l">
              <a:lnSpc>
                <a:spcPct val="87000"/>
              </a:lnSpc>
              <a:spcBef>
                <a:spcPts val="0"/>
              </a:spcBef>
              <a:buNone/>
              <a:defRPr sz="1600" b="0">
                <a:solidFill>
                  <a:schemeClr val="bg1"/>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dirty="0"/>
              <a:t>Location</a:t>
            </a:r>
          </a:p>
        </p:txBody>
      </p:sp>
      <p:sp>
        <p:nvSpPr>
          <p:cNvPr id="29" name="Text Placeholder 5">
            <a:extLst>
              <a:ext uri="{FF2B5EF4-FFF2-40B4-BE49-F238E27FC236}">
                <a16:creationId xmlns:a16="http://schemas.microsoft.com/office/drawing/2014/main" id="{E4B73436-F9A5-4201-8676-5BB1475322E2}"/>
              </a:ext>
            </a:extLst>
          </p:cNvPr>
          <p:cNvSpPr>
            <a:spLocks noGrp="1"/>
          </p:cNvSpPr>
          <p:nvPr userDrawn="1">
            <p:ph type="body" sz="quarter" idx="13" hasCustomPrompt="1"/>
          </p:nvPr>
        </p:nvSpPr>
        <p:spPr bwMode="gray">
          <a:xfrm>
            <a:off x="495300" y="396125"/>
            <a:ext cx="1882210" cy="262176"/>
          </a:xfrm>
          <a:prstGeom prst="rect">
            <a:avLst/>
          </a:prstGeom>
        </p:spPr>
        <p:txBody>
          <a:bodyPr wrap="none"/>
          <a:lstStyle>
            <a:lvl1pPr marL="0" indent="0">
              <a:lnSpc>
                <a:spcPct val="87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Date</a:t>
            </a:r>
          </a:p>
        </p:txBody>
      </p:sp>
      <p:sp>
        <p:nvSpPr>
          <p:cNvPr id="30" name="Text Placeholder 48">
            <a:extLst>
              <a:ext uri="{FF2B5EF4-FFF2-40B4-BE49-F238E27FC236}">
                <a16:creationId xmlns:a16="http://schemas.microsoft.com/office/drawing/2014/main" id="{44CE8076-2642-41CB-B9C4-44BBD2A86AAA}"/>
              </a:ext>
            </a:extLst>
          </p:cNvPr>
          <p:cNvSpPr>
            <a:spLocks noGrp="1"/>
          </p:cNvSpPr>
          <p:nvPr userDrawn="1">
            <p:ph type="body" sz="quarter" idx="14" hasCustomPrompt="1"/>
          </p:nvPr>
        </p:nvSpPr>
        <p:spPr bwMode="gray">
          <a:xfrm>
            <a:off x="6233491" y="380897"/>
            <a:ext cx="1888737" cy="265271"/>
          </a:xfrm>
          <a:prstGeom prst="rect">
            <a:avLst/>
          </a:prstGeom>
        </p:spPr>
        <p:txBody>
          <a:bodyPr wrap="none"/>
          <a:lstStyle>
            <a:lvl1pPr marL="0" marR="0" indent="0" algn="l" defTabSz="914400" rtl="0" eaLnBrk="1" fontAlgn="auto" latinLnBrk="0" hangingPunct="1">
              <a:lnSpc>
                <a:spcPct val="87000"/>
              </a:lnSpc>
              <a:spcBef>
                <a:spcPts val="0"/>
              </a:spcBef>
              <a:spcAft>
                <a:spcPts val="0"/>
              </a:spcAft>
              <a:buClr>
                <a:srgbClr val="3253DC"/>
              </a:buClr>
              <a:buSzTx/>
              <a:buFont typeface="Arial" panose="020B0604020202020204" pitchFamily="34" charset="0"/>
              <a:buNone/>
              <a:tabLst/>
              <a:defRPr sz="1600" b="1">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marL="0" marR="0" lvl="0" indent="0" algn="l" defTabSz="914400" rtl="0" eaLnBrk="1" fontAlgn="auto" latinLnBrk="0" hangingPunct="1">
              <a:lnSpc>
                <a:spcPct val="98000"/>
              </a:lnSpc>
              <a:spcBef>
                <a:spcPts val="0"/>
              </a:spcBef>
              <a:spcAft>
                <a:spcPts val="0"/>
              </a:spcAft>
              <a:buClr>
                <a:srgbClr val="3253DC"/>
              </a:buClr>
              <a:buSzTx/>
              <a:buFont typeface="Arial" panose="020B0604020202020204" pitchFamily="34" charset="0"/>
              <a:buNone/>
              <a:tabLst/>
              <a:defRPr/>
            </a:pPr>
            <a:r>
              <a:rPr lang="en-US" dirty="0"/>
              <a:t>@</a:t>
            </a:r>
            <a:r>
              <a:rPr lang="en-US" dirty="0" err="1"/>
              <a:t>qualcomm</a:t>
            </a:r>
            <a:endParaRPr lang="en-US" dirty="0"/>
          </a:p>
        </p:txBody>
      </p:sp>
      <p:sp>
        <p:nvSpPr>
          <p:cNvPr id="17" name="Freeform 5">
            <a:extLst>
              <a:ext uri="{FF2B5EF4-FFF2-40B4-BE49-F238E27FC236}">
                <a16:creationId xmlns:a16="http://schemas.microsoft.com/office/drawing/2014/main" id="{DE4B2BCE-8AE1-43E3-B178-AF8DE6F44482}"/>
              </a:ext>
            </a:extLst>
          </p:cNvPr>
          <p:cNvSpPr>
            <a:spLocks noChangeAspect="1" noEditPoints="1"/>
          </p:cNvSpPr>
          <p:nvPr userDrawn="1"/>
        </p:nvSpPr>
        <p:spPr bwMode="black">
          <a:xfrm>
            <a:off x="10273307"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Sans Serif"/>
              <a:ea typeface="+mn-ea"/>
              <a:cs typeface="+mn-cs"/>
            </a:endParaRPr>
          </a:p>
        </p:txBody>
      </p:sp>
      <p:sp>
        <p:nvSpPr>
          <p:cNvPr id="13" name="Title 2">
            <a:extLst>
              <a:ext uri="{FF2B5EF4-FFF2-40B4-BE49-F238E27FC236}">
                <a16:creationId xmlns:a16="http://schemas.microsoft.com/office/drawing/2014/main" id="{3EB0BD3E-DA13-45AB-BAE1-25767D7B24A2}"/>
              </a:ext>
            </a:extLst>
          </p:cNvPr>
          <p:cNvSpPr>
            <a:spLocks noGrp="1"/>
          </p:cNvSpPr>
          <p:nvPr>
            <p:ph type="title"/>
          </p:nvPr>
        </p:nvSpPr>
        <p:spPr bwMode="gray">
          <a:xfrm>
            <a:off x="431638" y="2256890"/>
            <a:ext cx="7415930" cy="1820755"/>
          </a:xfrm>
        </p:spPr>
        <p:txBody>
          <a:bodyPr wrap="square">
            <a:spAutoFit/>
          </a:bodyPr>
          <a:lstStyle>
            <a:lvl1pPr>
              <a:lnSpc>
                <a:spcPct val="87000"/>
              </a:lnSpc>
              <a:defRPr sz="68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538814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Agenda Gun Metal">
    <p:bg>
      <p:bgPr>
        <a:solidFill>
          <a:schemeClr val="accent5"/>
        </a:solidFill>
        <a:effectLst/>
      </p:bgPr>
    </p:bg>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844D2DF1-213C-E34C-914C-F604B1F3F8D8}"/>
              </a:ext>
            </a:extLst>
          </p:cNvPr>
          <p:cNvSpPr>
            <a:spLocks noGrp="1"/>
          </p:cNvSpPr>
          <p:nvPr userDrawn="1">
            <p:ph sz="quarter" idx="10"/>
          </p:nvPr>
        </p:nvSpPr>
        <p:spPr>
          <a:xfrm>
            <a:off x="530352" y="2368296"/>
            <a:ext cx="6391148" cy="4081659"/>
          </a:xfrm>
          <a:prstGeom prst="rect">
            <a:avLst/>
          </a:prstGeom>
        </p:spPr>
        <p:txBody>
          <a:bodyPr/>
          <a:lstStyle>
            <a:lvl1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bg1"/>
                </a:solidFill>
              </a:defRPr>
            </a:lvl1pPr>
            <a:lvl2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bg1"/>
                </a:solidFill>
              </a:defRPr>
            </a:lvl2pPr>
            <a:lvl3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bg1"/>
                </a:solidFill>
              </a:defRPr>
            </a:lvl3pPr>
            <a:lvl4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bg1"/>
                </a:solidFill>
              </a:defRPr>
            </a:lvl4pPr>
            <a:lvl5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21" name="Straight Connector 20">
            <a:extLst>
              <a:ext uri="{FF2B5EF4-FFF2-40B4-BE49-F238E27FC236}">
                <a16:creationId xmlns:a16="http://schemas.microsoft.com/office/drawing/2014/main" id="{31C2B1F2-008B-4DC9-9D3D-15CE505559FF}"/>
              </a:ext>
            </a:extLst>
          </p:cNvPr>
          <p:cNvCxnSpPr>
            <a:cxnSpLocks/>
          </p:cNvCxnSpPr>
          <p:nvPr userDrawn="1"/>
        </p:nvCxnSpPr>
        <p:spPr>
          <a:xfrm>
            <a:off x="501650" y="2171019"/>
            <a:ext cx="6419850" cy="0"/>
          </a:xfrm>
          <a:prstGeom prst="line">
            <a:avLst/>
          </a:prstGeom>
          <a:ln w="12700" cap="rnd">
            <a:solidFill>
              <a:schemeClr val="accent6">
                <a:alpha val="71000"/>
              </a:schemeClr>
            </a:solidFill>
            <a:round/>
            <a:headEnd w="lg" len="lg"/>
            <a:tailEnd type="none"/>
          </a:ln>
        </p:spPr>
        <p:style>
          <a:lnRef idx="1">
            <a:schemeClr val="accent1"/>
          </a:lnRef>
          <a:fillRef idx="0">
            <a:schemeClr val="accent1"/>
          </a:fillRef>
          <a:effectRef idx="0">
            <a:schemeClr val="accent1"/>
          </a:effectRef>
          <a:fontRef idx="minor">
            <a:schemeClr val="tx1"/>
          </a:fontRef>
        </p:style>
      </p:cxnSp>
      <p:grpSp>
        <p:nvGrpSpPr>
          <p:cNvPr id="5" name="Group 4">
            <a:extLst>
              <a:ext uri="{FF2B5EF4-FFF2-40B4-BE49-F238E27FC236}">
                <a16:creationId xmlns:a16="http://schemas.microsoft.com/office/drawing/2014/main" id="{BCA85743-DB0F-45DD-9AFD-2C0317477EE5}"/>
              </a:ext>
            </a:extLst>
          </p:cNvPr>
          <p:cNvGrpSpPr/>
          <p:nvPr userDrawn="1"/>
        </p:nvGrpSpPr>
        <p:grpSpPr>
          <a:xfrm>
            <a:off x="8011668" y="-920"/>
            <a:ext cx="4180332" cy="6859841"/>
            <a:chOff x="8011668" y="-920"/>
            <a:chExt cx="4180332" cy="6859841"/>
          </a:xfrm>
        </p:grpSpPr>
        <p:sp>
          <p:nvSpPr>
            <p:cNvPr id="4" name="Rectangle 3">
              <a:extLst>
                <a:ext uri="{FF2B5EF4-FFF2-40B4-BE49-F238E27FC236}">
                  <a16:creationId xmlns:a16="http://schemas.microsoft.com/office/drawing/2014/main" id="{21308D66-143B-A349-ACCD-3D00D906A092}"/>
                </a:ext>
              </a:extLst>
            </p:cNvPr>
            <p:cNvSpPr/>
            <p:nvPr userDrawn="1"/>
          </p:nvSpPr>
          <p:spPr>
            <a:xfrm>
              <a:off x="8506968" y="236"/>
              <a:ext cx="1280160" cy="685752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1200" cap="none" spc="0" normalizeH="0" baseline="0" noProof="0" dirty="0">
                <a:ln>
                  <a:noFill/>
                </a:ln>
                <a:solidFill>
                  <a:srgbClr val="FFFFFF"/>
                </a:solidFill>
                <a:effectLst/>
                <a:uLnTx/>
                <a:uFillTx/>
                <a:latin typeface="Microsoft Sans Serif"/>
                <a:ea typeface="+mn-ea"/>
                <a:cs typeface="+mn-cs"/>
              </a:endParaRPr>
            </a:p>
          </p:txBody>
        </p:sp>
        <p:sp>
          <p:nvSpPr>
            <p:cNvPr id="6" name="Rectangle 5">
              <a:extLst>
                <a:ext uri="{FF2B5EF4-FFF2-40B4-BE49-F238E27FC236}">
                  <a16:creationId xmlns:a16="http://schemas.microsoft.com/office/drawing/2014/main" id="{491A9D0B-FE28-9048-B13B-E76F407CA744}"/>
                </a:ext>
              </a:extLst>
            </p:cNvPr>
            <p:cNvSpPr/>
            <p:nvPr/>
          </p:nvSpPr>
          <p:spPr>
            <a:xfrm>
              <a:off x="9787128" y="-920"/>
              <a:ext cx="2404872" cy="685984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indent="0" algn="ctr" fontAlgn="auto">
                <a:lnSpc>
                  <a:spcPct val="100000"/>
                </a:lnSpc>
                <a:spcBef>
                  <a:spcPts val="0"/>
                </a:spcBef>
                <a:spcAft>
                  <a:spcPts val="0"/>
                </a:spcAft>
                <a:buClrTx/>
                <a:buSzTx/>
                <a:buFontTx/>
                <a:buNone/>
                <a:tabLst/>
              </a:pPr>
              <a:endParaRPr kumimoji="0" lang="en-US" sz="1067" b="0" i="0" u="none" strike="noStrike" cap="none" spc="0" normalizeH="0" baseline="0" noProof="0" dirty="0">
                <a:ln>
                  <a:noFill/>
                </a:ln>
                <a:solidFill>
                  <a:srgbClr val="FFFFFF"/>
                </a:solidFill>
                <a:effectLst/>
                <a:uLnTx/>
                <a:uFillTx/>
                <a:latin typeface="Microsoft Sans Serif"/>
              </a:endParaRPr>
            </a:p>
          </p:txBody>
        </p:sp>
        <p:sp>
          <p:nvSpPr>
            <p:cNvPr id="22" name="Rectangle: Single Corner Rounded 6">
              <a:extLst>
                <a:ext uri="{FF2B5EF4-FFF2-40B4-BE49-F238E27FC236}">
                  <a16:creationId xmlns:a16="http://schemas.microsoft.com/office/drawing/2014/main" id="{D1973D7C-0652-4165-88A1-4FB9828F5615}"/>
                </a:ext>
              </a:extLst>
            </p:cNvPr>
            <p:cNvSpPr/>
            <p:nvPr userDrawn="1"/>
          </p:nvSpPr>
          <p:spPr bwMode="gray">
            <a:xfrm flipV="1">
              <a:off x="8011668" y="0"/>
              <a:ext cx="493776" cy="6858003"/>
            </a:xfrm>
            <a:prstGeom prst="round1Rect">
              <a:avLst>
                <a:gd name="adj" fmla="val 0"/>
              </a:avLst>
            </a:prstGeom>
            <a:gradFill flip="none" rotWithShape="1">
              <a:gsLst>
                <a:gs pos="0">
                  <a:schemeClr val="accent5"/>
                </a:gs>
                <a:gs pos="100000">
                  <a:schemeClr val="accent5">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23" name="Rectangle: Single Corner Rounded 6">
              <a:extLst>
                <a:ext uri="{FF2B5EF4-FFF2-40B4-BE49-F238E27FC236}">
                  <a16:creationId xmlns:a16="http://schemas.microsoft.com/office/drawing/2014/main" id="{59E261A4-BD2B-47CA-A4EB-774113F2B7FE}"/>
                </a:ext>
              </a:extLst>
            </p:cNvPr>
            <p:cNvSpPr/>
            <p:nvPr userDrawn="1"/>
          </p:nvSpPr>
          <p:spPr bwMode="gray">
            <a:xfrm rot="10800000" flipH="1" flipV="1">
              <a:off x="9293353" y="1"/>
              <a:ext cx="493775" cy="6857530"/>
            </a:xfrm>
            <a:prstGeom prst="round1Rect">
              <a:avLst>
                <a:gd name="adj" fmla="val 0"/>
              </a:avLst>
            </a:prstGeom>
            <a:gradFill flip="none" rotWithShape="1">
              <a:gsLst>
                <a:gs pos="100000">
                  <a:schemeClr val="accent6">
                    <a:lumMod val="50000"/>
                    <a:alpha val="65000"/>
                  </a:schemeClr>
                </a:gs>
                <a:gs pos="0">
                  <a:schemeClr val="accent6">
                    <a:alpha val="0"/>
                  </a:schemeClr>
                </a:gs>
                <a:gs pos="64000">
                  <a:schemeClr val="accent6">
                    <a:lumMod val="50000"/>
                    <a:alpha val="35000"/>
                  </a:schemeClr>
                </a:gs>
              </a:gsLst>
              <a:lin ang="0" scaled="1"/>
              <a:tileRect/>
            </a:gradFill>
            <a:ln w="10795" cap="flat" cmpd="sng" algn="ctr">
              <a:noFill/>
              <a:prstDash val="solid"/>
            </a:ln>
            <a:effectLst/>
          </p:spPr>
          <p:txBody>
            <a:bodyPr rtlCol="0" anchor="ctr"/>
            <a:lstStyle/>
            <a:p>
              <a:pPr lvl="0" algn="ctr"/>
              <a:endParaRPr lang="en-US" kern="0" dirty="0">
                <a:solidFill>
                  <a:prstClr val="white"/>
                </a:solidFill>
              </a:endParaRPr>
            </a:p>
          </p:txBody>
        </p:sp>
      </p:grpSp>
      <p:sp>
        <p:nvSpPr>
          <p:cNvPr id="11" name="Freeform 5">
            <a:extLst>
              <a:ext uri="{FF2B5EF4-FFF2-40B4-BE49-F238E27FC236}">
                <a16:creationId xmlns:a16="http://schemas.microsoft.com/office/drawing/2014/main" id="{CE72B82E-6803-483D-87FB-DDB5CF32DB13}"/>
              </a:ext>
            </a:extLst>
          </p:cNvPr>
          <p:cNvSpPr>
            <a:spLocks noChangeAspect="1" noEditPoints="1"/>
          </p:cNvSpPr>
          <p:nvPr userDrawn="1"/>
        </p:nvSpPr>
        <p:spPr bwMode="black">
          <a:xfrm>
            <a:off x="10273307"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Sans Serif"/>
              <a:ea typeface="+mn-ea"/>
              <a:cs typeface="+mn-cs"/>
            </a:endParaRPr>
          </a:p>
        </p:txBody>
      </p:sp>
      <p:sp>
        <p:nvSpPr>
          <p:cNvPr id="12" name="Title 2">
            <a:extLst>
              <a:ext uri="{FF2B5EF4-FFF2-40B4-BE49-F238E27FC236}">
                <a16:creationId xmlns:a16="http://schemas.microsoft.com/office/drawing/2014/main" id="{416F6E19-F6AD-4B7C-9B5E-C7F31E7AD626}"/>
              </a:ext>
            </a:extLst>
          </p:cNvPr>
          <p:cNvSpPr>
            <a:spLocks noGrp="1"/>
          </p:cNvSpPr>
          <p:nvPr>
            <p:ph type="title"/>
          </p:nvPr>
        </p:nvSpPr>
        <p:spPr>
          <a:xfrm>
            <a:off x="475488" y="818952"/>
            <a:ext cx="6446012" cy="1110432"/>
          </a:xfrm>
        </p:spPr>
        <p:txBody>
          <a:bodyPr wrap="square">
            <a:spAutoFit/>
          </a:bodyPr>
          <a:lstStyle>
            <a:lvl1pPr>
              <a:defRPr sz="4400">
                <a:solidFill>
                  <a:schemeClr val="bg1"/>
                </a:solidFill>
              </a:defRPr>
            </a:lvl1pPr>
          </a:lstStyle>
          <a:p>
            <a:r>
              <a:rPr lang="en-US"/>
              <a:t>Click to edit Master title style</a:t>
            </a:r>
            <a:endParaRPr lang="en-US" dirty="0"/>
          </a:p>
        </p:txBody>
      </p:sp>
      <p:sp>
        <p:nvSpPr>
          <p:cNvPr id="13" name="TextBox 12">
            <a:extLst>
              <a:ext uri="{FF2B5EF4-FFF2-40B4-BE49-F238E27FC236}">
                <a16:creationId xmlns:a16="http://schemas.microsoft.com/office/drawing/2014/main" id="{77B51E1B-01CD-A84E-8D51-C4800B5A404E}"/>
              </a:ext>
            </a:extLst>
          </p:cNvPr>
          <p:cNvSpPr txBox="1"/>
          <p:nvPr userDrawn="1"/>
        </p:nvSpPr>
        <p:spPr>
          <a:xfrm>
            <a:off x="530352" y="6534114"/>
            <a:ext cx="4757928"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4065727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Agenda Midnight">
    <p:bg>
      <p:bgPr>
        <a:solidFill>
          <a:schemeClr val="tx2"/>
        </a:solidFill>
        <a:effectLst/>
      </p:bgPr>
    </p:bg>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844D2DF1-213C-E34C-914C-F604B1F3F8D8}"/>
              </a:ext>
            </a:extLst>
          </p:cNvPr>
          <p:cNvSpPr>
            <a:spLocks noGrp="1"/>
          </p:cNvSpPr>
          <p:nvPr userDrawn="1">
            <p:ph sz="quarter" idx="10"/>
          </p:nvPr>
        </p:nvSpPr>
        <p:spPr>
          <a:xfrm>
            <a:off x="530352" y="2368296"/>
            <a:ext cx="6391148" cy="4071829"/>
          </a:xfrm>
          <a:prstGeom prst="rect">
            <a:avLst/>
          </a:prstGeom>
        </p:spPr>
        <p:txBody>
          <a:bodyPr/>
          <a:lstStyle>
            <a:lvl1pPr marL="173736" indent="-173736">
              <a:lnSpc>
                <a:spcPct val="107000"/>
              </a:lnSpc>
              <a:spcBef>
                <a:spcPts val="0"/>
              </a:spcBef>
              <a:spcAft>
                <a:spcPts val="1800"/>
              </a:spcAft>
              <a:buClr>
                <a:schemeClr val="accent5"/>
              </a:buClr>
              <a:buFont typeface="Arial" panose="020B0604020202020204" pitchFamily="34" charset="0"/>
              <a:buChar char="•"/>
              <a:defRPr sz="1800">
                <a:solidFill>
                  <a:schemeClr val="bg1"/>
                </a:solidFill>
              </a:defRPr>
            </a:lvl1pPr>
            <a:lvl2pPr marL="173736" indent="-173736">
              <a:lnSpc>
                <a:spcPct val="107000"/>
              </a:lnSpc>
              <a:spcBef>
                <a:spcPts val="0"/>
              </a:spcBef>
              <a:spcAft>
                <a:spcPts val="1800"/>
              </a:spcAft>
              <a:buClr>
                <a:schemeClr val="accent5"/>
              </a:buClr>
              <a:buFont typeface="Arial" panose="020B0604020202020204" pitchFamily="34" charset="0"/>
              <a:buChar char="•"/>
              <a:defRPr sz="1800">
                <a:solidFill>
                  <a:schemeClr val="bg1"/>
                </a:solidFill>
              </a:defRPr>
            </a:lvl2pPr>
            <a:lvl3pPr marL="173736" indent="-173736">
              <a:lnSpc>
                <a:spcPct val="107000"/>
              </a:lnSpc>
              <a:spcBef>
                <a:spcPts val="0"/>
              </a:spcBef>
              <a:spcAft>
                <a:spcPts val="1800"/>
              </a:spcAft>
              <a:buClr>
                <a:schemeClr val="accent5"/>
              </a:buClr>
              <a:buFont typeface="Arial" panose="020B0604020202020204" pitchFamily="34" charset="0"/>
              <a:buChar char="•"/>
              <a:defRPr sz="1800">
                <a:solidFill>
                  <a:schemeClr val="bg1"/>
                </a:solidFill>
              </a:defRPr>
            </a:lvl3pPr>
            <a:lvl4pPr marL="173736" indent="-173736">
              <a:lnSpc>
                <a:spcPct val="107000"/>
              </a:lnSpc>
              <a:spcBef>
                <a:spcPts val="0"/>
              </a:spcBef>
              <a:spcAft>
                <a:spcPts val="1800"/>
              </a:spcAft>
              <a:buClr>
                <a:schemeClr val="accent5"/>
              </a:buClr>
              <a:buFont typeface="Arial" panose="020B0604020202020204" pitchFamily="34" charset="0"/>
              <a:buChar char="•"/>
              <a:defRPr sz="1800">
                <a:solidFill>
                  <a:schemeClr val="bg1"/>
                </a:solidFill>
              </a:defRPr>
            </a:lvl4pPr>
            <a:lvl5pPr marL="173736" indent="-173736">
              <a:lnSpc>
                <a:spcPct val="107000"/>
              </a:lnSpc>
              <a:spcBef>
                <a:spcPts val="0"/>
              </a:spcBef>
              <a:spcAft>
                <a:spcPts val="1800"/>
              </a:spcAft>
              <a:buClr>
                <a:schemeClr val="accent5"/>
              </a:buClr>
              <a:buFont typeface="Arial" panose="020B0604020202020204" pitchFamily="34" charset="0"/>
              <a:buChar char="•"/>
              <a:defRPr sz="18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21" name="Straight Connector 20">
            <a:extLst>
              <a:ext uri="{FF2B5EF4-FFF2-40B4-BE49-F238E27FC236}">
                <a16:creationId xmlns:a16="http://schemas.microsoft.com/office/drawing/2014/main" id="{31C2B1F2-008B-4DC9-9D3D-15CE505559FF}"/>
              </a:ext>
            </a:extLst>
          </p:cNvPr>
          <p:cNvCxnSpPr>
            <a:cxnSpLocks/>
          </p:cNvCxnSpPr>
          <p:nvPr userDrawn="1"/>
        </p:nvCxnSpPr>
        <p:spPr>
          <a:xfrm>
            <a:off x="501650" y="2171019"/>
            <a:ext cx="6419850" cy="0"/>
          </a:xfrm>
          <a:prstGeom prst="line">
            <a:avLst/>
          </a:prstGeom>
          <a:ln w="12700" cap="rnd">
            <a:solidFill>
              <a:schemeClr val="accent5">
                <a:alpha val="71000"/>
              </a:schemeClr>
            </a:solidFill>
            <a:round/>
            <a:headEnd w="lg" len="lg"/>
            <a:tailEnd type="none"/>
          </a:ln>
        </p:spPr>
        <p:style>
          <a:lnRef idx="1">
            <a:schemeClr val="accent1"/>
          </a:lnRef>
          <a:fillRef idx="0">
            <a:schemeClr val="accent1"/>
          </a:fillRef>
          <a:effectRef idx="0">
            <a:schemeClr val="accent1"/>
          </a:effectRef>
          <a:fontRef idx="minor">
            <a:schemeClr val="tx1"/>
          </a:fontRef>
        </p:style>
      </p:cxnSp>
      <p:grpSp>
        <p:nvGrpSpPr>
          <p:cNvPr id="5" name="Group 4">
            <a:extLst>
              <a:ext uri="{FF2B5EF4-FFF2-40B4-BE49-F238E27FC236}">
                <a16:creationId xmlns:a16="http://schemas.microsoft.com/office/drawing/2014/main" id="{F787CA06-18E6-405B-AB57-846AB5708B52}"/>
              </a:ext>
            </a:extLst>
          </p:cNvPr>
          <p:cNvGrpSpPr/>
          <p:nvPr userDrawn="1"/>
        </p:nvGrpSpPr>
        <p:grpSpPr>
          <a:xfrm>
            <a:off x="8011668" y="-920"/>
            <a:ext cx="4180332" cy="6859841"/>
            <a:chOff x="8011668" y="-920"/>
            <a:chExt cx="4180332" cy="6859841"/>
          </a:xfrm>
        </p:grpSpPr>
        <p:sp>
          <p:nvSpPr>
            <p:cNvPr id="4" name="Rectangle 3">
              <a:extLst>
                <a:ext uri="{FF2B5EF4-FFF2-40B4-BE49-F238E27FC236}">
                  <a16:creationId xmlns:a16="http://schemas.microsoft.com/office/drawing/2014/main" id="{21308D66-143B-A349-ACCD-3D00D906A092}"/>
                </a:ext>
              </a:extLst>
            </p:cNvPr>
            <p:cNvSpPr/>
            <p:nvPr userDrawn="1"/>
          </p:nvSpPr>
          <p:spPr>
            <a:xfrm>
              <a:off x="8506968" y="236"/>
              <a:ext cx="1280160" cy="685752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1200" cap="none" spc="0" normalizeH="0" baseline="0" noProof="0" dirty="0">
                <a:ln>
                  <a:noFill/>
                </a:ln>
                <a:solidFill>
                  <a:srgbClr val="FFFFFF"/>
                </a:solidFill>
                <a:effectLst/>
                <a:uLnTx/>
                <a:uFillTx/>
                <a:latin typeface="Microsoft Sans Serif"/>
                <a:ea typeface="+mn-ea"/>
                <a:cs typeface="+mn-cs"/>
              </a:endParaRPr>
            </a:p>
          </p:txBody>
        </p:sp>
        <p:sp>
          <p:nvSpPr>
            <p:cNvPr id="6" name="Rectangle 5">
              <a:extLst>
                <a:ext uri="{FF2B5EF4-FFF2-40B4-BE49-F238E27FC236}">
                  <a16:creationId xmlns:a16="http://schemas.microsoft.com/office/drawing/2014/main" id="{491A9D0B-FE28-9048-B13B-E76F407CA744}"/>
                </a:ext>
              </a:extLst>
            </p:cNvPr>
            <p:cNvSpPr/>
            <p:nvPr/>
          </p:nvSpPr>
          <p:spPr>
            <a:xfrm>
              <a:off x="9787128" y="-920"/>
              <a:ext cx="2404872" cy="685984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indent="0" algn="ctr" fontAlgn="auto">
                <a:lnSpc>
                  <a:spcPct val="100000"/>
                </a:lnSpc>
                <a:spcBef>
                  <a:spcPts val="0"/>
                </a:spcBef>
                <a:spcAft>
                  <a:spcPts val="0"/>
                </a:spcAft>
                <a:buClrTx/>
                <a:buSzTx/>
                <a:buFontTx/>
                <a:buNone/>
                <a:tabLst/>
              </a:pPr>
              <a:endParaRPr kumimoji="0" lang="en-US" sz="1067" b="0" i="0" u="none" strike="noStrike" cap="none" spc="0" normalizeH="0" baseline="0" noProof="0" dirty="0">
                <a:ln>
                  <a:noFill/>
                </a:ln>
                <a:solidFill>
                  <a:srgbClr val="FFFFFF"/>
                </a:solidFill>
                <a:effectLst/>
                <a:uLnTx/>
                <a:uFillTx/>
                <a:latin typeface="Microsoft Sans Serif"/>
              </a:endParaRPr>
            </a:p>
          </p:txBody>
        </p:sp>
        <p:sp>
          <p:nvSpPr>
            <p:cNvPr id="22" name="Rectangle: Single Corner Rounded 6">
              <a:extLst>
                <a:ext uri="{FF2B5EF4-FFF2-40B4-BE49-F238E27FC236}">
                  <a16:creationId xmlns:a16="http://schemas.microsoft.com/office/drawing/2014/main" id="{D1973D7C-0652-4165-88A1-4FB9828F5615}"/>
                </a:ext>
              </a:extLst>
            </p:cNvPr>
            <p:cNvSpPr/>
            <p:nvPr userDrawn="1"/>
          </p:nvSpPr>
          <p:spPr bwMode="gray">
            <a:xfrm flipV="1">
              <a:off x="8011668" y="0"/>
              <a:ext cx="493776" cy="6858003"/>
            </a:xfrm>
            <a:prstGeom prst="round1Rect">
              <a:avLst>
                <a:gd name="adj" fmla="val 0"/>
              </a:avLst>
            </a:prstGeom>
            <a:gradFill flip="none" rotWithShape="1">
              <a:gsLst>
                <a:gs pos="0">
                  <a:schemeClr val="tx2"/>
                </a:gs>
                <a:gs pos="100000">
                  <a:srgbClr val="061018"/>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23" name="Rectangle: Single Corner Rounded 6">
              <a:extLst>
                <a:ext uri="{FF2B5EF4-FFF2-40B4-BE49-F238E27FC236}">
                  <a16:creationId xmlns:a16="http://schemas.microsoft.com/office/drawing/2014/main" id="{59E261A4-BD2B-47CA-A4EB-774113F2B7FE}"/>
                </a:ext>
              </a:extLst>
            </p:cNvPr>
            <p:cNvSpPr/>
            <p:nvPr userDrawn="1"/>
          </p:nvSpPr>
          <p:spPr bwMode="gray">
            <a:xfrm rot="10800000" flipH="1" flipV="1">
              <a:off x="9293353" y="1"/>
              <a:ext cx="493775" cy="6857530"/>
            </a:xfrm>
            <a:prstGeom prst="round1Rect">
              <a:avLst>
                <a:gd name="adj" fmla="val 0"/>
              </a:avLst>
            </a:prstGeom>
            <a:gradFill flip="none" rotWithShape="1">
              <a:gsLst>
                <a:gs pos="0">
                  <a:schemeClr val="accent5"/>
                </a:gs>
                <a:gs pos="100000">
                  <a:schemeClr val="accent5">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grpSp>
      <p:sp>
        <p:nvSpPr>
          <p:cNvPr id="11" name="Freeform 5">
            <a:extLst>
              <a:ext uri="{FF2B5EF4-FFF2-40B4-BE49-F238E27FC236}">
                <a16:creationId xmlns:a16="http://schemas.microsoft.com/office/drawing/2014/main" id="{E0A1C191-D6B1-443E-80C5-308BFEE70BCD}"/>
              </a:ext>
            </a:extLst>
          </p:cNvPr>
          <p:cNvSpPr>
            <a:spLocks noChangeAspect="1" noEditPoints="1"/>
          </p:cNvSpPr>
          <p:nvPr userDrawn="1"/>
        </p:nvSpPr>
        <p:spPr bwMode="black">
          <a:xfrm>
            <a:off x="10273307"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Sans Serif"/>
              <a:ea typeface="+mn-ea"/>
              <a:cs typeface="+mn-cs"/>
            </a:endParaRPr>
          </a:p>
        </p:txBody>
      </p:sp>
      <p:sp>
        <p:nvSpPr>
          <p:cNvPr id="12" name="Title 2">
            <a:extLst>
              <a:ext uri="{FF2B5EF4-FFF2-40B4-BE49-F238E27FC236}">
                <a16:creationId xmlns:a16="http://schemas.microsoft.com/office/drawing/2014/main" id="{31691490-7DFB-4251-8E05-5909F3498C2C}"/>
              </a:ext>
            </a:extLst>
          </p:cNvPr>
          <p:cNvSpPr>
            <a:spLocks noGrp="1"/>
          </p:cNvSpPr>
          <p:nvPr>
            <p:ph type="title"/>
          </p:nvPr>
        </p:nvSpPr>
        <p:spPr>
          <a:xfrm>
            <a:off x="475488" y="818952"/>
            <a:ext cx="6446012" cy="1110432"/>
          </a:xfrm>
        </p:spPr>
        <p:txBody>
          <a:bodyPr wrap="square">
            <a:spAutoFit/>
          </a:bodyPr>
          <a:lstStyle>
            <a:lvl1pPr>
              <a:defRPr sz="4400">
                <a:solidFill>
                  <a:schemeClr val="bg1"/>
                </a:solidFill>
              </a:defRPr>
            </a:lvl1pPr>
          </a:lstStyle>
          <a:p>
            <a:r>
              <a:rPr lang="en-US"/>
              <a:t>Click to edit Master title style</a:t>
            </a:r>
            <a:endParaRPr lang="en-US" dirty="0"/>
          </a:p>
        </p:txBody>
      </p:sp>
      <p:sp>
        <p:nvSpPr>
          <p:cNvPr id="13" name="TextBox 12">
            <a:extLst>
              <a:ext uri="{FF2B5EF4-FFF2-40B4-BE49-F238E27FC236}">
                <a16:creationId xmlns:a16="http://schemas.microsoft.com/office/drawing/2014/main" id="{5F8994F4-6A8F-AE45-8CA6-4000DE531DD3}"/>
              </a:ext>
            </a:extLst>
          </p:cNvPr>
          <p:cNvSpPr txBox="1"/>
          <p:nvPr userDrawn="1"/>
        </p:nvSpPr>
        <p:spPr>
          <a:xfrm>
            <a:off x="530352" y="6534114"/>
            <a:ext cx="4757928"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447580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Agenda 2 Light Blue">
    <p:spTree>
      <p:nvGrpSpPr>
        <p:cNvPr id="1" name=""/>
        <p:cNvGrpSpPr/>
        <p:nvPr/>
      </p:nvGrpSpPr>
      <p:grpSpPr>
        <a:xfrm>
          <a:off x="0" y="0"/>
          <a:ext cx="0" cy="0"/>
          <a:chOff x="0" y="0"/>
          <a:chExt cx="0" cy="0"/>
        </a:xfrm>
      </p:grpSpPr>
      <p:sp>
        <p:nvSpPr>
          <p:cNvPr id="19" name="Content Placeholder 18">
            <a:extLst>
              <a:ext uri="{FF2B5EF4-FFF2-40B4-BE49-F238E27FC236}">
                <a16:creationId xmlns:a16="http://schemas.microsoft.com/office/drawing/2014/main" id="{71B3CBAA-80EF-5E47-BC6B-9DE61D18790F}"/>
              </a:ext>
            </a:extLst>
          </p:cNvPr>
          <p:cNvSpPr>
            <a:spLocks noGrp="1"/>
          </p:cNvSpPr>
          <p:nvPr userDrawn="1">
            <p:ph sz="quarter" idx="10"/>
          </p:nvPr>
        </p:nvSpPr>
        <p:spPr>
          <a:xfrm>
            <a:off x="3721607" y="2368296"/>
            <a:ext cx="6051401" cy="4052169"/>
          </a:xfrm>
          <a:prstGeom prst="rect">
            <a:avLst/>
          </a:prstGeom>
        </p:spPr>
        <p:txBody>
          <a:bodyPr/>
          <a:lstStyle>
            <a:lvl1pPr marL="173736" indent="-173736">
              <a:lnSpc>
                <a:spcPct val="107000"/>
              </a:lnSpc>
              <a:spcBef>
                <a:spcPts val="0"/>
              </a:spcBef>
              <a:spcAft>
                <a:spcPts val="1800"/>
              </a:spcAft>
              <a:buClr>
                <a:schemeClr val="accent2"/>
              </a:buClr>
              <a:buFont typeface="Arial" panose="020B0604020202020204" pitchFamily="34" charset="0"/>
              <a:buChar char="•"/>
              <a:defRPr sz="1800">
                <a:solidFill>
                  <a:schemeClr val="tx1"/>
                </a:solidFill>
              </a:defRPr>
            </a:lvl1pPr>
            <a:lvl2pPr marL="173736" indent="-173736">
              <a:lnSpc>
                <a:spcPct val="107000"/>
              </a:lnSpc>
              <a:spcBef>
                <a:spcPts val="0"/>
              </a:spcBef>
              <a:spcAft>
                <a:spcPts val="1800"/>
              </a:spcAft>
              <a:buClr>
                <a:schemeClr val="accent2"/>
              </a:buClr>
              <a:buFont typeface="Arial" panose="020B0604020202020204" pitchFamily="34" charset="0"/>
              <a:buChar char="•"/>
              <a:defRPr sz="1800">
                <a:solidFill>
                  <a:schemeClr val="tx1"/>
                </a:solidFill>
              </a:defRPr>
            </a:lvl2pPr>
            <a:lvl3pPr marL="173736" indent="-173736">
              <a:lnSpc>
                <a:spcPct val="107000"/>
              </a:lnSpc>
              <a:spcBef>
                <a:spcPts val="0"/>
              </a:spcBef>
              <a:spcAft>
                <a:spcPts val="1800"/>
              </a:spcAft>
              <a:buClr>
                <a:schemeClr val="accent2"/>
              </a:buClr>
              <a:buFont typeface="Arial" panose="020B0604020202020204" pitchFamily="34" charset="0"/>
              <a:buChar char="•"/>
              <a:defRPr sz="1800">
                <a:solidFill>
                  <a:schemeClr val="tx1"/>
                </a:solidFill>
              </a:defRPr>
            </a:lvl3pPr>
            <a:lvl4pPr marL="173736" indent="-173736">
              <a:lnSpc>
                <a:spcPct val="107000"/>
              </a:lnSpc>
              <a:spcBef>
                <a:spcPts val="0"/>
              </a:spcBef>
              <a:spcAft>
                <a:spcPts val="1800"/>
              </a:spcAft>
              <a:buClr>
                <a:schemeClr val="accent2"/>
              </a:buClr>
              <a:buFont typeface="Arial" panose="020B0604020202020204" pitchFamily="34" charset="0"/>
              <a:buChar char="•"/>
              <a:defRPr sz="1800">
                <a:solidFill>
                  <a:schemeClr val="tx1"/>
                </a:solidFill>
              </a:defRPr>
            </a:lvl4pPr>
            <a:lvl5pPr marL="173736" indent="-173736">
              <a:lnSpc>
                <a:spcPct val="107000"/>
              </a:lnSpc>
              <a:spcBef>
                <a:spcPts val="0"/>
              </a:spcBef>
              <a:spcAft>
                <a:spcPts val="1800"/>
              </a:spcAft>
              <a:buClr>
                <a:schemeClr val="accent2"/>
              </a:buClr>
              <a:buFont typeface="Arial" panose="020B0604020202020204" pitchFamily="34" charset="0"/>
              <a:buChar char="•"/>
              <a:defRPr sz="18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6" name="Straight Connector 15">
            <a:extLst>
              <a:ext uri="{FF2B5EF4-FFF2-40B4-BE49-F238E27FC236}">
                <a16:creationId xmlns:a16="http://schemas.microsoft.com/office/drawing/2014/main" id="{61DED592-645B-4F8C-8D0E-7555AF78647A}"/>
              </a:ext>
            </a:extLst>
          </p:cNvPr>
          <p:cNvCxnSpPr>
            <a:cxnSpLocks/>
          </p:cNvCxnSpPr>
          <p:nvPr userDrawn="1"/>
        </p:nvCxnSpPr>
        <p:spPr>
          <a:xfrm>
            <a:off x="3721607" y="2171019"/>
            <a:ext cx="6051402" cy="0"/>
          </a:xfrm>
          <a:prstGeom prst="line">
            <a:avLst/>
          </a:prstGeom>
          <a:ln w="12700" cap="rnd">
            <a:solidFill>
              <a:schemeClr val="accent6">
                <a:lumMod val="60000"/>
                <a:lumOff val="40000"/>
              </a:schemeClr>
            </a:solidFill>
            <a:round/>
            <a:headEnd w="lg" len="lg"/>
            <a:tailEnd type="none"/>
          </a:ln>
        </p:spPr>
        <p:style>
          <a:lnRef idx="1">
            <a:schemeClr val="accent1"/>
          </a:lnRef>
          <a:fillRef idx="0">
            <a:schemeClr val="accent1"/>
          </a:fillRef>
          <a:effectRef idx="0">
            <a:schemeClr val="accent1"/>
          </a:effectRef>
          <a:fontRef idx="minor">
            <a:schemeClr val="tx1"/>
          </a:fontRef>
        </p:style>
      </p:cxnSp>
      <p:grpSp>
        <p:nvGrpSpPr>
          <p:cNvPr id="6" name="Group 5">
            <a:extLst>
              <a:ext uri="{FF2B5EF4-FFF2-40B4-BE49-F238E27FC236}">
                <a16:creationId xmlns:a16="http://schemas.microsoft.com/office/drawing/2014/main" id="{2FEBB2B0-2FE9-4547-B236-AFFD265B9D1B}"/>
              </a:ext>
            </a:extLst>
          </p:cNvPr>
          <p:cNvGrpSpPr/>
          <p:nvPr userDrawn="1"/>
        </p:nvGrpSpPr>
        <p:grpSpPr>
          <a:xfrm>
            <a:off x="1" y="-920"/>
            <a:ext cx="3114500" cy="6859841"/>
            <a:chOff x="1" y="-920"/>
            <a:chExt cx="3114500" cy="6859841"/>
          </a:xfrm>
        </p:grpSpPr>
        <p:sp>
          <p:nvSpPr>
            <p:cNvPr id="5" name="Rectangle 4">
              <a:extLst>
                <a:ext uri="{FF2B5EF4-FFF2-40B4-BE49-F238E27FC236}">
                  <a16:creationId xmlns:a16="http://schemas.microsoft.com/office/drawing/2014/main" id="{E260F5EA-2531-104C-BDA5-6976E59EAEBC}"/>
                </a:ext>
              </a:extLst>
            </p:cNvPr>
            <p:cNvSpPr/>
            <p:nvPr/>
          </p:nvSpPr>
          <p:spPr>
            <a:xfrm>
              <a:off x="1805663" y="471"/>
              <a:ext cx="1308838" cy="6857529"/>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1200" cap="none" spc="0" normalizeH="0" baseline="0" noProof="0" dirty="0">
                <a:ln>
                  <a:noFill/>
                </a:ln>
                <a:solidFill>
                  <a:srgbClr val="FFFFFF"/>
                </a:solidFill>
                <a:effectLst/>
                <a:uLnTx/>
                <a:uFillTx/>
                <a:latin typeface="Microsoft Sans Serif"/>
                <a:ea typeface="+mn-ea"/>
                <a:cs typeface="+mn-cs"/>
              </a:endParaRPr>
            </a:p>
          </p:txBody>
        </p:sp>
        <p:sp>
          <p:nvSpPr>
            <p:cNvPr id="4" name="Rectangle 3">
              <a:extLst>
                <a:ext uri="{FF2B5EF4-FFF2-40B4-BE49-F238E27FC236}">
                  <a16:creationId xmlns:a16="http://schemas.microsoft.com/office/drawing/2014/main" id="{7B1049BD-3954-CA4D-8094-F10C1A4300C1}"/>
                </a:ext>
              </a:extLst>
            </p:cNvPr>
            <p:cNvSpPr/>
            <p:nvPr userDrawn="1"/>
          </p:nvSpPr>
          <p:spPr>
            <a:xfrm>
              <a:off x="1" y="-920"/>
              <a:ext cx="1805661" cy="685984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1200" cap="none" spc="0" normalizeH="0" baseline="0" noProof="0" dirty="0">
                <a:ln>
                  <a:noFill/>
                </a:ln>
                <a:solidFill>
                  <a:srgbClr val="FFFFFF"/>
                </a:solidFill>
                <a:effectLst/>
                <a:uLnTx/>
                <a:uFillTx/>
                <a:latin typeface="Microsoft Sans Serif"/>
                <a:ea typeface="+mn-ea"/>
                <a:cs typeface="+mn-cs"/>
              </a:endParaRPr>
            </a:p>
          </p:txBody>
        </p:sp>
        <p:sp>
          <p:nvSpPr>
            <p:cNvPr id="13" name="Rectangle: Single Corner Rounded 6">
              <a:extLst>
                <a:ext uri="{FF2B5EF4-FFF2-40B4-BE49-F238E27FC236}">
                  <a16:creationId xmlns:a16="http://schemas.microsoft.com/office/drawing/2014/main" id="{054816C9-AC82-418D-A618-510763EF4E47}"/>
                </a:ext>
              </a:extLst>
            </p:cNvPr>
            <p:cNvSpPr/>
            <p:nvPr userDrawn="1"/>
          </p:nvSpPr>
          <p:spPr bwMode="gray">
            <a:xfrm flipV="1">
              <a:off x="1311886" y="918"/>
              <a:ext cx="493776" cy="6858003"/>
            </a:xfrm>
            <a:prstGeom prst="round1Rect">
              <a:avLst>
                <a:gd name="adj" fmla="val 0"/>
              </a:avLst>
            </a:prstGeom>
            <a:gradFill flip="none" rotWithShape="1">
              <a:gsLst>
                <a:gs pos="75000">
                  <a:srgbClr val="6383DE"/>
                </a:gs>
                <a:gs pos="100000">
                  <a:srgbClr val="3F59AD">
                    <a:lumMod val="90000"/>
                    <a:lumOff val="10000"/>
                  </a:srgbClr>
                </a:gs>
                <a:gs pos="0">
                  <a:schemeClr val="accent2">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14" name="Rectangle: Single Corner Rounded 6">
              <a:extLst>
                <a:ext uri="{FF2B5EF4-FFF2-40B4-BE49-F238E27FC236}">
                  <a16:creationId xmlns:a16="http://schemas.microsoft.com/office/drawing/2014/main" id="{4CCFDB0A-8A2B-4779-A51E-2B0AD18672E0}"/>
                </a:ext>
              </a:extLst>
            </p:cNvPr>
            <p:cNvSpPr/>
            <p:nvPr userDrawn="1"/>
          </p:nvSpPr>
          <p:spPr bwMode="gray">
            <a:xfrm rot="10800000" flipH="1" flipV="1">
              <a:off x="2620725" y="470"/>
              <a:ext cx="493775" cy="6857530"/>
            </a:xfrm>
            <a:prstGeom prst="round1Rect">
              <a:avLst>
                <a:gd name="adj" fmla="val 0"/>
              </a:avLst>
            </a:prstGeom>
            <a:gradFill flip="none" rotWithShape="1">
              <a:gsLst>
                <a:gs pos="100000">
                  <a:schemeClr val="accent1">
                    <a:lumMod val="75000"/>
                    <a:alpha val="50000"/>
                  </a:schemeClr>
                </a:gs>
                <a:gs pos="0">
                  <a:srgbClr val="B0C6FF">
                    <a:alpha val="0"/>
                  </a:srgbClr>
                </a:gs>
              </a:gsLst>
              <a:lin ang="0" scaled="1"/>
              <a:tileRect/>
            </a:gradFill>
            <a:ln w="10795" cap="flat" cmpd="sng" algn="ctr">
              <a:noFill/>
              <a:prstDash val="solid"/>
            </a:ln>
            <a:effectLst/>
          </p:spPr>
          <p:txBody>
            <a:bodyPr rtlCol="0" anchor="ctr"/>
            <a:lstStyle/>
            <a:p>
              <a:pPr lvl="0" algn="ctr"/>
              <a:endParaRPr lang="en-US" kern="0" dirty="0">
                <a:solidFill>
                  <a:prstClr val="white"/>
                </a:solidFill>
              </a:endParaRPr>
            </a:p>
          </p:txBody>
        </p:sp>
      </p:grpSp>
      <p:sp>
        <p:nvSpPr>
          <p:cNvPr id="18" name="Title 2">
            <a:extLst>
              <a:ext uri="{FF2B5EF4-FFF2-40B4-BE49-F238E27FC236}">
                <a16:creationId xmlns:a16="http://schemas.microsoft.com/office/drawing/2014/main" id="{B301E4DD-7EE3-47B4-881B-9E5B641D6B68}"/>
              </a:ext>
            </a:extLst>
          </p:cNvPr>
          <p:cNvSpPr>
            <a:spLocks noGrp="1"/>
          </p:cNvSpPr>
          <p:nvPr>
            <p:ph type="title"/>
          </p:nvPr>
        </p:nvSpPr>
        <p:spPr>
          <a:xfrm>
            <a:off x="3694176" y="818952"/>
            <a:ext cx="6078832" cy="1110432"/>
          </a:xfrm>
        </p:spPr>
        <p:txBody>
          <a:bodyPr wrap="square">
            <a:spAutoFit/>
          </a:bodyPr>
          <a:lstStyle>
            <a:lvl1pPr>
              <a:defRPr sz="4400"/>
            </a:lvl1pPr>
          </a:lstStyle>
          <a:p>
            <a:r>
              <a:rPr lang="en-US"/>
              <a:t>Click to edit Master title style</a:t>
            </a:r>
            <a:endParaRPr lang="en-US" dirty="0"/>
          </a:p>
        </p:txBody>
      </p:sp>
      <p:sp>
        <p:nvSpPr>
          <p:cNvPr id="10" name="TextBox 9">
            <a:extLst>
              <a:ext uri="{FF2B5EF4-FFF2-40B4-BE49-F238E27FC236}">
                <a16:creationId xmlns:a16="http://schemas.microsoft.com/office/drawing/2014/main" id="{82F39EEA-F427-7144-BD7E-860BAEE6771B}"/>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00902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genda 2 Teal">
    <p:spTree>
      <p:nvGrpSpPr>
        <p:cNvPr id="1" name=""/>
        <p:cNvGrpSpPr/>
        <p:nvPr/>
      </p:nvGrpSpPr>
      <p:grpSpPr>
        <a:xfrm>
          <a:off x="0" y="0"/>
          <a:ext cx="0" cy="0"/>
          <a:chOff x="0" y="0"/>
          <a:chExt cx="0" cy="0"/>
        </a:xfrm>
      </p:grpSpPr>
      <p:sp>
        <p:nvSpPr>
          <p:cNvPr id="19" name="Content Placeholder 18">
            <a:extLst>
              <a:ext uri="{FF2B5EF4-FFF2-40B4-BE49-F238E27FC236}">
                <a16:creationId xmlns:a16="http://schemas.microsoft.com/office/drawing/2014/main" id="{71B3CBAA-80EF-5E47-BC6B-9DE61D18790F}"/>
              </a:ext>
            </a:extLst>
          </p:cNvPr>
          <p:cNvSpPr>
            <a:spLocks noGrp="1"/>
          </p:cNvSpPr>
          <p:nvPr userDrawn="1">
            <p:ph sz="quarter" idx="10"/>
          </p:nvPr>
        </p:nvSpPr>
        <p:spPr>
          <a:xfrm>
            <a:off x="3721607" y="2368296"/>
            <a:ext cx="6051401" cy="4048853"/>
          </a:xfrm>
          <a:prstGeom prst="rect">
            <a:avLst/>
          </a:prstGeom>
        </p:spPr>
        <p:txBody>
          <a:bodyPr/>
          <a:lstStyle>
            <a:lvl1pPr marL="173736" indent="-173736">
              <a:lnSpc>
                <a:spcPct val="107000"/>
              </a:lnSpc>
              <a:spcBef>
                <a:spcPts val="0"/>
              </a:spcBef>
              <a:spcAft>
                <a:spcPts val="1800"/>
              </a:spcAft>
              <a:buClr>
                <a:schemeClr val="accent4"/>
              </a:buClr>
              <a:buFont typeface="Arial" panose="020B0604020202020204" pitchFamily="34" charset="0"/>
              <a:buChar char="•"/>
              <a:defRPr sz="1800">
                <a:solidFill>
                  <a:schemeClr val="tx1"/>
                </a:solidFill>
              </a:defRPr>
            </a:lvl1pPr>
            <a:lvl2pPr marL="173736" indent="-173736">
              <a:lnSpc>
                <a:spcPct val="107000"/>
              </a:lnSpc>
              <a:spcBef>
                <a:spcPts val="0"/>
              </a:spcBef>
              <a:spcAft>
                <a:spcPts val="1800"/>
              </a:spcAft>
              <a:buClr>
                <a:schemeClr val="accent4"/>
              </a:buClr>
              <a:buFont typeface="Arial" panose="020B0604020202020204" pitchFamily="34" charset="0"/>
              <a:buChar char="•"/>
              <a:defRPr sz="1800">
                <a:solidFill>
                  <a:schemeClr val="tx1"/>
                </a:solidFill>
              </a:defRPr>
            </a:lvl2pPr>
            <a:lvl3pPr marL="173736" indent="-173736">
              <a:lnSpc>
                <a:spcPct val="107000"/>
              </a:lnSpc>
              <a:spcBef>
                <a:spcPts val="0"/>
              </a:spcBef>
              <a:spcAft>
                <a:spcPts val="1800"/>
              </a:spcAft>
              <a:buClr>
                <a:schemeClr val="accent4"/>
              </a:buClr>
              <a:buFont typeface="Arial" panose="020B0604020202020204" pitchFamily="34" charset="0"/>
              <a:buChar char="•"/>
              <a:defRPr sz="1800">
                <a:solidFill>
                  <a:schemeClr val="tx1"/>
                </a:solidFill>
              </a:defRPr>
            </a:lvl3pPr>
            <a:lvl4pPr marL="173736" indent="-173736">
              <a:lnSpc>
                <a:spcPct val="107000"/>
              </a:lnSpc>
              <a:spcBef>
                <a:spcPts val="0"/>
              </a:spcBef>
              <a:spcAft>
                <a:spcPts val="1800"/>
              </a:spcAft>
              <a:buClr>
                <a:schemeClr val="accent4"/>
              </a:buClr>
              <a:buFont typeface="Arial" panose="020B0604020202020204" pitchFamily="34" charset="0"/>
              <a:buChar char="•"/>
              <a:defRPr sz="1800">
                <a:solidFill>
                  <a:schemeClr val="tx1"/>
                </a:solidFill>
              </a:defRPr>
            </a:lvl4pPr>
            <a:lvl5pPr marL="173736" indent="-173736">
              <a:lnSpc>
                <a:spcPct val="107000"/>
              </a:lnSpc>
              <a:spcBef>
                <a:spcPts val="0"/>
              </a:spcBef>
              <a:spcAft>
                <a:spcPts val="1800"/>
              </a:spcAft>
              <a:buClr>
                <a:schemeClr val="accent4"/>
              </a:buClr>
              <a:buFont typeface="Arial" panose="020B0604020202020204" pitchFamily="34" charset="0"/>
              <a:buChar char="•"/>
              <a:defRPr sz="18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6" name="Straight Connector 15">
            <a:extLst>
              <a:ext uri="{FF2B5EF4-FFF2-40B4-BE49-F238E27FC236}">
                <a16:creationId xmlns:a16="http://schemas.microsoft.com/office/drawing/2014/main" id="{61DED592-645B-4F8C-8D0E-7555AF78647A}"/>
              </a:ext>
            </a:extLst>
          </p:cNvPr>
          <p:cNvCxnSpPr>
            <a:cxnSpLocks/>
          </p:cNvCxnSpPr>
          <p:nvPr userDrawn="1"/>
        </p:nvCxnSpPr>
        <p:spPr>
          <a:xfrm>
            <a:off x="3721607" y="2171019"/>
            <a:ext cx="6051402" cy="0"/>
          </a:xfrm>
          <a:prstGeom prst="line">
            <a:avLst/>
          </a:prstGeom>
          <a:ln w="12700" cap="rnd">
            <a:solidFill>
              <a:schemeClr val="accent6">
                <a:lumMod val="60000"/>
                <a:lumOff val="40000"/>
              </a:schemeClr>
            </a:solidFill>
            <a:round/>
            <a:headEnd w="lg" len="lg"/>
            <a:tailEnd type="none"/>
          </a:ln>
        </p:spPr>
        <p:style>
          <a:lnRef idx="1">
            <a:schemeClr val="accent1"/>
          </a:lnRef>
          <a:fillRef idx="0">
            <a:schemeClr val="accent1"/>
          </a:fillRef>
          <a:effectRef idx="0">
            <a:schemeClr val="accent1"/>
          </a:effectRef>
          <a:fontRef idx="minor">
            <a:schemeClr val="tx1"/>
          </a:fontRef>
        </p:style>
      </p:cxnSp>
      <p:grpSp>
        <p:nvGrpSpPr>
          <p:cNvPr id="17" name="Group 16">
            <a:extLst>
              <a:ext uri="{FF2B5EF4-FFF2-40B4-BE49-F238E27FC236}">
                <a16:creationId xmlns:a16="http://schemas.microsoft.com/office/drawing/2014/main" id="{459F1BC3-A25A-4F2F-AE6A-66E3CDF9CA87}"/>
              </a:ext>
            </a:extLst>
          </p:cNvPr>
          <p:cNvGrpSpPr/>
          <p:nvPr userDrawn="1"/>
        </p:nvGrpSpPr>
        <p:grpSpPr>
          <a:xfrm>
            <a:off x="1" y="-920"/>
            <a:ext cx="3114500" cy="6859841"/>
            <a:chOff x="1" y="-920"/>
            <a:chExt cx="3114500" cy="6859841"/>
          </a:xfrm>
        </p:grpSpPr>
        <p:sp>
          <p:nvSpPr>
            <p:cNvPr id="18" name="Rectangle 17">
              <a:extLst>
                <a:ext uri="{FF2B5EF4-FFF2-40B4-BE49-F238E27FC236}">
                  <a16:creationId xmlns:a16="http://schemas.microsoft.com/office/drawing/2014/main" id="{B8BB2C26-9627-4325-A099-547E93EEF246}"/>
                </a:ext>
              </a:extLst>
            </p:cNvPr>
            <p:cNvSpPr/>
            <p:nvPr/>
          </p:nvSpPr>
          <p:spPr>
            <a:xfrm>
              <a:off x="1805663" y="471"/>
              <a:ext cx="1308838" cy="685752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indent="0" algn="ctr" fontAlgn="auto">
                <a:lnSpc>
                  <a:spcPct val="100000"/>
                </a:lnSpc>
                <a:spcBef>
                  <a:spcPts val="0"/>
                </a:spcBef>
                <a:spcAft>
                  <a:spcPts val="0"/>
                </a:spcAft>
                <a:buClrTx/>
                <a:buSzTx/>
                <a:buFontTx/>
                <a:buNone/>
                <a:tabLst/>
              </a:pPr>
              <a:endParaRPr kumimoji="0" lang="en-US" sz="1067" b="0" i="0" u="none" strike="noStrike" cap="none" spc="0" normalizeH="0" baseline="0" noProof="0" dirty="0">
                <a:ln>
                  <a:noFill/>
                </a:ln>
                <a:solidFill>
                  <a:srgbClr val="FFFFFF"/>
                </a:solidFill>
                <a:effectLst/>
                <a:uLnTx/>
                <a:uFillTx/>
                <a:latin typeface="Microsoft Sans Serif"/>
              </a:endParaRPr>
            </a:p>
          </p:txBody>
        </p:sp>
        <p:sp>
          <p:nvSpPr>
            <p:cNvPr id="20" name="Rectangle 19">
              <a:extLst>
                <a:ext uri="{FF2B5EF4-FFF2-40B4-BE49-F238E27FC236}">
                  <a16:creationId xmlns:a16="http://schemas.microsoft.com/office/drawing/2014/main" id="{7F4BE5D2-332D-407F-8716-B028E9A35910}"/>
                </a:ext>
              </a:extLst>
            </p:cNvPr>
            <p:cNvSpPr/>
            <p:nvPr userDrawn="1"/>
          </p:nvSpPr>
          <p:spPr>
            <a:xfrm>
              <a:off x="1" y="-920"/>
              <a:ext cx="1805661" cy="685984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indent="0" algn="ctr" fontAlgn="auto">
                <a:lnSpc>
                  <a:spcPct val="100000"/>
                </a:lnSpc>
                <a:spcBef>
                  <a:spcPts val="0"/>
                </a:spcBef>
                <a:spcAft>
                  <a:spcPts val="0"/>
                </a:spcAft>
                <a:buClrTx/>
                <a:buSzTx/>
                <a:buFontTx/>
                <a:buNone/>
                <a:tabLst/>
              </a:pPr>
              <a:endParaRPr kumimoji="0" lang="en-US" sz="1067" b="0" i="0" u="none" strike="noStrike" cap="none" spc="0" normalizeH="0" baseline="0" noProof="0" dirty="0">
                <a:ln>
                  <a:noFill/>
                </a:ln>
                <a:solidFill>
                  <a:srgbClr val="FFFFFF"/>
                </a:solidFill>
                <a:effectLst/>
                <a:uLnTx/>
                <a:uFillTx/>
                <a:latin typeface="Microsoft Sans Serif"/>
              </a:endParaRPr>
            </a:p>
          </p:txBody>
        </p:sp>
        <p:sp>
          <p:nvSpPr>
            <p:cNvPr id="21" name="Rectangle: Single Corner Rounded 6">
              <a:extLst>
                <a:ext uri="{FF2B5EF4-FFF2-40B4-BE49-F238E27FC236}">
                  <a16:creationId xmlns:a16="http://schemas.microsoft.com/office/drawing/2014/main" id="{A47A36E7-7621-4007-95B2-6753845C113F}"/>
                </a:ext>
              </a:extLst>
            </p:cNvPr>
            <p:cNvSpPr/>
            <p:nvPr userDrawn="1"/>
          </p:nvSpPr>
          <p:spPr bwMode="gray">
            <a:xfrm flipV="1">
              <a:off x="1311886" y="918"/>
              <a:ext cx="493776" cy="6858003"/>
            </a:xfrm>
            <a:prstGeom prst="round1Rect">
              <a:avLst>
                <a:gd name="adj" fmla="val 0"/>
              </a:avLst>
            </a:prstGeom>
            <a:gradFill flip="none" rotWithShape="1">
              <a:gsLst>
                <a:gs pos="0">
                  <a:schemeClr val="accent3"/>
                </a:gs>
                <a:gs pos="100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22" name="Rectangle: Single Corner Rounded 6">
              <a:extLst>
                <a:ext uri="{FF2B5EF4-FFF2-40B4-BE49-F238E27FC236}">
                  <a16:creationId xmlns:a16="http://schemas.microsoft.com/office/drawing/2014/main" id="{210E8B6E-2DF4-426B-95F7-731B5512AB91}"/>
                </a:ext>
              </a:extLst>
            </p:cNvPr>
            <p:cNvSpPr/>
            <p:nvPr userDrawn="1"/>
          </p:nvSpPr>
          <p:spPr bwMode="gray">
            <a:xfrm rot="10800000" flipH="1" flipV="1">
              <a:off x="2620725" y="470"/>
              <a:ext cx="493775" cy="6857530"/>
            </a:xfrm>
            <a:prstGeom prst="round1Rect">
              <a:avLst>
                <a:gd name="adj" fmla="val 0"/>
              </a:avLst>
            </a:prstGeom>
            <a:gradFill flip="none" rotWithShape="1">
              <a:gsLst>
                <a:gs pos="100000">
                  <a:schemeClr val="accent3">
                    <a:lumMod val="50000"/>
                    <a:alpha val="65000"/>
                  </a:schemeClr>
                </a:gs>
                <a:gs pos="0">
                  <a:schemeClr val="accent3">
                    <a:lumMod val="60000"/>
                    <a:lumOff val="40000"/>
                    <a:alpha val="0"/>
                  </a:schemeClr>
                </a:gs>
                <a:gs pos="60000">
                  <a:schemeClr val="accent3">
                    <a:lumMod val="50000"/>
                    <a:alpha val="28000"/>
                  </a:schemeClr>
                </a:gs>
              </a:gsLst>
              <a:lin ang="0" scaled="1"/>
              <a:tileRect/>
            </a:gradFill>
            <a:ln w="10795" cap="flat" cmpd="sng" algn="ctr">
              <a:noFill/>
              <a:prstDash val="solid"/>
            </a:ln>
            <a:effectLst/>
          </p:spPr>
          <p:txBody>
            <a:bodyPr rtlCol="0" anchor="ctr"/>
            <a:lstStyle/>
            <a:p>
              <a:pPr lvl="0" algn="ctr"/>
              <a:endParaRPr lang="en-US" kern="0" dirty="0">
                <a:solidFill>
                  <a:prstClr val="white"/>
                </a:solidFill>
              </a:endParaRPr>
            </a:p>
          </p:txBody>
        </p:sp>
      </p:grpSp>
      <p:sp>
        <p:nvSpPr>
          <p:cNvPr id="11" name="Title 2">
            <a:extLst>
              <a:ext uri="{FF2B5EF4-FFF2-40B4-BE49-F238E27FC236}">
                <a16:creationId xmlns:a16="http://schemas.microsoft.com/office/drawing/2014/main" id="{5414775D-E921-40D5-BD78-EE64D6236896}"/>
              </a:ext>
            </a:extLst>
          </p:cNvPr>
          <p:cNvSpPr>
            <a:spLocks noGrp="1"/>
          </p:cNvSpPr>
          <p:nvPr>
            <p:ph type="title"/>
          </p:nvPr>
        </p:nvSpPr>
        <p:spPr>
          <a:xfrm>
            <a:off x="3694176" y="818952"/>
            <a:ext cx="6078832" cy="1110432"/>
          </a:xfrm>
        </p:spPr>
        <p:txBody>
          <a:bodyPr wrap="square">
            <a:spAutoFit/>
          </a:bodyPr>
          <a:lstStyle>
            <a:lvl1pPr>
              <a:defRPr sz="4400"/>
            </a:lvl1pPr>
          </a:lstStyle>
          <a:p>
            <a:r>
              <a:rPr lang="en-US"/>
              <a:t>Click to edit Master title style</a:t>
            </a:r>
            <a:endParaRPr lang="en-US" dirty="0"/>
          </a:p>
        </p:txBody>
      </p:sp>
      <p:sp>
        <p:nvSpPr>
          <p:cNvPr id="10" name="TextBox 9">
            <a:extLst>
              <a:ext uri="{FF2B5EF4-FFF2-40B4-BE49-F238E27FC236}">
                <a16:creationId xmlns:a16="http://schemas.microsoft.com/office/drawing/2014/main" id="{EFCFFCAB-5642-A144-B0CD-359D16DA8F33}"/>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925481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Agenda 2 Nickel">
    <p:spTree>
      <p:nvGrpSpPr>
        <p:cNvPr id="1" name=""/>
        <p:cNvGrpSpPr/>
        <p:nvPr/>
      </p:nvGrpSpPr>
      <p:grpSpPr>
        <a:xfrm>
          <a:off x="0" y="0"/>
          <a:ext cx="0" cy="0"/>
          <a:chOff x="0" y="0"/>
          <a:chExt cx="0" cy="0"/>
        </a:xfrm>
      </p:grpSpPr>
      <p:sp>
        <p:nvSpPr>
          <p:cNvPr id="19" name="Content Placeholder 18">
            <a:extLst>
              <a:ext uri="{FF2B5EF4-FFF2-40B4-BE49-F238E27FC236}">
                <a16:creationId xmlns:a16="http://schemas.microsoft.com/office/drawing/2014/main" id="{71B3CBAA-80EF-5E47-BC6B-9DE61D18790F}"/>
              </a:ext>
            </a:extLst>
          </p:cNvPr>
          <p:cNvSpPr>
            <a:spLocks noGrp="1"/>
          </p:cNvSpPr>
          <p:nvPr userDrawn="1">
            <p:ph sz="quarter" idx="10"/>
          </p:nvPr>
        </p:nvSpPr>
        <p:spPr>
          <a:xfrm>
            <a:off x="3721607" y="2368296"/>
            <a:ext cx="6051401" cy="4048848"/>
          </a:xfrm>
          <a:prstGeom prst="rect">
            <a:avLst/>
          </a:prstGeom>
        </p:spPr>
        <p:txBody>
          <a:bodyPr/>
          <a:lstStyle>
            <a:lvl1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1pPr>
            <a:lvl2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2pPr>
            <a:lvl3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3pPr>
            <a:lvl4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4pPr>
            <a:lvl5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6" name="Straight Connector 15">
            <a:extLst>
              <a:ext uri="{FF2B5EF4-FFF2-40B4-BE49-F238E27FC236}">
                <a16:creationId xmlns:a16="http://schemas.microsoft.com/office/drawing/2014/main" id="{61DED592-645B-4F8C-8D0E-7555AF78647A}"/>
              </a:ext>
            </a:extLst>
          </p:cNvPr>
          <p:cNvCxnSpPr>
            <a:cxnSpLocks/>
          </p:cNvCxnSpPr>
          <p:nvPr userDrawn="1"/>
        </p:nvCxnSpPr>
        <p:spPr>
          <a:xfrm>
            <a:off x="3721607" y="2171019"/>
            <a:ext cx="6051402" cy="0"/>
          </a:xfrm>
          <a:prstGeom prst="line">
            <a:avLst/>
          </a:prstGeom>
          <a:ln w="12700" cap="rnd">
            <a:solidFill>
              <a:schemeClr val="accent6">
                <a:lumMod val="60000"/>
                <a:lumOff val="40000"/>
              </a:schemeClr>
            </a:solidFill>
            <a:round/>
            <a:headEnd w="lg" len="lg"/>
            <a:tailEnd type="none"/>
          </a:ln>
        </p:spPr>
        <p:style>
          <a:lnRef idx="1">
            <a:schemeClr val="accent1"/>
          </a:lnRef>
          <a:fillRef idx="0">
            <a:schemeClr val="accent1"/>
          </a:fillRef>
          <a:effectRef idx="0">
            <a:schemeClr val="accent1"/>
          </a:effectRef>
          <a:fontRef idx="minor">
            <a:schemeClr val="tx1"/>
          </a:fontRef>
        </p:style>
      </p:cxnSp>
      <p:grpSp>
        <p:nvGrpSpPr>
          <p:cNvPr id="17" name="Group 16">
            <a:extLst>
              <a:ext uri="{FF2B5EF4-FFF2-40B4-BE49-F238E27FC236}">
                <a16:creationId xmlns:a16="http://schemas.microsoft.com/office/drawing/2014/main" id="{459F1BC3-A25A-4F2F-AE6A-66E3CDF9CA87}"/>
              </a:ext>
            </a:extLst>
          </p:cNvPr>
          <p:cNvGrpSpPr/>
          <p:nvPr userDrawn="1"/>
        </p:nvGrpSpPr>
        <p:grpSpPr>
          <a:xfrm>
            <a:off x="1" y="-920"/>
            <a:ext cx="3114500" cy="6859841"/>
            <a:chOff x="1" y="-920"/>
            <a:chExt cx="3114500" cy="6859841"/>
          </a:xfrm>
        </p:grpSpPr>
        <p:sp>
          <p:nvSpPr>
            <p:cNvPr id="18" name="Rectangle 17">
              <a:extLst>
                <a:ext uri="{FF2B5EF4-FFF2-40B4-BE49-F238E27FC236}">
                  <a16:creationId xmlns:a16="http://schemas.microsoft.com/office/drawing/2014/main" id="{B8BB2C26-9627-4325-A099-547E93EEF246}"/>
                </a:ext>
              </a:extLst>
            </p:cNvPr>
            <p:cNvSpPr/>
            <p:nvPr/>
          </p:nvSpPr>
          <p:spPr>
            <a:xfrm>
              <a:off x="1805663" y="471"/>
              <a:ext cx="1308838" cy="6857529"/>
            </a:xfrm>
            <a:prstGeom prst="rect">
              <a:avLst/>
            </a:prstGeom>
            <a:solidFill>
              <a:srgbClr val="F2F5F8"/>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sz="1350" kern="0" noProof="0" dirty="0">
                <a:solidFill>
                  <a:prstClr val="white"/>
                </a:solidFill>
              </a:endParaRPr>
            </a:p>
          </p:txBody>
        </p:sp>
        <p:sp>
          <p:nvSpPr>
            <p:cNvPr id="20" name="Rectangle 19">
              <a:extLst>
                <a:ext uri="{FF2B5EF4-FFF2-40B4-BE49-F238E27FC236}">
                  <a16:creationId xmlns:a16="http://schemas.microsoft.com/office/drawing/2014/main" id="{7F4BE5D2-332D-407F-8716-B028E9A35910}"/>
                </a:ext>
              </a:extLst>
            </p:cNvPr>
            <p:cNvSpPr/>
            <p:nvPr userDrawn="1"/>
          </p:nvSpPr>
          <p:spPr>
            <a:xfrm>
              <a:off x="1" y="-920"/>
              <a:ext cx="1805661" cy="685984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indent="0" algn="ctr" fontAlgn="auto">
                <a:lnSpc>
                  <a:spcPct val="100000"/>
                </a:lnSpc>
                <a:spcBef>
                  <a:spcPts val="0"/>
                </a:spcBef>
                <a:spcAft>
                  <a:spcPts val="0"/>
                </a:spcAft>
                <a:buClrTx/>
                <a:buSzTx/>
                <a:buFontTx/>
                <a:buNone/>
                <a:tabLst/>
              </a:pPr>
              <a:endParaRPr kumimoji="0" lang="en-US" sz="1067" b="0" i="0" u="none" strike="noStrike" cap="none" spc="0" normalizeH="0" baseline="0" noProof="0" dirty="0">
                <a:ln>
                  <a:noFill/>
                </a:ln>
                <a:solidFill>
                  <a:srgbClr val="FFFFFF"/>
                </a:solidFill>
                <a:effectLst/>
                <a:uLnTx/>
                <a:uFillTx/>
                <a:latin typeface="Microsoft Sans Serif"/>
              </a:endParaRPr>
            </a:p>
          </p:txBody>
        </p:sp>
        <p:sp>
          <p:nvSpPr>
            <p:cNvPr id="21" name="Rectangle: Single Corner Rounded 6">
              <a:extLst>
                <a:ext uri="{FF2B5EF4-FFF2-40B4-BE49-F238E27FC236}">
                  <a16:creationId xmlns:a16="http://schemas.microsoft.com/office/drawing/2014/main" id="{A47A36E7-7621-4007-95B2-6753845C113F}"/>
                </a:ext>
              </a:extLst>
            </p:cNvPr>
            <p:cNvSpPr/>
            <p:nvPr userDrawn="1"/>
          </p:nvSpPr>
          <p:spPr bwMode="gray">
            <a:xfrm flipV="1">
              <a:off x="1311886" y="918"/>
              <a:ext cx="493776" cy="6858003"/>
            </a:xfrm>
            <a:prstGeom prst="round1Rect">
              <a:avLst>
                <a:gd name="adj" fmla="val 0"/>
              </a:avLst>
            </a:prstGeom>
            <a:gradFill flip="none" rotWithShape="1">
              <a:gsLst>
                <a:gs pos="25000">
                  <a:schemeClr val="accent6">
                    <a:lumMod val="40000"/>
                    <a:lumOff val="60000"/>
                    <a:alpha val="0"/>
                  </a:schemeClr>
                </a:gs>
                <a:gs pos="100000">
                  <a:schemeClr val="accent6">
                    <a:lumMod val="50000"/>
                    <a:alpha val="39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22" name="Rectangle: Single Corner Rounded 6">
              <a:extLst>
                <a:ext uri="{FF2B5EF4-FFF2-40B4-BE49-F238E27FC236}">
                  <a16:creationId xmlns:a16="http://schemas.microsoft.com/office/drawing/2014/main" id="{210E8B6E-2DF4-426B-95F7-731B5512AB91}"/>
                </a:ext>
              </a:extLst>
            </p:cNvPr>
            <p:cNvSpPr/>
            <p:nvPr userDrawn="1"/>
          </p:nvSpPr>
          <p:spPr bwMode="gray">
            <a:xfrm rot="10800000" flipH="1" flipV="1">
              <a:off x="2620725" y="470"/>
              <a:ext cx="493775" cy="6857530"/>
            </a:xfrm>
            <a:prstGeom prst="round1Rect">
              <a:avLst>
                <a:gd name="adj" fmla="val 0"/>
              </a:avLst>
            </a:prstGeom>
            <a:gradFill flip="none" rotWithShape="1">
              <a:gsLst>
                <a:gs pos="17000">
                  <a:schemeClr val="accent6">
                    <a:lumMod val="20000"/>
                    <a:lumOff val="80000"/>
                    <a:alpha val="0"/>
                  </a:schemeClr>
                </a:gs>
                <a:gs pos="100000">
                  <a:schemeClr val="accent6">
                    <a:lumMod val="50000"/>
                    <a:alpha val="3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sz="1350" b="1" dirty="0">
                <a:solidFill>
                  <a:prstClr val="white"/>
                </a:solidFill>
              </a:endParaRPr>
            </a:p>
          </p:txBody>
        </p:sp>
      </p:grpSp>
      <p:sp>
        <p:nvSpPr>
          <p:cNvPr id="10" name="Title 2">
            <a:extLst>
              <a:ext uri="{FF2B5EF4-FFF2-40B4-BE49-F238E27FC236}">
                <a16:creationId xmlns:a16="http://schemas.microsoft.com/office/drawing/2014/main" id="{153726AC-6F2C-4544-B70D-67C1D4F0893B}"/>
              </a:ext>
            </a:extLst>
          </p:cNvPr>
          <p:cNvSpPr>
            <a:spLocks noGrp="1"/>
          </p:cNvSpPr>
          <p:nvPr>
            <p:ph type="title"/>
          </p:nvPr>
        </p:nvSpPr>
        <p:spPr>
          <a:xfrm>
            <a:off x="3694176" y="818952"/>
            <a:ext cx="6078832" cy="1110432"/>
          </a:xfrm>
        </p:spPr>
        <p:txBody>
          <a:bodyPr wrap="square">
            <a:spAutoFit/>
          </a:bodyPr>
          <a:lstStyle>
            <a:lvl1pPr>
              <a:defRPr sz="4400"/>
            </a:lvl1pPr>
          </a:lstStyle>
          <a:p>
            <a:r>
              <a:rPr lang="en-US"/>
              <a:t>Click to edit Master title style</a:t>
            </a:r>
            <a:endParaRPr lang="en-US" dirty="0"/>
          </a:p>
        </p:txBody>
      </p:sp>
      <p:sp>
        <p:nvSpPr>
          <p:cNvPr id="11" name="TextBox 10">
            <a:extLst>
              <a:ext uri="{FF2B5EF4-FFF2-40B4-BE49-F238E27FC236}">
                <a16:creationId xmlns:a16="http://schemas.microsoft.com/office/drawing/2014/main" id="{16156997-715B-A84A-91A1-CC43DD7A55CC}"/>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7021633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Agenda 2 Gun Metal">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B1049BD-3954-CA4D-8094-F10C1A4300C1}"/>
              </a:ext>
            </a:extLst>
          </p:cNvPr>
          <p:cNvSpPr/>
          <p:nvPr userDrawn="1"/>
        </p:nvSpPr>
        <p:spPr>
          <a:xfrm>
            <a:off x="2" y="-1841"/>
            <a:ext cx="1805660" cy="6859841"/>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1200" cap="none" spc="0" normalizeH="0" baseline="0" noProof="0" dirty="0">
              <a:ln>
                <a:noFill/>
              </a:ln>
              <a:solidFill>
                <a:srgbClr val="FFFFFF"/>
              </a:solidFill>
              <a:effectLst/>
              <a:uLnTx/>
              <a:uFillTx/>
              <a:latin typeface="Microsoft Sans Serif"/>
              <a:ea typeface="+mn-ea"/>
              <a:cs typeface="+mn-cs"/>
            </a:endParaRPr>
          </a:p>
        </p:txBody>
      </p:sp>
      <p:sp>
        <p:nvSpPr>
          <p:cNvPr id="5" name="Rectangle 4">
            <a:extLst>
              <a:ext uri="{FF2B5EF4-FFF2-40B4-BE49-F238E27FC236}">
                <a16:creationId xmlns:a16="http://schemas.microsoft.com/office/drawing/2014/main" id="{E260F5EA-2531-104C-BDA5-6976E59EAEBC}"/>
              </a:ext>
            </a:extLst>
          </p:cNvPr>
          <p:cNvSpPr/>
          <p:nvPr/>
        </p:nvSpPr>
        <p:spPr>
          <a:xfrm>
            <a:off x="1805662" y="-1"/>
            <a:ext cx="1308839" cy="685752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1200" cap="none" spc="0" normalizeH="0" baseline="0" noProof="0" dirty="0">
              <a:ln>
                <a:noFill/>
              </a:ln>
              <a:solidFill>
                <a:srgbClr val="FFFFFF"/>
              </a:solidFill>
              <a:effectLst/>
              <a:uLnTx/>
              <a:uFillTx/>
              <a:latin typeface="Microsoft Sans Serif"/>
              <a:ea typeface="+mn-ea"/>
              <a:cs typeface="+mn-cs"/>
            </a:endParaRPr>
          </a:p>
        </p:txBody>
      </p:sp>
      <p:sp>
        <p:nvSpPr>
          <p:cNvPr id="19" name="Content Placeholder 18">
            <a:extLst>
              <a:ext uri="{FF2B5EF4-FFF2-40B4-BE49-F238E27FC236}">
                <a16:creationId xmlns:a16="http://schemas.microsoft.com/office/drawing/2014/main" id="{71B3CBAA-80EF-5E47-BC6B-9DE61D18790F}"/>
              </a:ext>
            </a:extLst>
          </p:cNvPr>
          <p:cNvSpPr>
            <a:spLocks noGrp="1"/>
          </p:cNvSpPr>
          <p:nvPr userDrawn="1">
            <p:ph sz="quarter" idx="10"/>
          </p:nvPr>
        </p:nvSpPr>
        <p:spPr>
          <a:xfrm>
            <a:off x="3721607" y="2368296"/>
            <a:ext cx="6051401" cy="4048852"/>
          </a:xfrm>
          <a:prstGeom prst="rect">
            <a:avLst/>
          </a:prstGeom>
        </p:spPr>
        <p:txBody>
          <a:bodyPr/>
          <a:lstStyle>
            <a:lvl1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1pPr>
            <a:lvl2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2pPr>
            <a:lvl3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3pPr>
            <a:lvl4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4pPr>
            <a:lvl5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6" name="Straight Connector 15">
            <a:extLst>
              <a:ext uri="{FF2B5EF4-FFF2-40B4-BE49-F238E27FC236}">
                <a16:creationId xmlns:a16="http://schemas.microsoft.com/office/drawing/2014/main" id="{61DED592-645B-4F8C-8D0E-7555AF78647A}"/>
              </a:ext>
            </a:extLst>
          </p:cNvPr>
          <p:cNvCxnSpPr>
            <a:cxnSpLocks/>
          </p:cNvCxnSpPr>
          <p:nvPr userDrawn="1"/>
        </p:nvCxnSpPr>
        <p:spPr>
          <a:xfrm>
            <a:off x="3721607" y="2171019"/>
            <a:ext cx="6051402" cy="0"/>
          </a:xfrm>
          <a:prstGeom prst="line">
            <a:avLst/>
          </a:prstGeom>
          <a:ln w="12700" cap="rnd">
            <a:solidFill>
              <a:schemeClr val="accent6">
                <a:lumMod val="60000"/>
                <a:lumOff val="40000"/>
              </a:schemeClr>
            </a:solidFill>
            <a:round/>
            <a:headEnd w="lg" len="lg"/>
            <a:tailEnd type="none"/>
          </a:ln>
        </p:spPr>
        <p:style>
          <a:lnRef idx="1">
            <a:schemeClr val="accent1"/>
          </a:lnRef>
          <a:fillRef idx="0">
            <a:schemeClr val="accent1"/>
          </a:fillRef>
          <a:effectRef idx="0">
            <a:schemeClr val="accent1"/>
          </a:effectRef>
          <a:fontRef idx="minor">
            <a:schemeClr val="tx1"/>
          </a:fontRef>
        </p:style>
      </p:cxnSp>
      <p:sp>
        <p:nvSpPr>
          <p:cNvPr id="13" name="Rectangle: Single Corner Rounded 6">
            <a:extLst>
              <a:ext uri="{FF2B5EF4-FFF2-40B4-BE49-F238E27FC236}">
                <a16:creationId xmlns:a16="http://schemas.microsoft.com/office/drawing/2014/main" id="{054816C9-AC82-418D-A618-510763EF4E47}"/>
              </a:ext>
            </a:extLst>
          </p:cNvPr>
          <p:cNvSpPr/>
          <p:nvPr userDrawn="1"/>
        </p:nvSpPr>
        <p:spPr bwMode="gray">
          <a:xfrm flipV="1">
            <a:off x="1311886" y="0"/>
            <a:ext cx="493776" cy="6858003"/>
          </a:xfrm>
          <a:prstGeom prst="round1Rect">
            <a:avLst>
              <a:gd name="adj" fmla="val 0"/>
            </a:avLst>
          </a:prstGeom>
          <a:gradFill flip="none" rotWithShape="1">
            <a:gsLst>
              <a:gs pos="0">
                <a:schemeClr val="accent5"/>
              </a:gs>
              <a:gs pos="100000">
                <a:schemeClr val="accent5">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14" name="Rectangle: Single Corner Rounded 6">
            <a:extLst>
              <a:ext uri="{FF2B5EF4-FFF2-40B4-BE49-F238E27FC236}">
                <a16:creationId xmlns:a16="http://schemas.microsoft.com/office/drawing/2014/main" id="{4CCFDB0A-8A2B-4779-A51E-2B0AD18672E0}"/>
              </a:ext>
            </a:extLst>
          </p:cNvPr>
          <p:cNvSpPr/>
          <p:nvPr userDrawn="1"/>
        </p:nvSpPr>
        <p:spPr bwMode="gray">
          <a:xfrm rot="10800000" flipH="1" flipV="1">
            <a:off x="2620726" y="1"/>
            <a:ext cx="493775" cy="6857530"/>
          </a:xfrm>
          <a:prstGeom prst="round1Rect">
            <a:avLst>
              <a:gd name="adj" fmla="val 0"/>
            </a:avLst>
          </a:prstGeom>
          <a:gradFill flip="none" rotWithShape="1">
            <a:gsLst>
              <a:gs pos="100000">
                <a:schemeClr val="accent6">
                  <a:lumMod val="50000"/>
                  <a:alpha val="65000"/>
                </a:schemeClr>
              </a:gs>
              <a:gs pos="0">
                <a:schemeClr val="accent6">
                  <a:alpha val="0"/>
                </a:schemeClr>
              </a:gs>
              <a:gs pos="64000">
                <a:schemeClr val="accent6">
                  <a:lumMod val="50000"/>
                  <a:alpha val="35000"/>
                </a:schemeClr>
              </a:gs>
            </a:gsLst>
            <a:lin ang="0" scaled="1"/>
            <a:tileRect/>
          </a:gradFill>
          <a:ln w="10795" cap="flat" cmpd="sng" algn="ctr">
            <a:noFill/>
            <a:prstDash val="solid"/>
          </a:ln>
          <a:effectLst/>
        </p:spPr>
        <p:txBody>
          <a:bodyPr rtlCol="0" anchor="ctr"/>
          <a:lstStyle/>
          <a:p>
            <a:pPr lvl="0" algn="ctr"/>
            <a:endParaRPr lang="en-US" kern="0" dirty="0">
              <a:solidFill>
                <a:prstClr val="white"/>
              </a:solidFill>
            </a:endParaRPr>
          </a:p>
        </p:txBody>
      </p:sp>
      <p:sp>
        <p:nvSpPr>
          <p:cNvPr id="9" name="Title 2">
            <a:extLst>
              <a:ext uri="{FF2B5EF4-FFF2-40B4-BE49-F238E27FC236}">
                <a16:creationId xmlns:a16="http://schemas.microsoft.com/office/drawing/2014/main" id="{85A3181C-AC11-4602-8BC8-377440D828E4}"/>
              </a:ext>
            </a:extLst>
          </p:cNvPr>
          <p:cNvSpPr>
            <a:spLocks noGrp="1"/>
          </p:cNvSpPr>
          <p:nvPr>
            <p:ph type="title"/>
          </p:nvPr>
        </p:nvSpPr>
        <p:spPr>
          <a:xfrm>
            <a:off x="3694176" y="818952"/>
            <a:ext cx="6078832" cy="1110432"/>
          </a:xfrm>
        </p:spPr>
        <p:txBody>
          <a:bodyPr wrap="square">
            <a:spAutoFit/>
          </a:bodyPr>
          <a:lstStyle>
            <a:lvl1pPr>
              <a:defRPr sz="4400"/>
            </a:lvl1pPr>
          </a:lstStyle>
          <a:p>
            <a:r>
              <a:rPr lang="en-US"/>
              <a:t>Click to edit Master title style</a:t>
            </a:r>
            <a:endParaRPr lang="en-US" dirty="0"/>
          </a:p>
        </p:txBody>
      </p:sp>
      <p:sp>
        <p:nvSpPr>
          <p:cNvPr id="10" name="TextBox 9">
            <a:extLst>
              <a:ext uri="{FF2B5EF4-FFF2-40B4-BE49-F238E27FC236}">
                <a16:creationId xmlns:a16="http://schemas.microsoft.com/office/drawing/2014/main" id="{4550F5D9-B0AA-E243-9EA5-B716724649FD}"/>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979178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Agenda 2 Midnigh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B1049BD-3954-CA4D-8094-F10C1A4300C1}"/>
              </a:ext>
            </a:extLst>
          </p:cNvPr>
          <p:cNvSpPr/>
          <p:nvPr userDrawn="1"/>
        </p:nvSpPr>
        <p:spPr>
          <a:xfrm>
            <a:off x="1" y="-1841"/>
            <a:ext cx="1805659" cy="685984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1200" cap="none" spc="0" normalizeH="0" baseline="0" noProof="0" dirty="0">
              <a:ln>
                <a:noFill/>
              </a:ln>
              <a:solidFill>
                <a:srgbClr val="FFFFFF"/>
              </a:solidFill>
              <a:effectLst/>
              <a:uLnTx/>
              <a:uFillTx/>
              <a:latin typeface="Microsoft Sans Serif"/>
              <a:ea typeface="+mn-ea"/>
              <a:cs typeface="+mn-cs"/>
            </a:endParaRPr>
          </a:p>
        </p:txBody>
      </p:sp>
      <p:sp>
        <p:nvSpPr>
          <p:cNvPr id="5" name="Rectangle 4">
            <a:extLst>
              <a:ext uri="{FF2B5EF4-FFF2-40B4-BE49-F238E27FC236}">
                <a16:creationId xmlns:a16="http://schemas.microsoft.com/office/drawing/2014/main" id="{E260F5EA-2531-104C-BDA5-6976E59EAEBC}"/>
              </a:ext>
            </a:extLst>
          </p:cNvPr>
          <p:cNvSpPr/>
          <p:nvPr/>
        </p:nvSpPr>
        <p:spPr>
          <a:xfrm>
            <a:off x="1805662" y="-1"/>
            <a:ext cx="1308839" cy="685752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1200" cap="none" spc="0" normalizeH="0" baseline="0" noProof="0" dirty="0">
              <a:ln>
                <a:noFill/>
              </a:ln>
              <a:solidFill>
                <a:srgbClr val="FFFFFF"/>
              </a:solidFill>
              <a:effectLst/>
              <a:uLnTx/>
              <a:uFillTx/>
              <a:latin typeface="Microsoft Sans Serif"/>
              <a:ea typeface="+mn-ea"/>
              <a:cs typeface="+mn-cs"/>
            </a:endParaRPr>
          </a:p>
        </p:txBody>
      </p:sp>
      <p:sp>
        <p:nvSpPr>
          <p:cNvPr id="19" name="Content Placeholder 18">
            <a:extLst>
              <a:ext uri="{FF2B5EF4-FFF2-40B4-BE49-F238E27FC236}">
                <a16:creationId xmlns:a16="http://schemas.microsoft.com/office/drawing/2014/main" id="{71B3CBAA-80EF-5E47-BC6B-9DE61D18790F}"/>
              </a:ext>
            </a:extLst>
          </p:cNvPr>
          <p:cNvSpPr>
            <a:spLocks noGrp="1"/>
          </p:cNvSpPr>
          <p:nvPr userDrawn="1">
            <p:ph sz="quarter" idx="10"/>
          </p:nvPr>
        </p:nvSpPr>
        <p:spPr>
          <a:xfrm>
            <a:off x="3721607" y="2368296"/>
            <a:ext cx="6051401" cy="4071829"/>
          </a:xfrm>
          <a:prstGeom prst="rect">
            <a:avLst/>
          </a:prstGeom>
        </p:spPr>
        <p:txBody>
          <a:bodyPr/>
          <a:lstStyle>
            <a:lvl1pPr marL="173736" indent="-173736">
              <a:lnSpc>
                <a:spcPct val="107000"/>
              </a:lnSpc>
              <a:spcBef>
                <a:spcPts val="0"/>
              </a:spcBef>
              <a:spcAft>
                <a:spcPts val="1800"/>
              </a:spcAft>
              <a:buClr>
                <a:schemeClr val="accent5"/>
              </a:buClr>
              <a:buFont typeface="Arial" panose="020B0604020202020204" pitchFamily="34" charset="0"/>
              <a:buChar char="•"/>
              <a:defRPr sz="1800">
                <a:solidFill>
                  <a:schemeClr val="tx1"/>
                </a:solidFill>
              </a:defRPr>
            </a:lvl1pPr>
            <a:lvl2pPr marL="173736" indent="-173736">
              <a:lnSpc>
                <a:spcPct val="107000"/>
              </a:lnSpc>
              <a:spcBef>
                <a:spcPts val="0"/>
              </a:spcBef>
              <a:spcAft>
                <a:spcPts val="1800"/>
              </a:spcAft>
              <a:buClr>
                <a:schemeClr val="accent5"/>
              </a:buClr>
              <a:buFont typeface="Arial" panose="020B0604020202020204" pitchFamily="34" charset="0"/>
              <a:buChar char="•"/>
              <a:defRPr sz="1800">
                <a:solidFill>
                  <a:schemeClr val="tx1"/>
                </a:solidFill>
              </a:defRPr>
            </a:lvl2pPr>
            <a:lvl3pPr marL="173736" indent="-173736">
              <a:lnSpc>
                <a:spcPct val="107000"/>
              </a:lnSpc>
              <a:spcBef>
                <a:spcPts val="0"/>
              </a:spcBef>
              <a:spcAft>
                <a:spcPts val="1800"/>
              </a:spcAft>
              <a:buClr>
                <a:schemeClr val="accent5"/>
              </a:buClr>
              <a:buFont typeface="Arial" panose="020B0604020202020204" pitchFamily="34" charset="0"/>
              <a:buChar char="•"/>
              <a:defRPr sz="1800">
                <a:solidFill>
                  <a:schemeClr val="tx1"/>
                </a:solidFill>
              </a:defRPr>
            </a:lvl3pPr>
            <a:lvl4pPr marL="173736" indent="-173736">
              <a:lnSpc>
                <a:spcPct val="107000"/>
              </a:lnSpc>
              <a:spcBef>
                <a:spcPts val="0"/>
              </a:spcBef>
              <a:spcAft>
                <a:spcPts val="1800"/>
              </a:spcAft>
              <a:buClr>
                <a:schemeClr val="accent5"/>
              </a:buClr>
              <a:buFont typeface="Arial" panose="020B0604020202020204" pitchFamily="34" charset="0"/>
              <a:buChar char="•"/>
              <a:defRPr sz="1800">
                <a:solidFill>
                  <a:schemeClr val="tx1"/>
                </a:solidFill>
              </a:defRPr>
            </a:lvl4pPr>
            <a:lvl5pPr marL="173736" indent="-173736">
              <a:lnSpc>
                <a:spcPct val="107000"/>
              </a:lnSpc>
              <a:spcBef>
                <a:spcPts val="0"/>
              </a:spcBef>
              <a:spcAft>
                <a:spcPts val="1800"/>
              </a:spcAft>
              <a:buClr>
                <a:schemeClr val="accent5"/>
              </a:buClr>
              <a:buFont typeface="Arial" panose="020B0604020202020204" pitchFamily="34" charset="0"/>
              <a:buChar char="•"/>
              <a:defRPr sz="18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6" name="Straight Connector 15">
            <a:extLst>
              <a:ext uri="{FF2B5EF4-FFF2-40B4-BE49-F238E27FC236}">
                <a16:creationId xmlns:a16="http://schemas.microsoft.com/office/drawing/2014/main" id="{61DED592-645B-4F8C-8D0E-7555AF78647A}"/>
              </a:ext>
            </a:extLst>
          </p:cNvPr>
          <p:cNvCxnSpPr>
            <a:cxnSpLocks/>
          </p:cNvCxnSpPr>
          <p:nvPr userDrawn="1"/>
        </p:nvCxnSpPr>
        <p:spPr>
          <a:xfrm>
            <a:off x="3721607" y="2171019"/>
            <a:ext cx="6051402" cy="0"/>
          </a:xfrm>
          <a:prstGeom prst="line">
            <a:avLst/>
          </a:prstGeom>
          <a:ln w="12700" cap="rnd">
            <a:solidFill>
              <a:schemeClr val="accent6">
                <a:lumMod val="60000"/>
                <a:lumOff val="40000"/>
              </a:schemeClr>
            </a:solidFill>
            <a:round/>
            <a:headEnd w="lg" len="lg"/>
            <a:tailEnd type="none"/>
          </a:ln>
        </p:spPr>
        <p:style>
          <a:lnRef idx="1">
            <a:schemeClr val="accent1"/>
          </a:lnRef>
          <a:fillRef idx="0">
            <a:schemeClr val="accent1"/>
          </a:fillRef>
          <a:effectRef idx="0">
            <a:schemeClr val="accent1"/>
          </a:effectRef>
          <a:fontRef idx="minor">
            <a:schemeClr val="tx1"/>
          </a:fontRef>
        </p:style>
      </p:cxnSp>
      <p:sp>
        <p:nvSpPr>
          <p:cNvPr id="13" name="Rectangle: Single Corner Rounded 6">
            <a:extLst>
              <a:ext uri="{FF2B5EF4-FFF2-40B4-BE49-F238E27FC236}">
                <a16:creationId xmlns:a16="http://schemas.microsoft.com/office/drawing/2014/main" id="{054816C9-AC82-418D-A618-510763EF4E47}"/>
              </a:ext>
            </a:extLst>
          </p:cNvPr>
          <p:cNvSpPr/>
          <p:nvPr userDrawn="1"/>
        </p:nvSpPr>
        <p:spPr bwMode="gray">
          <a:xfrm flipV="1">
            <a:off x="1311886" y="0"/>
            <a:ext cx="493776" cy="6858003"/>
          </a:xfrm>
          <a:prstGeom prst="round1Rect">
            <a:avLst>
              <a:gd name="adj" fmla="val 0"/>
            </a:avLst>
          </a:prstGeom>
          <a:gradFill flip="none" rotWithShape="1">
            <a:gsLst>
              <a:gs pos="0">
                <a:schemeClr val="tx2"/>
              </a:gs>
              <a:gs pos="100000">
                <a:srgbClr val="061018"/>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14" name="Rectangle: Single Corner Rounded 6">
            <a:extLst>
              <a:ext uri="{FF2B5EF4-FFF2-40B4-BE49-F238E27FC236}">
                <a16:creationId xmlns:a16="http://schemas.microsoft.com/office/drawing/2014/main" id="{4CCFDB0A-8A2B-4779-A51E-2B0AD18672E0}"/>
              </a:ext>
            </a:extLst>
          </p:cNvPr>
          <p:cNvSpPr/>
          <p:nvPr userDrawn="1"/>
        </p:nvSpPr>
        <p:spPr bwMode="gray">
          <a:xfrm rot="10800000" flipH="1" flipV="1">
            <a:off x="2620725" y="1"/>
            <a:ext cx="493775" cy="6857530"/>
          </a:xfrm>
          <a:prstGeom prst="round1Rect">
            <a:avLst>
              <a:gd name="adj" fmla="val 0"/>
            </a:avLst>
          </a:prstGeom>
          <a:gradFill flip="none" rotWithShape="1">
            <a:gsLst>
              <a:gs pos="0">
                <a:schemeClr val="accent5"/>
              </a:gs>
              <a:gs pos="100000">
                <a:schemeClr val="accent5">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9" name="Title 2">
            <a:extLst>
              <a:ext uri="{FF2B5EF4-FFF2-40B4-BE49-F238E27FC236}">
                <a16:creationId xmlns:a16="http://schemas.microsoft.com/office/drawing/2014/main" id="{EB3AF3F0-FA4F-4CF2-86F4-3037331A78E6}"/>
              </a:ext>
            </a:extLst>
          </p:cNvPr>
          <p:cNvSpPr>
            <a:spLocks noGrp="1"/>
          </p:cNvSpPr>
          <p:nvPr>
            <p:ph type="title"/>
          </p:nvPr>
        </p:nvSpPr>
        <p:spPr>
          <a:xfrm>
            <a:off x="3694176" y="818952"/>
            <a:ext cx="6078832" cy="1110432"/>
          </a:xfrm>
        </p:spPr>
        <p:txBody>
          <a:bodyPr wrap="square">
            <a:spAutoFit/>
          </a:bodyPr>
          <a:lstStyle>
            <a:lvl1pPr>
              <a:defRPr sz="4400"/>
            </a:lvl1pPr>
          </a:lstStyle>
          <a:p>
            <a:r>
              <a:rPr lang="en-US"/>
              <a:t>Click to edit Master title style</a:t>
            </a:r>
            <a:endParaRPr lang="en-US" dirty="0"/>
          </a:p>
        </p:txBody>
      </p:sp>
      <p:sp>
        <p:nvSpPr>
          <p:cNvPr id="10" name="TextBox 9">
            <a:extLst>
              <a:ext uri="{FF2B5EF4-FFF2-40B4-BE49-F238E27FC236}">
                <a16:creationId xmlns:a16="http://schemas.microsoft.com/office/drawing/2014/main" id="{0E593EE0-71BA-0748-ADB9-4432E4E044B0}"/>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790452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CBBD75C9-39AE-48FF-827B-E1B635F8E6BE}"/>
              </a:ext>
            </a:extLst>
          </p:cNvPr>
          <p:cNvSpPr>
            <a:spLocks noGrp="1"/>
          </p:cNvSpPr>
          <p:nvPr>
            <p:ph type="ftr" sz="quarter" idx="3"/>
          </p:nvPr>
        </p:nvSpPr>
        <p:spPr>
          <a:xfrm>
            <a:off x="495299" y="6531676"/>
            <a:ext cx="5954053" cy="118174"/>
          </a:xfrm>
          <a:prstGeom prst="rect">
            <a:avLst/>
          </a:prstGeom>
        </p:spPr>
        <p:txBody>
          <a:bodyPr vert="horz" wrap="square" lIns="0" tIns="0" rIns="0" bIns="0" rtlCol="0" anchor="b">
            <a:spAutoFit/>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r>
              <a:rPr lang="en-US" dirty="0"/>
              <a:t>Source sample text</a:t>
            </a:r>
          </a:p>
        </p:txBody>
      </p:sp>
      <p:sp>
        <p:nvSpPr>
          <p:cNvPr id="4" name="TextBox 3">
            <a:extLst>
              <a:ext uri="{FF2B5EF4-FFF2-40B4-BE49-F238E27FC236}">
                <a16:creationId xmlns:a16="http://schemas.microsoft.com/office/drawing/2014/main" id="{75407725-AA13-487E-8DDC-4AD7572E3433}"/>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685205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D6834C9-EEFA-4FBD-BC61-0A36E0C3E96D}"/>
              </a:ext>
            </a:extLst>
          </p:cNvPr>
          <p:cNvSpPr>
            <a:spLocks noGrp="1"/>
          </p:cNvSpPr>
          <p:nvPr>
            <p:ph type="title"/>
          </p:nvPr>
        </p:nvSpPr>
        <p:spPr/>
        <p:txBody>
          <a:bodyPr/>
          <a:lstStyle/>
          <a:p>
            <a:r>
              <a:rPr lang="en-US"/>
              <a:t>Click to edit Master title style</a:t>
            </a:r>
            <a:endParaRPr lang="en-US" dirty="0"/>
          </a:p>
        </p:txBody>
      </p:sp>
      <p:sp>
        <p:nvSpPr>
          <p:cNvPr id="6" name="Subtitle">
            <a:extLst>
              <a:ext uri="{FF2B5EF4-FFF2-40B4-BE49-F238E27FC236}">
                <a16:creationId xmlns:a16="http://schemas.microsoft.com/office/drawing/2014/main" id="{70A64B2B-7631-4F26-8A92-DDCFC848C520}"/>
              </a:ext>
            </a:extLst>
          </p:cNvPr>
          <p:cNvSpPr>
            <a:spLocks noGrp="1"/>
          </p:cNvSpPr>
          <p:nvPr>
            <p:ph type="subTitle" idx="1"/>
          </p:nvPr>
        </p:nvSpPr>
        <p:spPr>
          <a:xfrm>
            <a:off x="494189" y="1088135"/>
            <a:ext cx="11188223" cy="274320"/>
          </a:xfrm>
          <a:prstGeom prst="rect">
            <a:avLst/>
          </a:prstGeom>
        </p:spPr>
        <p:txBody>
          <a:bodyPr>
            <a:spAutoFit/>
          </a:bodyPr>
          <a:lstStyle>
            <a:lvl1pPr marL="0" indent="0" algn="l" defTabSz="914400" rtl="0" eaLnBrk="1" latinLnBrk="0" hangingPunct="1">
              <a:lnSpc>
                <a:spcPct val="96000"/>
              </a:lnSpc>
              <a:spcBef>
                <a:spcPts val="900"/>
              </a:spcBef>
              <a:buClr>
                <a:schemeClr val="accent1"/>
              </a:buClr>
              <a:buFont typeface="Arial" panose="020B0604020202020204" pitchFamily="34" charset="0"/>
              <a:buNone/>
              <a:defRPr lang="en-US" sz="1800" kern="1200" baseline="0" dirty="0">
                <a:solidFill>
                  <a:schemeClr val="tx1"/>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extBox 6">
            <a:extLst>
              <a:ext uri="{FF2B5EF4-FFF2-40B4-BE49-F238E27FC236}">
                <a16:creationId xmlns:a16="http://schemas.microsoft.com/office/drawing/2014/main" id="{F5D4B48B-E76F-C741-9782-4ED95F72B32C}"/>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
        <p:nvSpPr>
          <p:cNvPr id="8" name="Footer Placeholder 2">
            <a:extLst>
              <a:ext uri="{FF2B5EF4-FFF2-40B4-BE49-F238E27FC236}">
                <a16:creationId xmlns:a16="http://schemas.microsoft.com/office/drawing/2014/main" id="{AFBDF98F-682D-5F42-8AA2-446A044E7BE1}"/>
              </a:ext>
            </a:extLst>
          </p:cNvPr>
          <p:cNvSpPr>
            <a:spLocks noGrp="1"/>
          </p:cNvSpPr>
          <p:nvPr>
            <p:ph type="ftr" sz="quarter" idx="3"/>
          </p:nvPr>
        </p:nvSpPr>
        <p:spPr>
          <a:xfrm>
            <a:off x="495299" y="6531676"/>
            <a:ext cx="5954053" cy="118174"/>
          </a:xfrm>
          <a:prstGeom prst="rect">
            <a:avLst/>
          </a:prstGeom>
        </p:spPr>
        <p:txBody>
          <a:bodyPr vert="horz" wrap="square" lIns="0" tIns="0" rIns="0" bIns="0" rtlCol="0" anchor="b">
            <a:spAutoFit/>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r>
              <a:rPr lang="en-US" dirty="0"/>
              <a:t>Source sample text</a:t>
            </a:r>
          </a:p>
        </p:txBody>
      </p:sp>
    </p:spTree>
    <p:extLst>
      <p:ext uri="{BB962C8B-B14F-4D97-AF65-F5344CB8AC3E}">
        <p14:creationId xmlns:p14="http://schemas.microsoft.com/office/powerpoint/2010/main" val="61315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0B1F7-90FE-4E45-AE1D-CC54EF3218EA}"/>
              </a:ext>
            </a:extLst>
          </p:cNvPr>
          <p:cNvSpPr>
            <a:spLocks noGrp="1"/>
          </p:cNvSpPr>
          <p:nvPr>
            <p:ph type="title"/>
          </p:nvPr>
        </p:nvSpPr>
        <p:spPr>
          <a:xfrm>
            <a:off x="495300" y="575576"/>
            <a:ext cx="11187112" cy="429028"/>
          </a:xfrm>
        </p:spPr>
        <p:txBody>
          <a:bodyPr/>
          <a:lstStyle/>
          <a:p>
            <a:r>
              <a:rPr lang="en-US"/>
              <a:t>Click to edit Master title style</a:t>
            </a:r>
            <a:endParaRPr lang="en-US" dirty="0"/>
          </a:p>
        </p:txBody>
      </p:sp>
      <p:sp>
        <p:nvSpPr>
          <p:cNvPr id="10" name="Content Placeholder 4">
            <a:extLst>
              <a:ext uri="{FF2B5EF4-FFF2-40B4-BE49-F238E27FC236}">
                <a16:creationId xmlns:a16="http://schemas.microsoft.com/office/drawing/2014/main" id="{FAB2FACB-F5E1-4405-9E84-CD76D7A47BD6}"/>
              </a:ext>
            </a:extLst>
          </p:cNvPr>
          <p:cNvSpPr>
            <a:spLocks noGrp="1"/>
          </p:cNvSpPr>
          <p:nvPr>
            <p:ph sz="quarter" idx="14"/>
          </p:nvPr>
        </p:nvSpPr>
        <p:spPr>
          <a:xfrm>
            <a:off x="495300" y="1719072"/>
            <a:ext cx="11187112" cy="46817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Subtitle">
            <a:extLst>
              <a:ext uri="{FF2B5EF4-FFF2-40B4-BE49-F238E27FC236}">
                <a16:creationId xmlns:a16="http://schemas.microsoft.com/office/drawing/2014/main" id="{987CC11A-8DA4-4916-8DFB-F437A992D5D0}"/>
              </a:ext>
            </a:extLst>
          </p:cNvPr>
          <p:cNvSpPr>
            <a:spLocks noGrp="1"/>
          </p:cNvSpPr>
          <p:nvPr>
            <p:ph type="subTitle" idx="1"/>
          </p:nvPr>
        </p:nvSpPr>
        <p:spPr>
          <a:xfrm>
            <a:off x="494189" y="1088135"/>
            <a:ext cx="11188223" cy="274320"/>
          </a:xfrm>
          <a:prstGeom prst="rect">
            <a:avLst/>
          </a:prstGeom>
        </p:spPr>
        <p:txBody>
          <a:bodyPr>
            <a:spAutoFit/>
          </a:bodyPr>
          <a:lstStyle>
            <a:lvl1pPr marL="0" indent="0" algn="l" defTabSz="914400" rtl="0" eaLnBrk="1" latinLnBrk="0" hangingPunct="1">
              <a:lnSpc>
                <a:spcPct val="96000"/>
              </a:lnSpc>
              <a:spcBef>
                <a:spcPts val="900"/>
              </a:spcBef>
              <a:buClr>
                <a:schemeClr val="accent1"/>
              </a:buClr>
              <a:buFont typeface="Arial" panose="020B0604020202020204" pitchFamily="34" charset="0"/>
              <a:buNone/>
              <a:defRPr lang="en-US" sz="1800" kern="1200" baseline="0" dirty="0">
                <a:solidFill>
                  <a:schemeClr val="tx1"/>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extBox 6">
            <a:extLst>
              <a:ext uri="{FF2B5EF4-FFF2-40B4-BE49-F238E27FC236}">
                <a16:creationId xmlns:a16="http://schemas.microsoft.com/office/drawing/2014/main" id="{A1439B72-5EB7-AF43-9235-87E717E67531}"/>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
        <p:nvSpPr>
          <p:cNvPr id="8" name="Footer Placeholder 2">
            <a:extLst>
              <a:ext uri="{FF2B5EF4-FFF2-40B4-BE49-F238E27FC236}">
                <a16:creationId xmlns:a16="http://schemas.microsoft.com/office/drawing/2014/main" id="{9321F8FC-52F9-A74E-B5B2-7216FBC3A419}"/>
              </a:ext>
            </a:extLst>
          </p:cNvPr>
          <p:cNvSpPr>
            <a:spLocks noGrp="1"/>
          </p:cNvSpPr>
          <p:nvPr>
            <p:ph type="ftr" sz="quarter" idx="3"/>
          </p:nvPr>
        </p:nvSpPr>
        <p:spPr>
          <a:xfrm>
            <a:off x="495299" y="6531676"/>
            <a:ext cx="5954053" cy="118174"/>
          </a:xfrm>
          <a:prstGeom prst="rect">
            <a:avLst/>
          </a:prstGeom>
        </p:spPr>
        <p:txBody>
          <a:bodyPr vert="horz" wrap="square" lIns="0" tIns="0" rIns="0" bIns="0" rtlCol="0" anchor="b">
            <a:spAutoFit/>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r>
              <a:rPr lang="en-US" dirty="0"/>
              <a:t>Source sample text</a:t>
            </a:r>
          </a:p>
        </p:txBody>
      </p:sp>
    </p:spTree>
    <p:extLst>
      <p:ext uri="{BB962C8B-B14F-4D97-AF65-F5344CB8AC3E}">
        <p14:creationId xmlns:p14="http://schemas.microsoft.com/office/powerpoint/2010/main" val="2453631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Light Blue">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93EAE5D0-9BB5-4EB8-B2B1-42226863B63D}"/>
              </a:ext>
            </a:extLst>
          </p:cNvPr>
          <p:cNvGrpSpPr/>
          <p:nvPr userDrawn="1"/>
        </p:nvGrpSpPr>
        <p:grpSpPr>
          <a:xfrm>
            <a:off x="-1" y="-3"/>
            <a:ext cx="9779986" cy="6167628"/>
            <a:chOff x="-1" y="-3"/>
            <a:chExt cx="9779986" cy="6167628"/>
          </a:xfrm>
        </p:grpSpPr>
        <p:sp>
          <p:nvSpPr>
            <p:cNvPr id="71" name="Rectangle: Single Corner Rounded 55">
              <a:extLst>
                <a:ext uri="{FF2B5EF4-FFF2-40B4-BE49-F238E27FC236}">
                  <a16:creationId xmlns:a16="http://schemas.microsoft.com/office/drawing/2014/main" id="{8EA3C713-B8AC-4809-9208-3E3B708504DD}"/>
                </a:ext>
              </a:extLst>
            </p:cNvPr>
            <p:cNvSpPr/>
            <p:nvPr userDrawn="1"/>
          </p:nvSpPr>
          <p:spPr bwMode="gray">
            <a:xfrm flipV="1">
              <a:off x="-1" y="2"/>
              <a:ext cx="9779986" cy="6167623"/>
            </a:xfrm>
            <a:prstGeom prst="round1Rect">
              <a:avLst>
                <a:gd name="adj" fmla="val 1969"/>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indent="0" algn="ctr" fontAlgn="auto">
                <a:lnSpc>
                  <a:spcPct val="100000"/>
                </a:lnSpc>
                <a:spcBef>
                  <a:spcPts val="0"/>
                </a:spcBef>
                <a:spcAft>
                  <a:spcPts val="0"/>
                </a:spcAft>
                <a:buClrTx/>
                <a:buSzTx/>
                <a:buFontTx/>
                <a:buNone/>
                <a:tabLst/>
              </a:pPr>
              <a:endParaRPr kumimoji="0" lang="en-US" sz="1067" b="0" i="0" u="none" strike="noStrike" cap="none" spc="0" normalizeH="0" baseline="0" dirty="0">
                <a:ln>
                  <a:noFill/>
                </a:ln>
                <a:solidFill>
                  <a:srgbClr val="FFFFFF"/>
                </a:solidFill>
                <a:effectLst/>
                <a:uLnTx/>
                <a:uFillTx/>
                <a:latin typeface="Microsoft Sans Serif"/>
              </a:endParaRPr>
            </a:p>
          </p:txBody>
        </p:sp>
        <p:sp>
          <p:nvSpPr>
            <p:cNvPr id="72" name="Rectangle: Single Corner Rounded 49">
              <a:extLst>
                <a:ext uri="{FF2B5EF4-FFF2-40B4-BE49-F238E27FC236}">
                  <a16:creationId xmlns:a16="http://schemas.microsoft.com/office/drawing/2014/main" id="{4EEC7D30-2878-4223-82F7-D2AC2961696B}"/>
                </a:ext>
              </a:extLst>
            </p:cNvPr>
            <p:cNvSpPr/>
            <p:nvPr userDrawn="1"/>
          </p:nvSpPr>
          <p:spPr bwMode="gray">
            <a:xfrm flipV="1">
              <a:off x="9265179" y="1"/>
              <a:ext cx="514806" cy="6167623"/>
            </a:xfrm>
            <a:prstGeom prst="round1Rect">
              <a:avLst>
                <a:gd name="adj" fmla="val 25331"/>
              </a:avLst>
            </a:prstGeom>
            <a:gradFill flip="none" rotWithShape="1">
              <a:gsLst>
                <a:gs pos="100000">
                  <a:schemeClr val="accent1">
                    <a:lumMod val="75000"/>
                    <a:alpha val="50000"/>
                  </a:schemeClr>
                </a:gs>
                <a:gs pos="40000">
                  <a:srgbClr val="B0C6FF">
                    <a:alpha val="0"/>
                  </a:srgbClr>
                </a:gs>
              </a:gsLst>
              <a:lin ang="0" scaled="1"/>
              <a:tileRect/>
            </a:gradFill>
            <a:ln w="10795" cap="flat" cmpd="sng" algn="ctr">
              <a:noFill/>
              <a:prstDash val="solid"/>
            </a:ln>
            <a:effectLst/>
          </p:spPr>
          <p:txBody>
            <a:bodyPr rtlCol="0" anchor="ctr"/>
            <a:lstStyle/>
            <a:p>
              <a:pPr lvl="0" algn="ctr"/>
              <a:endParaRPr lang="en-US" kern="0" dirty="0">
                <a:solidFill>
                  <a:prstClr val="white"/>
                </a:solidFill>
              </a:endParaRPr>
            </a:p>
          </p:txBody>
        </p:sp>
        <p:sp>
          <p:nvSpPr>
            <p:cNvPr id="76" name="Rectangle: Single Corner Rounded 61">
              <a:extLst>
                <a:ext uri="{FF2B5EF4-FFF2-40B4-BE49-F238E27FC236}">
                  <a16:creationId xmlns:a16="http://schemas.microsoft.com/office/drawing/2014/main" id="{1BFF8163-93A0-42A6-BDE3-CBBEB8EDFE2F}"/>
                </a:ext>
              </a:extLst>
            </p:cNvPr>
            <p:cNvSpPr/>
            <p:nvPr/>
          </p:nvSpPr>
          <p:spPr bwMode="gray">
            <a:xfrm flipV="1">
              <a:off x="0" y="-3"/>
              <a:ext cx="8507176" cy="5477243"/>
            </a:xfrm>
            <a:prstGeom prst="round1Rect">
              <a:avLst>
                <a:gd name="adj" fmla="val 2348"/>
              </a:avLst>
            </a:prstGeom>
            <a:solidFill>
              <a:schemeClr val="accent2"/>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dirty="0">
                <a:solidFill>
                  <a:prstClr val="white"/>
                </a:solidFill>
              </a:endParaRPr>
            </a:p>
          </p:txBody>
        </p:sp>
        <p:sp>
          <p:nvSpPr>
            <p:cNvPr id="77" name="first shadow">
              <a:extLst>
                <a:ext uri="{FF2B5EF4-FFF2-40B4-BE49-F238E27FC236}">
                  <a16:creationId xmlns:a16="http://schemas.microsoft.com/office/drawing/2014/main" id="{C934CF1E-FF30-4CBB-9F82-A5A64F40A1ED}"/>
                </a:ext>
              </a:extLst>
            </p:cNvPr>
            <p:cNvSpPr/>
            <p:nvPr/>
          </p:nvSpPr>
          <p:spPr bwMode="gray">
            <a:xfrm flipV="1">
              <a:off x="7771339" y="0"/>
              <a:ext cx="735836" cy="5477242"/>
            </a:xfrm>
            <a:prstGeom prst="round1Rect">
              <a:avLst>
                <a:gd name="adj" fmla="val 17346"/>
              </a:avLst>
            </a:prstGeom>
            <a:gradFill flip="none" rotWithShape="1">
              <a:gsLst>
                <a:gs pos="75000">
                  <a:srgbClr val="6383DE"/>
                </a:gs>
                <a:gs pos="100000">
                  <a:srgbClr val="3F59AD">
                    <a:lumMod val="90000"/>
                    <a:lumOff val="10000"/>
                  </a:srgbClr>
                </a:gs>
                <a:gs pos="0">
                  <a:schemeClr val="accent2">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grpSp>
      <p:sp>
        <p:nvSpPr>
          <p:cNvPr id="38" name="Text Placeholder 7"/>
          <p:cNvSpPr>
            <a:spLocks noGrp="1"/>
          </p:cNvSpPr>
          <p:nvPr userDrawn="1">
            <p:ph type="body" sz="quarter" idx="10" hasCustomPrompt="1"/>
          </p:nvPr>
        </p:nvSpPr>
        <p:spPr bwMode="gray">
          <a:xfrm>
            <a:off x="495299" y="4195085"/>
            <a:ext cx="7055035" cy="961930"/>
          </a:xfrm>
          <a:prstGeom prst="rect">
            <a:avLst/>
          </a:prstGeom>
        </p:spPr>
        <p:txBody>
          <a:bodyPr>
            <a:noAutofit/>
          </a:bodyPr>
          <a:lstStyle>
            <a:lvl1pPr marL="0" indent="0">
              <a:spcBef>
                <a:spcPts val="0"/>
              </a:spcBef>
              <a:spcAft>
                <a:spcPts val="600"/>
              </a:spcAft>
              <a:buFont typeface="Microsoft Sans Serif" panose="020B0604020202020204" pitchFamily="34" charset="0"/>
              <a:buChar char="​"/>
              <a:defRPr sz="2100" b="1" spc="30" baseline="0">
                <a:solidFill>
                  <a:schemeClr val="bg1"/>
                </a:solidFill>
              </a:defRPr>
            </a:lvl1pPr>
            <a:lvl2pPr marL="0" indent="0">
              <a:lnSpc>
                <a:spcPct val="96000"/>
              </a:lnSpc>
              <a:spcBef>
                <a:spcPts val="0"/>
              </a:spcBef>
              <a:buFont typeface="Microsoft Sans Serif" panose="020B0604020202020204" pitchFamily="34" charset="0"/>
              <a:buNone/>
              <a:defRPr sz="1800">
                <a:solidFill>
                  <a:schemeClr val="bg1"/>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dirty="0"/>
              <a:t>Speaker name</a:t>
            </a:r>
          </a:p>
          <a:p>
            <a:pPr lvl="1"/>
            <a:r>
              <a:rPr lang="en-US" dirty="0"/>
              <a:t>Speaker title</a:t>
            </a:r>
          </a:p>
          <a:p>
            <a:pPr lvl="1"/>
            <a:endParaRPr lang="en-US" dirty="0"/>
          </a:p>
        </p:txBody>
      </p:sp>
      <p:sp>
        <p:nvSpPr>
          <p:cNvPr id="28" name="Text Placeholder 7">
            <a:extLst>
              <a:ext uri="{FF2B5EF4-FFF2-40B4-BE49-F238E27FC236}">
                <a16:creationId xmlns:a16="http://schemas.microsoft.com/office/drawing/2014/main" id="{B04D80C5-5B09-4391-914E-491EB6BF922B}"/>
              </a:ext>
            </a:extLst>
          </p:cNvPr>
          <p:cNvSpPr>
            <a:spLocks noGrp="1"/>
          </p:cNvSpPr>
          <p:nvPr userDrawn="1">
            <p:ph type="body" sz="quarter" idx="11" hasCustomPrompt="1"/>
          </p:nvPr>
        </p:nvSpPr>
        <p:spPr bwMode="gray">
          <a:xfrm>
            <a:off x="3372251" y="399994"/>
            <a:ext cx="1904056" cy="226772"/>
          </a:xfrm>
          <a:prstGeom prst="rect">
            <a:avLst/>
          </a:prstGeom>
        </p:spPr>
        <p:txBody>
          <a:bodyPr wrap="none"/>
          <a:lstStyle>
            <a:lvl1pPr marL="0" indent="0" algn="l">
              <a:lnSpc>
                <a:spcPct val="87000"/>
              </a:lnSpc>
              <a:spcBef>
                <a:spcPts val="0"/>
              </a:spcBef>
              <a:buNone/>
              <a:defRPr sz="1600" b="0">
                <a:solidFill>
                  <a:schemeClr val="bg1"/>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dirty="0"/>
              <a:t>Location</a:t>
            </a:r>
          </a:p>
        </p:txBody>
      </p:sp>
      <p:sp>
        <p:nvSpPr>
          <p:cNvPr id="29" name="Text Placeholder 5">
            <a:extLst>
              <a:ext uri="{FF2B5EF4-FFF2-40B4-BE49-F238E27FC236}">
                <a16:creationId xmlns:a16="http://schemas.microsoft.com/office/drawing/2014/main" id="{E4B73436-F9A5-4201-8676-5BB1475322E2}"/>
              </a:ext>
            </a:extLst>
          </p:cNvPr>
          <p:cNvSpPr>
            <a:spLocks noGrp="1"/>
          </p:cNvSpPr>
          <p:nvPr userDrawn="1">
            <p:ph type="body" sz="quarter" idx="13" hasCustomPrompt="1"/>
          </p:nvPr>
        </p:nvSpPr>
        <p:spPr bwMode="gray">
          <a:xfrm>
            <a:off x="495300" y="396125"/>
            <a:ext cx="1882210" cy="262176"/>
          </a:xfrm>
          <a:prstGeom prst="rect">
            <a:avLst/>
          </a:prstGeom>
        </p:spPr>
        <p:txBody>
          <a:bodyPr wrap="none"/>
          <a:lstStyle>
            <a:lvl1pPr marL="0" indent="0">
              <a:lnSpc>
                <a:spcPct val="87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Date</a:t>
            </a:r>
          </a:p>
        </p:txBody>
      </p:sp>
      <p:sp>
        <p:nvSpPr>
          <p:cNvPr id="30" name="Text Placeholder 48">
            <a:extLst>
              <a:ext uri="{FF2B5EF4-FFF2-40B4-BE49-F238E27FC236}">
                <a16:creationId xmlns:a16="http://schemas.microsoft.com/office/drawing/2014/main" id="{44CE8076-2642-41CB-B9C4-44BBD2A86AAA}"/>
              </a:ext>
            </a:extLst>
          </p:cNvPr>
          <p:cNvSpPr>
            <a:spLocks noGrp="1"/>
          </p:cNvSpPr>
          <p:nvPr userDrawn="1">
            <p:ph type="body" sz="quarter" idx="14" hasCustomPrompt="1"/>
          </p:nvPr>
        </p:nvSpPr>
        <p:spPr bwMode="gray">
          <a:xfrm>
            <a:off x="6233491" y="380897"/>
            <a:ext cx="1888737" cy="265271"/>
          </a:xfrm>
          <a:prstGeom prst="rect">
            <a:avLst/>
          </a:prstGeom>
        </p:spPr>
        <p:txBody>
          <a:bodyPr wrap="none"/>
          <a:lstStyle>
            <a:lvl1pPr marL="0" marR="0" indent="0" algn="l" defTabSz="914400" rtl="0" eaLnBrk="1" fontAlgn="auto" latinLnBrk="0" hangingPunct="1">
              <a:lnSpc>
                <a:spcPct val="87000"/>
              </a:lnSpc>
              <a:spcBef>
                <a:spcPts val="0"/>
              </a:spcBef>
              <a:spcAft>
                <a:spcPts val="0"/>
              </a:spcAft>
              <a:buClr>
                <a:srgbClr val="3253DC"/>
              </a:buClr>
              <a:buSzTx/>
              <a:buFont typeface="Arial" panose="020B0604020202020204" pitchFamily="34" charset="0"/>
              <a:buNone/>
              <a:tabLst/>
              <a:defRPr sz="1600" b="1">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marL="0" marR="0" lvl="0" indent="0" algn="l" defTabSz="914400" rtl="0" eaLnBrk="1" fontAlgn="auto" latinLnBrk="0" hangingPunct="1">
              <a:lnSpc>
                <a:spcPct val="98000"/>
              </a:lnSpc>
              <a:spcBef>
                <a:spcPts val="0"/>
              </a:spcBef>
              <a:spcAft>
                <a:spcPts val="0"/>
              </a:spcAft>
              <a:buClr>
                <a:srgbClr val="3253DC"/>
              </a:buClr>
              <a:buSzTx/>
              <a:buFont typeface="Arial" panose="020B0604020202020204" pitchFamily="34" charset="0"/>
              <a:buNone/>
              <a:tabLst/>
              <a:defRPr/>
            </a:pPr>
            <a:r>
              <a:rPr lang="en-US" dirty="0"/>
              <a:t>@</a:t>
            </a:r>
            <a:r>
              <a:rPr lang="en-US" dirty="0" err="1"/>
              <a:t>qualcomm</a:t>
            </a:r>
            <a:endParaRPr lang="en-US" dirty="0"/>
          </a:p>
        </p:txBody>
      </p:sp>
      <p:sp>
        <p:nvSpPr>
          <p:cNvPr id="17" name="Freeform 5">
            <a:extLst>
              <a:ext uri="{FF2B5EF4-FFF2-40B4-BE49-F238E27FC236}">
                <a16:creationId xmlns:a16="http://schemas.microsoft.com/office/drawing/2014/main" id="{DE4B2BCE-8AE1-43E3-B178-AF8DE6F44482}"/>
              </a:ext>
            </a:extLst>
          </p:cNvPr>
          <p:cNvSpPr>
            <a:spLocks noChangeAspect="1" noEditPoints="1"/>
          </p:cNvSpPr>
          <p:nvPr userDrawn="1"/>
        </p:nvSpPr>
        <p:spPr bwMode="black">
          <a:xfrm>
            <a:off x="10273307"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Sans Serif"/>
              <a:ea typeface="+mn-ea"/>
              <a:cs typeface="+mn-cs"/>
            </a:endParaRPr>
          </a:p>
        </p:txBody>
      </p:sp>
      <p:sp>
        <p:nvSpPr>
          <p:cNvPr id="13" name="Title 2">
            <a:extLst>
              <a:ext uri="{FF2B5EF4-FFF2-40B4-BE49-F238E27FC236}">
                <a16:creationId xmlns:a16="http://schemas.microsoft.com/office/drawing/2014/main" id="{3EB0BD3E-DA13-45AB-BAE1-25767D7B24A2}"/>
              </a:ext>
            </a:extLst>
          </p:cNvPr>
          <p:cNvSpPr>
            <a:spLocks noGrp="1"/>
          </p:cNvSpPr>
          <p:nvPr>
            <p:ph type="title"/>
          </p:nvPr>
        </p:nvSpPr>
        <p:spPr bwMode="gray">
          <a:xfrm>
            <a:off x="431638" y="2256890"/>
            <a:ext cx="7415930" cy="1820755"/>
          </a:xfrm>
        </p:spPr>
        <p:txBody>
          <a:bodyPr wrap="square">
            <a:spAutoFit/>
          </a:bodyPr>
          <a:lstStyle>
            <a:lvl1pPr>
              <a:lnSpc>
                <a:spcPct val="87000"/>
              </a:lnSpc>
              <a:defRPr sz="68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127920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7D02C8A-139B-42AA-8D3F-9C22C81198B9}"/>
              </a:ext>
            </a:extLst>
          </p:cNvPr>
          <p:cNvSpPr>
            <a:spLocks noGrp="1"/>
          </p:cNvSpPr>
          <p:nvPr>
            <p:ph type="title"/>
          </p:nvPr>
        </p:nvSpPr>
        <p:spPr/>
        <p:txBody>
          <a:bodyPr/>
          <a:lstStyle/>
          <a:p>
            <a:r>
              <a:rPr lang="en-US"/>
              <a:t>Click to edit Master title style</a:t>
            </a:r>
          </a:p>
        </p:txBody>
      </p:sp>
      <p:sp>
        <p:nvSpPr>
          <p:cNvPr id="12" name="Content Placeholder 4">
            <a:extLst>
              <a:ext uri="{FF2B5EF4-FFF2-40B4-BE49-F238E27FC236}">
                <a16:creationId xmlns:a16="http://schemas.microsoft.com/office/drawing/2014/main" id="{AF19BEBD-2928-4786-BEF4-FBBB3E677273}"/>
              </a:ext>
            </a:extLst>
          </p:cNvPr>
          <p:cNvSpPr>
            <a:spLocks noGrp="1"/>
          </p:cNvSpPr>
          <p:nvPr>
            <p:ph sz="quarter" idx="16"/>
          </p:nvPr>
        </p:nvSpPr>
        <p:spPr>
          <a:xfrm>
            <a:off x="495299" y="1719072"/>
            <a:ext cx="5466587" cy="46817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4">
            <a:extLst>
              <a:ext uri="{FF2B5EF4-FFF2-40B4-BE49-F238E27FC236}">
                <a16:creationId xmlns:a16="http://schemas.microsoft.com/office/drawing/2014/main" id="{D7EE507B-4794-44AC-A49E-5EA7EBB11625}"/>
              </a:ext>
            </a:extLst>
          </p:cNvPr>
          <p:cNvSpPr>
            <a:spLocks noGrp="1"/>
          </p:cNvSpPr>
          <p:nvPr>
            <p:ph sz="quarter" idx="17"/>
          </p:nvPr>
        </p:nvSpPr>
        <p:spPr>
          <a:xfrm>
            <a:off x="6215825" y="1719072"/>
            <a:ext cx="5466587" cy="46817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Subtitle">
            <a:extLst>
              <a:ext uri="{FF2B5EF4-FFF2-40B4-BE49-F238E27FC236}">
                <a16:creationId xmlns:a16="http://schemas.microsoft.com/office/drawing/2014/main" id="{59254D1F-E01C-4A77-9600-A795D1694810}"/>
              </a:ext>
            </a:extLst>
          </p:cNvPr>
          <p:cNvSpPr>
            <a:spLocks noGrp="1"/>
          </p:cNvSpPr>
          <p:nvPr>
            <p:ph type="subTitle" idx="1"/>
          </p:nvPr>
        </p:nvSpPr>
        <p:spPr>
          <a:xfrm>
            <a:off x="494189" y="1088136"/>
            <a:ext cx="11188223" cy="265907"/>
          </a:xfrm>
          <a:prstGeom prst="rect">
            <a:avLst/>
          </a:prstGeom>
        </p:spPr>
        <p:txBody>
          <a:bodyPr>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8" name="TextBox 7">
            <a:extLst>
              <a:ext uri="{FF2B5EF4-FFF2-40B4-BE49-F238E27FC236}">
                <a16:creationId xmlns:a16="http://schemas.microsoft.com/office/drawing/2014/main" id="{73F562B6-6782-DF40-A0DE-4284E33F42CE}"/>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
        <p:nvSpPr>
          <p:cNvPr id="10" name="Footer Placeholder 2">
            <a:extLst>
              <a:ext uri="{FF2B5EF4-FFF2-40B4-BE49-F238E27FC236}">
                <a16:creationId xmlns:a16="http://schemas.microsoft.com/office/drawing/2014/main" id="{4C4C0399-C533-E645-93BA-DB35C1BE5621}"/>
              </a:ext>
            </a:extLst>
          </p:cNvPr>
          <p:cNvSpPr>
            <a:spLocks noGrp="1"/>
          </p:cNvSpPr>
          <p:nvPr>
            <p:ph type="ftr" sz="quarter" idx="3"/>
          </p:nvPr>
        </p:nvSpPr>
        <p:spPr>
          <a:xfrm>
            <a:off x="495299" y="6531676"/>
            <a:ext cx="5954053" cy="118174"/>
          </a:xfrm>
          <a:prstGeom prst="rect">
            <a:avLst/>
          </a:prstGeom>
        </p:spPr>
        <p:txBody>
          <a:bodyPr vert="horz" wrap="square" lIns="0" tIns="0" rIns="0" bIns="0" rtlCol="0" anchor="b">
            <a:spAutoFit/>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r>
              <a:rPr lang="en-US" dirty="0"/>
              <a:t>Source sample text</a:t>
            </a:r>
          </a:p>
        </p:txBody>
      </p:sp>
    </p:spTree>
    <p:extLst>
      <p:ext uri="{BB962C8B-B14F-4D97-AF65-F5344CB8AC3E}">
        <p14:creationId xmlns:p14="http://schemas.microsoft.com/office/powerpoint/2010/main" val="1251661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hree Column Conten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FD8C327-DEE2-459B-8C84-74C50D49DB4E}"/>
              </a:ext>
            </a:extLst>
          </p:cNvPr>
          <p:cNvSpPr>
            <a:spLocks noGrp="1"/>
          </p:cNvSpPr>
          <p:nvPr>
            <p:ph type="title"/>
          </p:nvPr>
        </p:nvSpPr>
        <p:spPr/>
        <p:txBody>
          <a:bodyPr/>
          <a:lstStyle/>
          <a:p>
            <a:r>
              <a:rPr lang="en-US"/>
              <a:t>Click to edit Master title style</a:t>
            </a:r>
          </a:p>
        </p:txBody>
      </p:sp>
      <p:sp>
        <p:nvSpPr>
          <p:cNvPr id="14" name="Content Placeholder 4">
            <a:extLst>
              <a:ext uri="{FF2B5EF4-FFF2-40B4-BE49-F238E27FC236}">
                <a16:creationId xmlns:a16="http://schemas.microsoft.com/office/drawing/2014/main" id="{50F9D0A8-20C5-41C2-8A23-1A7CCDCDBA4A}"/>
              </a:ext>
            </a:extLst>
          </p:cNvPr>
          <p:cNvSpPr>
            <a:spLocks noGrp="1"/>
          </p:cNvSpPr>
          <p:nvPr>
            <p:ph sz="quarter" idx="18"/>
          </p:nvPr>
        </p:nvSpPr>
        <p:spPr>
          <a:xfrm>
            <a:off x="495300" y="1719072"/>
            <a:ext cx="3566160" cy="46817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4">
            <a:extLst>
              <a:ext uri="{FF2B5EF4-FFF2-40B4-BE49-F238E27FC236}">
                <a16:creationId xmlns:a16="http://schemas.microsoft.com/office/drawing/2014/main" id="{39BE2B26-0354-43FC-B500-68FC84B40876}"/>
              </a:ext>
            </a:extLst>
          </p:cNvPr>
          <p:cNvSpPr>
            <a:spLocks noGrp="1"/>
          </p:cNvSpPr>
          <p:nvPr>
            <p:ph sz="quarter" idx="19"/>
          </p:nvPr>
        </p:nvSpPr>
        <p:spPr>
          <a:xfrm>
            <a:off x="4312920" y="1719072"/>
            <a:ext cx="3566160" cy="46817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Content Placeholder 4">
            <a:extLst>
              <a:ext uri="{FF2B5EF4-FFF2-40B4-BE49-F238E27FC236}">
                <a16:creationId xmlns:a16="http://schemas.microsoft.com/office/drawing/2014/main" id="{D85C0699-4F77-4570-8280-EBE59E071A40}"/>
              </a:ext>
            </a:extLst>
          </p:cNvPr>
          <p:cNvSpPr>
            <a:spLocks noGrp="1"/>
          </p:cNvSpPr>
          <p:nvPr>
            <p:ph sz="quarter" idx="20"/>
          </p:nvPr>
        </p:nvSpPr>
        <p:spPr>
          <a:xfrm>
            <a:off x="8116252" y="1719072"/>
            <a:ext cx="3566160" cy="46817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 name="Subtitle">
            <a:extLst>
              <a:ext uri="{FF2B5EF4-FFF2-40B4-BE49-F238E27FC236}">
                <a16:creationId xmlns:a16="http://schemas.microsoft.com/office/drawing/2014/main" id="{0A02D598-0894-4B6B-89A6-48B8073C9D11}"/>
              </a:ext>
            </a:extLst>
          </p:cNvPr>
          <p:cNvSpPr>
            <a:spLocks noGrp="1"/>
          </p:cNvSpPr>
          <p:nvPr>
            <p:ph type="subTitle" idx="1"/>
          </p:nvPr>
        </p:nvSpPr>
        <p:spPr>
          <a:xfrm>
            <a:off x="494189" y="1088136"/>
            <a:ext cx="11188223" cy="265907"/>
          </a:xfrm>
          <a:prstGeom prst="rect">
            <a:avLst/>
          </a:prstGeom>
        </p:spPr>
        <p:txBody>
          <a:bodyPr>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TextBox 8">
            <a:extLst>
              <a:ext uri="{FF2B5EF4-FFF2-40B4-BE49-F238E27FC236}">
                <a16:creationId xmlns:a16="http://schemas.microsoft.com/office/drawing/2014/main" id="{C899B315-BB8D-E741-94F2-E658DCFEF894}"/>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
        <p:nvSpPr>
          <p:cNvPr id="10" name="Footer Placeholder 2">
            <a:extLst>
              <a:ext uri="{FF2B5EF4-FFF2-40B4-BE49-F238E27FC236}">
                <a16:creationId xmlns:a16="http://schemas.microsoft.com/office/drawing/2014/main" id="{2D914410-8B47-874F-B2F6-3CAA401EF25A}"/>
              </a:ext>
            </a:extLst>
          </p:cNvPr>
          <p:cNvSpPr>
            <a:spLocks noGrp="1"/>
          </p:cNvSpPr>
          <p:nvPr>
            <p:ph type="ftr" sz="quarter" idx="3"/>
          </p:nvPr>
        </p:nvSpPr>
        <p:spPr>
          <a:xfrm>
            <a:off x="495299" y="6531676"/>
            <a:ext cx="5954053" cy="118174"/>
          </a:xfrm>
          <a:prstGeom prst="rect">
            <a:avLst/>
          </a:prstGeom>
        </p:spPr>
        <p:txBody>
          <a:bodyPr vert="horz" wrap="square" lIns="0" tIns="0" rIns="0" bIns="0" rtlCol="0" anchor="b">
            <a:spAutoFit/>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r>
              <a:rPr lang="en-US" dirty="0"/>
              <a:t>Source sample text</a:t>
            </a:r>
          </a:p>
        </p:txBody>
      </p:sp>
    </p:spTree>
    <p:extLst>
      <p:ext uri="{BB962C8B-B14F-4D97-AF65-F5344CB8AC3E}">
        <p14:creationId xmlns:p14="http://schemas.microsoft.com/office/powerpoint/2010/main" val="1613936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helf Blue">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9ACF7413-427B-4F07-806F-E831FB15B742}"/>
              </a:ext>
            </a:extLst>
          </p:cNvPr>
          <p:cNvGrpSpPr/>
          <p:nvPr userDrawn="1"/>
        </p:nvGrpSpPr>
        <p:grpSpPr>
          <a:xfrm>
            <a:off x="-1855" y="5312740"/>
            <a:ext cx="12195710" cy="1545260"/>
            <a:chOff x="-1855" y="5312733"/>
            <a:chExt cx="12195710" cy="1545260"/>
          </a:xfrm>
        </p:grpSpPr>
        <p:sp>
          <p:nvSpPr>
            <p:cNvPr id="56" name="Rectangle 55">
              <a:extLst>
                <a:ext uri="{FF2B5EF4-FFF2-40B4-BE49-F238E27FC236}">
                  <a16:creationId xmlns:a16="http://schemas.microsoft.com/office/drawing/2014/main" id="{9C54434D-FA64-4658-9BFD-21AB34B4189F}"/>
                </a:ext>
              </a:extLst>
            </p:cNvPr>
            <p:cNvSpPr/>
            <p:nvPr userDrawn="1"/>
          </p:nvSpPr>
          <p:spPr bwMode="gray">
            <a:xfrm>
              <a:off x="-1855" y="5312733"/>
              <a:ext cx="12195710" cy="1545260"/>
            </a:xfrm>
            <a:prstGeom prst="rect">
              <a:avLst/>
            </a:prstGeom>
            <a:solidFill>
              <a:schemeClr val="accent1"/>
            </a:solidFill>
            <a:ln w="1079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Gothic"/>
                <a:ea typeface="+mn-ea"/>
                <a:cs typeface="+mn-cs"/>
              </a:endParaRPr>
            </a:p>
          </p:txBody>
        </p:sp>
        <p:sp>
          <p:nvSpPr>
            <p:cNvPr id="57" name="Rectangle: Single Corner Rounded 6">
              <a:extLst>
                <a:ext uri="{FF2B5EF4-FFF2-40B4-BE49-F238E27FC236}">
                  <a16:creationId xmlns:a16="http://schemas.microsoft.com/office/drawing/2014/main" id="{7EF7B60B-70B1-4165-9866-AE1B0F078114}"/>
                </a:ext>
              </a:extLst>
            </p:cNvPr>
            <p:cNvSpPr/>
            <p:nvPr userDrawn="1"/>
          </p:nvSpPr>
          <p:spPr bwMode="gray">
            <a:xfrm rot="5400000" flipH="1" flipV="1">
              <a:off x="5849113" y="-536376"/>
              <a:ext cx="493775" cy="12191993"/>
            </a:xfrm>
            <a:prstGeom prst="round1Rect">
              <a:avLst>
                <a:gd name="adj" fmla="val 0"/>
              </a:avLst>
            </a:prstGeom>
            <a:gradFill flip="none" rotWithShape="1">
              <a:gsLst>
                <a:gs pos="75000">
                  <a:srgbClr val="2540B3"/>
                </a:gs>
                <a:gs pos="0">
                  <a:schemeClr val="accent1">
                    <a:alpha val="0"/>
                    <a:lumMod val="95000"/>
                  </a:schemeClr>
                </a:gs>
                <a:gs pos="100000">
                  <a:schemeClr val="accent1">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gr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gray">
          <a:xfrm>
            <a:off x="495299" y="5607050"/>
            <a:ext cx="11186159" cy="929054"/>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12" name="TextBox 11"/>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2">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2">
                  <a:lumMod val="60000"/>
                  <a:lumOff val="40000"/>
                </a:schemeClr>
              </a:solidFill>
              <a:latin typeface="+mn-lt"/>
              <a:ea typeface="+mn-ea"/>
              <a:cs typeface="+mn-cs"/>
            </a:endParaRPr>
          </a:p>
        </p:txBody>
      </p:sp>
      <p:sp>
        <p:nvSpPr>
          <p:cNvPr id="3" name="Title 2">
            <a:extLst>
              <a:ext uri="{FF2B5EF4-FFF2-40B4-BE49-F238E27FC236}">
                <a16:creationId xmlns:a16="http://schemas.microsoft.com/office/drawing/2014/main" id="{6018C051-C8ED-490A-8420-0B33C7EBC95D}"/>
              </a:ext>
            </a:extLst>
          </p:cNvPr>
          <p:cNvSpPr>
            <a:spLocks noGrp="1"/>
          </p:cNvSpPr>
          <p:nvPr>
            <p:ph type="title"/>
          </p:nvPr>
        </p:nvSpPr>
        <p:spPr/>
        <p:txBody>
          <a:bodyPr/>
          <a:lstStyle/>
          <a:p>
            <a:r>
              <a:rPr lang="en-US"/>
              <a:t>Click to edit Master title style</a:t>
            </a:r>
          </a:p>
        </p:txBody>
      </p:sp>
      <p:sp>
        <p:nvSpPr>
          <p:cNvPr id="15" name="Content Placeholder 4">
            <a:extLst>
              <a:ext uri="{FF2B5EF4-FFF2-40B4-BE49-F238E27FC236}">
                <a16:creationId xmlns:a16="http://schemas.microsoft.com/office/drawing/2014/main" id="{79BAC33F-C2B1-4F90-8D6A-FE73B82B3A96}"/>
              </a:ext>
            </a:extLst>
          </p:cNvPr>
          <p:cNvSpPr>
            <a:spLocks noGrp="1"/>
          </p:cNvSpPr>
          <p:nvPr>
            <p:ph sz="quarter" idx="14"/>
          </p:nvPr>
        </p:nvSpPr>
        <p:spPr>
          <a:xfrm>
            <a:off x="495300" y="1719072"/>
            <a:ext cx="11187112" cy="30796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Subtitle">
            <a:extLst>
              <a:ext uri="{FF2B5EF4-FFF2-40B4-BE49-F238E27FC236}">
                <a16:creationId xmlns:a16="http://schemas.microsoft.com/office/drawing/2014/main" id="{367C7EAB-A60F-4055-BBCB-DA0E8A0A79F2}"/>
              </a:ext>
            </a:extLst>
          </p:cNvPr>
          <p:cNvSpPr>
            <a:spLocks noGrp="1"/>
          </p:cNvSpPr>
          <p:nvPr>
            <p:ph type="subTitle" idx="1"/>
          </p:nvPr>
        </p:nvSpPr>
        <p:spPr>
          <a:xfrm>
            <a:off x="494189" y="1088136"/>
            <a:ext cx="11188223" cy="265907"/>
          </a:xfrm>
          <a:prstGeom prst="rect">
            <a:avLst/>
          </a:prstGeom>
        </p:spPr>
        <p:txBody>
          <a:bodyPr>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4" name="TextBox 13">
            <a:extLst>
              <a:ext uri="{FF2B5EF4-FFF2-40B4-BE49-F238E27FC236}">
                <a16:creationId xmlns:a16="http://schemas.microsoft.com/office/drawing/2014/main" id="{AC559BB9-278E-F04B-8A75-E2D4B5264EC4}"/>
              </a:ext>
            </a:extLst>
          </p:cNvPr>
          <p:cNvSpPr txBox="1"/>
          <p:nvPr userDrawn="1"/>
        </p:nvSpPr>
        <p:spPr>
          <a:xfrm>
            <a:off x="6915909" y="5092687"/>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
        <p:nvSpPr>
          <p:cNvPr id="17" name="Footer Placeholder 2">
            <a:extLst>
              <a:ext uri="{FF2B5EF4-FFF2-40B4-BE49-F238E27FC236}">
                <a16:creationId xmlns:a16="http://schemas.microsoft.com/office/drawing/2014/main" id="{5C6CE7CA-0D02-1147-A27A-9A1DE7587B89}"/>
              </a:ext>
            </a:extLst>
          </p:cNvPr>
          <p:cNvSpPr>
            <a:spLocks noGrp="1"/>
          </p:cNvSpPr>
          <p:nvPr>
            <p:ph type="ftr" sz="quarter" idx="3"/>
          </p:nvPr>
        </p:nvSpPr>
        <p:spPr>
          <a:xfrm>
            <a:off x="495299" y="5090249"/>
            <a:ext cx="5954053" cy="118174"/>
          </a:xfrm>
          <a:prstGeom prst="rect">
            <a:avLst/>
          </a:prstGeom>
        </p:spPr>
        <p:txBody>
          <a:bodyPr vert="horz" wrap="square" lIns="0" tIns="0" rIns="0" bIns="0" rtlCol="0" anchor="b">
            <a:spAutoFit/>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r>
              <a:rPr lang="en-US" dirty="0"/>
              <a:t>Source sample text</a:t>
            </a:r>
          </a:p>
        </p:txBody>
      </p:sp>
    </p:spTree>
    <p:extLst>
      <p:ext uri="{BB962C8B-B14F-4D97-AF65-F5344CB8AC3E}">
        <p14:creationId xmlns:p14="http://schemas.microsoft.com/office/powerpoint/2010/main" val="4158295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helf Light Blue">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80EBDE72-AAC3-4FD4-B63C-6EC864078FC7}"/>
              </a:ext>
            </a:extLst>
          </p:cNvPr>
          <p:cNvGrpSpPr/>
          <p:nvPr userDrawn="1"/>
        </p:nvGrpSpPr>
        <p:grpSpPr>
          <a:xfrm>
            <a:off x="-1855" y="5312740"/>
            <a:ext cx="12195710" cy="1545260"/>
            <a:chOff x="-1855" y="5312733"/>
            <a:chExt cx="12195710" cy="1545260"/>
          </a:xfrm>
        </p:grpSpPr>
        <p:sp>
          <p:nvSpPr>
            <p:cNvPr id="56" name="Rectangle 55">
              <a:extLst>
                <a:ext uri="{FF2B5EF4-FFF2-40B4-BE49-F238E27FC236}">
                  <a16:creationId xmlns:a16="http://schemas.microsoft.com/office/drawing/2014/main" id="{9C54434D-FA64-4658-9BFD-21AB34B4189F}"/>
                </a:ext>
              </a:extLst>
            </p:cNvPr>
            <p:cNvSpPr/>
            <p:nvPr userDrawn="1"/>
          </p:nvSpPr>
          <p:spPr bwMode="gray">
            <a:xfrm>
              <a:off x="-1855" y="5312733"/>
              <a:ext cx="12195710" cy="1545260"/>
            </a:xfrm>
            <a:prstGeom prst="rect">
              <a:avLst/>
            </a:prstGeom>
            <a:solidFill>
              <a:schemeClr val="accent2"/>
            </a:solidFill>
            <a:ln w="1079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Gothic"/>
                <a:ea typeface="+mn-ea"/>
                <a:cs typeface="+mn-cs"/>
              </a:endParaRPr>
            </a:p>
          </p:txBody>
        </p:sp>
        <p:sp>
          <p:nvSpPr>
            <p:cNvPr id="57" name="Rectangle: Single Corner Rounded 6">
              <a:extLst>
                <a:ext uri="{FF2B5EF4-FFF2-40B4-BE49-F238E27FC236}">
                  <a16:creationId xmlns:a16="http://schemas.microsoft.com/office/drawing/2014/main" id="{7EF7B60B-70B1-4165-9866-AE1B0F078114}"/>
                </a:ext>
              </a:extLst>
            </p:cNvPr>
            <p:cNvSpPr/>
            <p:nvPr userDrawn="1"/>
          </p:nvSpPr>
          <p:spPr bwMode="gray">
            <a:xfrm rot="5400000" flipH="1" flipV="1">
              <a:off x="5849113" y="-536376"/>
              <a:ext cx="493775" cy="12191993"/>
            </a:xfrm>
            <a:prstGeom prst="round1Rect">
              <a:avLst>
                <a:gd name="adj" fmla="val 0"/>
              </a:avLst>
            </a:prstGeom>
            <a:gradFill flip="none" rotWithShape="1">
              <a:gsLst>
                <a:gs pos="75000">
                  <a:srgbClr val="5D7DD6"/>
                </a:gs>
                <a:gs pos="100000">
                  <a:srgbClr val="3F59AD"/>
                </a:gs>
                <a:gs pos="0">
                  <a:schemeClr val="accent2">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gr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black">
          <a:xfrm>
            <a:off x="495299" y="5607050"/>
            <a:ext cx="11186159" cy="929054"/>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12" name="TextBox 11">
            <a:extLst>
              <a:ext uri="{FF2B5EF4-FFF2-40B4-BE49-F238E27FC236}">
                <a16:creationId xmlns:a16="http://schemas.microsoft.com/office/drawing/2014/main" id="{0772DE95-5F40-4C88-9E16-D7F56635871C}"/>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2">
                    <a:lumMod val="40000"/>
                    <a:lumOff val="6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2">
                  <a:lumMod val="40000"/>
                  <a:lumOff val="60000"/>
                </a:schemeClr>
              </a:solidFill>
              <a:latin typeface="+mn-lt"/>
              <a:ea typeface="+mn-ea"/>
              <a:cs typeface="+mn-cs"/>
            </a:endParaRPr>
          </a:p>
        </p:txBody>
      </p:sp>
      <p:sp>
        <p:nvSpPr>
          <p:cNvPr id="3" name="Title 2">
            <a:extLst>
              <a:ext uri="{FF2B5EF4-FFF2-40B4-BE49-F238E27FC236}">
                <a16:creationId xmlns:a16="http://schemas.microsoft.com/office/drawing/2014/main" id="{D67D4D28-7220-4DBF-B84F-7522AA7B5C1B}"/>
              </a:ext>
            </a:extLst>
          </p:cNvPr>
          <p:cNvSpPr>
            <a:spLocks noGrp="1"/>
          </p:cNvSpPr>
          <p:nvPr>
            <p:ph type="title"/>
          </p:nvPr>
        </p:nvSpPr>
        <p:spPr/>
        <p:txBody>
          <a:bodyPr/>
          <a:lstStyle/>
          <a:p>
            <a:r>
              <a:rPr lang="en-US"/>
              <a:t>Click to edit Master title style</a:t>
            </a:r>
          </a:p>
        </p:txBody>
      </p:sp>
      <p:sp>
        <p:nvSpPr>
          <p:cNvPr id="14" name="Content Placeholder 4">
            <a:extLst>
              <a:ext uri="{FF2B5EF4-FFF2-40B4-BE49-F238E27FC236}">
                <a16:creationId xmlns:a16="http://schemas.microsoft.com/office/drawing/2014/main" id="{4E07DCE0-7EB1-456A-B894-0D5496B16D5E}"/>
              </a:ext>
            </a:extLst>
          </p:cNvPr>
          <p:cNvSpPr>
            <a:spLocks noGrp="1"/>
          </p:cNvSpPr>
          <p:nvPr>
            <p:ph sz="quarter" idx="14"/>
          </p:nvPr>
        </p:nvSpPr>
        <p:spPr>
          <a:xfrm>
            <a:off x="495300" y="1719072"/>
            <a:ext cx="11187112" cy="30796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Subtitle">
            <a:extLst>
              <a:ext uri="{FF2B5EF4-FFF2-40B4-BE49-F238E27FC236}">
                <a16:creationId xmlns:a16="http://schemas.microsoft.com/office/drawing/2014/main" id="{8820FD8A-8603-4176-922E-40B95479EA99}"/>
              </a:ext>
            </a:extLst>
          </p:cNvPr>
          <p:cNvSpPr>
            <a:spLocks noGrp="1"/>
          </p:cNvSpPr>
          <p:nvPr>
            <p:ph type="subTitle" idx="1"/>
          </p:nvPr>
        </p:nvSpPr>
        <p:spPr>
          <a:xfrm>
            <a:off x="494189" y="1088136"/>
            <a:ext cx="11188223" cy="265907"/>
          </a:xfrm>
          <a:prstGeom prst="rect">
            <a:avLst/>
          </a:prstGeom>
        </p:spPr>
        <p:txBody>
          <a:bodyPr>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7" name="TextBox 16">
            <a:extLst>
              <a:ext uri="{FF2B5EF4-FFF2-40B4-BE49-F238E27FC236}">
                <a16:creationId xmlns:a16="http://schemas.microsoft.com/office/drawing/2014/main" id="{6ACA876A-90AF-AC41-99F2-21D138B0BA39}"/>
              </a:ext>
            </a:extLst>
          </p:cNvPr>
          <p:cNvSpPr txBox="1"/>
          <p:nvPr userDrawn="1"/>
        </p:nvSpPr>
        <p:spPr>
          <a:xfrm>
            <a:off x="6915909" y="5092687"/>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
        <p:nvSpPr>
          <p:cNvPr id="18" name="Footer Placeholder 2">
            <a:extLst>
              <a:ext uri="{FF2B5EF4-FFF2-40B4-BE49-F238E27FC236}">
                <a16:creationId xmlns:a16="http://schemas.microsoft.com/office/drawing/2014/main" id="{66D1FB33-90EE-634F-B350-D3D695BCA796}"/>
              </a:ext>
            </a:extLst>
          </p:cNvPr>
          <p:cNvSpPr>
            <a:spLocks noGrp="1"/>
          </p:cNvSpPr>
          <p:nvPr>
            <p:ph type="ftr" sz="quarter" idx="3"/>
          </p:nvPr>
        </p:nvSpPr>
        <p:spPr>
          <a:xfrm>
            <a:off x="495299" y="5090249"/>
            <a:ext cx="5954053" cy="118174"/>
          </a:xfrm>
          <a:prstGeom prst="rect">
            <a:avLst/>
          </a:prstGeom>
        </p:spPr>
        <p:txBody>
          <a:bodyPr vert="horz" wrap="square" lIns="0" tIns="0" rIns="0" bIns="0" rtlCol="0" anchor="b">
            <a:spAutoFit/>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r>
              <a:rPr lang="en-US" dirty="0"/>
              <a:t>Source sample text</a:t>
            </a:r>
          </a:p>
        </p:txBody>
      </p:sp>
    </p:spTree>
    <p:extLst>
      <p:ext uri="{BB962C8B-B14F-4D97-AF65-F5344CB8AC3E}">
        <p14:creationId xmlns:p14="http://schemas.microsoft.com/office/powerpoint/2010/main" val="4157691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helf Teal">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0164726C-A8F1-44A2-A682-1C3A6ED5EF31}"/>
              </a:ext>
            </a:extLst>
          </p:cNvPr>
          <p:cNvGrpSpPr/>
          <p:nvPr userDrawn="1"/>
        </p:nvGrpSpPr>
        <p:grpSpPr>
          <a:xfrm>
            <a:off x="-1855" y="5312740"/>
            <a:ext cx="12195710" cy="1545260"/>
            <a:chOff x="-1855" y="5312733"/>
            <a:chExt cx="12195710" cy="1545260"/>
          </a:xfrm>
        </p:grpSpPr>
        <p:sp>
          <p:nvSpPr>
            <p:cNvPr id="56" name="Rectangle 55">
              <a:extLst>
                <a:ext uri="{FF2B5EF4-FFF2-40B4-BE49-F238E27FC236}">
                  <a16:creationId xmlns:a16="http://schemas.microsoft.com/office/drawing/2014/main" id="{9C54434D-FA64-4658-9BFD-21AB34B4189F}"/>
                </a:ext>
              </a:extLst>
            </p:cNvPr>
            <p:cNvSpPr/>
            <p:nvPr userDrawn="1"/>
          </p:nvSpPr>
          <p:spPr bwMode="gray">
            <a:xfrm>
              <a:off x="-1855" y="5312733"/>
              <a:ext cx="12195710" cy="1545260"/>
            </a:xfrm>
            <a:prstGeom prst="rect">
              <a:avLst/>
            </a:prstGeom>
            <a:solidFill>
              <a:schemeClr val="accent3"/>
            </a:solidFill>
            <a:ln w="1079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Gothic"/>
                <a:ea typeface="+mn-ea"/>
                <a:cs typeface="+mn-cs"/>
              </a:endParaRPr>
            </a:p>
          </p:txBody>
        </p:sp>
        <p:sp>
          <p:nvSpPr>
            <p:cNvPr id="57" name="Rectangle: Single Corner Rounded 6">
              <a:extLst>
                <a:ext uri="{FF2B5EF4-FFF2-40B4-BE49-F238E27FC236}">
                  <a16:creationId xmlns:a16="http://schemas.microsoft.com/office/drawing/2014/main" id="{7EF7B60B-70B1-4165-9866-AE1B0F078114}"/>
                </a:ext>
              </a:extLst>
            </p:cNvPr>
            <p:cNvSpPr/>
            <p:nvPr userDrawn="1"/>
          </p:nvSpPr>
          <p:spPr bwMode="gray">
            <a:xfrm rot="5400000" flipH="1" flipV="1">
              <a:off x="5849113" y="-536376"/>
              <a:ext cx="493775" cy="12191993"/>
            </a:xfrm>
            <a:prstGeom prst="round1Rect">
              <a:avLst>
                <a:gd name="adj" fmla="val 0"/>
              </a:avLst>
            </a:prstGeom>
            <a:gradFill flip="none" rotWithShape="1">
              <a:gsLst>
                <a:gs pos="0">
                  <a:schemeClr val="accent3"/>
                </a:gs>
                <a:gs pos="100000">
                  <a:schemeClr val="accent3">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gr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black">
          <a:xfrm>
            <a:off x="494189" y="5607050"/>
            <a:ext cx="11187270" cy="929054"/>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12" name="TextBox 11">
            <a:extLst>
              <a:ext uri="{FF2B5EF4-FFF2-40B4-BE49-F238E27FC236}">
                <a16:creationId xmlns:a16="http://schemas.microsoft.com/office/drawing/2014/main" id="{A01FA77F-3D40-4DEB-9A7F-D3D4CF616BD2}"/>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4">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4">
                  <a:lumMod val="60000"/>
                  <a:lumOff val="40000"/>
                </a:schemeClr>
              </a:solidFill>
              <a:latin typeface="+mn-lt"/>
              <a:ea typeface="+mn-ea"/>
              <a:cs typeface="+mn-cs"/>
            </a:endParaRPr>
          </a:p>
        </p:txBody>
      </p:sp>
      <p:sp>
        <p:nvSpPr>
          <p:cNvPr id="3" name="Title 2">
            <a:extLst>
              <a:ext uri="{FF2B5EF4-FFF2-40B4-BE49-F238E27FC236}">
                <a16:creationId xmlns:a16="http://schemas.microsoft.com/office/drawing/2014/main" id="{F30F1C18-7699-4A7F-B63A-CD243921F051}"/>
              </a:ext>
            </a:extLst>
          </p:cNvPr>
          <p:cNvSpPr>
            <a:spLocks noGrp="1"/>
          </p:cNvSpPr>
          <p:nvPr>
            <p:ph type="title"/>
          </p:nvPr>
        </p:nvSpPr>
        <p:spPr/>
        <p:txBody>
          <a:bodyPr/>
          <a:lstStyle/>
          <a:p>
            <a:r>
              <a:rPr lang="en-US"/>
              <a:t>Click to edit Master title style</a:t>
            </a:r>
          </a:p>
        </p:txBody>
      </p:sp>
      <p:sp>
        <p:nvSpPr>
          <p:cNvPr id="14" name="Content Placeholder 4">
            <a:extLst>
              <a:ext uri="{FF2B5EF4-FFF2-40B4-BE49-F238E27FC236}">
                <a16:creationId xmlns:a16="http://schemas.microsoft.com/office/drawing/2014/main" id="{6B31CF51-940B-40E8-B469-4A0DD89E624F}"/>
              </a:ext>
            </a:extLst>
          </p:cNvPr>
          <p:cNvSpPr>
            <a:spLocks noGrp="1"/>
          </p:cNvSpPr>
          <p:nvPr>
            <p:ph sz="quarter" idx="14"/>
          </p:nvPr>
        </p:nvSpPr>
        <p:spPr>
          <a:xfrm>
            <a:off x="495300" y="1719072"/>
            <a:ext cx="11187112" cy="30796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Subtitle">
            <a:extLst>
              <a:ext uri="{FF2B5EF4-FFF2-40B4-BE49-F238E27FC236}">
                <a16:creationId xmlns:a16="http://schemas.microsoft.com/office/drawing/2014/main" id="{5495F504-4F4A-4408-BBF6-D0CB39AE6B92}"/>
              </a:ext>
            </a:extLst>
          </p:cNvPr>
          <p:cNvSpPr>
            <a:spLocks noGrp="1"/>
          </p:cNvSpPr>
          <p:nvPr>
            <p:ph type="subTitle" idx="1"/>
          </p:nvPr>
        </p:nvSpPr>
        <p:spPr>
          <a:xfrm>
            <a:off x="494189" y="1088136"/>
            <a:ext cx="11188223" cy="265907"/>
          </a:xfrm>
          <a:prstGeom prst="rect">
            <a:avLst/>
          </a:prstGeom>
        </p:spPr>
        <p:txBody>
          <a:bodyPr>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9" name="TextBox 18">
            <a:extLst>
              <a:ext uri="{FF2B5EF4-FFF2-40B4-BE49-F238E27FC236}">
                <a16:creationId xmlns:a16="http://schemas.microsoft.com/office/drawing/2014/main" id="{FA551EC4-3A0C-0249-B800-C7437A47B302}"/>
              </a:ext>
            </a:extLst>
          </p:cNvPr>
          <p:cNvSpPr txBox="1"/>
          <p:nvPr userDrawn="1"/>
        </p:nvSpPr>
        <p:spPr>
          <a:xfrm>
            <a:off x="6915909" y="5092687"/>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
        <p:nvSpPr>
          <p:cNvPr id="20" name="Footer Placeholder 2">
            <a:extLst>
              <a:ext uri="{FF2B5EF4-FFF2-40B4-BE49-F238E27FC236}">
                <a16:creationId xmlns:a16="http://schemas.microsoft.com/office/drawing/2014/main" id="{E0BDC79B-BABA-AB47-A997-882917F87989}"/>
              </a:ext>
            </a:extLst>
          </p:cNvPr>
          <p:cNvSpPr>
            <a:spLocks noGrp="1"/>
          </p:cNvSpPr>
          <p:nvPr>
            <p:ph type="ftr" sz="quarter" idx="3"/>
          </p:nvPr>
        </p:nvSpPr>
        <p:spPr>
          <a:xfrm>
            <a:off x="495299" y="5090249"/>
            <a:ext cx="5954053" cy="118174"/>
          </a:xfrm>
          <a:prstGeom prst="rect">
            <a:avLst/>
          </a:prstGeom>
        </p:spPr>
        <p:txBody>
          <a:bodyPr vert="horz" wrap="square" lIns="0" tIns="0" rIns="0" bIns="0" rtlCol="0" anchor="b">
            <a:spAutoFit/>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r>
              <a:rPr lang="en-US" dirty="0"/>
              <a:t>Source sample text</a:t>
            </a:r>
          </a:p>
        </p:txBody>
      </p:sp>
    </p:spTree>
    <p:extLst>
      <p:ext uri="{BB962C8B-B14F-4D97-AF65-F5344CB8AC3E}">
        <p14:creationId xmlns:p14="http://schemas.microsoft.com/office/powerpoint/2010/main" val="42373958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helf Nickel">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D3911860-7298-45AC-AFD0-88B4C50A80EC}"/>
              </a:ext>
            </a:extLst>
          </p:cNvPr>
          <p:cNvGrpSpPr/>
          <p:nvPr userDrawn="1"/>
        </p:nvGrpSpPr>
        <p:grpSpPr>
          <a:xfrm>
            <a:off x="-1855" y="5312740"/>
            <a:ext cx="12195710" cy="1545260"/>
            <a:chOff x="-1855" y="5312733"/>
            <a:chExt cx="12195710" cy="1545260"/>
          </a:xfrm>
        </p:grpSpPr>
        <p:sp>
          <p:nvSpPr>
            <p:cNvPr id="56" name="Rectangle 55">
              <a:extLst>
                <a:ext uri="{FF2B5EF4-FFF2-40B4-BE49-F238E27FC236}">
                  <a16:creationId xmlns:a16="http://schemas.microsoft.com/office/drawing/2014/main" id="{9C54434D-FA64-4658-9BFD-21AB34B4189F}"/>
                </a:ext>
              </a:extLst>
            </p:cNvPr>
            <p:cNvSpPr/>
            <p:nvPr userDrawn="1"/>
          </p:nvSpPr>
          <p:spPr bwMode="gray">
            <a:xfrm>
              <a:off x="-1855" y="5312733"/>
              <a:ext cx="12195710" cy="1545260"/>
            </a:xfrm>
            <a:prstGeom prst="rect">
              <a:avLst/>
            </a:prstGeom>
            <a:solidFill>
              <a:schemeClr val="accent6">
                <a:lumMod val="40000"/>
                <a:lumOff val="60000"/>
              </a:schemeClr>
            </a:solidFill>
            <a:ln w="1079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Gothic"/>
                <a:ea typeface="+mn-ea"/>
                <a:cs typeface="+mn-cs"/>
              </a:endParaRPr>
            </a:p>
          </p:txBody>
        </p:sp>
        <p:sp>
          <p:nvSpPr>
            <p:cNvPr id="57" name="Rectangle: Single Corner Rounded 6">
              <a:extLst>
                <a:ext uri="{FF2B5EF4-FFF2-40B4-BE49-F238E27FC236}">
                  <a16:creationId xmlns:a16="http://schemas.microsoft.com/office/drawing/2014/main" id="{7EF7B60B-70B1-4165-9866-AE1B0F078114}"/>
                </a:ext>
              </a:extLst>
            </p:cNvPr>
            <p:cNvSpPr/>
            <p:nvPr userDrawn="1"/>
          </p:nvSpPr>
          <p:spPr bwMode="gray">
            <a:xfrm rot="5400000" flipH="1" flipV="1">
              <a:off x="5849113" y="-536376"/>
              <a:ext cx="493775" cy="12191993"/>
            </a:xfrm>
            <a:prstGeom prst="round1Rect">
              <a:avLst>
                <a:gd name="adj" fmla="val 0"/>
              </a:avLst>
            </a:prstGeom>
            <a:gradFill flip="none" rotWithShape="1">
              <a:gsLst>
                <a:gs pos="0">
                  <a:schemeClr val="accent6">
                    <a:lumMod val="40000"/>
                    <a:lumOff val="60000"/>
                    <a:alpha val="0"/>
                  </a:schemeClr>
                </a:gs>
                <a:gs pos="100000">
                  <a:schemeClr val="accent5">
                    <a:lumMod val="50000"/>
                    <a:alpha val="44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gr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black">
          <a:xfrm>
            <a:off x="494189" y="5607050"/>
            <a:ext cx="11187270" cy="929054"/>
          </a:xfrm>
          <a:prstGeom prst="rect">
            <a:avLst/>
          </a:prstGeom>
        </p:spPr>
        <p:txBody>
          <a:bodyPr anchor="ctr"/>
          <a:lstStyle>
            <a:lvl1pPr marL="0" indent="0">
              <a:lnSpc>
                <a:spcPct val="89000"/>
              </a:lnSpc>
              <a:spcBef>
                <a:spcPts val="0"/>
              </a:spcBef>
              <a:spcAft>
                <a:spcPts val="1200"/>
              </a:spcAft>
              <a:buNone/>
              <a:defRPr sz="2800">
                <a:solidFill>
                  <a:schemeClr val="tx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12" name="TextBox 11">
            <a:extLst>
              <a:ext uri="{FF2B5EF4-FFF2-40B4-BE49-F238E27FC236}">
                <a16:creationId xmlns:a16="http://schemas.microsoft.com/office/drawing/2014/main" id="{A01FA77F-3D40-4DEB-9A7F-D3D4CF616BD2}"/>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60000"/>
                  <a:lumOff val="40000"/>
                </a:schemeClr>
              </a:solidFill>
              <a:latin typeface="+mn-lt"/>
              <a:ea typeface="+mn-ea"/>
              <a:cs typeface="+mn-cs"/>
            </a:endParaRPr>
          </a:p>
        </p:txBody>
      </p:sp>
      <p:sp>
        <p:nvSpPr>
          <p:cNvPr id="3" name="Title 2">
            <a:extLst>
              <a:ext uri="{FF2B5EF4-FFF2-40B4-BE49-F238E27FC236}">
                <a16:creationId xmlns:a16="http://schemas.microsoft.com/office/drawing/2014/main" id="{400F72C1-5B61-488A-BE0B-3D3264703941}"/>
              </a:ext>
            </a:extLst>
          </p:cNvPr>
          <p:cNvSpPr>
            <a:spLocks noGrp="1"/>
          </p:cNvSpPr>
          <p:nvPr>
            <p:ph type="title"/>
          </p:nvPr>
        </p:nvSpPr>
        <p:spPr/>
        <p:txBody>
          <a:bodyPr/>
          <a:lstStyle/>
          <a:p>
            <a:r>
              <a:rPr lang="en-US"/>
              <a:t>Click to edit Master title style</a:t>
            </a:r>
          </a:p>
        </p:txBody>
      </p:sp>
      <p:sp>
        <p:nvSpPr>
          <p:cNvPr id="14" name="Content Placeholder 4">
            <a:extLst>
              <a:ext uri="{FF2B5EF4-FFF2-40B4-BE49-F238E27FC236}">
                <a16:creationId xmlns:a16="http://schemas.microsoft.com/office/drawing/2014/main" id="{7E596D39-9FB6-4C53-A7F5-7483E69CDED2}"/>
              </a:ext>
            </a:extLst>
          </p:cNvPr>
          <p:cNvSpPr>
            <a:spLocks noGrp="1"/>
          </p:cNvSpPr>
          <p:nvPr>
            <p:ph sz="quarter" idx="14"/>
          </p:nvPr>
        </p:nvSpPr>
        <p:spPr>
          <a:xfrm>
            <a:off x="495300" y="1719072"/>
            <a:ext cx="11187112" cy="30796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Subtitle">
            <a:extLst>
              <a:ext uri="{FF2B5EF4-FFF2-40B4-BE49-F238E27FC236}">
                <a16:creationId xmlns:a16="http://schemas.microsoft.com/office/drawing/2014/main" id="{6A648C02-9470-473A-B31D-274A93FF1D9C}"/>
              </a:ext>
            </a:extLst>
          </p:cNvPr>
          <p:cNvSpPr>
            <a:spLocks noGrp="1"/>
          </p:cNvSpPr>
          <p:nvPr>
            <p:ph type="subTitle" idx="1"/>
          </p:nvPr>
        </p:nvSpPr>
        <p:spPr>
          <a:xfrm>
            <a:off x="494189" y="1088136"/>
            <a:ext cx="11188223" cy="265907"/>
          </a:xfrm>
          <a:prstGeom prst="rect">
            <a:avLst/>
          </a:prstGeom>
        </p:spPr>
        <p:txBody>
          <a:bodyPr>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6" name="TextBox 15">
            <a:extLst>
              <a:ext uri="{FF2B5EF4-FFF2-40B4-BE49-F238E27FC236}">
                <a16:creationId xmlns:a16="http://schemas.microsoft.com/office/drawing/2014/main" id="{01069D47-95DE-5F43-B272-150944773442}"/>
              </a:ext>
            </a:extLst>
          </p:cNvPr>
          <p:cNvSpPr txBox="1"/>
          <p:nvPr userDrawn="1"/>
        </p:nvSpPr>
        <p:spPr>
          <a:xfrm>
            <a:off x="6915909" y="5092687"/>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
        <p:nvSpPr>
          <p:cNvPr id="17" name="Footer Placeholder 2">
            <a:extLst>
              <a:ext uri="{FF2B5EF4-FFF2-40B4-BE49-F238E27FC236}">
                <a16:creationId xmlns:a16="http://schemas.microsoft.com/office/drawing/2014/main" id="{5D63FB4A-382E-F548-A61B-40F9CE4F3BFC}"/>
              </a:ext>
            </a:extLst>
          </p:cNvPr>
          <p:cNvSpPr>
            <a:spLocks noGrp="1"/>
          </p:cNvSpPr>
          <p:nvPr>
            <p:ph type="ftr" sz="quarter" idx="3"/>
          </p:nvPr>
        </p:nvSpPr>
        <p:spPr>
          <a:xfrm>
            <a:off x="495299" y="5090249"/>
            <a:ext cx="5954053" cy="118174"/>
          </a:xfrm>
          <a:prstGeom prst="rect">
            <a:avLst/>
          </a:prstGeom>
        </p:spPr>
        <p:txBody>
          <a:bodyPr vert="horz" wrap="square" lIns="0" tIns="0" rIns="0" bIns="0" rtlCol="0" anchor="b">
            <a:spAutoFit/>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r>
              <a:rPr lang="en-US" dirty="0"/>
              <a:t>Source sample text</a:t>
            </a:r>
          </a:p>
        </p:txBody>
      </p:sp>
    </p:spTree>
    <p:extLst>
      <p:ext uri="{BB962C8B-B14F-4D97-AF65-F5344CB8AC3E}">
        <p14:creationId xmlns:p14="http://schemas.microsoft.com/office/powerpoint/2010/main" val="3887335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Shelf Gun Metal">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4377029C-3353-4ACD-947C-766B21BA6603}"/>
              </a:ext>
            </a:extLst>
          </p:cNvPr>
          <p:cNvGrpSpPr/>
          <p:nvPr userDrawn="1"/>
        </p:nvGrpSpPr>
        <p:grpSpPr>
          <a:xfrm>
            <a:off x="-1855" y="5312740"/>
            <a:ext cx="12195710" cy="1545260"/>
            <a:chOff x="-1855" y="5312733"/>
            <a:chExt cx="12195710" cy="1545260"/>
          </a:xfrm>
        </p:grpSpPr>
        <p:sp>
          <p:nvSpPr>
            <p:cNvPr id="56" name="Rectangle 55">
              <a:extLst>
                <a:ext uri="{FF2B5EF4-FFF2-40B4-BE49-F238E27FC236}">
                  <a16:creationId xmlns:a16="http://schemas.microsoft.com/office/drawing/2014/main" id="{9C54434D-FA64-4658-9BFD-21AB34B4189F}"/>
                </a:ext>
              </a:extLst>
            </p:cNvPr>
            <p:cNvSpPr/>
            <p:nvPr userDrawn="1"/>
          </p:nvSpPr>
          <p:spPr bwMode="gray">
            <a:xfrm>
              <a:off x="-1855" y="5312733"/>
              <a:ext cx="12195710" cy="1545260"/>
            </a:xfrm>
            <a:prstGeom prst="rect">
              <a:avLst/>
            </a:prstGeom>
            <a:solidFill>
              <a:schemeClr val="accent5"/>
            </a:solidFill>
            <a:ln w="1079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Gothic"/>
                <a:ea typeface="+mn-ea"/>
                <a:cs typeface="+mn-cs"/>
              </a:endParaRPr>
            </a:p>
          </p:txBody>
        </p:sp>
        <p:sp>
          <p:nvSpPr>
            <p:cNvPr id="57" name="Rectangle: Single Corner Rounded 6">
              <a:extLst>
                <a:ext uri="{FF2B5EF4-FFF2-40B4-BE49-F238E27FC236}">
                  <a16:creationId xmlns:a16="http://schemas.microsoft.com/office/drawing/2014/main" id="{7EF7B60B-70B1-4165-9866-AE1B0F078114}"/>
                </a:ext>
              </a:extLst>
            </p:cNvPr>
            <p:cNvSpPr/>
            <p:nvPr userDrawn="1"/>
          </p:nvSpPr>
          <p:spPr bwMode="gray">
            <a:xfrm rot="5400000" flipH="1" flipV="1">
              <a:off x="5849113" y="-536376"/>
              <a:ext cx="493775" cy="12191993"/>
            </a:xfrm>
            <a:prstGeom prst="round1Rect">
              <a:avLst>
                <a:gd name="adj" fmla="val 0"/>
              </a:avLst>
            </a:prstGeom>
            <a:gradFill flip="none" rotWithShape="1">
              <a:gsLst>
                <a:gs pos="75000">
                  <a:srgbClr val="384458"/>
                </a:gs>
                <a:gs pos="0">
                  <a:schemeClr val="accent5">
                    <a:alpha val="0"/>
                  </a:schemeClr>
                </a:gs>
                <a:gs pos="100000">
                  <a:schemeClr val="accent5">
                    <a:lumMod val="4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gr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gray">
          <a:xfrm>
            <a:off x="495299" y="5607050"/>
            <a:ext cx="11186159" cy="929054"/>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12" name="TextBox 11">
            <a:extLst>
              <a:ext uri="{FF2B5EF4-FFF2-40B4-BE49-F238E27FC236}">
                <a16:creationId xmlns:a16="http://schemas.microsoft.com/office/drawing/2014/main" id="{5B138D84-381C-4F04-90C0-74D8D751D69B}"/>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40000"/>
                    <a:lumOff val="6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40000"/>
                  <a:lumOff val="60000"/>
                </a:schemeClr>
              </a:solidFill>
              <a:latin typeface="+mn-lt"/>
              <a:ea typeface="+mn-ea"/>
              <a:cs typeface="+mn-cs"/>
            </a:endParaRPr>
          </a:p>
        </p:txBody>
      </p:sp>
      <p:sp>
        <p:nvSpPr>
          <p:cNvPr id="3" name="Title 2">
            <a:extLst>
              <a:ext uri="{FF2B5EF4-FFF2-40B4-BE49-F238E27FC236}">
                <a16:creationId xmlns:a16="http://schemas.microsoft.com/office/drawing/2014/main" id="{BD0318B4-6B51-4F6A-94BE-C72B04D42563}"/>
              </a:ext>
            </a:extLst>
          </p:cNvPr>
          <p:cNvSpPr>
            <a:spLocks noGrp="1"/>
          </p:cNvSpPr>
          <p:nvPr>
            <p:ph type="title"/>
          </p:nvPr>
        </p:nvSpPr>
        <p:spPr/>
        <p:txBody>
          <a:bodyPr/>
          <a:lstStyle/>
          <a:p>
            <a:r>
              <a:rPr lang="en-US"/>
              <a:t>Click to edit Master title style</a:t>
            </a:r>
          </a:p>
        </p:txBody>
      </p:sp>
      <p:sp>
        <p:nvSpPr>
          <p:cNvPr id="14" name="Content Placeholder 4">
            <a:extLst>
              <a:ext uri="{FF2B5EF4-FFF2-40B4-BE49-F238E27FC236}">
                <a16:creationId xmlns:a16="http://schemas.microsoft.com/office/drawing/2014/main" id="{87440954-896A-4F1B-AEBA-4E4DBC73ED90}"/>
              </a:ext>
            </a:extLst>
          </p:cNvPr>
          <p:cNvSpPr>
            <a:spLocks noGrp="1"/>
          </p:cNvSpPr>
          <p:nvPr>
            <p:ph sz="quarter" idx="14"/>
          </p:nvPr>
        </p:nvSpPr>
        <p:spPr>
          <a:xfrm>
            <a:off x="495300" y="1719072"/>
            <a:ext cx="11187112" cy="30796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Subtitle">
            <a:extLst>
              <a:ext uri="{FF2B5EF4-FFF2-40B4-BE49-F238E27FC236}">
                <a16:creationId xmlns:a16="http://schemas.microsoft.com/office/drawing/2014/main" id="{123382FB-35E4-4970-94A3-EDD49E681D64}"/>
              </a:ext>
            </a:extLst>
          </p:cNvPr>
          <p:cNvSpPr>
            <a:spLocks noGrp="1"/>
          </p:cNvSpPr>
          <p:nvPr>
            <p:ph type="subTitle" idx="1"/>
          </p:nvPr>
        </p:nvSpPr>
        <p:spPr>
          <a:xfrm>
            <a:off x="494189" y="1088136"/>
            <a:ext cx="11188223" cy="265907"/>
          </a:xfrm>
          <a:prstGeom prst="rect">
            <a:avLst/>
          </a:prstGeom>
        </p:spPr>
        <p:txBody>
          <a:bodyPr>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6" name="TextBox 15">
            <a:extLst>
              <a:ext uri="{FF2B5EF4-FFF2-40B4-BE49-F238E27FC236}">
                <a16:creationId xmlns:a16="http://schemas.microsoft.com/office/drawing/2014/main" id="{79E7C4C0-37A7-6743-B135-4EE7B5A1BDFD}"/>
              </a:ext>
            </a:extLst>
          </p:cNvPr>
          <p:cNvSpPr txBox="1"/>
          <p:nvPr userDrawn="1"/>
        </p:nvSpPr>
        <p:spPr>
          <a:xfrm>
            <a:off x="6915909" y="5092687"/>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
        <p:nvSpPr>
          <p:cNvPr id="17" name="Footer Placeholder 2">
            <a:extLst>
              <a:ext uri="{FF2B5EF4-FFF2-40B4-BE49-F238E27FC236}">
                <a16:creationId xmlns:a16="http://schemas.microsoft.com/office/drawing/2014/main" id="{84DDA07D-0C7E-5C4B-A889-AE1EFB322845}"/>
              </a:ext>
            </a:extLst>
          </p:cNvPr>
          <p:cNvSpPr>
            <a:spLocks noGrp="1"/>
          </p:cNvSpPr>
          <p:nvPr>
            <p:ph type="ftr" sz="quarter" idx="3"/>
          </p:nvPr>
        </p:nvSpPr>
        <p:spPr>
          <a:xfrm>
            <a:off x="495299" y="5090249"/>
            <a:ext cx="5954053" cy="118174"/>
          </a:xfrm>
          <a:prstGeom prst="rect">
            <a:avLst/>
          </a:prstGeom>
        </p:spPr>
        <p:txBody>
          <a:bodyPr vert="horz" wrap="square" lIns="0" tIns="0" rIns="0" bIns="0" rtlCol="0" anchor="b">
            <a:spAutoFit/>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r>
              <a:rPr lang="en-US" dirty="0"/>
              <a:t>Source sample text</a:t>
            </a:r>
          </a:p>
        </p:txBody>
      </p:sp>
    </p:spTree>
    <p:extLst>
      <p:ext uri="{BB962C8B-B14F-4D97-AF65-F5344CB8AC3E}">
        <p14:creationId xmlns:p14="http://schemas.microsoft.com/office/powerpoint/2010/main" val="14381633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helf Midnight">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7569AADC-D1FA-4953-9861-AF854AF4F385}"/>
              </a:ext>
            </a:extLst>
          </p:cNvPr>
          <p:cNvGrpSpPr/>
          <p:nvPr userDrawn="1"/>
        </p:nvGrpSpPr>
        <p:grpSpPr>
          <a:xfrm>
            <a:off x="-1855" y="5312740"/>
            <a:ext cx="12195710" cy="1545260"/>
            <a:chOff x="-1855" y="5312733"/>
            <a:chExt cx="12195710" cy="1545260"/>
          </a:xfrm>
        </p:grpSpPr>
        <p:sp>
          <p:nvSpPr>
            <p:cNvPr id="56" name="Rectangle 55">
              <a:extLst>
                <a:ext uri="{FF2B5EF4-FFF2-40B4-BE49-F238E27FC236}">
                  <a16:creationId xmlns:a16="http://schemas.microsoft.com/office/drawing/2014/main" id="{9C54434D-FA64-4658-9BFD-21AB34B4189F}"/>
                </a:ext>
              </a:extLst>
            </p:cNvPr>
            <p:cNvSpPr/>
            <p:nvPr userDrawn="1"/>
          </p:nvSpPr>
          <p:spPr bwMode="gray">
            <a:xfrm>
              <a:off x="-1855" y="5312733"/>
              <a:ext cx="12195710" cy="1545260"/>
            </a:xfrm>
            <a:prstGeom prst="rect">
              <a:avLst/>
            </a:prstGeom>
            <a:solidFill>
              <a:schemeClr val="tx2"/>
            </a:solidFill>
            <a:ln w="1079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Gothic"/>
                <a:ea typeface="+mn-ea"/>
                <a:cs typeface="+mn-cs"/>
              </a:endParaRPr>
            </a:p>
          </p:txBody>
        </p:sp>
        <p:sp>
          <p:nvSpPr>
            <p:cNvPr id="57" name="Rectangle: Single Corner Rounded 6">
              <a:extLst>
                <a:ext uri="{FF2B5EF4-FFF2-40B4-BE49-F238E27FC236}">
                  <a16:creationId xmlns:a16="http://schemas.microsoft.com/office/drawing/2014/main" id="{7EF7B60B-70B1-4165-9866-AE1B0F078114}"/>
                </a:ext>
              </a:extLst>
            </p:cNvPr>
            <p:cNvSpPr/>
            <p:nvPr userDrawn="1"/>
          </p:nvSpPr>
          <p:spPr bwMode="gray">
            <a:xfrm rot="5400000" flipH="1" flipV="1">
              <a:off x="5849113" y="-536376"/>
              <a:ext cx="493775" cy="12191993"/>
            </a:xfrm>
            <a:prstGeom prst="round1Rect">
              <a:avLst>
                <a:gd name="adj" fmla="val 0"/>
              </a:avLst>
            </a:prstGeom>
            <a:gradFill flip="none" rotWithShape="1">
              <a:gsLst>
                <a:gs pos="0">
                  <a:schemeClr val="tx2"/>
                </a:gs>
                <a:gs pos="100000">
                  <a:srgbClr val="061018"/>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gr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gray">
          <a:xfrm>
            <a:off x="495299" y="5607050"/>
            <a:ext cx="11186159" cy="929054"/>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12" name="TextBox 11">
            <a:extLst>
              <a:ext uri="{FF2B5EF4-FFF2-40B4-BE49-F238E27FC236}">
                <a16:creationId xmlns:a16="http://schemas.microsoft.com/office/drawing/2014/main" id="{5B138D84-381C-4F04-90C0-74D8D751D69B}"/>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60000"/>
                  <a:lumOff val="40000"/>
                </a:schemeClr>
              </a:solidFill>
              <a:latin typeface="+mn-lt"/>
              <a:ea typeface="+mn-ea"/>
              <a:cs typeface="+mn-cs"/>
            </a:endParaRPr>
          </a:p>
        </p:txBody>
      </p:sp>
      <p:sp>
        <p:nvSpPr>
          <p:cNvPr id="3" name="Title 2">
            <a:extLst>
              <a:ext uri="{FF2B5EF4-FFF2-40B4-BE49-F238E27FC236}">
                <a16:creationId xmlns:a16="http://schemas.microsoft.com/office/drawing/2014/main" id="{CE07AFB8-3706-418A-9C57-68819BDA292D}"/>
              </a:ext>
            </a:extLst>
          </p:cNvPr>
          <p:cNvSpPr>
            <a:spLocks noGrp="1"/>
          </p:cNvSpPr>
          <p:nvPr>
            <p:ph type="title"/>
          </p:nvPr>
        </p:nvSpPr>
        <p:spPr/>
        <p:txBody>
          <a:bodyPr/>
          <a:lstStyle/>
          <a:p>
            <a:r>
              <a:rPr lang="en-US"/>
              <a:t>Click to edit Master title style</a:t>
            </a:r>
          </a:p>
        </p:txBody>
      </p:sp>
      <p:sp>
        <p:nvSpPr>
          <p:cNvPr id="14" name="Content Placeholder 4">
            <a:extLst>
              <a:ext uri="{FF2B5EF4-FFF2-40B4-BE49-F238E27FC236}">
                <a16:creationId xmlns:a16="http://schemas.microsoft.com/office/drawing/2014/main" id="{E9F6828D-39BF-4AE8-BBB6-8AEEC2923DA5}"/>
              </a:ext>
            </a:extLst>
          </p:cNvPr>
          <p:cNvSpPr>
            <a:spLocks noGrp="1"/>
          </p:cNvSpPr>
          <p:nvPr>
            <p:ph sz="quarter" idx="14"/>
          </p:nvPr>
        </p:nvSpPr>
        <p:spPr>
          <a:xfrm>
            <a:off x="495300" y="1719072"/>
            <a:ext cx="11187112" cy="30796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Subtitle">
            <a:extLst>
              <a:ext uri="{FF2B5EF4-FFF2-40B4-BE49-F238E27FC236}">
                <a16:creationId xmlns:a16="http://schemas.microsoft.com/office/drawing/2014/main" id="{3F36228C-E8D4-4505-84AF-8F6E66215BE6}"/>
              </a:ext>
            </a:extLst>
          </p:cNvPr>
          <p:cNvSpPr>
            <a:spLocks noGrp="1"/>
          </p:cNvSpPr>
          <p:nvPr>
            <p:ph type="subTitle" idx="1"/>
          </p:nvPr>
        </p:nvSpPr>
        <p:spPr>
          <a:xfrm>
            <a:off x="494189" y="1088136"/>
            <a:ext cx="11188223" cy="265907"/>
          </a:xfrm>
          <a:prstGeom prst="rect">
            <a:avLst/>
          </a:prstGeom>
        </p:spPr>
        <p:txBody>
          <a:bodyPr>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6" name="TextBox 15">
            <a:extLst>
              <a:ext uri="{FF2B5EF4-FFF2-40B4-BE49-F238E27FC236}">
                <a16:creationId xmlns:a16="http://schemas.microsoft.com/office/drawing/2014/main" id="{AE90876F-8478-FE41-8A3D-8DC71D828818}"/>
              </a:ext>
            </a:extLst>
          </p:cNvPr>
          <p:cNvSpPr txBox="1"/>
          <p:nvPr userDrawn="1"/>
        </p:nvSpPr>
        <p:spPr>
          <a:xfrm>
            <a:off x="6915909" y="5092687"/>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
        <p:nvSpPr>
          <p:cNvPr id="17" name="Footer Placeholder 2">
            <a:extLst>
              <a:ext uri="{FF2B5EF4-FFF2-40B4-BE49-F238E27FC236}">
                <a16:creationId xmlns:a16="http://schemas.microsoft.com/office/drawing/2014/main" id="{3274AEB1-9C83-1E4E-BE22-4F1095D89963}"/>
              </a:ext>
            </a:extLst>
          </p:cNvPr>
          <p:cNvSpPr>
            <a:spLocks noGrp="1"/>
          </p:cNvSpPr>
          <p:nvPr>
            <p:ph type="ftr" sz="quarter" idx="3"/>
          </p:nvPr>
        </p:nvSpPr>
        <p:spPr>
          <a:xfrm>
            <a:off x="495299" y="5090249"/>
            <a:ext cx="5954053" cy="118174"/>
          </a:xfrm>
          <a:prstGeom prst="rect">
            <a:avLst/>
          </a:prstGeom>
        </p:spPr>
        <p:txBody>
          <a:bodyPr vert="horz" wrap="square" lIns="0" tIns="0" rIns="0" bIns="0" rtlCol="0" anchor="b">
            <a:spAutoFit/>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r>
              <a:rPr lang="en-US" dirty="0"/>
              <a:t>Source sample text</a:t>
            </a:r>
          </a:p>
        </p:txBody>
      </p:sp>
    </p:spTree>
    <p:extLst>
      <p:ext uri="{BB962C8B-B14F-4D97-AF65-F5344CB8AC3E}">
        <p14:creationId xmlns:p14="http://schemas.microsoft.com/office/powerpoint/2010/main" val="28698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Fifty Fifty Blue">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3E54FDC3-290E-4BF5-8A98-C70BEDC31478}"/>
              </a:ext>
            </a:extLst>
          </p:cNvPr>
          <p:cNvSpPr/>
          <p:nvPr userDrawn="1"/>
        </p:nvSpPr>
        <p:spPr bwMode="gray">
          <a:xfrm rot="16200000" flipH="1">
            <a:off x="5715000" y="381000"/>
            <a:ext cx="6858000" cy="6096000"/>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5" name="Rectangle: Single Corner Rounded 6">
            <a:extLst>
              <a:ext uri="{FF2B5EF4-FFF2-40B4-BE49-F238E27FC236}">
                <a16:creationId xmlns:a16="http://schemas.microsoft.com/office/drawing/2014/main" id="{ED0B1249-B726-4454-9EF7-EEC6CAD6C9A5}"/>
              </a:ext>
            </a:extLst>
          </p:cNvPr>
          <p:cNvSpPr/>
          <p:nvPr userDrawn="1"/>
        </p:nvSpPr>
        <p:spPr bwMode="gray">
          <a:xfrm flipH="1" flipV="1">
            <a:off x="6096000" y="0"/>
            <a:ext cx="493776" cy="6858003"/>
          </a:xfrm>
          <a:prstGeom prst="round1Rect">
            <a:avLst>
              <a:gd name="adj" fmla="val 0"/>
            </a:avLst>
          </a:prstGeom>
          <a:gradFill flip="none" rotWithShape="1">
            <a:gsLst>
              <a:gs pos="75000">
                <a:srgbClr val="2540B3"/>
              </a:gs>
              <a:gs pos="0">
                <a:schemeClr val="accent1">
                  <a:alpha val="0"/>
                  <a:lumMod val="95000"/>
                </a:schemeClr>
              </a:gs>
              <a:gs pos="100000">
                <a:schemeClr val="accent1">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16" name="Text Placeholder 28">
            <a:extLst>
              <a:ext uri="{FF2B5EF4-FFF2-40B4-BE49-F238E27FC236}">
                <a16:creationId xmlns:a16="http://schemas.microsoft.com/office/drawing/2014/main" id="{9C1A5ECA-954B-4350-8681-AA7A9237ED1B}"/>
              </a:ext>
            </a:extLst>
          </p:cNvPr>
          <p:cNvSpPr>
            <a:spLocks noGrp="1"/>
          </p:cNvSpPr>
          <p:nvPr>
            <p:ph type="body" sz="quarter" idx="13"/>
          </p:nvPr>
        </p:nvSpPr>
        <p:spPr bwMode="gray">
          <a:xfrm>
            <a:off x="6583680" y="146549"/>
            <a:ext cx="5111496" cy="858055"/>
          </a:xfrm>
          <a:prstGeom prst="rect">
            <a:avLst/>
          </a:prstGeom>
        </p:spPr>
        <p:txBody>
          <a:bodyPr anchor="b">
            <a:spAutoFit/>
          </a:bodyPr>
          <a:lstStyle>
            <a:lvl1pPr marL="0" indent="0">
              <a:lnSpc>
                <a:spcPct val="82000"/>
              </a:lnSpc>
              <a:buNone/>
              <a:defRPr sz="3400">
                <a:solidFill>
                  <a:schemeClr val="bg1"/>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Click to edit Master text styles</a:t>
            </a:r>
          </a:p>
        </p:txBody>
      </p:sp>
      <p:sp>
        <p:nvSpPr>
          <p:cNvPr id="17" name="Text Placeholder 30">
            <a:extLst>
              <a:ext uri="{FF2B5EF4-FFF2-40B4-BE49-F238E27FC236}">
                <a16:creationId xmlns:a16="http://schemas.microsoft.com/office/drawing/2014/main" id="{029DD86F-F641-49F6-8753-0A35118A31B1}"/>
              </a:ext>
            </a:extLst>
          </p:cNvPr>
          <p:cNvSpPr>
            <a:spLocks noGrp="1"/>
          </p:cNvSpPr>
          <p:nvPr>
            <p:ph type="body" sz="quarter" idx="14"/>
          </p:nvPr>
        </p:nvSpPr>
        <p:spPr bwMode="gray">
          <a:xfrm>
            <a:off x="6583680" y="1088136"/>
            <a:ext cx="5111496" cy="265907"/>
          </a:xfrm>
          <a:prstGeom prst="rect">
            <a:avLst/>
          </a:prstGeom>
        </p:spPr>
        <p:txBody>
          <a:bodyPr>
            <a:spAutoFit/>
          </a:bodyPr>
          <a:lstStyle>
            <a:lvl1pPr marL="0" indent="0">
              <a:lnSpc>
                <a:spcPct val="96000"/>
              </a:lnSpc>
              <a:spcBef>
                <a:spcPts val="900"/>
              </a:spcBef>
              <a:buNone/>
              <a:defRPr sz="1800">
                <a:solidFill>
                  <a:schemeClr val="bg1"/>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Click to edit Master text styles</a:t>
            </a:r>
          </a:p>
        </p:txBody>
      </p:sp>
      <p:sp>
        <p:nvSpPr>
          <p:cNvPr id="18" name="Text Placeholder 5">
            <a:extLst>
              <a:ext uri="{FF2B5EF4-FFF2-40B4-BE49-F238E27FC236}">
                <a16:creationId xmlns:a16="http://schemas.microsoft.com/office/drawing/2014/main" id="{AA7A9296-1E84-47DF-8576-0CCE32668DC3}"/>
              </a:ext>
            </a:extLst>
          </p:cNvPr>
          <p:cNvSpPr>
            <a:spLocks noGrp="1"/>
          </p:cNvSpPr>
          <p:nvPr>
            <p:ph type="body" sz="quarter" idx="15"/>
          </p:nvPr>
        </p:nvSpPr>
        <p:spPr bwMode="gray">
          <a:xfrm>
            <a:off x="6583680" y="1719072"/>
            <a:ext cx="5111496" cy="4681723"/>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Footer Placeholder 2">
            <a:extLst>
              <a:ext uri="{FF2B5EF4-FFF2-40B4-BE49-F238E27FC236}">
                <a16:creationId xmlns:a16="http://schemas.microsoft.com/office/drawing/2014/main" id="{980ADE19-913D-47A0-B4F2-710200103A3F}"/>
              </a:ext>
            </a:extLst>
          </p:cNvPr>
          <p:cNvSpPr>
            <a:spLocks noGrp="1"/>
          </p:cNvSpPr>
          <p:nvPr>
            <p:ph type="ftr" sz="quarter" idx="16"/>
          </p:nvPr>
        </p:nvSpPr>
        <p:spPr>
          <a:xfrm>
            <a:off x="495299" y="6532895"/>
            <a:ext cx="511149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19" name="TextBox 18">
            <a:extLst>
              <a:ext uri="{FF2B5EF4-FFF2-40B4-BE49-F238E27FC236}">
                <a16:creationId xmlns:a16="http://schemas.microsoft.com/office/drawing/2014/main" id="{F0C5CF58-2DC9-4B23-82BD-713A6628DCFA}"/>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2">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2">
                  <a:lumMod val="60000"/>
                  <a:lumOff val="40000"/>
                </a:schemeClr>
              </a:solidFill>
              <a:latin typeface="+mn-lt"/>
              <a:ea typeface="+mn-ea"/>
              <a:cs typeface="+mn-cs"/>
            </a:endParaRPr>
          </a:p>
        </p:txBody>
      </p:sp>
      <p:sp>
        <p:nvSpPr>
          <p:cNvPr id="3" name="Title 2">
            <a:extLst>
              <a:ext uri="{FF2B5EF4-FFF2-40B4-BE49-F238E27FC236}">
                <a16:creationId xmlns:a16="http://schemas.microsoft.com/office/drawing/2014/main" id="{97198799-C3BB-4526-8E3A-F87ABC102ED3}"/>
              </a:ext>
            </a:extLst>
          </p:cNvPr>
          <p:cNvSpPr>
            <a:spLocks noGrp="1"/>
          </p:cNvSpPr>
          <p:nvPr>
            <p:ph type="title"/>
          </p:nvPr>
        </p:nvSpPr>
        <p:spPr>
          <a:xfrm>
            <a:off x="495300" y="146549"/>
            <a:ext cx="5111495" cy="858055"/>
          </a:xfrm>
        </p:spPr>
        <p:txBody>
          <a:bodyPr>
            <a:spAutoFit/>
          </a:bodyPr>
          <a:lstStyle/>
          <a:p>
            <a:r>
              <a:rPr lang="en-US"/>
              <a:t>Click to edit Master title style</a:t>
            </a:r>
          </a:p>
        </p:txBody>
      </p:sp>
      <p:sp>
        <p:nvSpPr>
          <p:cNvPr id="23" name="Content Placeholder 4">
            <a:extLst>
              <a:ext uri="{FF2B5EF4-FFF2-40B4-BE49-F238E27FC236}">
                <a16:creationId xmlns:a16="http://schemas.microsoft.com/office/drawing/2014/main" id="{9F249DEF-717D-473E-B4EB-D95F63238AC7}"/>
              </a:ext>
            </a:extLst>
          </p:cNvPr>
          <p:cNvSpPr>
            <a:spLocks noGrp="1"/>
          </p:cNvSpPr>
          <p:nvPr>
            <p:ph sz="quarter" idx="17"/>
          </p:nvPr>
        </p:nvSpPr>
        <p:spPr>
          <a:xfrm>
            <a:off x="495300" y="1719072"/>
            <a:ext cx="5111495" cy="4681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4" name="Subtitle">
            <a:extLst>
              <a:ext uri="{FF2B5EF4-FFF2-40B4-BE49-F238E27FC236}">
                <a16:creationId xmlns:a16="http://schemas.microsoft.com/office/drawing/2014/main" id="{39D73410-E4CA-4A76-940E-3C423D8C9766}"/>
              </a:ext>
            </a:extLst>
          </p:cNvPr>
          <p:cNvSpPr>
            <a:spLocks noGrp="1"/>
          </p:cNvSpPr>
          <p:nvPr>
            <p:ph type="subTitle" idx="1"/>
          </p:nvPr>
        </p:nvSpPr>
        <p:spPr>
          <a:xfrm>
            <a:off x="494189" y="1088136"/>
            <a:ext cx="5111495" cy="265907"/>
          </a:xfrm>
          <a:prstGeom prst="rect">
            <a:avLst/>
          </a:prstGeom>
        </p:spPr>
        <p:txBody>
          <a:bodyPr wrap="square">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TextBox 19">
            <a:extLst>
              <a:ext uri="{FF2B5EF4-FFF2-40B4-BE49-F238E27FC236}">
                <a16:creationId xmlns:a16="http://schemas.microsoft.com/office/drawing/2014/main" id="{E99DCDAD-D04A-4C13-BA71-BFF1C0F0BDED}"/>
              </a:ext>
            </a:extLst>
          </p:cNvPr>
          <p:cNvSpPr txBox="1"/>
          <p:nvPr userDrawn="1"/>
        </p:nvSpPr>
        <p:spPr>
          <a:xfrm>
            <a:off x="6583680" y="6555402"/>
            <a:ext cx="4757928"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2">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115346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Fifty Fifty Light Blue">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3E54FDC3-290E-4BF5-8A98-C70BEDC31478}"/>
              </a:ext>
            </a:extLst>
          </p:cNvPr>
          <p:cNvSpPr/>
          <p:nvPr userDrawn="1"/>
        </p:nvSpPr>
        <p:spPr bwMode="gray">
          <a:xfrm rot="16200000" flipH="1">
            <a:off x="5715000" y="381000"/>
            <a:ext cx="6858000" cy="609600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6" name="Rectangle: Single Corner Rounded 6">
            <a:extLst>
              <a:ext uri="{FF2B5EF4-FFF2-40B4-BE49-F238E27FC236}">
                <a16:creationId xmlns:a16="http://schemas.microsoft.com/office/drawing/2014/main" id="{09D60F74-3679-4043-99C0-326E124B1743}"/>
              </a:ext>
            </a:extLst>
          </p:cNvPr>
          <p:cNvSpPr/>
          <p:nvPr userDrawn="1"/>
        </p:nvSpPr>
        <p:spPr bwMode="gray">
          <a:xfrm flipH="1" flipV="1">
            <a:off x="6096000" y="-3"/>
            <a:ext cx="493776" cy="6858003"/>
          </a:xfrm>
          <a:prstGeom prst="round1Rect">
            <a:avLst>
              <a:gd name="adj" fmla="val 0"/>
            </a:avLst>
          </a:prstGeom>
          <a:gradFill flip="none" rotWithShape="1">
            <a:gsLst>
              <a:gs pos="75000">
                <a:srgbClr val="6383DE"/>
              </a:gs>
              <a:gs pos="100000">
                <a:srgbClr val="3F59AD">
                  <a:lumMod val="90000"/>
                  <a:lumOff val="10000"/>
                </a:srgbClr>
              </a:gs>
              <a:gs pos="0">
                <a:schemeClr val="accent2">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15" name="Text Placeholder 28">
            <a:extLst>
              <a:ext uri="{FF2B5EF4-FFF2-40B4-BE49-F238E27FC236}">
                <a16:creationId xmlns:a16="http://schemas.microsoft.com/office/drawing/2014/main" id="{9C1A5ECA-954B-4350-8681-AA7A9237ED1B}"/>
              </a:ext>
            </a:extLst>
          </p:cNvPr>
          <p:cNvSpPr>
            <a:spLocks noGrp="1"/>
          </p:cNvSpPr>
          <p:nvPr>
            <p:ph type="body" sz="quarter" idx="13"/>
          </p:nvPr>
        </p:nvSpPr>
        <p:spPr bwMode="gray">
          <a:xfrm>
            <a:off x="6583680" y="146549"/>
            <a:ext cx="5111496" cy="858055"/>
          </a:xfrm>
          <a:prstGeom prst="rect">
            <a:avLst/>
          </a:prstGeom>
        </p:spPr>
        <p:txBody>
          <a:bodyPr anchor="b">
            <a:spAutoFit/>
          </a:bodyPr>
          <a:lstStyle>
            <a:lvl1pPr marL="0" indent="0">
              <a:lnSpc>
                <a:spcPct val="82000"/>
              </a:lnSpc>
              <a:buNone/>
              <a:defRPr sz="3400">
                <a:solidFill>
                  <a:schemeClr val="bg1"/>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Click to edit Master text styles</a:t>
            </a:r>
          </a:p>
        </p:txBody>
      </p:sp>
      <p:sp>
        <p:nvSpPr>
          <p:cNvPr id="17" name="Text Placeholder 30">
            <a:extLst>
              <a:ext uri="{FF2B5EF4-FFF2-40B4-BE49-F238E27FC236}">
                <a16:creationId xmlns:a16="http://schemas.microsoft.com/office/drawing/2014/main" id="{029DD86F-F641-49F6-8753-0A35118A31B1}"/>
              </a:ext>
            </a:extLst>
          </p:cNvPr>
          <p:cNvSpPr>
            <a:spLocks noGrp="1"/>
          </p:cNvSpPr>
          <p:nvPr>
            <p:ph type="body" sz="quarter" idx="14"/>
          </p:nvPr>
        </p:nvSpPr>
        <p:spPr bwMode="gray">
          <a:xfrm>
            <a:off x="6583680" y="1088136"/>
            <a:ext cx="5111496" cy="265907"/>
          </a:xfrm>
          <a:prstGeom prst="rect">
            <a:avLst/>
          </a:prstGeom>
        </p:spPr>
        <p:txBody>
          <a:bodyPr>
            <a:spAutoFit/>
          </a:bodyPr>
          <a:lstStyle>
            <a:lvl1pPr marL="0" indent="0">
              <a:lnSpc>
                <a:spcPct val="96000"/>
              </a:lnSpc>
              <a:spcBef>
                <a:spcPts val="900"/>
              </a:spcBef>
              <a:buNone/>
              <a:defRPr sz="1800">
                <a:solidFill>
                  <a:schemeClr val="bg1"/>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Click to edit Master text styles</a:t>
            </a:r>
          </a:p>
        </p:txBody>
      </p:sp>
      <p:sp>
        <p:nvSpPr>
          <p:cNvPr id="18" name="Text Placeholder 5">
            <a:extLst>
              <a:ext uri="{FF2B5EF4-FFF2-40B4-BE49-F238E27FC236}">
                <a16:creationId xmlns:a16="http://schemas.microsoft.com/office/drawing/2014/main" id="{AA7A9296-1E84-47DF-8576-0CCE32668DC3}"/>
              </a:ext>
            </a:extLst>
          </p:cNvPr>
          <p:cNvSpPr>
            <a:spLocks noGrp="1"/>
          </p:cNvSpPr>
          <p:nvPr>
            <p:ph type="body" sz="quarter" idx="15"/>
          </p:nvPr>
        </p:nvSpPr>
        <p:spPr bwMode="gray">
          <a:xfrm>
            <a:off x="6583680" y="1719072"/>
            <a:ext cx="5111496" cy="4681728"/>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Footer Placeholder 2">
            <a:extLst>
              <a:ext uri="{FF2B5EF4-FFF2-40B4-BE49-F238E27FC236}">
                <a16:creationId xmlns:a16="http://schemas.microsoft.com/office/drawing/2014/main" id="{AF46489A-6582-41AC-A2D4-9439A77D62A3}"/>
              </a:ext>
            </a:extLst>
          </p:cNvPr>
          <p:cNvSpPr>
            <a:spLocks noGrp="1"/>
          </p:cNvSpPr>
          <p:nvPr>
            <p:ph type="ftr" sz="quarter" idx="16"/>
          </p:nvPr>
        </p:nvSpPr>
        <p:spPr>
          <a:xfrm>
            <a:off x="495299" y="6532895"/>
            <a:ext cx="511149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19" name="TextBox 18">
            <a:extLst>
              <a:ext uri="{FF2B5EF4-FFF2-40B4-BE49-F238E27FC236}">
                <a16:creationId xmlns:a16="http://schemas.microsoft.com/office/drawing/2014/main" id="{F8FDABDB-EFAA-43E9-B631-2683EEC8D15D}"/>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2">
                    <a:lumMod val="40000"/>
                    <a:lumOff val="6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2">
                  <a:lumMod val="40000"/>
                  <a:lumOff val="60000"/>
                </a:schemeClr>
              </a:solidFill>
              <a:latin typeface="+mn-lt"/>
              <a:ea typeface="+mn-ea"/>
              <a:cs typeface="+mn-cs"/>
            </a:endParaRPr>
          </a:p>
        </p:txBody>
      </p:sp>
      <p:sp>
        <p:nvSpPr>
          <p:cNvPr id="3" name="Title 2">
            <a:extLst>
              <a:ext uri="{FF2B5EF4-FFF2-40B4-BE49-F238E27FC236}">
                <a16:creationId xmlns:a16="http://schemas.microsoft.com/office/drawing/2014/main" id="{0513DCD4-4A2F-4987-802E-E8BA4E29238D}"/>
              </a:ext>
            </a:extLst>
          </p:cNvPr>
          <p:cNvSpPr>
            <a:spLocks noGrp="1"/>
          </p:cNvSpPr>
          <p:nvPr>
            <p:ph type="title"/>
          </p:nvPr>
        </p:nvSpPr>
        <p:spPr>
          <a:xfrm>
            <a:off x="495301" y="146549"/>
            <a:ext cx="5111494" cy="858055"/>
          </a:xfrm>
        </p:spPr>
        <p:txBody>
          <a:bodyPr>
            <a:spAutoFit/>
          </a:bodyPr>
          <a:lstStyle/>
          <a:p>
            <a:r>
              <a:rPr lang="en-US"/>
              <a:t>Click to edit Master title style</a:t>
            </a:r>
            <a:endParaRPr lang="en-US" dirty="0"/>
          </a:p>
        </p:txBody>
      </p:sp>
      <p:sp>
        <p:nvSpPr>
          <p:cNvPr id="20" name="Content Placeholder 4">
            <a:extLst>
              <a:ext uri="{FF2B5EF4-FFF2-40B4-BE49-F238E27FC236}">
                <a16:creationId xmlns:a16="http://schemas.microsoft.com/office/drawing/2014/main" id="{C2365482-1B10-4CB8-9586-A1C30E739DDE}"/>
              </a:ext>
            </a:extLst>
          </p:cNvPr>
          <p:cNvSpPr>
            <a:spLocks noGrp="1"/>
          </p:cNvSpPr>
          <p:nvPr>
            <p:ph sz="quarter" idx="17"/>
          </p:nvPr>
        </p:nvSpPr>
        <p:spPr>
          <a:xfrm>
            <a:off x="495300" y="1719072"/>
            <a:ext cx="5111495" cy="4681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3" name="Subtitle">
            <a:extLst>
              <a:ext uri="{FF2B5EF4-FFF2-40B4-BE49-F238E27FC236}">
                <a16:creationId xmlns:a16="http://schemas.microsoft.com/office/drawing/2014/main" id="{7CCB0487-21B8-4B05-8AB0-7E85B0145886}"/>
              </a:ext>
            </a:extLst>
          </p:cNvPr>
          <p:cNvSpPr>
            <a:spLocks noGrp="1"/>
          </p:cNvSpPr>
          <p:nvPr>
            <p:ph type="subTitle" idx="1"/>
          </p:nvPr>
        </p:nvSpPr>
        <p:spPr>
          <a:xfrm>
            <a:off x="494189" y="1088136"/>
            <a:ext cx="5111495" cy="265907"/>
          </a:xfrm>
          <a:prstGeom prst="rect">
            <a:avLst/>
          </a:prstGeom>
        </p:spPr>
        <p:txBody>
          <a:bodyPr wrap="square">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1" name="TextBox 20">
            <a:extLst>
              <a:ext uri="{FF2B5EF4-FFF2-40B4-BE49-F238E27FC236}">
                <a16:creationId xmlns:a16="http://schemas.microsoft.com/office/drawing/2014/main" id="{18EABDEF-507C-4541-A264-56BD4BA8A755}"/>
              </a:ext>
            </a:extLst>
          </p:cNvPr>
          <p:cNvSpPr txBox="1"/>
          <p:nvPr userDrawn="1"/>
        </p:nvSpPr>
        <p:spPr>
          <a:xfrm>
            <a:off x="6583680" y="6534114"/>
            <a:ext cx="4911921"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2">
                    <a:lumMod val="20000"/>
                    <a:lumOff val="8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8768469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Teal">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2D120CCC-109C-4E5C-B306-EFDD6AA78641}"/>
              </a:ext>
            </a:extLst>
          </p:cNvPr>
          <p:cNvGrpSpPr/>
          <p:nvPr userDrawn="1"/>
        </p:nvGrpSpPr>
        <p:grpSpPr>
          <a:xfrm>
            <a:off x="-1" y="-3"/>
            <a:ext cx="9779986" cy="6167628"/>
            <a:chOff x="-1" y="-3"/>
            <a:chExt cx="9779986" cy="6167628"/>
          </a:xfrm>
        </p:grpSpPr>
        <p:sp>
          <p:nvSpPr>
            <p:cNvPr id="71" name="Rectangle: Single Corner Rounded 55">
              <a:extLst>
                <a:ext uri="{FF2B5EF4-FFF2-40B4-BE49-F238E27FC236}">
                  <a16:creationId xmlns:a16="http://schemas.microsoft.com/office/drawing/2014/main" id="{8EA3C713-B8AC-4809-9208-3E3B708504DD}"/>
                </a:ext>
              </a:extLst>
            </p:cNvPr>
            <p:cNvSpPr/>
            <p:nvPr userDrawn="1"/>
          </p:nvSpPr>
          <p:spPr bwMode="gray">
            <a:xfrm flipV="1">
              <a:off x="-1" y="2"/>
              <a:ext cx="9779986" cy="6167623"/>
            </a:xfrm>
            <a:prstGeom prst="round1Rect">
              <a:avLst>
                <a:gd name="adj" fmla="val 1969"/>
              </a:avLst>
            </a:prstGeom>
            <a:solidFill>
              <a:schemeClr val="accent3">
                <a:lumMod val="60000"/>
                <a:lumOff val="40000"/>
              </a:schemeClr>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dirty="0">
                <a:solidFill>
                  <a:prstClr val="white"/>
                </a:solidFill>
              </a:endParaRPr>
            </a:p>
          </p:txBody>
        </p:sp>
        <p:sp>
          <p:nvSpPr>
            <p:cNvPr id="72" name="Rectangle: Single Corner Rounded 49">
              <a:extLst>
                <a:ext uri="{FF2B5EF4-FFF2-40B4-BE49-F238E27FC236}">
                  <a16:creationId xmlns:a16="http://schemas.microsoft.com/office/drawing/2014/main" id="{4EEC7D30-2878-4223-82F7-D2AC2961696B}"/>
                </a:ext>
              </a:extLst>
            </p:cNvPr>
            <p:cNvSpPr/>
            <p:nvPr userDrawn="1"/>
          </p:nvSpPr>
          <p:spPr bwMode="gray">
            <a:xfrm flipV="1">
              <a:off x="9528020" y="2"/>
              <a:ext cx="251965" cy="6167623"/>
            </a:xfrm>
            <a:prstGeom prst="round1Rect">
              <a:avLst>
                <a:gd name="adj" fmla="val 50000"/>
              </a:avLst>
            </a:prstGeom>
            <a:gradFill flip="none" rotWithShape="1">
              <a:gsLst>
                <a:gs pos="100000">
                  <a:schemeClr val="accent3">
                    <a:lumMod val="50000"/>
                    <a:alpha val="65000"/>
                  </a:schemeClr>
                </a:gs>
                <a:gs pos="0">
                  <a:schemeClr val="accent3">
                    <a:lumMod val="60000"/>
                    <a:lumOff val="40000"/>
                    <a:alpha val="0"/>
                  </a:schemeClr>
                </a:gs>
                <a:gs pos="60000">
                  <a:schemeClr val="accent3">
                    <a:lumMod val="50000"/>
                    <a:alpha val="28000"/>
                  </a:schemeClr>
                </a:gs>
              </a:gsLst>
              <a:lin ang="0" scaled="1"/>
              <a:tileRect/>
            </a:gradFill>
            <a:ln w="10795" cap="flat" cmpd="sng" algn="ctr">
              <a:noFill/>
              <a:prstDash val="solid"/>
            </a:ln>
            <a:effectLst/>
          </p:spPr>
          <p:txBody>
            <a:bodyPr rtlCol="0" anchor="ctr"/>
            <a:lstStyle/>
            <a:p>
              <a:pPr lvl="0" algn="ctr"/>
              <a:endParaRPr lang="en-US" kern="0" dirty="0">
                <a:solidFill>
                  <a:prstClr val="white"/>
                </a:solidFill>
              </a:endParaRPr>
            </a:p>
          </p:txBody>
        </p:sp>
        <p:sp>
          <p:nvSpPr>
            <p:cNvPr id="76" name="Rectangle: Single Corner Rounded 61">
              <a:extLst>
                <a:ext uri="{FF2B5EF4-FFF2-40B4-BE49-F238E27FC236}">
                  <a16:creationId xmlns:a16="http://schemas.microsoft.com/office/drawing/2014/main" id="{1BFF8163-93A0-42A6-BDE3-CBBEB8EDFE2F}"/>
                </a:ext>
              </a:extLst>
            </p:cNvPr>
            <p:cNvSpPr/>
            <p:nvPr/>
          </p:nvSpPr>
          <p:spPr bwMode="gray">
            <a:xfrm flipV="1">
              <a:off x="0" y="-3"/>
              <a:ext cx="8507176" cy="5477243"/>
            </a:xfrm>
            <a:prstGeom prst="round1Rect">
              <a:avLst>
                <a:gd name="adj" fmla="val 2348"/>
              </a:avLst>
            </a:prstGeom>
            <a:solidFill>
              <a:schemeClr val="accent3"/>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dirty="0">
                <a:solidFill>
                  <a:prstClr val="white"/>
                </a:solidFill>
              </a:endParaRPr>
            </a:p>
          </p:txBody>
        </p:sp>
        <p:sp>
          <p:nvSpPr>
            <p:cNvPr id="13" name="first shadow">
              <a:extLst>
                <a:ext uri="{FF2B5EF4-FFF2-40B4-BE49-F238E27FC236}">
                  <a16:creationId xmlns:a16="http://schemas.microsoft.com/office/drawing/2014/main" id="{04A8C0BE-7856-4CA4-8492-3CB665CE0716}"/>
                </a:ext>
              </a:extLst>
            </p:cNvPr>
            <p:cNvSpPr/>
            <p:nvPr userDrawn="1"/>
          </p:nvSpPr>
          <p:spPr bwMode="gray">
            <a:xfrm flipV="1">
              <a:off x="8035728" y="0"/>
              <a:ext cx="471447" cy="5477240"/>
            </a:xfrm>
            <a:prstGeom prst="round1Rect">
              <a:avLst>
                <a:gd name="adj" fmla="val 27232"/>
              </a:avLst>
            </a:prstGeom>
            <a:gradFill flip="none" rotWithShape="1">
              <a:gsLst>
                <a:gs pos="39000">
                  <a:srgbClr val="3493A3">
                    <a:alpha val="58000"/>
                  </a:srgbClr>
                </a:gs>
                <a:gs pos="68000">
                  <a:schemeClr val="accent4">
                    <a:lumMod val="50000"/>
                  </a:schemeClr>
                </a:gs>
                <a:gs pos="0">
                  <a:schemeClr val="accent3">
                    <a:alpha val="0"/>
                  </a:schemeClr>
                </a:gs>
                <a:gs pos="100000">
                  <a:schemeClr val="accent3">
                    <a:lumMod val="50000"/>
                  </a:schemeClr>
                </a:gs>
              </a:gsLst>
              <a:lin ang="0" scaled="1"/>
              <a:tileRect/>
            </a:gradFill>
            <a:ln w="10795" cap="flat" cmpd="sng" algn="ctr">
              <a:noFill/>
              <a:prstDash val="solid"/>
            </a:ln>
            <a:effectLst/>
          </p:spPr>
          <p:txBody>
            <a:bodyPr rtlCol="0" anchor="ctr"/>
            <a:lstStyle/>
            <a:p>
              <a:pPr lvl="0" algn="ctr"/>
              <a:endParaRPr lang="en-US" kern="0" dirty="0">
                <a:solidFill>
                  <a:prstClr val="white"/>
                </a:solidFill>
              </a:endParaRPr>
            </a:p>
          </p:txBody>
        </p:sp>
      </p:grpSp>
      <p:sp>
        <p:nvSpPr>
          <p:cNvPr id="38" name="Text Placeholder 7"/>
          <p:cNvSpPr>
            <a:spLocks noGrp="1"/>
          </p:cNvSpPr>
          <p:nvPr userDrawn="1">
            <p:ph type="body" sz="quarter" idx="10" hasCustomPrompt="1"/>
          </p:nvPr>
        </p:nvSpPr>
        <p:spPr bwMode="gray">
          <a:xfrm>
            <a:off x="495299" y="4195085"/>
            <a:ext cx="7069525" cy="961930"/>
          </a:xfrm>
          <a:prstGeom prst="rect">
            <a:avLst/>
          </a:prstGeom>
        </p:spPr>
        <p:txBody>
          <a:bodyPr>
            <a:noAutofit/>
          </a:bodyPr>
          <a:lstStyle>
            <a:lvl1pPr marL="0" indent="0">
              <a:spcBef>
                <a:spcPts val="0"/>
              </a:spcBef>
              <a:spcAft>
                <a:spcPts val="600"/>
              </a:spcAft>
              <a:buFont typeface="Microsoft Sans Serif" panose="020B0604020202020204" pitchFamily="34" charset="0"/>
              <a:buChar char="​"/>
              <a:defRPr sz="2100" b="1" spc="30" baseline="0">
                <a:solidFill>
                  <a:schemeClr val="bg1"/>
                </a:solidFill>
              </a:defRPr>
            </a:lvl1pPr>
            <a:lvl2pPr marL="0" indent="0">
              <a:lnSpc>
                <a:spcPct val="96000"/>
              </a:lnSpc>
              <a:spcBef>
                <a:spcPts val="0"/>
              </a:spcBef>
              <a:buFont typeface="Microsoft Sans Serif" panose="020B0604020202020204" pitchFamily="34" charset="0"/>
              <a:buNone/>
              <a:defRPr sz="1800">
                <a:solidFill>
                  <a:schemeClr val="bg1"/>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dirty="0"/>
              <a:t>Speaker name</a:t>
            </a:r>
          </a:p>
          <a:p>
            <a:pPr lvl="1"/>
            <a:r>
              <a:rPr lang="en-US" dirty="0"/>
              <a:t>Speaker title</a:t>
            </a:r>
          </a:p>
          <a:p>
            <a:pPr lvl="1"/>
            <a:endParaRPr lang="en-US" dirty="0"/>
          </a:p>
        </p:txBody>
      </p:sp>
      <p:sp>
        <p:nvSpPr>
          <p:cNvPr id="28" name="Text Placeholder 7">
            <a:extLst>
              <a:ext uri="{FF2B5EF4-FFF2-40B4-BE49-F238E27FC236}">
                <a16:creationId xmlns:a16="http://schemas.microsoft.com/office/drawing/2014/main" id="{B04D80C5-5B09-4391-914E-491EB6BF922B}"/>
              </a:ext>
            </a:extLst>
          </p:cNvPr>
          <p:cNvSpPr>
            <a:spLocks noGrp="1"/>
          </p:cNvSpPr>
          <p:nvPr userDrawn="1">
            <p:ph type="body" sz="quarter" idx="11" hasCustomPrompt="1"/>
          </p:nvPr>
        </p:nvSpPr>
        <p:spPr bwMode="gray">
          <a:xfrm>
            <a:off x="3372251" y="399994"/>
            <a:ext cx="1904056" cy="226772"/>
          </a:xfrm>
          <a:prstGeom prst="rect">
            <a:avLst/>
          </a:prstGeom>
        </p:spPr>
        <p:txBody>
          <a:bodyPr wrap="none"/>
          <a:lstStyle>
            <a:lvl1pPr marL="0" indent="0" algn="l">
              <a:lnSpc>
                <a:spcPct val="87000"/>
              </a:lnSpc>
              <a:spcBef>
                <a:spcPts val="0"/>
              </a:spcBef>
              <a:buNone/>
              <a:defRPr sz="1600" b="0">
                <a:solidFill>
                  <a:schemeClr val="bg1"/>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dirty="0"/>
              <a:t>Location</a:t>
            </a:r>
          </a:p>
        </p:txBody>
      </p:sp>
      <p:sp>
        <p:nvSpPr>
          <p:cNvPr id="29" name="Text Placeholder 5">
            <a:extLst>
              <a:ext uri="{FF2B5EF4-FFF2-40B4-BE49-F238E27FC236}">
                <a16:creationId xmlns:a16="http://schemas.microsoft.com/office/drawing/2014/main" id="{E4B73436-F9A5-4201-8676-5BB1475322E2}"/>
              </a:ext>
            </a:extLst>
          </p:cNvPr>
          <p:cNvSpPr>
            <a:spLocks noGrp="1"/>
          </p:cNvSpPr>
          <p:nvPr userDrawn="1">
            <p:ph type="body" sz="quarter" idx="13" hasCustomPrompt="1"/>
          </p:nvPr>
        </p:nvSpPr>
        <p:spPr bwMode="gray">
          <a:xfrm>
            <a:off x="495300" y="396125"/>
            <a:ext cx="1882210" cy="262176"/>
          </a:xfrm>
          <a:prstGeom prst="rect">
            <a:avLst/>
          </a:prstGeom>
        </p:spPr>
        <p:txBody>
          <a:bodyPr wrap="none"/>
          <a:lstStyle>
            <a:lvl1pPr marL="0" indent="0">
              <a:lnSpc>
                <a:spcPct val="87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Date</a:t>
            </a:r>
          </a:p>
        </p:txBody>
      </p:sp>
      <p:sp>
        <p:nvSpPr>
          <p:cNvPr id="30" name="Text Placeholder 48">
            <a:extLst>
              <a:ext uri="{FF2B5EF4-FFF2-40B4-BE49-F238E27FC236}">
                <a16:creationId xmlns:a16="http://schemas.microsoft.com/office/drawing/2014/main" id="{44CE8076-2642-41CB-B9C4-44BBD2A86AAA}"/>
              </a:ext>
            </a:extLst>
          </p:cNvPr>
          <p:cNvSpPr>
            <a:spLocks noGrp="1"/>
          </p:cNvSpPr>
          <p:nvPr userDrawn="1">
            <p:ph type="body" sz="quarter" idx="14" hasCustomPrompt="1"/>
          </p:nvPr>
        </p:nvSpPr>
        <p:spPr bwMode="gray">
          <a:xfrm>
            <a:off x="6233491" y="380897"/>
            <a:ext cx="1888737" cy="265271"/>
          </a:xfrm>
          <a:prstGeom prst="rect">
            <a:avLst/>
          </a:prstGeom>
        </p:spPr>
        <p:txBody>
          <a:bodyPr wrap="none"/>
          <a:lstStyle>
            <a:lvl1pPr marL="0" marR="0" indent="0" algn="l" defTabSz="914400" rtl="0" eaLnBrk="1" fontAlgn="auto" latinLnBrk="0" hangingPunct="1">
              <a:lnSpc>
                <a:spcPct val="87000"/>
              </a:lnSpc>
              <a:spcBef>
                <a:spcPts val="0"/>
              </a:spcBef>
              <a:spcAft>
                <a:spcPts val="0"/>
              </a:spcAft>
              <a:buClr>
                <a:srgbClr val="3253DC"/>
              </a:buClr>
              <a:buSzTx/>
              <a:buFont typeface="Arial" panose="020B0604020202020204" pitchFamily="34" charset="0"/>
              <a:buNone/>
              <a:tabLst/>
              <a:defRPr sz="1600" b="1">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marL="0" marR="0" lvl="0" indent="0" algn="l" defTabSz="914400" rtl="0" eaLnBrk="1" fontAlgn="auto" latinLnBrk="0" hangingPunct="1">
              <a:lnSpc>
                <a:spcPct val="98000"/>
              </a:lnSpc>
              <a:spcBef>
                <a:spcPts val="0"/>
              </a:spcBef>
              <a:spcAft>
                <a:spcPts val="0"/>
              </a:spcAft>
              <a:buClr>
                <a:srgbClr val="3253DC"/>
              </a:buClr>
              <a:buSzTx/>
              <a:buFont typeface="Arial" panose="020B0604020202020204" pitchFamily="34" charset="0"/>
              <a:buNone/>
              <a:tabLst/>
              <a:defRPr/>
            </a:pPr>
            <a:r>
              <a:rPr lang="en-US" dirty="0"/>
              <a:t>@</a:t>
            </a:r>
            <a:r>
              <a:rPr lang="en-US" dirty="0" err="1"/>
              <a:t>qualcomm</a:t>
            </a:r>
            <a:endParaRPr lang="en-US" dirty="0"/>
          </a:p>
        </p:txBody>
      </p:sp>
      <p:sp>
        <p:nvSpPr>
          <p:cNvPr id="15" name="Freeform 5">
            <a:extLst>
              <a:ext uri="{FF2B5EF4-FFF2-40B4-BE49-F238E27FC236}">
                <a16:creationId xmlns:a16="http://schemas.microsoft.com/office/drawing/2014/main" id="{10F45CAB-6C78-42FD-A10C-D8E2F32FE977}"/>
              </a:ext>
            </a:extLst>
          </p:cNvPr>
          <p:cNvSpPr>
            <a:spLocks noChangeAspect="1" noEditPoints="1"/>
          </p:cNvSpPr>
          <p:nvPr userDrawn="1"/>
        </p:nvSpPr>
        <p:spPr bwMode="black">
          <a:xfrm>
            <a:off x="10273307"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Sans Serif"/>
              <a:ea typeface="+mn-ea"/>
              <a:cs typeface="+mn-cs"/>
            </a:endParaRPr>
          </a:p>
        </p:txBody>
      </p:sp>
      <p:sp>
        <p:nvSpPr>
          <p:cNvPr id="14" name="Title 2">
            <a:extLst>
              <a:ext uri="{FF2B5EF4-FFF2-40B4-BE49-F238E27FC236}">
                <a16:creationId xmlns:a16="http://schemas.microsoft.com/office/drawing/2014/main" id="{B4A69CDC-C3E8-42CD-A432-E856010C76D8}"/>
              </a:ext>
            </a:extLst>
          </p:cNvPr>
          <p:cNvSpPr>
            <a:spLocks noGrp="1"/>
          </p:cNvSpPr>
          <p:nvPr>
            <p:ph type="title"/>
          </p:nvPr>
        </p:nvSpPr>
        <p:spPr bwMode="gray">
          <a:xfrm>
            <a:off x="431638" y="2194052"/>
            <a:ext cx="7415930" cy="1883593"/>
          </a:xfrm>
        </p:spPr>
        <p:txBody>
          <a:bodyPr wrap="square">
            <a:spAutoFit/>
          </a:bodyPr>
          <a:lstStyle>
            <a:lvl1pPr>
              <a:lnSpc>
                <a:spcPct val="87000"/>
              </a:lnSpc>
              <a:defRPr sz="68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20936093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Fifty Fifty Teal">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3E54FDC3-290E-4BF5-8A98-C70BEDC31478}"/>
              </a:ext>
            </a:extLst>
          </p:cNvPr>
          <p:cNvSpPr/>
          <p:nvPr userDrawn="1"/>
        </p:nvSpPr>
        <p:spPr bwMode="gray">
          <a:xfrm rot="16200000" flipH="1">
            <a:off x="5715000" y="381000"/>
            <a:ext cx="6858000" cy="6096000"/>
          </a:xfrm>
          <a:prstGeom prst="rec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5" name="Rectangle: Single Corner Rounded 6">
            <a:extLst>
              <a:ext uri="{FF2B5EF4-FFF2-40B4-BE49-F238E27FC236}">
                <a16:creationId xmlns:a16="http://schemas.microsoft.com/office/drawing/2014/main" id="{ED0B1249-B726-4454-9EF7-EEC6CAD6C9A5}"/>
              </a:ext>
            </a:extLst>
          </p:cNvPr>
          <p:cNvSpPr/>
          <p:nvPr userDrawn="1"/>
        </p:nvSpPr>
        <p:spPr bwMode="gray">
          <a:xfrm flipH="1" flipV="1">
            <a:off x="6096000" y="-7"/>
            <a:ext cx="493776" cy="6858003"/>
          </a:xfrm>
          <a:prstGeom prst="round1Rect">
            <a:avLst>
              <a:gd name="adj" fmla="val 0"/>
            </a:avLst>
          </a:prstGeom>
          <a:gradFill flip="none" rotWithShape="1">
            <a:gsLst>
              <a:gs pos="0">
                <a:schemeClr val="accent3"/>
              </a:gs>
              <a:gs pos="100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16" name="Text Placeholder 28">
            <a:extLst>
              <a:ext uri="{FF2B5EF4-FFF2-40B4-BE49-F238E27FC236}">
                <a16:creationId xmlns:a16="http://schemas.microsoft.com/office/drawing/2014/main" id="{9C1A5ECA-954B-4350-8681-AA7A9237ED1B}"/>
              </a:ext>
            </a:extLst>
          </p:cNvPr>
          <p:cNvSpPr>
            <a:spLocks noGrp="1"/>
          </p:cNvSpPr>
          <p:nvPr>
            <p:ph type="body" sz="quarter" idx="13"/>
          </p:nvPr>
        </p:nvSpPr>
        <p:spPr bwMode="gray">
          <a:xfrm>
            <a:off x="6583680" y="146549"/>
            <a:ext cx="5111496" cy="858055"/>
          </a:xfrm>
          <a:prstGeom prst="rect">
            <a:avLst/>
          </a:prstGeom>
        </p:spPr>
        <p:txBody>
          <a:bodyPr anchor="b">
            <a:spAutoFit/>
          </a:bodyPr>
          <a:lstStyle>
            <a:lvl1pPr marL="0" indent="0">
              <a:lnSpc>
                <a:spcPct val="82000"/>
              </a:lnSpc>
              <a:buNone/>
              <a:defRPr sz="3400">
                <a:solidFill>
                  <a:schemeClr val="bg1"/>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Click to edit Master text styles</a:t>
            </a:r>
          </a:p>
        </p:txBody>
      </p:sp>
      <p:sp>
        <p:nvSpPr>
          <p:cNvPr id="17" name="Text Placeholder 30">
            <a:extLst>
              <a:ext uri="{FF2B5EF4-FFF2-40B4-BE49-F238E27FC236}">
                <a16:creationId xmlns:a16="http://schemas.microsoft.com/office/drawing/2014/main" id="{029DD86F-F641-49F6-8753-0A35118A31B1}"/>
              </a:ext>
            </a:extLst>
          </p:cNvPr>
          <p:cNvSpPr>
            <a:spLocks noGrp="1"/>
          </p:cNvSpPr>
          <p:nvPr>
            <p:ph type="body" sz="quarter" idx="14"/>
          </p:nvPr>
        </p:nvSpPr>
        <p:spPr bwMode="gray">
          <a:xfrm>
            <a:off x="6583680" y="1088136"/>
            <a:ext cx="5111496" cy="265907"/>
          </a:xfrm>
          <a:prstGeom prst="rect">
            <a:avLst/>
          </a:prstGeom>
        </p:spPr>
        <p:txBody>
          <a:bodyPr>
            <a:spAutoFit/>
          </a:bodyPr>
          <a:lstStyle>
            <a:lvl1pPr marL="0" indent="0">
              <a:lnSpc>
                <a:spcPct val="96000"/>
              </a:lnSpc>
              <a:spcBef>
                <a:spcPts val="900"/>
              </a:spcBef>
              <a:buNone/>
              <a:defRPr sz="1800">
                <a:solidFill>
                  <a:schemeClr val="bg1"/>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Click to edit Master text styles</a:t>
            </a:r>
          </a:p>
        </p:txBody>
      </p:sp>
      <p:sp>
        <p:nvSpPr>
          <p:cNvPr id="18" name="Text Placeholder 5">
            <a:extLst>
              <a:ext uri="{FF2B5EF4-FFF2-40B4-BE49-F238E27FC236}">
                <a16:creationId xmlns:a16="http://schemas.microsoft.com/office/drawing/2014/main" id="{AA7A9296-1E84-47DF-8576-0CCE32668DC3}"/>
              </a:ext>
            </a:extLst>
          </p:cNvPr>
          <p:cNvSpPr>
            <a:spLocks noGrp="1"/>
          </p:cNvSpPr>
          <p:nvPr>
            <p:ph type="body" sz="quarter" idx="15"/>
          </p:nvPr>
        </p:nvSpPr>
        <p:spPr bwMode="gray">
          <a:xfrm>
            <a:off x="6583680" y="1719072"/>
            <a:ext cx="5111496" cy="4681728"/>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Footer Placeholder 2">
            <a:extLst>
              <a:ext uri="{FF2B5EF4-FFF2-40B4-BE49-F238E27FC236}">
                <a16:creationId xmlns:a16="http://schemas.microsoft.com/office/drawing/2014/main" id="{0CD5C0B0-7F8C-4A58-AD9D-772D90209742}"/>
              </a:ext>
            </a:extLst>
          </p:cNvPr>
          <p:cNvSpPr>
            <a:spLocks noGrp="1"/>
          </p:cNvSpPr>
          <p:nvPr>
            <p:ph type="ftr" sz="quarter" idx="16"/>
          </p:nvPr>
        </p:nvSpPr>
        <p:spPr>
          <a:xfrm>
            <a:off x="495299" y="6532895"/>
            <a:ext cx="511149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19" name="TextBox 18">
            <a:extLst>
              <a:ext uri="{FF2B5EF4-FFF2-40B4-BE49-F238E27FC236}">
                <a16:creationId xmlns:a16="http://schemas.microsoft.com/office/drawing/2014/main" id="{50F9C47B-623B-44C7-9C7F-1F500BFC4F8F}"/>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4">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4">
                  <a:lumMod val="60000"/>
                  <a:lumOff val="40000"/>
                </a:schemeClr>
              </a:solidFill>
              <a:latin typeface="+mn-lt"/>
              <a:ea typeface="+mn-ea"/>
              <a:cs typeface="+mn-cs"/>
            </a:endParaRPr>
          </a:p>
        </p:txBody>
      </p:sp>
      <p:sp>
        <p:nvSpPr>
          <p:cNvPr id="3" name="Title 2">
            <a:extLst>
              <a:ext uri="{FF2B5EF4-FFF2-40B4-BE49-F238E27FC236}">
                <a16:creationId xmlns:a16="http://schemas.microsoft.com/office/drawing/2014/main" id="{797F70B6-DCBF-4F5D-B095-EE85957F998D}"/>
              </a:ext>
            </a:extLst>
          </p:cNvPr>
          <p:cNvSpPr>
            <a:spLocks noGrp="1"/>
          </p:cNvSpPr>
          <p:nvPr>
            <p:ph type="title"/>
          </p:nvPr>
        </p:nvSpPr>
        <p:spPr>
          <a:xfrm>
            <a:off x="495300" y="146549"/>
            <a:ext cx="5111495" cy="858055"/>
          </a:xfrm>
        </p:spPr>
        <p:txBody>
          <a:bodyPr>
            <a:spAutoFit/>
          </a:bodyPr>
          <a:lstStyle/>
          <a:p>
            <a:r>
              <a:rPr lang="en-US"/>
              <a:t>Click to edit Master title style</a:t>
            </a:r>
            <a:endParaRPr lang="en-US" dirty="0"/>
          </a:p>
        </p:txBody>
      </p:sp>
      <p:sp>
        <p:nvSpPr>
          <p:cNvPr id="20" name="Content Placeholder 4">
            <a:extLst>
              <a:ext uri="{FF2B5EF4-FFF2-40B4-BE49-F238E27FC236}">
                <a16:creationId xmlns:a16="http://schemas.microsoft.com/office/drawing/2014/main" id="{B866DC54-C2B3-4A00-A4F2-854B87924E45}"/>
              </a:ext>
            </a:extLst>
          </p:cNvPr>
          <p:cNvSpPr>
            <a:spLocks noGrp="1"/>
          </p:cNvSpPr>
          <p:nvPr>
            <p:ph sz="quarter" idx="17"/>
          </p:nvPr>
        </p:nvSpPr>
        <p:spPr>
          <a:xfrm>
            <a:off x="495300" y="1719072"/>
            <a:ext cx="5111495" cy="4681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3" name="Subtitle">
            <a:extLst>
              <a:ext uri="{FF2B5EF4-FFF2-40B4-BE49-F238E27FC236}">
                <a16:creationId xmlns:a16="http://schemas.microsoft.com/office/drawing/2014/main" id="{F989A584-2589-4972-84AE-BF0947D9FF0B}"/>
              </a:ext>
            </a:extLst>
          </p:cNvPr>
          <p:cNvSpPr>
            <a:spLocks noGrp="1"/>
          </p:cNvSpPr>
          <p:nvPr>
            <p:ph type="subTitle" idx="1"/>
          </p:nvPr>
        </p:nvSpPr>
        <p:spPr>
          <a:xfrm>
            <a:off x="494189" y="1088136"/>
            <a:ext cx="5111495" cy="265907"/>
          </a:xfrm>
          <a:prstGeom prst="rect">
            <a:avLst/>
          </a:prstGeom>
        </p:spPr>
        <p:txBody>
          <a:bodyPr wrap="square">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1" name="TextBox 20">
            <a:extLst>
              <a:ext uri="{FF2B5EF4-FFF2-40B4-BE49-F238E27FC236}">
                <a16:creationId xmlns:a16="http://schemas.microsoft.com/office/drawing/2014/main" id="{916D0B5A-DEB0-449B-97E6-98F41A41CE8B}"/>
              </a:ext>
            </a:extLst>
          </p:cNvPr>
          <p:cNvSpPr txBox="1"/>
          <p:nvPr userDrawn="1"/>
        </p:nvSpPr>
        <p:spPr>
          <a:xfrm>
            <a:off x="6583680" y="6534114"/>
            <a:ext cx="4757928"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4">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869066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Fifty Fifty Nickel">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3E54FDC3-290E-4BF5-8A98-C70BEDC31478}"/>
              </a:ext>
            </a:extLst>
          </p:cNvPr>
          <p:cNvSpPr/>
          <p:nvPr userDrawn="1"/>
        </p:nvSpPr>
        <p:spPr bwMode="gray">
          <a:xfrm rot="16200000" flipH="1">
            <a:off x="5715000" y="381000"/>
            <a:ext cx="6858000" cy="6096000"/>
          </a:xfrm>
          <a:prstGeom prst="rect">
            <a:avLst/>
          </a:prstGeom>
          <a:solidFill>
            <a:schemeClr val="accent6">
              <a:lumMod val="40000"/>
              <a:lumOff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5" name="Rectangle: Single Corner Rounded 6">
            <a:extLst>
              <a:ext uri="{FF2B5EF4-FFF2-40B4-BE49-F238E27FC236}">
                <a16:creationId xmlns:a16="http://schemas.microsoft.com/office/drawing/2014/main" id="{ED0B1249-B726-4454-9EF7-EEC6CAD6C9A5}"/>
              </a:ext>
            </a:extLst>
          </p:cNvPr>
          <p:cNvSpPr/>
          <p:nvPr userDrawn="1"/>
        </p:nvSpPr>
        <p:spPr bwMode="gray">
          <a:xfrm flipH="1" flipV="1">
            <a:off x="6096000" y="-7"/>
            <a:ext cx="493776" cy="6858003"/>
          </a:xfrm>
          <a:prstGeom prst="round1Rect">
            <a:avLst>
              <a:gd name="adj" fmla="val 0"/>
            </a:avLst>
          </a:prstGeom>
          <a:gradFill flip="none" rotWithShape="1">
            <a:gsLst>
              <a:gs pos="0">
                <a:schemeClr val="accent6">
                  <a:lumMod val="40000"/>
                  <a:lumOff val="60000"/>
                  <a:alpha val="0"/>
                </a:schemeClr>
              </a:gs>
              <a:gs pos="100000">
                <a:schemeClr val="accent5">
                  <a:lumMod val="50000"/>
                  <a:alpha val="44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16" name="Text Placeholder 28">
            <a:extLst>
              <a:ext uri="{FF2B5EF4-FFF2-40B4-BE49-F238E27FC236}">
                <a16:creationId xmlns:a16="http://schemas.microsoft.com/office/drawing/2014/main" id="{9C1A5ECA-954B-4350-8681-AA7A9237ED1B}"/>
              </a:ext>
            </a:extLst>
          </p:cNvPr>
          <p:cNvSpPr>
            <a:spLocks noGrp="1"/>
          </p:cNvSpPr>
          <p:nvPr>
            <p:ph type="body" sz="quarter" idx="13"/>
          </p:nvPr>
        </p:nvSpPr>
        <p:spPr bwMode="gray">
          <a:xfrm>
            <a:off x="6583680" y="146549"/>
            <a:ext cx="5111496" cy="858055"/>
          </a:xfrm>
          <a:prstGeom prst="rect">
            <a:avLst/>
          </a:prstGeom>
        </p:spPr>
        <p:txBody>
          <a:bodyPr anchor="b">
            <a:spAutoFit/>
          </a:bodyPr>
          <a:lstStyle>
            <a:lvl1pPr marL="0" indent="0">
              <a:lnSpc>
                <a:spcPct val="82000"/>
              </a:lnSpc>
              <a:buNone/>
              <a:defRPr sz="3400">
                <a:solidFill>
                  <a:schemeClr val="tx1"/>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Click to edit Master text styles</a:t>
            </a:r>
          </a:p>
        </p:txBody>
      </p:sp>
      <p:sp>
        <p:nvSpPr>
          <p:cNvPr id="17" name="Text Placeholder 30">
            <a:extLst>
              <a:ext uri="{FF2B5EF4-FFF2-40B4-BE49-F238E27FC236}">
                <a16:creationId xmlns:a16="http://schemas.microsoft.com/office/drawing/2014/main" id="{029DD86F-F641-49F6-8753-0A35118A31B1}"/>
              </a:ext>
            </a:extLst>
          </p:cNvPr>
          <p:cNvSpPr>
            <a:spLocks noGrp="1"/>
          </p:cNvSpPr>
          <p:nvPr>
            <p:ph type="body" sz="quarter" idx="14"/>
          </p:nvPr>
        </p:nvSpPr>
        <p:spPr bwMode="gray">
          <a:xfrm>
            <a:off x="6583680" y="1088136"/>
            <a:ext cx="5111496" cy="265907"/>
          </a:xfrm>
          <a:prstGeom prst="rect">
            <a:avLst/>
          </a:prstGeom>
        </p:spPr>
        <p:txBody>
          <a:bodyPr>
            <a:spAutoFit/>
          </a:bodyPr>
          <a:lstStyle>
            <a:lvl1pPr marL="0" indent="0">
              <a:lnSpc>
                <a:spcPct val="96000"/>
              </a:lnSpc>
              <a:spcBef>
                <a:spcPts val="900"/>
              </a:spcBef>
              <a:buNone/>
              <a:defRPr sz="1800">
                <a:solidFill>
                  <a:schemeClr val="tx1"/>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Click to edit Master text styles</a:t>
            </a:r>
          </a:p>
        </p:txBody>
      </p:sp>
      <p:sp>
        <p:nvSpPr>
          <p:cNvPr id="18" name="Text Placeholder 5">
            <a:extLst>
              <a:ext uri="{FF2B5EF4-FFF2-40B4-BE49-F238E27FC236}">
                <a16:creationId xmlns:a16="http://schemas.microsoft.com/office/drawing/2014/main" id="{AA7A9296-1E84-47DF-8576-0CCE32668DC3}"/>
              </a:ext>
            </a:extLst>
          </p:cNvPr>
          <p:cNvSpPr>
            <a:spLocks noGrp="1"/>
          </p:cNvSpPr>
          <p:nvPr>
            <p:ph type="body" sz="quarter" idx="15"/>
          </p:nvPr>
        </p:nvSpPr>
        <p:spPr bwMode="gray">
          <a:xfrm>
            <a:off x="6583680" y="1719072"/>
            <a:ext cx="5111496" cy="4681728"/>
          </a:xfrm>
          <a:prstGeom prst="rect">
            <a:avLst/>
          </a:prstGeom>
        </p:spPr>
        <p:txBody>
          <a:bodyPr/>
          <a:lstStyle>
            <a:lvl1pPr>
              <a:buClr>
                <a:schemeClr val="tx1"/>
              </a:buClr>
              <a:defRPr>
                <a:solidFill>
                  <a:schemeClr val="tx1"/>
                </a:solidFill>
              </a:defRPr>
            </a:lvl1pPr>
            <a:lvl2pPr>
              <a:buClr>
                <a:schemeClr val="tx1"/>
              </a:buClr>
              <a:defRPr>
                <a:solidFill>
                  <a:schemeClr val="tx1"/>
                </a:solidFill>
              </a:defRPr>
            </a:lvl2pPr>
            <a:lvl3pPr>
              <a:buClr>
                <a:schemeClr val="tx1"/>
              </a:buClr>
              <a:defRPr>
                <a:solidFill>
                  <a:schemeClr val="tx1"/>
                </a:solidFill>
              </a:defRPr>
            </a:lvl3pPr>
            <a:lvl4pPr>
              <a:buClr>
                <a:schemeClr val="tx1"/>
              </a:buClr>
              <a:defRPr>
                <a:solidFill>
                  <a:schemeClr val="tx1"/>
                </a:solidFill>
              </a:defRPr>
            </a:lvl4pPr>
            <a:lvl5pPr>
              <a:buClr>
                <a:schemeClr val="bg1"/>
              </a:buCl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Footer Placeholder 2">
            <a:extLst>
              <a:ext uri="{FF2B5EF4-FFF2-40B4-BE49-F238E27FC236}">
                <a16:creationId xmlns:a16="http://schemas.microsoft.com/office/drawing/2014/main" id="{0CD5C0B0-7F8C-4A58-AD9D-772D90209742}"/>
              </a:ext>
            </a:extLst>
          </p:cNvPr>
          <p:cNvSpPr>
            <a:spLocks noGrp="1"/>
          </p:cNvSpPr>
          <p:nvPr>
            <p:ph type="ftr" sz="quarter" idx="16"/>
          </p:nvPr>
        </p:nvSpPr>
        <p:spPr>
          <a:xfrm>
            <a:off x="495299" y="6532895"/>
            <a:ext cx="511149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19" name="TextBox 18">
            <a:extLst>
              <a:ext uri="{FF2B5EF4-FFF2-40B4-BE49-F238E27FC236}">
                <a16:creationId xmlns:a16="http://schemas.microsoft.com/office/drawing/2014/main" id="{50F9C47B-623B-44C7-9C7F-1F500BFC4F8F}"/>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60000"/>
                  <a:lumOff val="40000"/>
                </a:schemeClr>
              </a:solidFill>
              <a:latin typeface="+mn-lt"/>
              <a:ea typeface="+mn-ea"/>
              <a:cs typeface="+mn-cs"/>
            </a:endParaRPr>
          </a:p>
        </p:txBody>
      </p:sp>
      <p:sp>
        <p:nvSpPr>
          <p:cNvPr id="3" name="Title 2">
            <a:extLst>
              <a:ext uri="{FF2B5EF4-FFF2-40B4-BE49-F238E27FC236}">
                <a16:creationId xmlns:a16="http://schemas.microsoft.com/office/drawing/2014/main" id="{076F65DF-84F6-42C7-8562-99CBDBFA5CC9}"/>
              </a:ext>
            </a:extLst>
          </p:cNvPr>
          <p:cNvSpPr>
            <a:spLocks noGrp="1"/>
          </p:cNvSpPr>
          <p:nvPr>
            <p:ph type="title"/>
          </p:nvPr>
        </p:nvSpPr>
        <p:spPr>
          <a:xfrm>
            <a:off x="495300" y="146549"/>
            <a:ext cx="5103876" cy="858055"/>
          </a:xfrm>
        </p:spPr>
        <p:txBody>
          <a:bodyPr>
            <a:spAutoFit/>
          </a:bodyPr>
          <a:lstStyle/>
          <a:p>
            <a:r>
              <a:rPr lang="en-US"/>
              <a:t>Click to edit Master title style</a:t>
            </a:r>
            <a:endParaRPr lang="en-US" dirty="0"/>
          </a:p>
        </p:txBody>
      </p:sp>
      <p:sp>
        <p:nvSpPr>
          <p:cNvPr id="20" name="Content Placeholder 4">
            <a:extLst>
              <a:ext uri="{FF2B5EF4-FFF2-40B4-BE49-F238E27FC236}">
                <a16:creationId xmlns:a16="http://schemas.microsoft.com/office/drawing/2014/main" id="{0B4106D1-A591-4047-9A15-3E7021F60D79}"/>
              </a:ext>
            </a:extLst>
          </p:cNvPr>
          <p:cNvSpPr>
            <a:spLocks noGrp="1"/>
          </p:cNvSpPr>
          <p:nvPr>
            <p:ph sz="quarter" idx="17"/>
          </p:nvPr>
        </p:nvSpPr>
        <p:spPr>
          <a:xfrm>
            <a:off x="495300" y="1719072"/>
            <a:ext cx="5111495" cy="4681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3" name="Subtitle">
            <a:extLst>
              <a:ext uri="{FF2B5EF4-FFF2-40B4-BE49-F238E27FC236}">
                <a16:creationId xmlns:a16="http://schemas.microsoft.com/office/drawing/2014/main" id="{34F73A9A-E297-486A-B570-0527FB1B4807}"/>
              </a:ext>
            </a:extLst>
          </p:cNvPr>
          <p:cNvSpPr>
            <a:spLocks noGrp="1"/>
          </p:cNvSpPr>
          <p:nvPr>
            <p:ph type="subTitle" idx="1"/>
          </p:nvPr>
        </p:nvSpPr>
        <p:spPr>
          <a:xfrm>
            <a:off x="494189" y="1088136"/>
            <a:ext cx="5111495" cy="265907"/>
          </a:xfrm>
          <a:prstGeom prst="rect">
            <a:avLst/>
          </a:prstGeom>
        </p:spPr>
        <p:txBody>
          <a:bodyPr wrap="square">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3" name="TextBox 12">
            <a:extLst>
              <a:ext uri="{FF2B5EF4-FFF2-40B4-BE49-F238E27FC236}">
                <a16:creationId xmlns:a16="http://schemas.microsoft.com/office/drawing/2014/main" id="{2F9F6C76-F74F-4695-8A9B-C08D5557A19B}"/>
              </a:ext>
            </a:extLst>
          </p:cNvPr>
          <p:cNvSpPr txBox="1"/>
          <p:nvPr userDrawn="1"/>
        </p:nvSpPr>
        <p:spPr>
          <a:xfrm>
            <a:off x="6583680" y="6534114"/>
            <a:ext cx="4757928"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2953999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Fifty Fifty Gun Metal">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3E54FDC3-290E-4BF5-8A98-C70BEDC31478}"/>
              </a:ext>
            </a:extLst>
          </p:cNvPr>
          <p:cNvSpPr/>
          <p:nvPr userDrawn="1"/>
        </p:nvSpPr>
        <p:spPr bwMode="gray">
          <a:xfrm rot="16200000" flipH="1">
            <a:off x="5715000" y="381000"/>
            <a:ext cx="6858000" cy="6096000"/>
          </a:xfrm>
          <a:prstGeom prst="rect">
            <a:avLst/>
          </a:prstGeom>
          <a:solidFill>
            <a:schemeClr val="accent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5" name="Rectangle: Single Corner Rounded 6">
            <a:extLst>
              <a:ext uri="{FF2B5EF4-FFF2-40B4-BE49-F238E27FC236}">
                <a16:creationId xmlns:a16="http://schemas.microsoft.com/office/drawing/2014/main" id="{ED0B1249-B726-4454-9EF7-EEC6CAD6C9A5}"/>
              </a:ext>
            </a:extLst>
          </p:cNvPr>
          <p:cNvSpPr/>
          <p:nvPr userDrawn="1"/>
        </p:nvSpPr>
        <p:spPr bwMode="gray">
          <a:xfrm flipH="1" flipV="1">
            <a:off x="6096000" y="-7"/>
            <a:ext cx="493776" cy="6858003"/>
          </a:xfrm>
          <a:prstGeom prst="round1Rect">
            <a:avLst>
              <a:gd name="adj" fmla="val 0"/>
            </a:avLst>
          </a:prstGeom>
          <a:gradFill flip="none" rotWithShape="1">
            <a:gsLst>
              <a:gs pos="0">
                <a:schemeClr val="accent5"/>
              </a:gs>
              <a:gs pos="100000">
                <a:schemeClr val="accent5">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16" name="Text Placeholder 28">
            <a:extLst>
              <a:ext uri="{FF2B5EF4-FFF2-40B4-BE49-F238E27FC236}">
                <a16:creationId xmlns:a16="http://schemas.microsoft.com/office/drawing/2014/main" id="{9C1A5ECA-954B-4350-8681-AA7A9237ED1B}"/>
              </a:ext>
            </a:extLst>
          </p:cNvPr>
          <p:cNvSpPr>
            <a:spLocks noGrp="1"/>
          </p:cNvSpPr>
          <p:nvPr>
            <p:ph type="body" sz="quarter" idx="13"/>
          </p:nvPr>
        </p:nvSpPr>
        <p:spPr bwMode="gray">
          <a:xfrm>
            <a:off x="6583680" y="146549"/>
            <a:ext cx="5111496" cy="858055"/>
          </a:xfrm>
          <a:prstGeom prst="rect">
            <a:avLst/>
          </a:prstGeom>
        </p:spPr>
        <p:txBody>
          <a:bodyPr anchor="b">
            <a:spAutoFit/>
          </a:bodyPr>
          <a:lstStyle>
            <a:lvl1pPr marL="0" indent="0">
              <a:lnSpc>
                <a:spcPct val="82000"/>
              </a:lnSpc>
              <a:buNone/>
              <a:defRPr sz="3400">
                <a:solidFill>
                  <a:schemeClr val="bg1"/>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Click to edit Master text styles</a:t>
            </a:r>
          </a:p>
        </p:txBody>
      </p:sp>
      <p:sp>
        <p:nvSpPr>
          <p:cNvPr id="17" name="Text Placeholder 30">
            <a:extLst>
              <a:ext uri="{FF2B5EF4-FFF2-40B4-BE49-F238E27FC236}">
                <a16:creationId xmlns:a16="http://schemas.microsoft.com/office/drawing/2014/main" id="{029DD86F-F641-49F6-8753-0A35118A31B1}"/>
              </a:ext>
            </a:extLst>
          </p:cNvPr>
          <p:cNvSpPr>
            <a:spLocks noGrp="1"/>
          </p:cNvSpPr>
          <p:nvPr>
            <p:ph type="body" sz="quarter" idx="14"/>
          </p:nvPr>
        </p:nvSpPr>
        <p:spPr bwMode="gray">
          <a:xfrm>
            <a:off x="6583680" y="1088136"/>
            <a:ext cx="5111496" cy="265907"/>
          </a:xfrm>
          <a:prstGeom prst="rect">
            <a:avLst/>
          </a:prstGeom>
        </p:spPr>
        <p:txBody>
          <a:bodyPr>
            <a:spAutoFit/>
          </a:bodyPr>
          <a:lstStyle>
            <a:lvl1pPr marL="0" indent="0">
              <a:lnSpc>
                <a:spcPct val="96000"/>
              </a:lnSpc>
              <a:spcBef>
                <a:spcPts val="900"/>
              </a:spcBef>
              <a:buNone/>
              <a:defRPr sz="1800">
                <a:solidFill>
                  <a:schemeClr val="bg1"/>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Click to edit Master text styles</a:t>
            </a:r>
          </a:p>
        </p:txBody>
      </p:sp>
      <p:sp>
        <p:nvSpPr>
          <p:cNvPr id="18" name="Text Placeholder 5">
            <a:extLst>
              <a:ext uri="{FF2B5EF4-FFF2-40B4-BE49-F238E27FC236}">
                <a16:creationId xmlns:a16="http://schemas.microsoft.com/office/drawing/2014/main" id="{AA7A9296-1E84-47DF-8576-0CCE32668DC3}"/>
              </a:ext>
            </a:extLst>
          </p:cNvPr>
          <p:cNvSpPr>
            <a:spLocks noGrp="1"/>
          </p:cNvSpPr>
          <p:nvPr>
            <p:ph type="body" sz="quarter" idx="15"/>
          </p:nvPr>
        </p:nvSpPr>
        <p:spPr bwMode="gray">
          <a:xfrm>
            <a:off x="6583680" y="1719072"/>
            <a:ext cx="5111496" cy="4681728"/>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Footer Placeholder 2">
            <a:extLst>
              <a:ext uri="{FF2B5EF4-FFF2-40B4-BE49-F238E27FC236}">
                <a16:creationId xmlns:a16="http://schemas.microsoft.com/office/drawing/2014/main" id="{237E9D5D-BCD7-4823-97DA-E83D827E739F}"/>
              </a:ext>
            </a:extLst>
          </p:cNvPr>
          <p:cNvSpPr>
            <a:spLocks noGrp="1"/>
          </p:cNvSpPr>
          <p:nvPr>
            <p:ph type="ftr" sz="quarter" idx="16"/>
          </p:nvPr>
        </p:nvSpPr>
        <p:spPr>
          <a:xfrm>
            <a:off x="495299" y="6532895"/>
            <a:ext cx="511149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19" name="TextBox 18">
            <a:extLst>
              <a:ext uri="{FF2B5EF4-FFF2-40B4-BE49-F238E27FC236}">
                <a16:creationId xmlns:a16="http://schemas.microsoft.com/office/drawing/2014/main" id="{B05E7361-44C3-46E4-A8A9-F1B52C8F206B}"/>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40000"/>
                    <a:lumOff val="6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40000"/>
                  <a:lumOff val="60000"/>
                </a:schemeClr>
              </a:solidFill>
              <a:latin typeface="+mn-lt"/>
              <a:ea typeface="+mn-ea"/>
              <a:cs typeface="+mn-cs"/>
            </a:endParaRPr>
          </a:p>
        </p:txBody>
      </p:sp>
      <p:sp>
        <p:nvSpPr>
          <p:cNvPr id="3" name="Title 2">
            <a:extLst>
              <a:ext uri="{FF2B5EF4-FFF2-40B4-BE49-F238E27FC236}">
                <a16:creationId xmlns:a16="http://schemas.microsoft.com/office/drawing/2014/main" id="{493F0D21-2521-45F0-85BA-BF9803A35F17}"/>
              </a:ext>
            </a:extLst>
          </p:cNvPr>
          <p:cNvSpPr>
            <a:spLocks noGrp="1"/>
          </p:cNvSpPr>
          <p:nvPr>
            <p:ph type="title"/>
          </p:nvPr>
        </p:nvSpPr>
        <p:spPr>
          <a:xfrm>
            <a:off x="495300" y="146549"/>
            <a:ext cx="5111495" cy="858055"/>
          </a:xfrm>
        </p:spPr>
        <p:txBody>
          <a:bodyPr>
            <a:spAutoFit/>
          </a:bodyPr>
          <a:lstStyle/>
          <a:p>
            <a:r>
              <a:rPr lang="en-US"/>
              <a:t>Click to edit Master title style</a:t>
            </a:r>
            <a:endParaRPr lang="en-US" dirty="0"/>
          </a:p>
        </p:txBody>
      </p:sp>
      <p:sp>
        <p:nvSpPr>
          <p:cNvPr id="20" name="Content Placeholder 4">
            <a:extLst>
              <a:ext uri="{FF2B5EF4-FFF2-40B4-BE49-F238E27FC236}">
                <a16:creationId xmlns:a16="http://schemas.microsoft.com/office/drawing/2014/main" id="{87B5272A-CBDF-4CA9-9DE9-D4F532997B73}"/>
              </a:ext>
            </a:extLst>
          </p:cNvPr>
          <p:cNvSpPr>
            <a:spLocks noGrp="1"/>
          </p:cNvSpPr>
          <p:nvPr>
            <p:ph sz="quarter" idx="17"/>
          </p:nvPr>
        </p:nvSpPr>
        <p:spPr>
          <a:xfrm>
            <a:off x="495300" y="1719072"/>
            <a:ext cx="5111495" cy="4681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3" name="Subtitle">
            <a:extLst>
              <a:ext uri="{FF2B5EF4-FFF2-40B4-BE49-F238E27FC236}">
                <a16:creationId xmlns:a16="http://schemas.microsoft.com/office/drawing/2014/main" id="{B662BC0F-F076-4B55-B6A0-1AD9BE1E8237}"/>
              </a:ext>
            </a:extLst>
          </p:cNvPr>
          <p:cNvSpPr>
            <a:spLocks noGrp="1"/>
          </p:cNvSpPr>
          <p:nvPr>
            <p:ph type="subTitle" idx="1"/>
          </p:nvPr>
        </p:nvSpPr>
        <p:spPr>
          <a:xfrm>
            <a:off x="494189" y="1088136"/>
            <a:ext cx="5111495" cy="265907"/>
          </a:xfrm>
          <a:prstGeom prst="rect">
            <a:avLst/>
          </a:prstGeom>
        </p:spPr>
        <p:txBody>
          <a:bodyPr wrap="square">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1" name="TextBox 20">
            <a:extLst>
              <a:ext uri="{FF2B5EF4-FFF2-40B4-BE49-F238E27FC236}">
                <a16:creationId xmlns:a16="http://schemas.microsoft.com/office/drawing/2014/main" id="{A22BF64A-6B65-412A-BA0B-A57151C0FB9E}"/>
              </a:ext>
            </a:extLst>
          </p:cNvPr>
          <p:cNvSpPr txBox="1"/>
          <p:nvPr userDrawn="1"/>
        </p:nvSpPr>
        <p:spPr>
          <a:xfrm>
            <a:off x="6583680" y="6534114"/>
            <a:ext cx="4757928"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5296029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Fifty Fifty Midnight">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3E54FDC3-290E-4BF5-8A98-C70BEDC31478}"/>
              </a:ext>
            </a:extLst>
          </p:cNvPr>
          <p:cNvSpPr/>
          <p:nvPr userDrawn="1"/>
        </p:nvSpPr>
        <p:spPr bwMode="gray">
          <a:xfrm rot="16200000" flipH="1">
            <a:off x="5715000" y="381000"/>
            <a:ext cx="6858000" cy="6096000"/>
          </a:xfrm>
          <a:prstGeom prst="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5" name="Rectangle: Single Corner Rounded 6">
            <a:extLst>
              <a:ext uri="{FF2B5EF4-FFF2-40B4-BE49-F238E27FC236}">
                <a16:creationId xmlns:a16="http://schemas.microsoft.com/office/drawing/2014/main" id="{ED0B1249-B726-4454-9EF7-EEC6CAD6C9A5}"/>
              </a:ext>
            </a:extLst>
          </p:cNvPr>
          <p:cNvSpPr/>
          <p:nvPr userDrawn="1"/>
        </p:nvSpPr>
        <p:spPr bwMode="gray">
          <a:xfrm flipH="1" flipV="1">
            <a:off x="6096000" y="-7"/>
            <a:ext cx="493776" cy="6858003"/>
          </a:xfrm>
          <a:prstGeom prst="round1Rect">
            <a:avLst>
              <a:gd name="adj" fmla="val 0"/>
            </a:avLst>
          </a:prstGeom>
          <a:gradFill flip="none" rotWithShape="1">
            <a:gsLst>
              <a:gs pos="0">
                <a:schemeClr val="tx2"/>
              </a:gs>
              <a:gs pos="100000">
                <a:srgbClr val="061018"/>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16" name="Text Placeholder 28">
            <a:extLst>
              <a:ext uri="{FF2B5EF4-FFF2-40B4-BE49-F238E27FC236}">
                <a16:creationId xmlns:a16="http://schemas.microsoft.com/office/drawing/2014/main" id="{9C1A5ECA-954B-4350-8681-AA7A9237ED1B}"/>
              </a:ext>
            </a:extLst>
          </p:cNvPr>
          <p:cNvSpPr>
            <a:spLocks noGrp="1"/>
          </p:cNvSpPr>
          <p:nvPr>
            <p:ph type="body" sz="quarter" idx="13"/>
          </p:nvPr>
        </p:nvSpPr>
        <p:spPr bwMode="gray">
          <a:xfrm>
            <a:off x="6583680" y="146549"/>
            <a:ext cx="5111496" cy="858055"/>
          </a:xfrm>
          <a:prstGeom prst="rect">
            <a:avLst/>
          </a:prstGeom>
        </p:spPr>
        <p:txBody>
          <a:bodyPr anchor="b">
            <a:spAutoFit/>
          </a:bodyPr>
          <a:lstStyle>
            <a:lvl1pPr marL="0" indent="0">
              <a:lnSpc>
                <a:spcPct val="82000"/>
              </a:lnSpc>
              <a:buNone/>
              <a:defRPr sz="3400">
                <a:solidFill>
                  <a:schemeClr val="bg1"/>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Click to edit Master text styles</a:t>
            </a:r>
          </a:p>
        </p:txBody>
      </p:sp>
      <p:sp>
        <p:nvSpPr>
          <p:cNvPr id="17" name="Text Placeholder 30">
            <a:extLst>
              <a:ext uri="{FF2B5EF4-FFF2-40B4-BE49-F238E27FC236}">
                <a16:creationId xmlns:a16="http://schemas.microsoft.com/office/drawing/2014/main" id="{029DD86F-F641-49F6-8753-0A35118A31B1}"/>
              </a:ext>
            </a:extLst>
          </p:cNvPr>
          <p:cNvSpPr>
            <a:spLocks noGrp="1"/>
          </p:cNvSpPr>
          <p:nvPr>
            <p:ph type="body" sz="quarter" idx="14"/>
          </p:nvPr>
        </p:nvSpPr>
        <p:spPr bwMode="gray">
          <a:xfrm>
            <a:off x="6583680" y="1088136"/>
            <a:ext cx="5111496" cy="265907"/>
          </a:xfrm>
          <a:prstGeom prst="rect">
            <a:avLst/>
          </a:prstGeom>
        </p:spPr>
        <p:txBody>
          <a:bodyPr>
            <a:spAutoFit/>
          </a:bodyPr>
          <a:lstStyle>
            <a:lvl1pPr marL="0" indent="0">
              <a:lnSpc>
                <a:spcPct val="96000"/>
              </a:lnSpc>
              <a:spcBef>
                <a:spcPts val="900"/>
              </a:spcBef>
              <a:buNone/>
              <a:defRPr sz="1800">
                <a:solidFill>
                  <a:schemeClr val="bg1"/>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Click to edit Master text styles</a:t>
            </a:r>
          </a:p>
        </p:txBody>
      </p:sp>
      <p:sp>
        <p:nvSpPr>
          <p:cNvPr id="18" name="Text Placeholder 5">
            <a:extLst>
              <a:ext uri="{FF2B5EF4-FFF2-40B4-BE49-F238E27FC236}">
                <a16:creationId xmlns:a16="http://schemas.microsoft.com/office/drawing/2014/main" id="{AA7A9296-1E84-47DF-8576-0CCE32668DC3}"/>
              </a:ext>
            </a:extLst>
          </p:cNvPr>
          <p:cNvSpPr>
            <a:spLocks noGrp="1"/>
          </p:cNvSpPr>
          <p:nvPr>
            <p:ph type="body" sz="quarter" idx="15"/>
          </p:nvPr>
        </p:nvSpPr>
        <p:spPr bwMode="gray">
          <a:xfrm>
            <a:off x="6583680" y="1719072"/>
            <a:ext cx="5111496" cy="4681728"/>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Footer Placeholder 2">
            <a:extLst>
              <a:ext uri="{FF2B5EF4-FFF2-40B4-BE49-F238E27FC236}">
                <a16:creationId xmlns:a16="http://schemas.microsoft.com/office/drawing/2014/main" id="{237E9D5D-BCD7-4823-97DA-E83D827E739F}"/>
              </a:ext>
            </a:extLst>
          </p:cNvPr>
          <p:cNvSpPr>
            <a:spLocks noGrp="1"/>
          </p:cNvSpPr>
          <p:nvPr>
            <p:ph type="ftr" sz="quarter" idx="16"/>
          </p:nvPr>
        </p:nvSpPr>
        <p:spPr>
          <a:xfrm>
            <a:off x="495299" y="6532895"/>
            <a:ext cx="511149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19" name="TextBox 18">
            <a:extLst>
              <a:ext uri="{FF2B5EF4-FFF2-40B4-BE49-F238E27FC236}">
                <a16:creationId xmlns:a16="http://schemas.microsoft.com/office/drawing/2014/main" id="{B05E7361-44C3-46E4-A8A9-F1B52C8F206B}"/>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60000"/>
                  <a:lumOff val="40000"/>
                </a:schemeClr>
              </a:solidFill>
              <a:latin typeface="+mn-lt"/>
              <a:ea typeface="+mn-ea"/>
              <a:cs typeface="+mn-cs"/>
            </a:endParaRPr>
          </a:p>
        </p:txBody>
      </p:sp>
      <p:sp>
        <p:nvSpPr>
          <p:cNvPr id="3" name="Title 2">
            <a:extLst>
              <a:ext uri="{FF2B5EF4-FFF2-40B4-BE49-F238E27FC236}">
                <a16:creationId xmlns:a16="http://schemas.microsoft.com/office/drawing/2014/main" id="{CEBE69E7-5CB1-4371-A01F-1932CE10F613}"/>
              </a:ext>
            </a:extLst>
          </p:cNvPr>
          <p:cNvSpPr>
            <a:spLocks noGrp="1"/>
          </p:cNvSpPr>
          <p:nvPr>
            <p:ph type="title"/>
          </p:nvPr>
        </p:nvSpPr>
        <p:spPr>
          <a:xfrm>
            <a:off x="495300" y="146549"/>
            <a:ext cx="5111495" cy="858055"/>
          </a:xfrm>
        </p:spPr>
        <p:txBody>
          <a:bodyPr>
            <a:spAutoFit/>
          </a:bodyPr>
          <a:lstStyle/>
          <a:p>
            <a:r>
              <a:rPr lang="en-US"/>
              <a:t>Click to edit Master title style</a:t>
            </a:r>
            <a:endParaRPr lang="en-US" dirty="0"/>
          </a:p>
        </p:txBody>
      </p:sp>
      <p:sp>
        <p:nvSpPr>
          <p:cNvPr id="20" name="Content Placeholder 4">
            <a:extLst>
              <a:ext uri="{FF2B5EF4-FFF2-40B4-BE49-F238E27FC236}">
                <a16:creationId xmlns:a16="http://schemas.microsoft.com/office/drawing/2014/main" id="{570B9888-0249-4C15-BC59-AD316913B011}"/>
              </a:ext>
            </a:extLst>
          </p:cNvPr>
          <p:cNvSpPr>
            <a:spLocks noGrp="1"/>
          </p:cNvSpPr>
          <p:nvPr>
            <p:ph sz="quarter" idx="17"/>
          </p:nvPr>
        </p:nvSpPr>
        <p:spPr>
          <a:xfrm>
            <a:off x="495300" y="1719072"/>
            <a:ext cx="5111495" cy="4681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1" name="Subtitle">
            <a:extLst>
              <a:ext uri="{FF2B5EF4-FFF2-40B4-BE49-F238E27FC236}">
                <a16:creationId xmlns:a16="http://schemas.microsoft.com/office/drawing/2014/main" id="{D4713C7C-41F3-44B5-934C-F4C6CC9F78AC}"/>
              </a:ext>
            </a:extLst>
          </p:cNvPr>
          <p:cNvSpPr>
            <a:spLocks noGrp="1"/>
          </p:cNvSpPr>
          <p:nvPr>
            <p:ph type="subTitle" idx="1"/>
          </p:nvPr>
        </p:nvSpPr>
        <p:spPr>
          <a:xfrm>
            <a:off x="494189" y="1088136"/>
            <a:ext cx="5111495" cy="265907"/>
          </a:xfrm>
          <a:prstGeom prst="rect">
            <a:avLst/>
          </a:prstGeom>
        </p:spPr>
        <p:txBody>
          <a:bodyPr wrap="square">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2" name="TextBox 21">
            <a:extLst>
              <a:ext uri="{FF2B5EF4-FFF2-40B4-BE49-F238E27FC236}">
                <a16:creationId xmlns:a16="http://schemas.microsoft.com/office/drawing/2014/main" id="{38683EFC-E4FE-4360-8073-7729C7BA260F}"/>
              </a:ext>
            </a:extLst>
          </p:cNvPr>
          <p:cNvSpPr txBox="1"/>
          <p:nvPr userDrawn="1"/>
        </p:nvSpPr>
        <p:spPr>
          <a:xfrm>
            <a:off x="6583680" y="6534114"/>
            <a:ext cx="4757928"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224043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utaway 1/3 Right Blue">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A7C99A1E-5CFA-4EFC-A063-074EDF821119}"/>
              </a:ext>
            </a:extLst>
          </p:cNvPr>
          <p:cNvSpPr/>
          <p:nvPr userDrawn="1"/>
        </p:nvSpPr>
        <p:spPr bwMode="gray">
          <a:xfrm>
            <a:off x="7533627" y="0"/>
            <a:ext cx="465837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16" name="Text Placeholder 5">
            <a:extLst>
              <a:ext uri="{FF2B5EF4-FFF2-40B4-BE49-F238E27FC236}">
                <a16:creationId xmlns:a16="http://schemas.microsoft.com/office/drawing/2014/main" id="{BF70394B-C829-494E-8C7E-6C2FEEBC7591}"/>
              </a:ext>
            </a:extLst>
          </p:cNvPr>
          <p:cNvSpPr>
            <a:spLocks noGrp="1"/>
          </p:cNvSpPr>
          <p:nvPr>
            <p:ph type="body" sz="quarter" idx="12"/>
          </p:nvPr>
        </p:nvSpPr>
        <p:spPr bwMode="gray">
          <a:xfrm>
            <a:off x="8119872" y="576072"/>
            <a:ext cx="3576829" cy="5824728"/>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Footer Placeholder 2">
            <a:extLst>
              <a:ext uri="{FF2B5EF4-FFF2-40B4-BE49-F238E27FC236}">
                <a16:creationId xmlns:a16="http://schemas.microsoft.com/office/drawing/2014/main" id="{341AC08F-5BB2-40F2-8C8D-8557C887030E}"/>
              </a:ext>
            </a:extLst>
          </p:cNvPr>
          <p:cNvSpPr>
            <a:spLocks noGrp="1"/>
          </p:cNvSpPr>
          <p:nvPr>
            <p:ph type="ftr" sz="quarter" idx="16"/>
          </p:nvPr>
        </p:nvSpPr>
        <p:spPr>
          <a:xfrm>
            <a:off x="495299" y="6532895"/>
            <a:ext cx="6428232"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11" name="TextBox 10">
            <a:extLst>
              <a:ext uri="{FF2B5EF4-FFF2-40B4-BE49-F238E27FC236}">
                <a16:creationId xmlns:a16="http://schemas.microsoft.com/office/drawing/2014/main" id="{1F640C09-C902-4DE5-BF94-53CFD41C075C}"/>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2">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2">
                  <a:lumMod val="60000"/>
                  <a:lumOff val="40000"/>
                </a:schemeClr>
              </a:solidFill>
              <a:latin typeface="+mn-lt"/>
              <a:ea typeface="+mn-ea"/>
              <a:cs typeface="+mn-cs"/>
            </a:endParaRPr>
          </a:p>
        </p:txBody>
      </p:sp>
      <p:sp>
        <p:nvSpPr>
          <p:cNvPr id="3" name="Title 2">
            <a:extLst>
              <a:ext uri="{FF2B5EF4-FFF2-40B4-BE49-F238E27FC236}">
                <a16:creationId xmlns:a16="http://schemas.microsoft.com/office/drawing/2014/main" id="{0BDD562F-BAEC-47D5-AC8F-57BB78CBBE6C}"/>
              </a:ext>
            </a:extLst>
          </p:cNvPr>
          <p:cNvSpPr>
            <a:spLocks noGrp="1"/>
          </p:cNvSpPr>
          <p:nvPr>
            <p:ph type="title"/>
          </p:nvPr>
        </p:nvSpPr>
        <p:spPr>
          <a:xfrm>
            <a:off x="495300" y="575576"/>
            <a:ext cx="6426200" cy="429028"/>
          </a:xfrm>
        </p:spPr>
        <p:txBody>
          <a:bodyPr/>
          <a:lstStyle/>
          <a:p>
            <a:r>
              <a:rPr lang="en-US"/>
              <a:t>Click to edit Master title style</a:t>
            </a:r>
            <a:endParaRPr lang="en-US" dirty="0"/>
          </a:p>
        </p:txBody>
      </p:sp>
      <p:sp>
        <p:nvSpPr>
          <p:cNvPr id="12" name="Subtitle">
            <a:extLst>
              <a:ext uri="{FF2B5EF4-FFF2-40B4-BE49-F238E27FC236}">
                <a16:creationId xmlns:a16="http://schemas.microsoft.com/office/drawing/2014/main" id="{7FADC137-0CE3-442A-9D3C-ECE4360D481F}"/>
              </a:ext>
            </a:extLst>
          </p:cNvPr>
          <p:cNvSpPr>
            <a:spLocks noGrp="1"/>
          </p:cNvSpPr>
          <p:nvPr>
            <p:ph type="subTitle" idx="1"/>
          </p:nvPr>
        </p:nvSpPr>
        <p:spPr>
          <a:xfrm>
            <a:off x="494189" y="1088136"/>
            <a:ext cx="6426200" cy="265907"/>
          </a:xfrm>
          <a:prstGeom prst="rect">
            <a:avLst/>
          </a:prstGeom>
        </p:spPr>
        <p:txBody>
          <a:bodyPr wrap="square">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Rectangle 19">
            <a:extLst>
              <a:ext uri="{FF2B5EF4-FFF2-40B4-BE49-F238E27FC236}">
                <a16:creationId xmlns:a16="http://schemas.microsoft.com/office/drawing/2014/main" id="{06827744-B91D-4E14-9EE6-4F4E5230170B}"/>
              </a:ext>
            </a:extLst>
          </p:cNvPr>
          <p:cNvSpPr/>
          <p:nvPr userDrawn="1"/>
        </p:nvSpPr>
        <p:spPr bwMode="gray">
          <a:xfrm flipH="1">
            <a:off x="7533627" y="0"/>
            <a:ext cx="493776" cy="6858000"/>
          </a:xfrm>
          <a:prstGeom prst="rect">
            <a:avLst/>
          </a:prstGeom>
          <a:gradFill flip="none" rotWithShape="1">
            <a:gsLst>
              <a:gs pos="75000">
                <a:srgbClr val="2540B3"/>
              </a:gs>
              <a:gs pos="0">
                <a:schemeClr val="accent1">
                  <a:alpha val="0"/>
                  <a:lumMod val="95000"/>
                </a:schemeClr>
              </a:gs>
              <a:gs pos="100000">
                <a:schemeClr val="accent1">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9" name="TextBox 8">
            <a:extLst>
              <a:ext uri="{FF2B5EF4-FFF2-40B4-BE49-F238E27FC236}">
                <a16:creationId xmlns:a16="http://schemas.microsoft.com/office/drawing/2014/main" id="{53F3122D-5197-4451-AE1B-30E07EACE523}"/>
              </a:ext>
            </a:extLst>
          </p:cNvPr>
          <p:cNvSpPr txBox="1"/>
          <p:nvPr userDrawn="1"/>
        </p:nvSpPr>
        <p:spPr>
          <a:xfrm>
            <a:off x="8119871" y="6417159"/>
            <a:ext cx="3047138"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2">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2672570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Cutaway 1/3 Right Light Blu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68A4FCD-30A8-446A-AB4C-13ACB27E6228}"/>
              </a:ext>
            </a:extLst>
          </p:cNvPr>
          <p:cNvSpPr/>
          <p:nvPr userDrawn="1"/>
        </p:nvSpPr>
        <p:spPr bwMode="gray">
          <a:xfrm>
            <a:off x="7533627" y="0"/>
            <a:ext cx="465837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13" name="Rectangle 12">
            <a:extLst>
              <a:ext uri="{FF2B5EF4-FFF2-40B4-BE49-F238E27FC236}">
                <a16:creationId xmlns:a16="http://schemas.microsoft.com/office/drawing/2014/main" id="{96D5943C-75AB-4BED-9FFA-7B6830FACA97}"/>
              </a:ext>
            </a:extLst>
          </p:cNvPr>
          <p:cNvSpPr/>
          <p:nvPr userDrawn="1"/>
        </p:nvSpPr>
        <p:spPr bwMode="gray">
          <a:xfrm flipH="1">
            <a:off x="7525676" y="0"/>
            <a:ext cx="493776" cy="6858000"/>
          </a:xfrm>
          <a:prstGeom prst="rect">
            <a:avLst/>
          </a:prstGeom>
          <a:gradFill flip="none" rotWithShape="1">
            <a:gsLst>
              <a:gs pos="100000">
                <a:srgbClr val="3F59AD">
                  <a:lumMod val="90000"/>
                  <a:lumOff val="10000"/>
                </a:srgbClr>
              </a:gs>
              <a:gs pos="0">
                <a:schemeClr val="accent2"/>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16" name="Text Placeholder 5">
            <a:extLst>
              <a:ext uri="{FF2B5EF4-FFF2-40B4-BE49-F238E27FC236}">
                <a16:creationId xmlns:a16="http://schemas.microsoft.com/office/drawing/2014/main" id="{BF70394B-C829-494E-8C7E-6C2FEEBC7591}"/>
              </a:ext>
            </a:extLst>
          </p:cNvPr>
          <p:cNvSpPr>
            <a:spLocks noGrp="1"/>
          </p:cNvSpPr>
          <p:nvPr>
            <p:ph type="body" sz="quarter" idx="12"/>
          </p:nvPr>
        </p:nvSpPr>
        <p:spPr bwMode="gray">
          <a:xfrm>
            <a:off x="8119872" y="576072"/>
            <a:ext cx="3576829" cy="5824728"/>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Footer Placeholder 2">
            <a:extLst>
              <a:ext uri="{FF2B5EF4-FFF2-40B4-BE49-F238E27FC236}">
                <a16:creationId xmlns:a16="http://schemas.microsoft.com/office/drawing/2014/main" id="{341AC08F-5BB2-40F2-8C8D-8557C887030E}"/>
              </a:ext>
            </a:extLst>
          </p:cNvPr>
          <p:cNvSpPr>
            <a:spLocks noGrp="1"/>
          </p:cNvSpPr>
          <p:nvPr>
            <p:ph type="ftr" sz="quarter" idx="16"/>
          </p:nvPr>
        </p:nvSpPr>
        <p:spPr>
          <a:xfrm>
            <a:off x="495299" y="6532895"/>
            <a:ext cx="6428232"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11" name="TextBox 10">
            <a:extLst>
              <a:ext uri="{FF2B5EF4-FFF2-40B4-BE49-F238E27FC236}">
                <a16:creationId xmlns:a16="http://schemas.microsoft.com/office/drawing/2014/main" id="{1F640C09-C902-4DE5-BF94-53CFD41C075C}"/>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2">
                    <a:lumMod val="40000"/>
                    <a:lumOff val="6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2">
                  <a:lumMod val="40000"/>
                  <a:lumOff val="60000"/>
                </a:schemeClr>
              </a:solidFill>
              <a:latin typeface="+mn-lt"/>
              <a:ea typeface="+mn-ea"/>
              <a:cs typeface="+mn-cs"/>
            </a:endParaRPr>
          </a:p>
        </p:txBody>
      </p:sp>
      <p:sp>
        <p:nvSpPr>
          <p:cNvPr id="3" name="Title 2">
            <a:extLst>
              <a:ext uri="{FF2B5EF4-FFF2-40B4-BE49-F238E27FC236}">
                <a16:creationId xmlns:a16="http://schemas.microsoft.com/office/drawing/2014/main" id="{0BDD562F-BAEC-47D5-AC8F-57BB78CBBE6C}"/>
              </a:ext>
            </a:extLst>
          </p:cNvPr>
          <p:cNvSpPr>
            <a:spLocks noGrp="1"/>
          </p:cNvSpPr>
          <p:nvPr>
            <p:ph type="title"/>
          </p:nvPr>
        </p:nvSpPr>
        <p:spPr>
          <a:xfrm>
            <a:off x="495300" y="575576"/>
            <a:ext cx="6426200" cy="429028"/>
          </a:xfrm>
        </p:spPr>
        <p:txBody>
          <a:bodyPr/>
          <a:lstStyle/>
          <a:p>
            <a:r>
              <a:rPr lang="en-US"/>
              <a:t>Click to edit Master title style</a:t>
            </a:r>
            <a:endParaRPr lang="en-US" dirty="0"/>
          </a:p>
        </p:txBody>
      </p:sp>
      <p:sp>
        <p:nvSpPr>
          <p:cNvPr id="12" name="Subtitle">
            <a:extLst>
              <a:ext uri="{FF2B5EF4-FFF2-40B4-BE49-F238E27FC236}">
                <a16:creationId xmlns:a16="http://schemas.microsoft.com/office/drawing/2014/main" id="{7FADC137-0CE3-442A-9D3C-ECE4360D481F}"/>
              </a:ext>
            </a:extLst>
          </p:cNvPr>
          <p:cNvSpPr>
            <a:spLocks noGrp="1"/>
          </p:cNvSpPr>
          <p:nvPr>
            <p:ph type="subTitle" idx="1"/>
          </p:nvPr>
        </p:nvSpPr>
        <p:spPr>
          <a:xfrm>
            <a:off x="494189" y="1088136"/>
            <a:ext cx="6426200" cy="265907"/>
          </a:xfrm>
          <a:prstGeom prst="rect">
            <a:avLst/>
          </a:prstGeom>
        </p:spPr>
        <p:txBody>
          <a:bodyPr wrap="square">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4" name="TextBox 13">
            <a:extLst>
              <a:ext uri="{FF2B5EF4-FFF2-40B4-BE49-F238E27FC236}">
                <a16:creationId xmlns:a16="http://schemas.microsoft.com/office/drawing/2014/main" id="{EF4333D2-D676-4312-8845-8AC4CEF6234E}"/>
              </a:ext>
            </a:extLst>
          </p:cNvPr>
          <p:cNvSpPr txBox="1"/>
          <p:nvPr userDrawn="1"/>
        </p:nvSpPr>
        <p:spPr>
          <a:xfrm>
            <a:off x="8119872" y="6417159"/>
            <a:ext cx="3039046"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2">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469555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utaway 1/3 Right Teal">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AB51F90E-B93A-4E1E-980A-EC51B8C51A79}"/>
              </a:ext>
            </a:extLst>
          </p:cNvPr>
          <p:cNvSpPr/>
          <p:nvPr userDrawn="1"/>
        </p:nvSpPr>
        <p:spPr bwMode="gray">
          <a:xfrm>
            <a:off x="7533627" y="0"/>
            <a:ext cx="4658373"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15" name="Rectangle 14">
            <a:extLst>
              <a:ext uri="{FF2B5EF4-FFF2-40B4-BE49-F238E27FC236}">
                <a16:creationId xmlns:a16="http://schemas.microsoft.com/office/drawing/2014/main" id="{D4148F99-B815-445E-B22D-27FE0C6128C1}"/>
              </a:ext>
            </a:extLst>
          </p:cNvPr>
          <p:cNvSpPr/>
          <p:nvPr userDrawn="1"/>
        </p:nvSpPr>
        <p:spPr bwMode="gray">
          <a:xfrm flipH="1">
            <a:off x="7525676" y="0"/>
            <a:ext cx="493776" cy="6858000"/>
          </a:xfrm>
          <a:prstGeom prst="rect">
            <a:avLst/>
          </a:prstGeom>
          <a:gradFill flip="none" rotWithShape="1">
            <a:gsLst>
              <a:gs pos="0">
                <a:schemeClr val="accent3"/>
              </a:gs>
              <a:gs pos="100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sysClr val="windowText" lastClr="000000"/>
              </a:solidFill>
            </a:endParaRPr>
          </a:p>
        </p:txBody>
      </p:sp>
      <p:sp>
        <p:nvSpPr>
          <p:cNvPr id="16" name="Text Placeholder 5">
            <a:extLst>
              <a:ext uri="{FF2B5EF4-FFF2-40B4-BE49-F238E27FC236}">
                <a16:creationId xmlns:a16="http://schemas.microsoft.com/office/drawing/2014/main" id="{BF70394B-C829-494E-8C7E-6C2FEEBC7591}"/>
              </a:ext>
            </a:extLst>
          </p:cNvPr>
          <p:cNvSpPr>
            <a:spLocks noGrp="1"/>
          </p:cNvSpPr>
          <p:nvPr>
            <p:ph type="body" sz="quarter" idx="12"/>
          </p:nvPr>
        </p:nvSpPr>
        <p:spPr bwMode="gray">
          <a:xfrm>
            <a:off x="8119872" y="576072"/>
            <a:ext cx="3576829" cy="5824728"/>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Footer Placeholder 2">
            <a:extLst>
              <a:ext uri="{FF2B5EF4-FFF2-40B4-BE49-F238E27FC236}">
                <a16:creationId xmlns:a16="http://schemas.microsoft.com/office/drawing/2014/main" id="{341AC08F-5BB2-40F2-8C8D-8557C887030E}"/>
              </a:ext>
            </a:extLst>
          </p:cNvPr>
          <p:cNvSpPr>
            <a:spLocks noGrp="1"/>
          </p:cNvSpPr>
          <p:nvPr>
            <p:ph type="ftr" sz="quarter" idx="16"/>
          </p:nvPr>
        </p:nvSpPr>
        <p:spPr>
          <a:xfrm>
            <a:off x="495299" y="6532895"/>
            <a:ext cx="6428232"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11" name="TextBox 10">
            <a:extLst>
              <a:ext uri="{FF2B5EF4-FFF2-40B4-BE49-F238E27FC236}">
                <a16:creationId xmlns:a16="http://schemas.microsoft.com/office/drawing/2014/main" id="{1F640C09-C902-4DE5-BF94-53CFD41C075C}"/>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3">
                    <a:lumMod val="40000"/>
                    <a:lumOff val="6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3">
                  <a:lumMod val="40000"/>
                  <a:lumOff val="60000"/>
                </a:schemeClr>
              </a:solidFill>
              <a:latin typeface="+mn-lt"/>
              <a:ea typeface="+mn-ea"/>
              <a:cs typeface="+mn-cs"/>
            </a:endParaRPr>
          </a:p>
        </p:txBody>
      </p:sp>
      <p:sp>
        <p:nvSpPr>
          <p:cNvPr id="3" name="Title 2">
            <a:extLst>
              <a:ext uri="{FF2B5EF4-FFF2-40B4-BE49-F238E27FC236}">
                <a16:creationId xmlns:a16="http://schemas.microsoft.com/office/drawing/2014/main" id="{0BDD562F-BAEC-47D5-AC8F-57BB78CBBE6C}"/>
              </a:ext>
            </a:extLst>
          </p:cNvPr>
          <p:cNvSpPr>
            <a:spLocks noGrp="1"/>
          </p:cNvSpPr>
          <p:nvPr>
            <p:ph type="title"/>
          </p:nvPr>
        </p:nvSpPr>
        <p:spPr>
          <a:xfrm>
            <a:off x="495300" y="575576"/>
            <a:ext cx="6426200" cy="429028"/>
          </a:xfrm>
        </p:spPr>
        <p:txBody>
          <a:bodyPr/>
          <a:lstStyle/>
          <a:p>
            <a:r>
              <a:rPr lang="en-US"/>
              <a:t>Click to edit Master title style</a:t>
            </a:r>
            <a:endParaRPr lang="en-US" dirty="0"/>
          </a:p>
        </p:txBody>
      </p:sp>
      <p:sp>
        <p:nvSpPr>
          <p:cNvPr id="12" name="Subtitle">
            <a:extLst>
              <a:ext uri="{FF2B5EF4-FFF2-40B4-BE49-F238E27FC236}">
                <a16:creationId xmlns:a16="http://schemas.microsoft.com/office/drawing/2014/main" id="{7FADC137-0CE3-442A-9D3C-ECE4360D481F}"/>
              </a:ext>
            </a:extLst>
          </p:cNvPr>
          <p:cNvSpPr>
            <a:spLocks noGrp="1"/>
          </p:cNvSpPr>
          <p:nvPr>
            <p:ph type="subTitle" idx="1"/>
          </p:nvPr>
        </p:nvSpPr>
        <p:spPr>
          <a:xfrm>
            <a:off x="494189" y="1088136"/>
            <a:ext cx="6426200" cy="265907"/>
          </a:xfrm>
          <a:prstGeom prst="rect">
            <a:avLst/>
          </a:prstGeom>
        </p:spPr>
        <p:txBody>
          <a:bodyPr wrap="square">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TextBox 8">
            <a:extLst>
              <a:ext uri="{FF2B5EF4-FFF2-40B4-BE49-F238E27FC236}">
                <a16:creationId xmlns:a16="http://schemas.microsoft.com/office/drawing/2014/main" id="{614D7952-A43A-4C6E-8EDF-A4FD6E30F406}"/>
              </a:ext>
            </a:extLst>
          </p:cNvPr>
          <p:cNvSpPr txBox="1"/>
          <p:nvPr userDrawn="1"/>
        </p:nvSpPr>
        <p:spPr>
          <a:xfrm>
            <a:off x="8119872" y="6417159"/>
            <a:ext cx="3039046"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3">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8207450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utaway 1/3 Right Nickel">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C31954D-F38E-4B9C-8225-2512833E3BA9}"/>
              </a:ext>
            </a:extLst>
          </p:cNvPr>
          <p:cNvSpPr/>
          <p:nvPr userDrawn="1"/>
        </p:nvSpPr>
        <p:spPr bwMode="gray">
          <a:xfrm>
            <a:off x="7533627" y="0"/>
            <a:ext cx="4658373" cy="6858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13" name="Rectangle 12">
            <a:extLst>
              <a:ext uri="{FF2B5EF4-FFF2-40B4-BE49-F238E27FC236}">
                <a16:creationId xmlns:a16="http://schemas.microsoft.com/office/drawing/2014/main" id="{1F746A2F-65ED-4DC7-ABBA-D95E9E1CF83C}"/>
              </a:ext>
            </a:extLst>
          </p:cNvPr>
          <p:cNvSpPr/>
          <p:nvPr userDrawn="1"/>
        </p:nvSpPr>
        <p:spPr bwMode="gray">
          <a:xfrm flipH="1">
            <a:off x="7525676" y="0"/>
            <a:ext cx="493776" cy="6858000"/>
          </a:xfrm>
          <a:prstGeom prst="rect">
            <a:avLst/>
          </a:prstGeom>
          <a:gradFill flip="none" rotWithShape="1">
            <a:gsLst>
              <a:gs pos="0">
                <a:schemeClr val="accent6">
                  <a:lumMod val="40000"/>
                  <a:lumOff val="60000"/>
                  <a:alpha val="0"/>
                </a:schemeClr>
              </a:gs>
              <a:gs pos="100000">
                <a:schemeClr val="accent5">
                  <a:lumMod val="50000"/>
                  <a:alpha val="44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16" name="Text Placeholder 5">
            <a:extLst>
              <a:ext uri="{FF2B5EF4-FFF2-40B4-BE49-F238E27FC236}">
                <a16:creationId xmlns:a16="http://schemas.microsoft.com/office/drawing/2014/main" id="{BF70394B-C829-494E-8C7E-6C2FEEBC7591}"/>
              </a:ext>
            </a:extLst>
          </p:cNvPr>
          <p:cNvSpPr>
            <a:spLocks noGrp="1"/>
          </p:cNvSpPr>
          <p:nvPr>
            <p:ph type="body" sz="quarter" idx="12"/>
          </p:nvPr>
        </p:nvSpPr>
        <p:spPr bwMode="gray">
          <a:xfrm>
            <a:off x="8119872" y="576072"/>
            <a:ext cx="3576829" cy="5824728"/>
          </a:xfrm>
          <a:prstGeom prst="rect">
            <a:avLst/>
          </a:prstGeom>
        </p:spPr>
        <p:txBody>
          <a:bodyPr/>
          <a:lstStyle>
            <a:lvl1pPr>
              <a:buClr>
                <a:schemeClr val="tx1"/>
              </a:buClr>
              <a:defRPr>
                <a:solidFill>
                  <a:schemeClr val="tx1"/>
                </a:solidFill>
              </a:defRPr>
            </a:lvl1pPr>
            <a:lvl2pPr>
              <a:buClr>
                <a:schemeClr val="tx1"/>
              </a:buClr>
              <a:defRPr>
                <a:solidFill>
                  <a:schemeClr val="tx1"/>
                </a:solidFill>
              </a:defRPr>
            </a:lvl2pPr>
            <a:lvl3pPr>
              <a:buClr>
                <a:schemeClr val="tx1"/>
              </a:buClr>
              <a:defRPr>
                <a:solidFill>
                  <a:schemeClr val="tx1"/>
                </a:solidFill>
              </a:defRPr>
            </a:lvl3pPr>
            <a:lvl4pPr>
              <a:buClr>
                <a:schemeClr val="tx1"/>
              </a:buClr>
              <a:defRPr>
                <a:solidFill>
                  <a:schemeClr val="tx1"/>
                </a:solidFill>
              </a:defRPr>
            </a:lvl4pPr>
            <a:lvl5pPr>
              <a:buNone/>
              <a:defRPr>
                <a:solidFill>
                  <a:schemeClr val="tx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Footer Placeholder 2">
            <a:extLst>
              <a:ext uri="{FF2B5EF4-FFF2-40B4-BE49-F238E27FC236}">
                <a16:creationId xmlns:a16="http://schemas.microsoft.com/office/drawing/2014/main" id="{341AC08F-5BB2-40F2-8C8D-8557C887030E}"/>
              </a:ext>
            </a:extLst>
          </p:cNvPr>
          <p:cNvSpPr>
            <a:spLocks noGrp="1"/>
          </p:cNvSpPr>
          <p:nvPr>
            <p:ph type="ftr" sz="quarter" idx="16"/>
          </p:nvPr>
        </p:nvSpPr>
        <p:spPr>
          <a:xfrm>
            <a:off x="495299" y="6532895"/>
            <a:ext cx="6428232"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11" name="TextBox 10">
            <a:extLst>
              <a:ext uri="{FF2B5EF4-FFF2-40B4-BE49-F238E27FC236}">
                <a16:creationId xmlns:a16="http://schemas.microsoft.com/office/drawing/2014/main" id="{1F640C09-C902-4DE5-BF94-53CFD41C075C}"/>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60000"/>
                  <a:lumOff val="40000"/>
                </a:schemeClr>
              </a:solidFill>
              <a:latin typeface="+mn-lt"/>
              <a:ea typeface="+mn-ea"/>
              <a:cs typeface="+mn-cs"/>
            </a:endParaRPr>
          </a:p>
        </p:txBody>
      </p:sp>
      <p:sp>
        <p:nvSpPr>
          <p:cNvPr id="3" name="Title 2">
            <a:extLst>
              <a:ext uri="{FF2B5EF4-FFF2-40B4-BE49-F238E27FC236}">
                <a16:creationId xmlns:a16="http://schemas.microsoft.com/office/drawing/2014/main" id="{0BDD562F-BAEC-47D5-AC8F-57BB78CBBE6C}"/>
              </a:ext>
            </a:extLst>
          </p:cNvPr>
          <p:cNvSpPr>
            <a:spLocks noGrp="1"/>
          </p:cNvSpPr>
          <p:nvPr>
            <p:ph type="title"/>
          </p:nvPr>
        </p:nvSpPr>
        <p:spPr>
          <a:xfrm>
            <a:off x="495300" y="575576"/>
            <a:ext cx="6426200" cy="429028"/>
          </a:xfrm>
        </p:spPr>
        <p:txBody>
          <a:bodyPr/>
          <a:lstStyle/>
          <a:p>
            <a:r>
              <a:rPr lang="en-US"/>
              <a:t>Click to edit Master title style</a:t>
            </a:r>
            <a:endParaRPr lang="en-US" dirty="0"/>
          </a:p>
        </p:txBody>
      </p:sp>
      <p:sp>
        <p:nvSpPr>
          <p:cNvPr id="12" name="Subtitle">
            <a:extLst>
              <a:ext uri="{FF2B5EF4-FFF2-40B4-BE49-F238E27FC236}">
                <a16:creationId xmlns:a16="http://schemas.microsoft.com/office/drawing/2014/main" id="{7FADC137-0CE3-442A-9D3C-ECE4360D481F}"/>
              </a:ext>
            </a:extLst>
          </p:cNvPr>
          <p:cNvSpPr>
            <a:spLocks noGrp="1"/>
          </p:cNvSpPr>
          <p:nvPr>
            <p:ph type="subTitle" idx="1"/>
          </p:nvPr>
        </p:nvSpPr>
        <p:spPr>
          <a:xfrm>
            <a:off x="494189" y="1088136"/>
            <a:ext cx="6426200" cy="265907"/>
          </a:xfrm>
          <a:prstGeom prst="rect">
            <a:avLst/>
          </a:prstGeom>
        </p:spPr>
        <p:txBody>
          <a:bodyPr wrap="square">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4" name="TextBox 13">
            <a:extLst>
              <a:ext uri="{FF2B5EF4-FFF2-40B4-BE49-F238E27FC236}">
                <a16:creationId xmlns:a16="http://schemas.microsoft.com/office/drawing/2014/main" id="{845428B5-E9B1-4094-95AA-8BF4F15D9527}"/>
              </a:ext>
            </a:extLst>
          </p:cNvPr>
          <p:cNvSpPr txBox="1"/>
          <p:nvPr userDrawn="1"/>
        </p:nvSpPr>
        <p:spPr>
          <a:xfrm>
            <a:off x="8119871" y="6417159"/>
            <a:ext cx="3039046"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0672455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utaway 1/3 Right Gun Metal">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EB841618-0B77-4F32-A159-4DE43C0A1317}"/>
              </a:ext>
            </a:extLst>
          </p:cNvPr>
          <p:cNvSpPr/>
          <p:nvPr userDrawn="1"/>
        </p:nvSpPr>
        <p:spPr bwMode="gray">
          <a:xfrm>
            <a:off x="7533627" y="0"/>
            <a:ext cx="4658373"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15" name="Rectangle 14">
            <a:extLst>
              <a:ext uri="{FF2B5EF4-FFF2-40B4-BE49-F238E27FC236}">
                <a16:creationId xmlns:a16="http://schemas.microsoft.com/office/drawing/2014/main" id="{45DA6A80-E051-42BF-B6D5-4416297417FC}"/>
              </a:ext>
            </a:extLst>
          </p:cNvPr>
          <p:cNvSpPr/>
          <p:nvPr userDrawn="1"/>
        </p:nvSpPr>
        <p:spPr bwMode="gray">
          <a:xfrm flipH="1">
            <a:off x="7525676" y="0"/>
            <a:ext cx="493776" cy="6858000"/>
          </a:xfrm>
          <a:prstGeom prst="rect">
            <a:avLst/>
          </a:prstGeom>
          <a:gradFill flip="none" rotWithShape="1">
            <a:gsLst>
              <a:gs pos="0">
                <a:schemeClr val="accent5"/>
              </a:gs>
              <a:gs pos="100000">
                <a:schemeClr val="accent5">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16" name="Text Placeholder 5">
            <a:extLst>
              <a:ext uri="{FF2B5EF4-FFF2-40B4-BE49-F238E27FC236}">
                <a16:creationId xmlns:a16="http://schemas.microsoft.com/office/drawing/2014/main" id="{BF70394B-C829-494E-8C7E-6C2FEEBC7591}"/>
              </a:ext>
            </a:extLst>
          </p:cNvPr>
          <p:cNvSpPr>
            <a:spLocks noGrp="1"/>
          </p:cNvSpPr>
          <p:nvPr>
            <p:ph type="body" sz="quarter" idx="12"/>
          </p:nvPr>
        </p:nvSpPr>
        <p:spPr bwMode="gray">
          <a:xfrm>
            <a:off x="8119872" y="576072"/>
            <a:ext cx="3576829" cy="5824728"/>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Footer Placeholder 2">
            <a:extLst>
              <a:ext uri="{FF2B5EF4-FFF2-40B4-BE49-F238E27FC236}">
                <a16:creationId xmlns:a16="http://schemas.microsoft.com/office/drawing/2014/main" id="{341AC08F-5BB2-40F2-8C8D-8557C887030E}"/>
              </a:ext>
            </a:extLst>
          </p:cNvPr>
          <p:cNvSpPr>
            <a:spLocks noGrp="1"/>
          </p:cNvSpPr>
          <p:nvPr>
            <p:ph type="ftr" sz="quarter" idx="16"/>
          </p:nvPr>
        </p:nvSpPr>
        <p:spPr>
          <a:xfrm>
            <a:off x="495299" y="6532895"/>
            <a:ext cx="6428232"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11" name="TextBox 10">
            <a:extLst>
              <a:ext uri="{FF2B5EF4-FFF2-40B4-BE49-F238E27FC236}">
                <a16:creationId xmlns:a16="http://schemas.microsoft.com/office/drawing/2014/main" id="{1F640C09-C902-4DE5-BF94-53CFD41C075C}"/>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40000"/>
                    <a:lumOff val="6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40000"/>
                  <a:lumOff val="60000"/>
                </a:schemeClr>
              </a:solidFill>
              <a:latin typeface="+mn-lt"/>
              <a:ea typeface="+mn-ea"/>
              <a:cs typeface="+mn-cs"/>
            </a:endParaRPr>
          </a:p>
        </p:txBody>
      </p:sp>
      <p:sp>
        <p:nvSpPr>
          <p:cNvPr id="3" name="Title 2">
            <a:extLst>
              <a:ext uri="{FF2B5EF4-FFF2-40B4-BE49-F238E27FC236}">
                <a16:creationId xmlns:a16="http://schemas.microsoft.com/office/drawing/2014/main" id="{0BDD562F-BAEC-47D5-AC8F-57BB78CBBE6C}"/>
              </a:ext>
            </a:extLst>
          </p:cNvPr>
          <p:cNvSpPr>
            <a:spLocks noGrp="1"/>
          </p:cNvSpPr>
          <p:nvPr>
            <p:ph type="title"/>
          </p:nvPr>
        </p:nvSpPr>
        <p:spPr>
          <a:xfrm>
            <a:off x="495300" y="575576"/>
            <a:ext cx="6426200" cy="429028"/>
          </a:xfrm>
        </p:spPr>
        <p:txBody>
          <a:bodyPr/>
          <a:lstStyle/>
          <a:p>
            <a:r>
              <a:rPr lang="en-US"/>
              <a:t>Click to edit Master title style</a:t>
            </a:r>
            <a:endParaRPr lang="en-US" dirty="0"/>
          </a:p>
        </p:txBody>
      </p:sp>
      <p:sp>
        <p:nvSpPr>
          <p:cNvPr id="12" name="Subtitle">
            <a:extLst>
              <a:ext uri="{FF2B5EF4-FFF2-40B4-BE49-F238E27FC236}">
                <a16:creationId xmlns:a16="http://schemas.microsoft.com/office/drawing/2014/main" id="{7FADC137-0CE3-442A-9D3C-ECE4360D481F}"/>
              </a:ext>
            </a:extLst>
          </p:cNvPr>
          <p:cNvSpPr>
            <a:spLocks noGrp="1"/>
          </p:cNvSpPr>
          <p:nvPr>
            <p:ph type="subTitle" idx="1"/>
          </p:nvPr>
        </p:nvSpPr>
        <p:spPr>
          <a:xfrm>
            <a:off x="494189" y="1088136"/>
            <a:ext cx="6426200" cy="265907"/>
          </a:xfrm>
          <a:prstGeom prst="rect">
            <a:avLst/>
          </a:prstGeom>
        </p:spPr>
        <p:txBody>
          <a:bodyPr wrap="square">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TextBox 8">
            <a:extLst>
              <a:ext uri="{FF2B5EF4-FFF2-40B4-BE49-F238E27FC236}">
                <a16:creationId xmlns:a16="http://schemas.microsoft.com/office/drawing/2014/main" id="{8F92164B-7AAC-469B-8F9E-33C1B95C7135}"/>
              </a:ext>
            </a:extLst>
          </p:cNvPr>
          <p:cNvSpPr txBox="1"/>
          <p:nvPr userDrawn="1"/>
        </p:nvSpPr>
        <p:spPr>
          <a:xfrm>
            <a:off x="8119872" y="6417159"/>
            <a:ext cx="3039046"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4451513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utaway 1/3 Right Midnigh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8BE28DD-5384-4ADB-A3D5-27F435BB7048}"/>
              </a:ext>
            </a:extLst>
          </p:cNvPr>
          <p:cNvSpPr/>
          <p:nvPr userDrawn="1"/>
        </p:nvSpPr>
        <p:spPr bwMode="gray">
          <a:xfrm>
            <a:off x="7533627" y="0"/>
            <a:ext cx="4658373"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13" name="Rectangle 12">
            <a:extLst>
              <a:ext uri="{FF2B5EF4-FFF2-40B4-BE49-F238E27FC236}">
                <a16:creationId xmlns:a16="http://schemas.microsoft.com/office/drawing/2014/main" id="{6D2B7282-B427-4833-8084-9895CB62F63F}"/>
              </a:ext>
            </a:extLst>
          </p:cNvPr>
          <p:cNvSpPr/>
          <p:nvPr userDrawn="1"/>
        </p:nvSpPr>
        <p:spPr bwMode="gray">
          <a:xfrm flipH="1">
            <a:off x="7525676" y="0"/>
            <a:ext cx="493776" cy="6858000"/>
          </a:xfrm>
          <a:prstGeom prst="rect">
            <a:avLst/>
          </a:prstGeom>
          <a:gradFill flip="none" rotWithShape="1">
            <a:gsLst>
              <a:gs pos="0">
                <a:schemeClr val="tx2"/>
              </a:gs>
              <a:gs pos="100000">
                <a:srgbClr val="061018"/>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16" name="Text Placeholder 5">
            <a:extLst>
              <a:ext uri="{FF2B5EF4-FFF2-40B4-BE49-F238E27FC236}">
                <a16:creationId xmlns:a16="http://schemas.microsoft.com/office/drawing/2014/main" id="{BF70394B-C829-494E-8C7E-6C2FEEBC7591}"/>
              </a:ext>
            </a:extLst>
          </p:cNvPr>
          <p:cNvSpPr>
            <a:spLocks noGrp="1"/>
          </p:cNvSpPr>
          <p:nvPr>
            <p:ph type="body" sz="quarter" idx="12"/>
          </p:nvPr>
        </p:nvSpPr>
        <p:spPr bwMode="gray">
          <a:xfrm>
            <a:off x="8119872" y="576072"/>
            <a:ext cx="3576829" cy="5824728"/>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Footer Placeholder 2">
            <a:extLst>
              <a:ext uri="{FF2B5EF4-FFF2-40B4-BE49-F238E27FC236}">
                <a16:creationId xmlns:a16="http://schemas.microsoft.com/office/drawing/2014/main" id="{341AC08F-5BB2-40F2-8C8D-8557C887030E}"/>
              </a:ext>
            </a:extLst>
          </p:cNvPr>
          <p:cNvSpPr>
            <a:spLocks noGrp="1"/>
          </p:cNvSpPr>
          <p:nvPr>
            <p:ph type="ftr" sz="quarter" idx="16"/>
          </p:nvPr>
        </p:nvSpPr>
        <p:spPr>
          <a:xfrm>
            <a:off x="495299" y="6532895"/>
            <a:ext cx="6428232"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11" name="TextBox 10">
            <a:extLst>
              <a:ext uri="{FF2B5EF4-FFF2-40B4-BE49-F238E27FC236}">
                <a16:creationId xmlns:a16="http://schemas.microsoft.com/office/drawing/2014/main" id="{1F640C09-C902-4DE5-BF94-53CFD41C075C}"/>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60000"/>
                  <a:lumOff val="40000"/>
                </a:schemeClr>
              </a:solidFill>
              <a:latin typeface="+mn-lt"/>
              <a:ea typeface="+mn-ea"/>
              <a:cs typeface="+mn-cs"/>
            </a:endParaRPr>
          </a:p>
        </p:txBody>
      </p:sp>
      <p:sp>
        <p:nvSpPr>
          <p:cNvPr id="3" name="Title 2">
            <a:extLst>
              <a:ext uri="{FF2B5EF4-FFF2-40B4-BE49-F238E27FC236}">
                <a16:creationId xmlns:a16="http://schemas.microsoft.com/office/drawing/2014/main" id="{0BDD562F-BAEC-47D5-AC8F-57BB78CBBE6C}"/>
              </a:ext>
            </a:extLst>
          </p:cNvPr>
          <p:cNvSpPr>
            <a:spLocks noGrp="1"/>
          </p:cNvSpPr>
          <p:nvPr>
            <p:ph type="title"/>
          </p:nvPr>
        </p:nvSpPr>
        <p:spPr>
          <a:xfrm>
            <a:off x="495300" y="575576"/>
            <a:ext cx="6426200" cy="429028"/>
          </a:xfrm>
        </p:spPr>
        <p:txBody>
          <a:bodyPr/>
          <a:lstStyle/>
          <a:p>
            <a:r>
              <a:rPr lang="en-US"/>
              <a:t>Click to edit Master title style</a:t>
            </a:r>
            <a:endParaRPr lang="en-US" dirty="0"/>
          </a:p>
        </p:txBody>
      </p:sp>
      <p:sp>
        <p:nvSpPr>
          <p:cNvPr id="12" name="Subtitle">
            <a:extLst>
              <a:ext uri="{FF2B5EF4-FFF2-40B4-BE49-F238E27FC236}">
                <a16:creationId xmlns:a16="http://schemas.microsoft.com/office/drawing/2014/main" id="{7FADC137-0CE3-442A-9D3C-ECE4360D481F}"/>
              </a:ext>
            </a:extLst>
          </p:cNvPr>
          <p:cNvSpPr>
            <a:spLocks noGrp="1"/>
          </p:cNvSpPr>
          <p:nvPr>
            <p:ph type="subTitle" idx="1"/>
          </p:nvPr>
        </p:nvSpPr>
        <p:spPr>
          <a:xfrm>
            <a:off x="494189" y="1088136"/>
            <a:ext cx="6426200" cy="265907"/>
          </a:xfrm>
          <a:prstGeom prst="rect">
            <a:avLst/>
          </a:prstGeom>
        </p:spPr>
        <p:txBody>
          <a:bodyPr wrap="square">
            <a:spAutoFit/>
          </a:bodyPr>
          <a:lstStyle>
            <a:lvl1pPr marL="0" indent="0" algn="l">
              <a:lnSpc>
                <a:spcPct val="96000"/>
              </a:lnSpc>
              <a:spcBef>
                <a:spcPts val="900"/>
              </a:spcBef>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4" name="TextBox 13">
            <a:extLst>
              <a:ext uri="{FF2B5EF4-FFF2-40B4-BE49-F238E27FC236}">
                <a16:creationId xmlns:a16="http://schemas.microsoft.com/office/drawing/2014/main" id="{D4D515F0-715F-49E3-AC4C-FDF666AA6CA0}"/>
              </a:ext>
            </a:extLst>
          </p:cNvPr>
          <p:cNvSpPr txBox="1"/>
          <p:nvPr userDrawn="1"/>
        </p:nvSpPr>
        <p:spPr>
          <a:xfrm>
            <a:off x="8119872" y="6417159"/>
            <a:ext cx="3047138"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549312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Nickel">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2D120CCC-109C-4E5C-B306-EFDD6AA78641}"/>
              </a:ext>
            </a:extLst>
          </p:cNvPr>
          <p:cNvGrpSpPr/>
          <p:nvPr userDrawn="1"/>
        </p:nvGrpSpPr>
        <p:grpSpPr>
          <a:xfrm>
            <a:off x="-1" y="-3"/>
            <a:ext cx="9789436" cy="6167628"/>
            <a:chOff x="-1" y="-3"/>
            <a:chExt cx="9789436" cy="6167628"/>
          </a:xfrm>
        </p:grpSpPr>
        <p:sp>
          <p:nvSpPr>
            <p:cNvPr id="71" name="Rectangle: Single Corner Rounded 55">
              <a:extLst>
                <a:ext uri="{FF2B5EF4-FFF2-40B4-BE49-F238E27FC236}">
                  <a16:creationId xmlns:a16="http://schemas.microsoft.com/office/drawing/2014/main" id="{8EA3C713-B8AC-4809-9208-3E3B708504DD}"/>
                </a:ext>
              </a:extLst>
            </p:cNvPr>
            <p:cNvSpPr/>
            <p:nvPr userDrawn="1"/>
          </p:nvSpPr>
          <p:spPr bwMode="gray">
            <a:xfrm flipV="1">
              <a:off x="-1" y="2"/>
              <a:ext cx="9779986" cy="6167623"/>
            </a:xfrm>
            <a:prstGeom prst="round1Rect">
              <a:avLst>
                <a:gd name="adj" fmla="val 1969"/>
              </a:avLst>
            </a:prstGeom>
            <a:solidFill>
              <a:srgbClr val="F2F5F8"/>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sz="1350" kern="0" dirty="0">
                <a:solidFill>
                  <a:prstClr val="white"/>
                </a:solidFill>
              </a:endParaRPr>
            </a:p>
          </p:txBody>
        </p:sp>
        <p:sp>
          <p:nvSpPr>
            <p:cNvPr id="72" name="Rectangle: Single Corner Rounded 49">
              <a:extLst>
                <a:ext uri="{FF2B5EF4-FFF2-40B4-BE49-F238E27FC236}">
                  <a16:creationId xmlns:a16="http://schemas.microsoft.com/office/drawing/2014/main" id="{4EEC7D30-2878-4223-82F7-D2AC2961696B}"/>
                </a:ext>
              </a:extLst>
            </p:cNvPr>
            <p:cNvSpPr/>
            <p:nvPr userDrawn="1"/>
          </p:nvSpPr>
          <p:spPr bwMode="gray">
            <a:xfrm flipV="1">
              <a:off x="9537470" y="2"/>
              <a:ext cx="251965" cy="6167623"/>
            </a:xfrm>
            <a:prstGeom prst="round1Rect">
              <a:avLst>
                <a:gd name="adj" fmla="val 50000"/>
              </a:avLst>
            </a:prstGeom>
            <a:gradFill flip="none" rotWithShape="1">
              <a:gsLst>
                <a:gs pos="17000">
                  <a:schemeClr val="accent6">
                    <a:lumMod val="20000"/>
                    <a:lumOff val="80000"/>
                    <a:alpha val="0"/>
                  </a:schemeClr>
                </a:gs>
                <a:gs pos="100000">
                  <a:schemeClr val="accent6">
                    <a:lumMod val="50000"/>
                    <a:alpha val="3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sz="1350" b="1" dirty="0">
                <a:solidFill>
                  <a:prstClr val="white"/>
                </a:solidFill>
              </a:endParaRPr>
            </a:p>
          </p:txBody>
        </p:sp>
        <p:sp>
          <p:nvSpPr>
            <p:cNvPr id="76" name="Rectangle: Single Corner Rounded 61">
              <a:extLst>
                <a:ext uri="{FF2B5EF4-FFF2-40B4-BE49-F238E27FC236}">
                  <a16:creationId xmlns:a16="http://schemas.microsoft.com/office/drawing/2014/main" id="{1BFF8163-93A0-42A6-BDE3-CBBEB8EDFE2F}"/>
                </a:ext>
              </a:extLst>
            </p:cNvPr>
            <p:cNvSpPr/>
            <p:nvPr/>
          </p:nvSpPr>
          <p:spPr bwMode="gray">
            <a:xfrm flipV="1">
              <a:off x="0" y="-3"/>
              <a:ext cx="8507176" cy="5477243"/>
            </a:xfrm>
            <a:prstGeom prst="round1Rect">
              <a:avLst>
                <a:gd name="adj" fmla="val 2348"/>
              </a:avLst>
            </a:prstGeom>
            <a:solidFill>
              <a:schemeClr val="accent6">
                <a:lumMod val="40000"/>
                <a:lumOff val="60000"/>
              </a:schemeClr>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dirty="0">
                <a:solidFill>
                  <a:prstClr val="white"/>
                </a:solidFill>
              </a:endParaRPr>
            </a:p>
          </p:txBody>
        </p:sp>
        <p:sp>
          <p:nvSpPr>
            <p:cNvPr id="13" name="first shadow">
              <a:extLst>
                <a:ext uri="{FF2B5EF4-FFF2-40B4-BE49-F238E27FC236}">
                  <a16:creationId xmlns:a16="http://schemas.microsoft.com/office/drawing/2014/main" id="{04A8C0BE-7856-4CA4-8492-3CB665CE0716}"/>
                </a:ext>
              </a:extLst>
            </p:cNvPr>
            <p:cNvSpPr/>
            <p:nvPr userDrawn="1"/>
          </p:nvSpPr>
          <p:spPr bwMode="gray">
            <a:xfrm flipV="1">
              <a:off x="8035728" y="0"/>
              <a:ext cx="471447" cy="5477240"/>
            </a:xfrm>
            <a:prstGeom prst="round1Rect">
              <a:avLst>
                <a:gd name="adj" fmla="val 27232"/>
              </a:avLst>
            </a:prstGeom>
            <a:gradFill flip="none" rotWithShape="1">
              <a:gsLst>
                <a:gs pos="25000">
                  <a:schemeClr val="accent6">
                    <a:lumMod val="40000"/>
                    <a:lumOff val="60000"/>
                    <a:alpha val="0"/>
                  </a:schemeClr>
                </a:gs>
                <a:gs pos="100000">
                  <a:schemeClr val="accent6">
                    <a:lumMod val="50000"/>
                    <a:alpha val="39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grpSp>
      <p:sp>
        <p:nvSpPr>
          <p:cNvPr id="38" name="Text Placeholder 7"/>
          <p:cNvSpPr>
            <a:spLocks noGrp="1"/>
          </p:cNvSpPr>
          <p:nvPr userDrawn="1">
            <p:ph type="body" sz="quarter" idx="10" hasCustomPrompt="1"/>
          </p:nvPr>
        </p:nvSpPr>
        <p:spPr bwMode="gray">
          <a:xfrm>
            <a:off x="495299" y="4195085"/>
            <a:ext cx="7069525" cy="961930"/>
          </a:xfrm>
          <a:prstGeom prst="rect">
            <a:avLst/>
          </a:prstGeom>
        </p:spPr>
        <p:txBody>
          <a:bodyPr>
            <a:noAutofit/>
          </a:bodyPr>
          <a:lstStyle>
            <a:lvl1pPr marL="0" indent="0">
              <a:spcBef>
                <a:spcPts val="0"/>
              </a:spcBef>
              <a:spcAft>
                <a:spcPts val="600"/>
              </a:spcAft>
              <a:buFont typeface="Microsoft Sans Serif" panose="020B0604020202020204" pitchFamily="34" charset="0"/>
              <a:buChar char="​"/>
              <a:defRPr sz="2100" b="1" spc="30" baseline="0">
                <a:solidFill>
                  <a:schemeClr val="tx1"/>
                </a:solidFill>
              </a:defRPr>
            </a:lvl1pPr>
            <a:lvl2pPr marL="0" indent="0">
              <a:lnSpc>
                <a:spcPct val="96000"/>
              </a:lnSpc>
              <a:spcBef>
                <a:spcPts val="0"/>
              </a:spcBef>
              <a:buFont typeface="Microsoft Sans Serif" panose="020B0604020202020204" pitchFamily="34" charset="0"/>
              <a:buNone/>
              <a:defRPr sz="1800">
                <a:solidFill>
                  <a:schemeClr val="tx1"/>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dirty="0"/>
              <a:t>Speaker name</a:t>
            </a:r>
          </a:p>
          <a:p>
            <a:pPr lvl="1"/>
            <a:r>
              <a:rPr lang="en-US" dirty="0"/>
              <a:t>Speaker title</a:t>
            </a:r>
          </a:p>
          <a:p>
            <a:pPr lvl="1"/>
            <a:endParaRPr lang="en-US" dirty="0"/>
          </a:p>
        </p:txBody>
      </p:sp>
      <p:sp>
        <p:nvSpPr>
          <p:cNvPr id="28" name="Text Placeholder 7">
            <a:extLst>
              <a:ext uri="{FF2B5EF4-FFF2-40B4-BE49-F238E27FC236}">
                <a16:creationId xmlns:a16="http://schemas.microsoft.com/office/drawing/2014/main" id="{B04D80C5-5B09-4391-914E-491EB6BF922B}"/>
              </a:ext>
            </a:extLst>
          </p:cNvPr>
          <p:cNvSpPr>
            <a:spLocks noGrp="1"/>
          </p:cNvSpPr>
          <p:nvPr userDrawn="1">
            <p:ph type="body" sz="quarter" idx="11" hasCustomPrompt="1"/>
          </p:nvPr>
        </p:nvSpPr>
        <p:spPr bwMode="gray">
          <a:xfrm>
            <a:off x="3372251" y="399994"/>
            <a:ext cx="1904056" cy="226772"/>
          </a:xfrm>
          <a:prstGeom prst="rect">
            <a:avLst/>
          </a:prstGeom>
        </p:spPr>
        <p:txBody>
          <a:bodyPr wrap="none"/>
          <a:lstStyle>
            <a:lvl1pPr marL="0" indent="0" algn="l">
              <a:lnSpc>
                <a:spcPct val="87000"/>
              </a:lnSpc>
              <a:spcBef>
                <a:spcPts val="0"/>
              </a:spcBef>
              <a:buNone/>
              <a:defRPr sz="1600" b="0">
                <a:solidFill>
                  <a:schemeClr val="tx1"/>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dirty="0"/>
              <a:t>Location</a:t>
            </a:r>
          </a:p>
        </p:txBody>
      </p:sp>
      <p:sp>
        <p:nvSpPr>
          <p:cNvPr id="29" name="Text Placeholder 5">
            <a:extLst>
              <a:ext uri="{FF2B5EF4-FFF2-40B4-BE49-F238E27FC236}">
                <a16:creationId xmlns:a16="http://schemas.microsoft.com/office/drawing/2014/main" id="{E4B73436-F9A5-4201-8676-5BB1475322E2}"/>
              </a:ext>
            </a:extLst>
          </p:cNvPr>
          <p:cNvSpPr>
            <a:spLocks noGrp="1"/>
          </p:cNvSpPr>
          <p:nvPr userDrawn="1">
            <p:ph type="body" sz="quarter" idx="13" hasCustomPrompt="1"/>
          </p:nvPr>
        </p:nvSpPr>
        <p:spPr bwMode="gray">
          <a:xfrm>
            <a:off x="495300" y="396125"/>
            <a:ext cx="1882210" cy="262176"/>
          </a:xfrm>
          <a:prstGeom prst="rect">
            <a:avLst/>
          </a:prstGeom>
        </p:spPr>
        <p:txBody>
          <a:bodyPr wrap="none"/>
          <a:lstStyle>
            <a:lvl1pPr marL="0" indent="0">
              <a:lnSpc>
                <a:spcPct val="87000"/>
              </a:lnSpc>
              <a:spcBef>
                <a:spcPts val="0"/>
              </a:spcBef>
              <a:buNone/>
              <a:defRPr sz="1600">
                <a:solidFill>
                  <a:schemeClr val="tx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Date</a:t>
            </a:r>
          </a:p>
        </p:txBody>
      </p:sp>
      <p:sp>
        <p:nvSpPr>
          <p:cNvPr id="30" name="Text Placeholder 48">
            <a:extLst>
              <a:ext uri="{FF2B5EF4-FFF2-40B4-BE49-F238E27FC236}">
                <a16:creationId xmlns:a16="http://schemas.microsoft.com/office/drawing/2014/main" id="{44CE8076-2642-41CB-B9C4-44BBD2A86AAA}"/>
              </a:ext>
            </a:extLst>
          </p:cNvPr>
          <p:cNvSpPr>
            <a:spLocks noGrp="1"/>
          </p:cNvSpPr>
          <p:nvPr userDrawn="1">
            <p:ph type="body" sz="quarter" idx="14" hasCustomPrompt="1"/>
          </p:nvPr>
        </p:nvSpPr>
        <p:spPr bwMode="gray">
          <a:xfrm>
            <a:off x="6233491" y="380897"/>
            <a:ext cx="1888737" cy="265271"/>
          </a:xfrm>
          <a:prstGeom prst="rect">
            <a:avLst/>
          </a:prstGeom>
        </p:spPr>
        <p:txBody>
          <a:bodyPr wrap="none"/>
          <a:lstStyle>
            <a:lvl1pPr marL="0" marR="0" indent="0" algn="l" defTabSz="914400" rtl="0" eaLnBrk="1" fontAlgn="auto" latinLnBrk="0" hangingPunct="1">
              <a:lnSpc>
                <a:spcPct val="87000"/>
              </a:lnSpc>
              <a:spcBef>
                <a:spcPts val="0"/>
              </a:spcBef>
              <a:spcAft>
                <a:spcPts val="0"/>
              </a:spcAft>
              <a:buClr>
                <a:srgbClr val="3253DC"/>
              </a:buClr>
              <a:buSzTx/>
              <a:buFont typeface="Arial" panose="020B0604020202020204" pitchFamily="34" charset="0"/>
              <a:buNone/>
              <a:tabLst/>
              <a:defRPr sz="1600" b="1">
                <a:solidFill>
                  <a:schemeClr val="tx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marL="0" marR="0" lvl="0" indent="0" algn="l" defTabSz="914400" rtl="0" eaLnBrk="1" fontAlgn="auto" latinLnBrk="0" hangingPunct="1">
              <a:lnSpc>
                <a:spcPct val="98000"/>
              </a:lnSpc>
              <a:spcBef>
                <a:spcPts val="0"/>
              </a:spcBef>
              <a:spcAft>
                <a:spcPts val="0"/>
              </a:spcAft>
              <a:buClr>
                <a:srgbClr val="3253DC"/>
              </a:buClr>
              <a:buSzTx/>
              <a:buFont typeface="Arial" panose="020B0604020202020204" pitchFamily="34" charset="0"/>
              <a:buNone/>
              <a:tabLst/>
              <a:defRPr/>
            </a:pPr>
            <a:r>
              <a:rPr lang="en-US" dirty="0"/>
              <a:t>@</a:t>
            </a:r>
            <a:r>
              <a:rPr lang="en-US" dirty="0" err="1"/>
              <a:t>qualcomm</a:t>
            </a:r>
            <a:endParaRPr lang="en-US" dirty="0"/>
          </a:p>
        </p:txBody>
      </p:sp>
      <p:sp>
        <p:nvSpPr>
          <p:cNvPr id="15" name="Freeform 5">
            <a:extLst>
              <a:ext uri="{FF2B5EF4-FFF2-40B4-BE49-F238E27FC236}">
                <a16:creationId xmlns:a16="http://schemas.microsoft.com/office/drawing/2014/main" id="{10F45CAB-6C78-42FD-A10C-D8E2F32FE977}"/>
              </a:ext>
            </a:extLst>
          </p:cNvPr>
          <p:cNvSpPr>
            <a:spLocks noChangeAspect="1" noEditPoints="1"/>
          </p:cNvSpPr>
          <p:nvPr userDrawn="1"/>
        </p:nvSpPr>
        <p:spPr bwMode="black">
          <a:xfrm>
            <a:off x="10273307"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Sans Serif"/>
              <a:ea typeface="+mn-ea"/>
              <a:cs typeface="+mn-cs"/>
            </a:endParaRPr>
          </a:p>
        </p:txBody>
      </p:sp>
      <p:sp>
        <p:nvSpPr>
          <p:cNvPr id="14" name="Title 2">
            <a:extLst>
              <a:ext uri="{FF2B5EF4-FFF2-40B4-BE49-F238E27FC236}">
                <a16:creationId xmlns:a16="http://schemas.microsoft.com/office/drawing/2014/main" id="{54674946-CCA2-4A4D-840D-BEF24D092472}"/>
              </a:ext>
            </a:extLst>
          </p:cNvPr>
          <p:cNvSpPr>
            <a:spLocks noGrp="1"/>
          </p:cNvSpPr>
          <p:nvPr>
            <p:ph type="title"/>
          </p:nvPr>
        </p:nvSpPr>
        <p:spPr bwMode="gray">
          <a:xfrm>
            <a:off x="431638" y="2194052"/>
            <a:ext cx="7415930" cy="1883593"/>
          </a:xfrm>
        </p:spPr>
        <p:txBody>
          <a:bodyPr wrap="square">
            <a:spAutoFit/>
          </a:bodyPr>
          <a:lstStyle>
            <a:lvl1pPr>
              <a:lnSpc>
                <a:spcPct val="87000"/>
              </a:lnSpc>
              <a:defRPr sz="6800"/>
            </a:lvl1pPr>
          </a:lstStyle>
          <a:p>
            <a:r>
              <a:rPr lang="en-US"/>
              <a:t>Click to edit Master title style</a:t>
            </a:r>
            <a:endParaRPr lang="en-US" dirty="0"/>
          </a:p>
        </p:txBody>
      </p:sp>
    </p:spTree>
    <p:extLst>
      <p:ext uri="{BB962C8B-B14F-4D97-AF65-F5344CB8AC3E}">
        <p14:creationId xmlns:p14="http://schemas.microsoft.com/office/powerpoint/2010/main" val="2889436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Full Image">
    <p:bg>
      <p:bgPr>
        <a:solidFill>
          <a:schemeClr val="tx2"/>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12192000" cy="6858000"/>
          </a:xfrm>
          <a:prstGeom prst="rect">
            <a:avLst/>
          </a:prstGeom>
          <a:noFill/>
        </p:spPr>
        <p:txBody>
          <a:bodyPr anchor="ctr"/>
          <a:lstStyle>
            <a:lvl1pPr marL="0" indent="0" algn="ctr">
              <a:buNone/>
              <a:defRPr>
                <a:solidFill>
                  <a:schemeClr val="tx1"/>
                </a:solidFill>
              </a:defRPr>
            </a:lvl1pPr>
          </a:lstStyle>
          <a:p>
            <a:r>
              <a:rPr lang="en-US"/>
              <a:t>Click icon to add picture</a:t>
            </a:r>
            <a:endParaRPr lang="en-US" dirty="0"/>
          </a:p>
        </p:txBody>
      </p:sp>
      <p:sp>
        <p:nvSpPr>
          <p:cNvPr id="11" name="TextBox 10">
            <a:extLst>
              <a:ext uri="{FF2B5EF4-FFF2-40B4-BE49-F238E27FC236}">
                <a16:creationId xmlns:a16="http://schemas.microsoft.com/office/drawing/2014/main" id="{68544918-59EA-42FF-BD90-3E9394ACFC21}"/>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60000"/>
                  <a:lumOff val="40000"/>
                </a:schemeClr>
              </a:solidFill>
              <a:latin typeface="+mn-lt"/>
              <a:ea typeface="+mn-ea"/>
              <a:cs typeface="+mn-cs"/>
            </a:endParaRPr>
          </a:p>
        </p:txBody>
      </p:sp>
      <p:sp>
        <p:nvSpPr>
          <p:cNvPr id="4" name="Footer Placeholder 2">
            <a:extLst>
              <a:ext uri="{FF2B5EF4-FFF2-40B4-BE49-F238E27FC236}">
                <a16:creationId xmlns:a16="http://schemas.microsoft.com/office/drawing/2014/main" id="{41CB0C33-9F43-475D-A03E-9162B95F0D8B}"/>
              </a:ext>
            </a:extLst>
          </p:cNvPr>
          <p:cNvSpPr>
            <a:spLocks noGrp="1"/>
          </p:cNvSpPr>
          <p:nvPr>
            <p:ph type="ftr" sz="quarter" idx="10"/>
          </p:nvPr>
        </p:nvSpPr>
        <p:spPr>
          <a:xfrm>
            <a:off x="495299" y="6532894"/>
            <a:ext cx="5724429" cy="138243"/>
          </a:xfrm>
        </p:spPr>
        <p:txBody>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r>
              <a:rPr lang="en-US"/>
              <a:t>Source sample text</a:t>
            </a:r>
            <a:endParaRPr lang="en-US" dirty="0"/>
          </a:p>
        </p:txBody>
      </p:sp>
      <p:sp>
        <p:nvSpPr>
          <p:cNvPr id="6" name="TextBox 5">
            <a:extLst>
              <a:ext uri="{FF2B5EF4-FFF2-40B4-BE49-F238E27FC236}">
                <a16:creationId xmlns:a16="http://schemas.microsoft.com/office/drawing/2014/main" id="{1C468BE8-DF7A-408A-8917-847FC0C4073B}"/>
              </a:ext>
            </a:extLst>
          </p:cNvPr>
          <p:cNvSpPr txBox="1"/>
          <p:nvPr userDrawn="1"/>
        </p:nvSpPr>
        <p:spPr>
          <a:xfrm>
            <a:off x="6449786" y="6534114"/>
            <a:ext cx="4891822"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253379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Image Left Blue">
    <p:bg>
      <p:bgPr>
        <a:solidFill>
          <a:srgbClr val="FFFFFF"/>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7531546" cy="6858000"/>
          </a:xfrm>
          <a:prstGeom prst="rect">
            <a:avLst/>
          </a:prstGeom>
          <a:noFill/>
        </p:spPr>
        <p:txBody>
          <a:bodyPr anchor="ctr"/>
          <a:lstStyle>
            <a:lvl1pPr marL="0" indent="0" algn="ctr">
              <a:buNone/>
              <a:defRPr>
                <a:solidFill>
                  <a:schemeClr val="tx1"/>
                </a:solidFill>
              </a:defRPr>
            </a:lvl1pPr>
          </a:lstStyle>
          <a:p>
            <a:r>
              <a:rPr lang="en-US"/>
              <a:t>Click icon to add picture</a:t>
            </a:r>
            <a:endParaRPr lang="en-US" dirty="0"/>
          </a:p>
        </p:txBody>
      </p:sp>
      <p:sp>
        <p:nvSpPr>
          <p:cNvPr id="5" name="Rectangle 4">
            <a:extLst>
              <a:ext uri="{FF2B5EF4-FFF2-40B4-BE49-F238E27FC236}">
                <a16:creationId xmlns:a16="http://schemas.microsoft.com/office/drawing/2014/main" id="{36D6BE73-B9C8-47A2-984C-E200BA96DCB3}"/>
              </a:ext>
            </a:extLst>
          </p:cNvPr>
          <p:cNvSpPr/>
          <p:nvPr/>
        </p:nvSpPr>
        <p:spPr bwMode="gray">
          <a:xfrm>
            <a:off x="7533627" y="0"/>
            <a:ext cx="465837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49" name="Rectangle 48">
            <a:extLst>
              <a:ext uri="{FF2B5EF4-FFF2-40B4-BE49-F238E27FC236}">
                <a16:creationId xmlns:a16="http://schemas.microsoft.com/office/drawing/2014/main" id="{E8341B37-0E89-4536-852D-25A8E380261E}"/>
              </a:ext>
            </a:extLst>
          </p:cNvPr>
          <p:cNvSpPr/>
          <p:nvPr userDrawn="1"/>
        </p:nvSpPr>
        <p:spPr bwMode="gray">
          <a:xfrm flipH="1">
            <a:off x="7525676" y="0"/>
            <a:ext cx="493776" cy="6858000"/>
          </a:xfrm>
          <a:prstGeom prst="rect">
            <a:avLst/>
          </a:prstGeom>
          <a:gradFill flip="none" rotWithShape="1">
            <a:gsLst>
              <a:gs pos="75000">
                <a:srgbClr val="2540B3"/>
              </a:gs>
              <a:gs pos="0">
                <a:schemeClr val="accent1">
                  <a:alpha val="0"/>
                  <a:lumMod val="95000"/>
                </a:schemeClr>
              </a:gs>
              <a:gs pos="100000">
                <a:schemeClr val="accent1">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8103394" y="4743450"/>
            <a:ext cx="3574222" cy="1289050"/>
          </a:xfrm>
          <a:prstGeom prst="rect">
            <a:avLst/>
          </a:prstGeom>
        </p:spPr>
        <p:txBody>
          <a:bodyPr anchor="t"/>
          <a:lstStyle>
            <a:lvl1pPr marL="0" indent="0">
              <a:lnSpc>
                <a:spcPct val="96000"/>
              </a:lnSpc>
              <a:buClr>
                <a:schemeClr val="bg1"/>
              </a:buClr>
              <a:buNone/>
              <a:defRPr sz="1800">
                <a:solidFill>
                  <a:schemeClr val="bg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800">
                <a:solidFill>
                  <a:schemeClr val="bg1"/>
                </a:solidFill>
              </a:defRPr>
            </a:lvl4pPr>
            <a:lvl5pPr marL="0" indent="0">
              <a:lnSpc>
                <a:spcPct val="107000"/>
              </a:lnSpc>
              <a:spcBef>
                <a:spcPts val="1200"/>
              </a:spcBef>
              <a:buFont typeface="Arial" panose="020B0604020202020204" pitchFamily="34" charset="0"/>
              <a:buNone/>
              <a:defRPr sz="28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9" name="Footer Placeholder 2">
            <a:extLst>
              <a:ext uri="{FF2B5EF4-FFF2-40B4-BE49-F238E27FC236}">
                <a16:creationId xmlns:a16="http://schemas.microsoft.com/office/drawing/2014/main" id="{C5D6C4BB-10B8-48B1-8A75-CB4C3C072DD2}"/>
              </a:ext>
            </a:extLst>
          </p:cNvPr>
          <p:cNvSpPr>
            <a:spLocks noGrp="1"/>
          </p:cNvSpPr>
          <p:nvPr>
            <p:ph type="ftr" sz="quarter" idx="16"/>
          </p:nvPr>
        </p:nvSpPr>
        <p:spPr>
          <a:xfrm>
            <a:off x="8103394" y="6236208"/>
            <a:ext cx="329184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2">
                    <a:lumMod val="60000"/>
                    <a:lumOff val="40000"/>
                  </a:schemeClr>
                </a:solidFill>
              </a:defRPr>
            </a:lvl1pPr>
          </a:lstStyle>
          <a:p>
            <a:r>
              <a:rPr lang="en-US" dirty="0"/>
              <a:t>Source sample text</a:t>
            </a:r>
          </a:p>
        </p:txBody>
      </p:sp>
      <p:sp>
        <p:nvSpPr>
          <p:cNvPr id="11" name="TextBox 10">
            <a:extLst>
              <a:ext uri="{FF2B5EF4-FFF2-40B4-BE49-F238E27FC236}">
                <a16:creationId xmlns:a16="http://schemas.microsoft.com/office/drawing/2014/main" id="{68544918-59EA-42FF-BD90-3E9394ACFC21}"/>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2">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2">
                  <a:lumMod val="60000"/>
                  <a:lumOff val="40000"/>
                </a:schemeClr>
              </a:solidFill>
              <a:latin typeface="+mn-lt"/>
              <a:ea typeface="+mn-ea"/>
              <a:cs typeface="+mn-cs"/>
            </a:endParaRPr>
          </a:p>
        </p:txBody>
      </p:sp>
      <p:sp>
        <p:nvSpPr>
          <p:cNvPr id="12" name="Title 1">
            <a:extLst>
              <a:ext uri="{FF2B5EF4-FFF2-40B4-BE49-F238E27FC236}">
                <a16:creationId xmlns:a16="http://schemas.microsoft.com/office/drawing/2014/main" id="{A7476AD6-6474-493F-AC7C-EB97BA7C71BE}"/>
              </a:ext>
            </a:extLst>
          </p:cNvPr>
          <p:cNvSpPr>
            <a:spLocks noGrp="1"/>
          </p:cNvSpPr>
          <p:nvPr>
            <p:ph type="title"/>
          </p:nvPr>
        </p:nvSpPr>
        <p:spPr bwMode="gray">
          <a:xfrm>
            <a:off x="8108300" y="2797094"/>
            <a:ext cx="3574220" cy="1787605"/>
          </a:xfrm>
        </p:spPr>
        <p:txBody>
          <a:bodyPr wrap="square">
            <a:spAutoFit/>
          </a:bodyPr>
          <a:lstStyle>
            <a:lvl1pPr>
              <a:lnSpc>
                <a:spcPct val="87000"/>
              </a:lnSpc>
              <a:defRPr sz="4400">
                <a:solidFill>
                  <a:schemeClr val="bg1"/>
                </a:solidFill>
              </a:defRPr>
            </a:lvl1pPr>
          </a:lstStyle>
          <a:p>
            <a:r>
              <a:rPr lang="en-US"/>
              <a:t>Click to edit Master title style</a:t>
            </a:r>
            <a:endParaRPr lang="en-US" dirty="0"/>
          </a:p>
        </p:txBody>
      </p:sp>
      <p:sp>
        <p:nvSpPr>
          <p:cNvPr id="10" name="TextBox 9">
            <a:extLst>
              <a:ext uri="{FF2B5EF4-FFF2-40B4-BE49-F238E27FC236}">
                <a16:creationId xmlns:a16="http://schemas.microsoft.com/office/drawing/2014/main" id="{6DA596BE-B479-4184-8DFA-99B040D82841}"/>
              </a:ext>
            </a:extLst>
          </p:cNvPr>
          <p:cNvSpPr txBox="1"/>
          <p:nvPr userDrawn="1"/>
        </p:nvSpPr>
        <p:spPr>
          <a:xfrm>
            <a:off x="8119872" y="6417159"/>
            <a:ext cx="3221736"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2">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7171587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Image Left Light Blu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7531546" cy="6858000"/>
          </a:xfrm>
          <a:prstGeom prst="rect">
            <a:avLst/>
          </a:prstGeom>
          <a:noFill/>
        </p:spPr>
        <p:txBody>
          <a:bodyPr anchor="ctr"/>
          <a:lstStyle>
            <a:lvl1pPr marL="0" indent="0" algn="ctr">
              <a:buNone/>
              <a:defRPr>
                <a:solidFill>
                  <a:schemeClr val="tx1"/>
                </a:solidFill>
              </a:defRPr>
            </a:lvl1pPr>
          </a:lstStyle>
          <a:p>
            <a:r>
              <a:rPr lang="en-US"/>
              <a:t>Click icon to add picture</a:t>
            </a:r>
            <a:endParaRPr lang="en-US" dirty="0"/>
          </a:p>
        </p:txBody>
      </p:sp>
      <p:sp>
        <p:nvSpPr>
          <p:cNvPr id="5" name="Rectangle 4">
            <a:extLst>
              <a:ext uri="{FF2B5EF4-FFF2-40B4-BE49-F238E27FC236}">
                <a16:creationId xmlns:a16="http://schemas.microsoft.com/office/drawing/2014/main" id="{36D6BE73-B9C8-47A2-984C-E200BA96DCB3}"/>
              </a:ext>
            </a:extLst>
          </p:cNvPr>
          <p:cNvSpPr/>
          <p:nvPr/>
        </p:nvSpPr>
        <p:spPr bwMode="gray">
          <a:xfrm>
            <a:off x="7533627" y="0"/>
            <a:ext cx="465837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49" name="Rectangle 48">
            <a:extLst>
              <a:ext uri="{FF2B5EF4-FFF2-40B4-BE49-F238E27FC236}">
                <a16:creationId xmlns:a16="http://schemas.microsoft.com/office/drawing/2014/main" id="{E8341B37-0E89-4536-852D-25A8E380261E}"/>
              </a:ext>
            </a:extLst>
          </p:cNvPr>
          <p:cNvSpPr/>
          <p:nvPr userDrawn="1"/>
        </p:nvSpPr>
        <p:spPr bwMode="gray">
          <a:xfrm flipH="1">
            <a:off x="7525676" y="0"/>
            <a:ext cx="493776" cy="6858000"/>
          </a:xfrm>
          <a:prstGeom prst="rect">
            <a:avLst/>
          </a:prstGeom>
          <a:gradFill flip="none" rotWithShape="1">
            <a:gsLst>
              <a:gs pos="100000">
                <a:srgbClr val="3F59AD">
                  <a:lumMod val="90000"/>
                  <a:lumOff val="10000"/>
                </a:srgbClr>
              </a:gs>
              <a:gs pos="0">
                <a:schemeClr val="accent2"/>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8103394" y="4743450"/>
            <a:ext cx="3574222" cy="1280160"/>
          </a:xfrm>
          <a:prstGeom prst="rect">
            <a:avLst/>
          </a:prstGeom>
        </p:spPr>
        <p:txBody>
          <a:bodyPr anchor="t"/>
          <a:lstStyle>
            <a:lvl1pPr marL="0" indent="0">
              <a:lnSpc>
                <a:spcPct val="96000"/>
              </a:lnSpc>
              <a:buClr>
                <a:schemeClr val="bg1"/>
              </a:buClr>
              <a:buNone/>
              <a:defRPr sz="1800">
                <a:solidFill>
                  <a:schemeClr val="bg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800">
                <a:solidFill>
                  <a:schemeClr val="bg1"/>
                </a:solidFill>
              </a:defRPr>
            </a:lvl4pPr>
            <a:lvl5pPr marL="0" indent="0">
              <a:lnSpc>
                <a:spcPct val="107000"/>
              </a:lnSpc>
              <a:spcBef>
                <a:spcPts val="1200"/>
              </a:spcBef>
              <a:buFont typeface="Arial" panose="020B0604020202020204" pitchFamily="34" charset="0"/>
              <a:buNone/>
              <a:defRPr sz="28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9" name="Footer Placeholder 2">
            <a:extLst>
              <a:ext uri="{FF2B5EF4-FFF2-40B4-BE49-F238E27FC236}">
                <a16:creationId xmlns:a16="http://schemas.microsoft.com/office/drawing/2014/main" id="{82F2D51B-5576-4517-9671-7D622E841C9C}"/>
              </a:ext>
            </a:extLst>
          </p:cNvPr>
          <p:cNvSpPr>
            <a:spLocks noGrp="1"/>
          </p:cNvSpPr>
          <p:nvPr>
            <p:ph type="ftr" sz="quarter" idx="16"/>
          </p:nvPr>
        </p:nvSpPr>
        <p:spPr>
          <a:xfrm>
            <a:off x="8103394" y="6236208"/>
            <a:ext cx="329184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2">
                    <a:lumMod val="40000"/>
                    <a:lumOff val="60000"/>
                  </a:schemeClr>
                </a:solidFill>
              </a:defRPr>
            </a:lvl1pPr>
          </a:lstStyle>
          <a:p>
            <a:r>
              <a:rPr lang="en-US"/>
              <a:t>Source sample text</a:t>
            </a:r>
            <a:endParaRPr lang="en-US" dirty="0"/>
          </a:p>
        </p:txBody>
      </p:sp>
      <p:sp>
        <p:nvSpPr>
          <p:cNvPr id="11" name="TextBox 10">
            <a:extLst>
              <a:ext uri="{FF2B5EF4-FFF2-40B4-BE49-F238E27FC236}">
                <a16:creationId xmlns:a16="http://schemas.microsoft.com/office/drawing/2014/main" id="{0778670D-4F69-4C4D-B117-2B7F0B321896}"/>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2">
                    <a:lumMod val="40000"/>
                    <a:lumOff val="6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2">
                  <a:lumMod val="40000"/>
                  <a:lumOff val="60000"/>
                </a:schemeClr>
              </a:solidFill>
              <a:latin typeface="+mn-lt"/>
              <a:ea typeface="+mn-ea"/>
              <a:cs typeface="+mn-cs"/>
            </a:endParaRPr>
          </a:p>
        </p:txBody>
      </p:sp>
      <p:sp>
        <p:nvSpPr>
          <p:cNvPr id="10" name="Title 1">
            <a:extLst>
              <a:ext uri="{FF2B5EF4-FFF2-40B4-BE49-F238E27FC236}">
                <a16:creationId xmlns:a16="http://schemas.microsoft.com/office/drawing/2014/main" id="{D59F355A-448C-46FB-AD5A-C2715FB65F1F}"/>
              </a:ext>
            </a:extLst>
          </p:cNvPr>
          <p:cNvSpPr>
            <a:spLocks noGrp="1"/>
          </p:cNvSpPr>
          <p:nvPr>
            <p:ph type="title"/>
          </p:nvPr>
        </p:nvSpPr>
        <p:spPr>
          <a:xfrm>
            <a:off x="8108300" y="2797094"/>
            <a:ext cx="3574220" cy="1787605"/>
          </a:xfrm>
        </p:spPr>
        <p:txBody>
          <a:bodyPr wrap="square">
            <a:spAutoFit/>
          </a:bodyPr>
          <a:lstStyle>
            <a:lvl1pPr>
              <a:lnSpc>
                <a:spcPct val="87000"/>
              </a:lnSpc>
              <a:defRPr sz="4400">
                <a:solidFill>
                  <a:schemeClr val="bg1"/>
                </a:solidFill>
              </a:defRPr>
            </a:lvl1pPr>
          </a:lstStyle>
          <a:p>
            <a:r>
              <a:rPr lang="en-US"/>
              <a:t>Click to edit Master title style</a:t>
            </a:r>
            <a:endParaRPr lang="en-US" dirty="0"/>
          </a:p>
        </p:txBody>
      </p:sp>
      <p:sp>
        <p:nvSpPr>
          <p:cNvPr id="12" name="TextBox 11">
            <a:extLst>
              <a:ext uri="{FF2B5EF4-FFF2-40B4-BE49-F238E27FC236}">
                <a16:creationId xmlns:a16="http://schemas.microsoft.com/office/drawing/2014/main" id="{6CDF8F41-A2E4-4B10-8ABF-04025C344B97}"/>
              </a:ext>
            </a:extLst>
          </p:cNvPr>
          <p:cNvSpPr txBox="1"/>
          <p:nvPr userDrawn="1"/>
        </p:nvSpPr>
        <p:spPr>
          <a:xfrm>
            <a:off x="8119872" y="6417159"/>
            <a:ext cx="3221736"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2">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0411478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Image Left Teal">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7531546" cy="6858000"/>
          </a:xfrm>
          <a:prstGeom prst="rect">
            <a:avLst/>
          </a:prstGeom>
          <a:noFill/>
        </p:spPr>
        <p:txBody>
          <a:bodyPr anchor="ctr"/>
          <a:lstStyle>
            <a:lvl1pPr marL="0" indent="0" algn="ctr">
              <a:buNone/>
              <a:defRPr>
                <a:solidFill>
                  <a:schemeClr val="tx1"/>
                </a:solidFill>
              </a:defRPr>
            </a:lvl1pPr>
          </a:lstStyle>
          <a:p>
            <a:r>
              <a:rPr lang="en-US"/>
              <a:t>Click icon to add picture</a:t>
            </a:r>
            <a:endParaRPr lang="en-US" dirty="0"/>
          </a:p>
        </p:txBody>
      </p:sp>
      <p:sp>
        <p:nvSpPr>
          <p:cNvPr id="5" name="Rectangle 4">
            <a:extLst>
              <a:ext uri="{FF2B5EF4-FFF2-40B4-BE49-F238E27FC236}">
                <a16:creationId xmlns:a16="http://schemas.microsoft.com/office/drawing/2014/main" id="{36D6BE73-B9C8-47A2-984C-E200BA96DCB3}"/>
              </a:ext>
            </a:extLst>
          </p:cNvPr>
          <p:cNvSpPr/>
          <p:nvPr/>
        </p:nvSpPr>
        <p:spPr bwMode="gray">
          <a:xfrm>
            <a:off x="7533627" y="0"/>
            <a:ext cx="4658373"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49" name="Rectangle 48">
            <a:extLst>
              <a:ext uri="{FF2B5EF4-FFF2-40B4-BE49-F238E27FC236}">
                <a16:creationId xmlns:a16="http://schemas.microsoft.com/office/drawing/2014/main" id="{E8341B37-0E89-4536-852D-25A8E380261E}"/>
              </a:ext>
            </a:extLst>
          </p:cNvPr>
          <p:cNvSpPr/>
          <p:nvPr userDrawn="1"/>
        </p:nvSpPr>
        <p:spPr bwMode="gray">
          <a:xfrm flipH="1">
            <a:off x="7525676" y="0"/>
            <a:ext cx="493776" cy="6858000"/>
          </a:xfrm>
          <a:prstGeom prst="rect">
            <a:avLst/>
          </a:prstGeom>
          <a:gradFill flip="none" rotWithShape="1">
            <a:gsLst>
              <a:gs pos="0">
                <a:schemeClr val="accent3"/>
              </a:gs>
              <a:gs pos="100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sysClr val="windowText" lastClr="000000"/>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8103394" y="4743450"/>
            <a:ext cx="3574222" cy="1280160"/>
          </a:xfrm>
          <a:prstGeom prst="rect">
            <a:avLst/>
          </a:prstGeom>
        </p:spPr>
        <p:txBody>
          <a:bodyPr anchor="t"/>
          <a:lstStyle>
            <a:lvl1pPr marL="0" indent="0">
              <a:lnSpc>
                <a:spcPct val="96000"/>
              </a:lnSpc>
              <a:buClr>
                <a:schemeClr val="bg1"/>
              </a:buClr>
              <a:buNone/>
              <a:defRPr sz="1800">
                <a:solidFill>
                  <a:schemeClr val="bg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800">
                <a:solidFill>
                  <a:schemeClr val="bg1"/>
                </a:solidFill>
              </a:defRPr>
            </a:lvl4pPr>
            <a:lvl5pPr marL="0" indent="0">
              <a:lnSpc>
                <a:spcPct val="107000"/>
              </a:lnSpc>
              <a:spcBef>
                <a:spcPts val="1200"/>
              </a:spcBef>
              <a:buFont typeface="Arial" panose="020B0604020202020204" pitchFamily="34" charset="0"/>
              <a:buNone/>
              <a:defRPr sz="28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9" name="Footer Placeholder 2">
            <a:extLst>
              <a:ext uri="{FF2B5EF4-FFF2-40B4-BE49-F238E27FC236}">
                <a16:creationId xmlns:a16="http://schemas.microsoft.com/office/drawing/2014/main" id="{F3E091B5-BFCD-4450-B65E-BD037B9E0C10}"/>
              </a:ext>
            </a:extLst>
          </p:cNvPr>
          <p:cNvSpPr>
            <a:spLocks noGrp="1"/>
          </p:cNvSpPr>
          <p:nvPr>
            <p:ph type="ftr" sz="quarter" idx="16"/>
          </p:nvPr>
        </p:nvSpPr>
        <p:spPr>
          <a:xfrm>
            <a:off x="8103394" y="6236208"/>
            <a:ext cx="329184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4">
                    <a:lumMod val="60000"/>
                    <a:lumOff val="40000"/>
                  </a:schemeClr>
                </a:solidFill>
              </a:defRPr>
            </a:lvl1pPr>
          </a:lstStyle>
          <a:p>
            <a:r>
              <a:rPr lang="en-US" dirty="0"/>
              <a:t>Source sample text</a:t>
            </a:r>
          </a:p>
        </p:txBody>
      </p:sp>
      <p:sp>
        <p:nvSpPr>
          <p:cNvPr id="11" name="TextBox 10">
            <a:extLst>
              <a:ext uri="{FF2B5EF4-FFF2-40B4-BE49-F238E27FC236}">
                <a16:creationId xmlns:a16="http://schemas.microsoft.com/office/drawing/2014/main" id="{23FD9A0F-97F7-4850-8C6F-60BFF40BC6F0}"/>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4">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4">
                  <a:lumMod val="60000"/>
                  <a:lumOff val="40000"/>
                </a:schemeClr>
              </a:solidFill>
              <a:latin typeface="+mn-lt"/>
              <a:ea typeface="+mn-ea"/>
              <a:cs typeface="+mn-cs"/>
            </a:endParaRPr>
          </a:p>
        </p:txBody>
      </p:sp>
      <p:sp>
        <p:nvSpPr>
          <p:cNvPr id="10" name="Title 1">
            <a:extLst>
              <a:ext uri="{FF2B5EF4-FFF2-40B4-BE49-F238E27FC236}">
                <a16:creationId xmlns:a16="http://schemas.microsoft.com/office/drawing/2014/main" id="{F6904370-72AB-4BB4-A7CD-A52DDDBB6992}"/>
              </a:ext>
            </a:extLst>
          </p:cNvPr>
          <p:cNvSpPr>
            <a:spLocks noGrp="1"/>
          </p:cNvSpPr>
          <p:nvPr>
            <p:ph type="title"/>
          </p:nvPr>
        </p:nvSpPr>
        <p:spPr>
          <a:xfrm>
            <a:off x="8108300" y="2797094"/>
            <a:ext cx="3574220" cy="1787605"/>
          </a:xfrm>
        </p:spPr>
        <p:txBody>
          <a:bodyPr wrap="square">
            <a:spAutoFit/>
          </a:bodyPr>
          <a:lstStyle>
            <a:lvl1pPr>
              <a:lnSpc>
                <a:spcPct val="87000"/>
              </a:lnSpc>
              <a:defRPr sz="4400">
                <a:solidFill>
                  <a:schemeClr val="bg1"/>
                </a:solidFill>
              </a:defRPr>
            </a:lvl1pPr>
          </a:lstStyle>
          <a:p>
            <a:r>
              <a:rPr lang="en-US"/>
              <a:t>Click to edit Master title style</a:t>
            </a:r>
            <a:endParaRPr lang="en-US" dirty="0"/>
          </a:p>
        </p:txBody>
      </p:sp>
      <p:sp>
        <p:nvSpPr>
          <p:cNvPr id="12" name="TextBox 11">
            <a:extLst>
              <a:ext uri="{FF2B5EF4-FFF2-40B4-BE49-F238E27FC236}">
                <a16:creationId xmlns:a16="http://schemas.microsoft.com/office/drawing/2014/main" id="{D3A7ABAC-8182-4A85-AE2F-20E2CA7BB1FC}"/>
              </a:ext>
            </a:extLst>
          </p:cNvPr>
          <p:cNvSpPr txBox="1"/>
          <p:nvPr userDrawn="1"/>
        </p:nvSpPr>
        <p:spPr>
          <a:xfrm>
            <a:off x="8119872" y="6417159"/>
            <a:ext cx="3221736"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3">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4503380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Image Left Nickel">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7531546" cy="6858000"/>
          </a:xfrm>
          <a:prstGeom prst="rect">
            <a:avLst/>
          </a:prstGeom>
          <a:noFill/>
        </p:spPr>
        <p:txBody>
          <a:bodyPr anchor="ctr"/>
          <a:lstStyle>
            <a:lvl1pPr marL="0" indent="0" algn="ctr">
              <a:buNone/>
              <a:defRPr>
                <a:solidFill>
                  <a:schemeClr val="tx1"/>
                </a:solidFill>
              </a:defRPr>
            </a:lvl1pPr>
          </a:lstStyle>
          <a:p>
            <a:r>
              <a:rPr lang="en-US"/>
              <a:t>Click icon to add picture</a:t>
            </a:r>
            <a:endParaRPr lang="en-US" dirty="0"/>
          </a:p>
        </p:txBody>
      </p:sp>
      <p:sp>
        <p:nvSpPr>
          <p:cNvPr id="5" name="Rectangle 4">
            <a:extLst>
              <a:ext uri="{FF2B5EF4-FFF2-40B4-BE49-F238E27FC236}">
                <a16:creationId xmlns:a16="http://schemas.microsoft.com/office/drawing/2014/main" id="{36D6BE73-B9C8-47A2-984C-E200BA96DCB3}"/>
              </a:ext>
            </a:extLst>
          </p:cNvPr>
          <p:cNvSpPr/>
          <p:nvPr/>
        </p:nvSpPr>
        <p:spPr bwMode="gray">
          <a:xfrm>
            <a:off x="7533627" y="0"/>
            <a:ext cx="4658373" cy="6858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49" name="Rectangle 48">
            <a:extLst>
              <a:ext uri="{FF2B5EF4-FFF2-40B4-BE49-F238E27FC236}">
                <a16:creationId xmlns:a16="http://schemas.microsoft.com/office/drawing/2014/main" id="{E8341B37-0E89-4536-852D-25A8E380261E}"/>
              </a:ext>
            </a:extLst>
          </p:cNvPr>
          <p:cNvSpPr/>
          <p:nvPr userDrawn="1"/>
        </p:nvSpPr>
        <p:spPr bwMode="gray">
          <a:xfrm flipH="1">
            <a:off x="7525676" y="0"/>
            <a:ext cx="493776" cy="6858000"/>
          </a:xfrm>
          <a:prstGeom prst="rect">
            <a:avLst/>
          </a:prstGeom>
          <a:gradFill flip="none" rotWithShape="1">
            <a:gsLst>
              <a:gs pos="0">
                <a:schemeClr val="accent6">
                  <a:lumMod val="40000"/>
                  <a:lumOff val="60000"/>
                  <a:alpha val="0"/>
                </a:schemeClr>
              </a:gs>
              <a:gs pos="100000">
                <a:schemeClr val="accent5">
                  <a:lumMod val="50000"/>
                  <a:alpha val="44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8103394" y="4743450"/>
            <a:ext cx="3574222" cy="1280160"/>
          </a:xfrm>
          <a:prstGeom prst="rect">
            <a:avLst/>
          </a:prstGeom>
        </p:spPr>
        <p:txBody>
          <a:bodyPr anchor="t"/>
          <a:lstStyle>
            <a:lvl1pPr marL="0" indent="0">
              <a:lnSpc>
                <a:spcPct val="96000"/>
              </a:lnSpc>
              <a:buClr>
                <a:schemeClr val="bg1"/>
              </a:buClr>
              <a:buNone/>
              <a:defRPr sz="1800">
                <a:solidFill>
                  <a:schemeClr val="tx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800">
                <a:solidFill>
                  <a:schemeClr val="bg1"/>
                </a:solidFill>
              </a:defRPr>
            </a:lvl4pPr>
            <a:lvl5pPr marL="0" indent="0">
              <a:lnSpc>
                <a:spcPct val="107000"/>
              </a:lnSpc>
              <a:spcBef>
                <a:spcPts val="1200"/>
              </a:spcBef>
              <a:buFont typeface="Arial" panose="020B0604020202020204" pitchFamily="34" charset="0"/>
              <a:buNone/>
              <a:defRPr sz="28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9" name="Footer Placeholder 2">
            <a:extLst>
              <a:ext uri="{FF2B5EF4-FFF2-40B4-BE49-F238E27FC236}">
                <a16:creationId xmlns:a16="http://schemas.microsoft.com/office/drawing/2014/main" id="{F3E091B5-BFCD-4450-B65E-BD037B9E0C10}"/>
              </a:ext>
            </a:extLst>
          </p:cNvPr>
          <p:cNvSpPr>
            <a:spLocks noGrp="1"/>
          </p:cNvSpPr>
          <p:nvPr>
            <p:ph type="ftr" sz="quarter" idx="16"/>
          </p:nvPr>
        </p:nvSpPr>
        <p:spPr>
          <a:xfrm>
            <a:off x="8103394" y="6236208"/>
            <a:ext cx="329184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dirty="0"/>
              <a:t>Source sample text</a:t>
            </a:r>
          </a:p>
        </p:txBody>
      </p:sp>
      <p:sp>
        <p:nvSpPr>
          <p:cNvPr id="11" name="TextBox 10">
            <a:extLst>
              <a:ext uri="{FF2B5EF4-FFF2-40B4-BE49-F238E27FC236}">
                <a16:creationId xmlns:a16="http://schemas.microsoft.com/office/drawing/2014/main" id="{23FD9A0F-97F7-4850-8C6F-60BFF40BC6F0}"/>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60000"/>
                  <a:lumOff val="40000"/>
                </a:schemeClr>
              </a:solidFill>
              <a:latin typeface="+mn-lt"/>
              <a:ea typeface="+mn-ea"/>
              <a:cs typeface="+mn-cs"/>
            </a:endParaRPr>
          </a:p>
        </p:txBody>
      </p:sp>
      <p:sp>
        <p:nvSpPr>
          <p:cNvPr id="10" name="Title 1">
            <a:extLst>
              <a:ext uri="{FF2B5EF4-FFF2-40B4-BE49-F238E27FC236}">
                <a16:creationId xmlns:a16="http://schemas.microsoft.com/office/drawing/2014/main" id="{5D5512B1-49FB-4D22-8991-A399C53BF2F7}"/>
              </a:ext>
            </a:extLst>
          </p:cNvPr>
          <p:cNvSpPr>
            <a:spLocks noGrp="1"/>
          </p:cNvSpPr>
          <p:nvPr>
            <p:ph type="title"/>
          </p:nvPr>
        </p:nvSpPr>
        <p:spPr>
          <a:xfrm>
            <a:off x="8108300" y="2797094"/>
            <a:ext cx="3574220" cy="1787605"/>
          </a:xfrm>
        </p:spPr>
        <p:txBody>
          <a:bodyPr wrap="square">
            <a:spAutoFit/>
          </a:bodyPr>
          <a:lstStyle>
            <a:lvl1pPr>
              <a:lnSpc>
                <a:spcPct val="87000"/>
              </a:lnSpc>
              <a:defRPr sz="4400"/>
            </a:lvl1pPr>
          </a:lstStyle>
          <a:p>
            <a:r>
              <a:rPr lang="en-US"/>
              <a:t>Click to edit Master title style</a:t>
            </a:r>
            <a:endParaRPr lang="en-US" dirty="0"/>
          </a:p>
        </p:txBody>
      </p:sp>
      <p:sp>
        <p:nvSpPr>
          <p:cNvPr id="12" name="TextBox 11">
            <a:extLst>
              <a:ext uri="{FF2B5EF4-FFF2-40B4-BE49-F238E27FC236}">
                <a16:creationId xmlns:a16="http://schemas.microsoft.com/office/drawing/2014/main" id="{E84256A5-7098-4ED2-B00A-10E40C53FEC8}"/>
              </a:ext>
            </a:extLst>
          </p:cNvPr>
          <p:cNvSpPr txBox="1"/>
          <p:nvPr userDrawn="1"/>
        </p:nvSpPr>
        <p:spPr>
          <a:xfrm>
            <a:off x="8119872" y="6417159"/>
            <a:ext cx="3221736"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912664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Image Left Gun Metal">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7531546" cy="6858000"/>
          </a:xfrm>
          <a:prstGeom prst="rect">
            <a:avLst/>
          </a:prstGeom>
          <a:noFill/>
        </p:spPr>
        <p:txBody>
          <a:bodyPr anchor="ctr"/>
          <a:lstStyle>
            <a:lvl1pPr marL="0" indent="0" algn="ctr">
              <a:buNone/>
              <a:defRPr>
                <a:solidFill>
                  <a:schemeClr val="tx1"/>
                </a:solidFill>
              </a:defRPr>
            </a:lvl1pPr>
          </a:lstStyle>
          <a:p>
            <a:r>
              <a:rPr lang="en-US"/>
              <a:t>Click icon to add picture</a:t>
            </a:r>
            <a:endParaRPr lang="en-US" dirty="0"/>
          </a:p>
        </p:txBody>
      </p:sp>
      <p:sp>
        <p:nvSpPr>
          <p:cNvPr id="5" name="Rectangle 4">
            <a:extLst>
              <a:ext uri="{FF2B5EF4-FFF2-40B4-BE49-F238E27FC236}">
                <a16:creationId xmlns:a16="http://schemas.microsoft.com/office/drawing/2014/main" id="{36D6BE73-B9C8-47A2-984C-E200BA96DCB3}"/>
              </a:ext>
            </a:extLst>
          </p:cNvPr>
          <p:cNvSpPr/>
          <p:nvPr/>
        </p:nvSpPr>
        <p:spPr bwMode="gray">
          <a:xfrm>
            <a:off x="7533627" y="0"/>
            <a:ext cx="4658373"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49" name="Rectangle 48">
            <a:extLst>
              <a:ext uri="{FF2B5EF4-FFF2-40B4-BE49-F238E27FC236}">
                <a16:creationId xmlns:a16="http://schemas.microsoft.com/office/drawing/2014/main" id="{E8341B37-0E89-4536-852D-25A8E380261E}"/>
              </a:ext>
            </a:extLst>
          </p:cNvPr>
          <p:cNvSpPr/>
          <p:nvPr userDrawn="1"/>
        </p:nvSpPr>
        <p:spPr bwMode="gray">
          <a:xfrm flipH="1">
            <a:off x="7525676" y="0"/>
            <a:ext cx="493776" cy="6858000"/>
          </a:xfrm>
          <a:prstGeom prst="rect">
            <a:avLst/>
          </a:prstGeom>
          <a:gradFill flip="none" rotWithShape="1">
            <a:gsLst>
              <a:gs pos="0">
                <a:schemeClr val="accent5"/>
              </a:gs>
              <a:gs pos="100000">
                <a:schemeClr val="accent5">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8103394" y="4743450"/>
            <a:ext cx="3574222" cy="1298448"/>
          </a:xfrm>
          <a:prstGeom prst="rect">
            <a:avLst/>
          </a:prstGeom>
        </p:spPr>
        <p:txBody>
          <a:bodyPr anchor="t"/>
          <a:lstStyle>
            <a:lvl1pPr marL="0" indent="0">
              <a:lnSpc>
                <a:spcPct val="96000"/>
              </a:lnSpc>
              <a:buClr>
                <a:schemeClr val="bg1"/>
              </a:buClr>
              <a:buNone/>
              <a:defRPr sz="1800">
                <a:solidFill>
                  <a:schemeClr val="bg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800">
                <a:solidFill>
                  <a:schemeClr val="bg1"/>
                </a:solidFill>
              </a:defRPr>
            </a:lvl4pPr>
            <a:lvl5pPr marL="0" indent="0">
              <a:lnSpc>
                <a:spcPct val="107000"/>
              </a:lnSpc>
              <a:spcBef>
                <a:spcPts val="1200"/>
              </a:spcBef>
              <a:buFont typeface="Arial" panose="020B0604020202020204" pitchFamily="34" charset="0"/>
              <a:buNone/>
              <a:defRPr sz="28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9" name="Footer Placeholder 2">
            <a:extLst>
              <a:ext uri="{FF2B5EF4-FFF2-40B4-BE49-F238E27FC236}">
                <a16:creationId xmlns:a16="http://schemas.microsoft.com/office/drawing/2014/main" id="{F11DEBD1-5919-4686-9452-739A6D1692D0}"/>
              </a:ext>
            </a:extLst>
          </p:cNvPr>
          <p:cNvSpPr>
            <a:spLocks noGrp="1"/>
          </p:cNvSpPr>
          <p:nvPr>
            <p:ph type="ftr" sz="quarter" idx="16"/>
          </p:nvPr>
        </p:nvSpPr>
        <p:spPr bwMode="gray">
          <a:xfrm>
            <a:off x="8103394" y="6236208"/>
            <a:ext cx="329184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40000"/>
                    <a:lumOff val="60000"/>
                  </a:schemeClr>
                </a:solidFill>
              </a:defRPr>
            </a:lvl1pPr>
          </a:lstStyle>
          <a:p>
            <a:r>
              <a:rPr lang="en-US" dirty="0"/>
              <a:t>Source sample text</a:t>
            </a:r>
          </a:p>
        </p:txBody>
      </p:sp>
      <p:sp>
        <p:nvSpPr>
          <p:cNvPr id="11" name="TextBox 10">
            <a:extLst>
              <a:ext uri="{FF2B5EF4-FFF2-40B4-BE49-F238E27FC236}">
                <a16:creationId xmlns:a16="http://schemas.microsoft.com/office/drawing/2014/main" id="{435DC34B-0DF9-44EF-8844-6F6CC8EEFC02}"/>
              </a:ext>
            </a:extLst>
          </p:cNvPr>
          <p:cNvSpPr txBox="1"/>
          <p:nvPr userDrawn="1"/>
        </p:nvSpPr>
        <p:spPr bwMode="gray">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40000"/>
                    <a:lumOff val="6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40000"/>
                  <a:lumOff val="60000"/>
                </a:schemeClr>
              </a:solidFill>
              <a:latin typeface="+mn-lt"/>
              <a:ea typeface="+mn-ea"/>
              <a:cs typeface="+mn-cs"/>
            </a:endParaRPr>
          </a:p>
        </p:txBody>
      </p:sp>
      <p:sp>
        <p:nvSpPr>
          <p:cNvPr id="10" name="Title 1">
            <a:extLst>
              <a:ext uri="{FF2B5EF4-FFF2-40B4-BE49-F238E27FC236}">
                <a16:creationId xmlns:a16="http://schemas.microsoft.com/office/drawing/2014/main" id="{8DC30169-2852-41FD-A7C3-4826B66A052C}"/>
              </a:ext>
            </a:extLst>
          </p:cNvPr>
          <p:cNvSpPr>
            <a:spLocks noGrp="1"/>
          </p:cNvSpPr>
          <p:nvPr>
            <p:ph type="title"/>
          </p:nvPr>
        </p:nvSpPr>
        <p:spPr bwMode="gray">
          <a:xfrm>
            <a:off x="8108300" y="2797094"/>
            <a:ext cx="3574220" cy="1787605"/>
          </a:xfrm>
        </p:spPr>
        <p:txBody>
          <a:bodyPr wrap="square">
            <a:spAutoFit/>
          </a:bodyPr>
          <a:lstStyle>
            <a:lvl1pPr>
              <a:lnSpc>
                <a:spcPct val="87000"/>
              </a:lnSpc>
              <a:defRPr sz="4400">
                <a:solidFill>
                  <a:schemeClr val="bg1"/>
                </a:solidFill>
              </a:defRPr>
            </a:lvl1pPr>
          </a:lstStyle>
          <a:p>
            <a:r>
              <a:rPr lang="en-US"/>
              <a:t>Click to edit Master title style</a:t>
            </a:r>
            <a:endParaRPr lang="en-US" dirty="0"/>
          </a:p>
        </p:txBody>
      </p:sp>
      <p:sp>
        <p:nvSpPr>
          <p:cNvPr id="12" name="TextBox 11">
            <a:extLst>
              <a:ext uri="{FF2B5EF4-FFF2-40B4-BE49-F238E27FC236}">
                <a16:creationId xmlns:a16="http://schemas.microsoft.com/office/drawing/2014/main" id="{52653BB1-3871-4273-8DAE-A489FD7F548C}"/>
              </a:ext>
            </a:extLst>
          </p:cNvPr>
          <p:cNvSpPr txBox="1"/>
          <p:nvPr userDrawn="1"/>
        </p:nvSpPr>
        <p:spPr>
          <a:xfrm>
            <a:off x="8119872" y="6417159"/>
            <a:ext cx="3221736"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521430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Image Left Midnight">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7531546" cy="6858000"/>
          </a:xfrm>
          <a:prstGeom prst="rect">
            <a:avLst/>
          </a:prstGeom>
          <a:noFill/>
        </p:spPr>
        <p:txBody>
          <a:bodyPr anchor="ctr"/>
          <a:lstStyle>
            <a:lvl1pPr marL="0" indent="0" algn="ctr">
              <a:buNone/>
              <a:defRPr>
                <a:solidFill>
                  <a:schemeClr val="tx1"/>
                </a:solidFill>
              </a:defRPr>
            </a:lvl1pPr>
          </a:lstStyle>
          <a:p>
            <a:r>
              <a:rPr lang="en-US"/>
              <a:t>Click icon to add picture</a:t>
            </a:r>
            <a:endParaRPr lang="en-US" dirty="0"/>
          </a:p>
        </p:txBody>
      </p:sp>
      <p:sp>
        <p:nvSpPr>
          <p:cNvPr id="5" name="Rectangle 4">
            <a:extLst>
              <a:ext uri="{FF2B5EF4-FFF2-40B4-BE49-F238E27FC236}">
                <a16:creationId xmlns:a16="http://schemas.microsoft.com/office/drawing/2014/main" id="{36D6BE73-B9C8-47A2-984C-E200BA96DCB3}"/>
              </a:ext>
            </a:extLst>
          </p:cNvPr>
          <p:cNvSpPr/>
          <p:nvPr/>
        </p:nvSpPr>
        <p:spPr bwMode="gray">
          <a:xfrm>
            <a:off x="7533627" y="0"/>
            <a:ext cx="4658373"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49" name="Rectangle 48">
            <a:extLst>
              <a:ext uri="{FF2B5EF4-FFF2-40B4-BE49-F238E27FC236}">
                <a16:creationId xmlns:a16="http://schemas.microsoft.com/office/drawing/2014/main" id="{E8341B37-0E89-4536-852D-25A8E380261E}"/>
              </a:ext>
            </a:extLst>
          </p:cNvPr>
          <p:cNvSpPr/>
          <p:nvPr userDrawn="1"/>
        </p:nvSpPr>
        <p:spPr bwMode="gray">
          <a:xfrm flipH="1">
            <a:off x="7525676" y="0"/>
            <a:ext cx="493776" cy="6858000"/>
          </a:xfrm>
          <a:prstGeom prst="rect">
            <a:avLst/>
          </a:prstGeom>
          <a:gradFill flip="none" rotWithShape="1">
            <a:gsLst>
              <a:gs pos="0">
                <a:schemeClr val="tx2"/>
              </a:gs>
              <a:gs pos="100000">
                <a:srgbClr val="061018"/>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8103394" y="4743450"/>
            <a:ext cx="3574222" cy="1280160"/>
          </a:xfrm>
          <a:prstGeom prst="rect">
            <a:avLst/>
          </a:prstGeom>
        </p:spPr>
        <p:txBody>
          <a:bodyPr anchor="t"/>
          <a:lstStyle>
            <a:lvl1pPr marL="0" indent="0">
              <a:lnSpc>
                <a:spcPct val="96000"/>
              </a:lnSpc>
              <a:buClr>
                <a:schemeClr val="bg1"/>
              </a:buClr>
              <a:buNone/>
              <a:defRPr sz="1800">
                <a:solidFill>
                  <a:schemeClr val="bg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800">
                <a:solidFill>
                  <a:schemeClr val="bg1"/>
                </a:solidFill>
              </a:defRPr>
            </a:lvl4pPr>
            <a:lvl5pPr marL="0" indent="0">
              <a:lnSpc>
                <a:spcPct val="107000"/>
              </a:lnSpc>
              <a:spcBef>
                <a:spcPts val="1200"/>
              </a:spcBef>
              <a:buFont typeface="Arial" panose="020B0604020202020204" pitchFamily="34" charset="0"/>
              <a:buNone/>
              <a:defRPr sz="28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9" name="Footer Placeholder 2">
            <a:extLst>
              <a:ext uri="{FF2B5EF4-FFF2-40B4-BE49-F238E27FC236}">
                <a16:creationId xmlns:a16="http://schemas.microsoft.com/office/drawing/2014/main" id="{F11DEBD1-5919-4686-9452-739A6D1692D0}"/>
              </a:ext>
            </a:extLst>
          </p:cNvPr>
          <p:cNvSpPr>
            <a:spLocks noGrp="1"/>
          </p:cNvSpPr>
          <p:nvPr>
            <p:ph type="ftr" sz="quarter" idx="16"/>
          </p:nvPr>
        </p:nvSpPr>
        <p:spPr bwMode="gray">
          <a:xfrm>
            <a:off x="8103394" y="6236208"/>
            <a:ext cx="329184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dirty="0"/>
              <a:t>Source sample text</a:t>
            </a:r>
          </a:p>
        </p:txBody>
      </p:sp>
      <p:sp>
        <p:nvSpPr>
          <p:cNvPr id="11" name="TextBox 10">
            <a:extLst>
              <a:ext uri="{FF2B5EF4-FFF2-40B4-BE49-F238E27FC236}">
                <a16:creationId xmlns:a16="http://schemas.microsoft.com/office/drawing/2014/main" id="{435DC34B-0DF9-44EF-8844-6F6CC8EEFC02}"/>
              </a:ext>
            </a:extLst>
          </p:cNvPr>
          <p:cNvSpPr txBox="1"/>
          <p:nvPr userDrawn="1"/>
        </p:nvSpPr>
        <p:spPr bwMode="gray">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60000"/>
                  <a:lumOff val="40000"/>
                </a:schemeClr>
              </a:solidFill>
              <a:latin typeface="+mn-lt"/>
              <a:ea typeface="+mn-ea"/>
              <a:cs typeface="+mn-cs"/>
            </a:endParaRPr>
          </a:p>
        </p:txBody>
      </p:sp>
      <p:sp>
        <p:nvSpPr>
          <p:cNvPr id="10" name="Title 1">
            <a:extLst>
              <a:ext uri="{FF2B5EF4-FFF2-40B4-BE49-F238E27FC236}">
                <a16:creationId xmlns:a16="http://schemas.microsoft.com/office/drawing/2014/main" id="{F8B30772-61E4-4188-8773-0B3D2EF52290}"/>
              </a:ext>
            </a:extLst>
          </p:cNvPr>
          <p:cNvSpPr>
            <a:spLocks noGrp="1"/>
          </p:cNvSpPr>
          <p:nvPr>
            <p:ph type="title"/>
          </p:nvPr>
        </p:nvSpPr>
        <p:spPr bwMode="gray">
          <a:xfrm>
            <a:off x="8108300" y="2797094"/>
            <a:ext cx="3574220" cy="1787605"/>
          </a:xfrm>
        </p:spPr>
        <p:txBody>
          <a:bodyPr wrap="square">
            <a:spAutoFit/>
          </a:bodyPr>
          <a:lstStyle>
            <a:lvl1pPr>
              <a:lnSpc>
                <a:spcPct val="87000"/>
              </a:lnSpc>
              <a:defRPr sz="4400">
                <a:solidFill>
                  <a:schemeClr val="bg1"/>
                </a:solidFill>
              </a:defRPr>
            </a:lvl1pPr>
          </a:lstStyle>
          <a:p>
            <a:r>
              <a:rPr lang="en-US"/>
              <a:t>Click to edit Master title style</a:t>
            </a:r>
            <a:endParaRPr lang="en-US" dirty="0"/>
          </a:p>
        </p:txBody>
      </p:sp>
      <p:sp>
        <p:nvSpPr>
          <p:cNvPr id="12" name="TextBox 11">
            <a:extLst>
              <a:ext uri="{FF2B5EF4-FFF2-40B4-BE49-F238E27FC236}">
                <a16:creationId xmlns:a16="http://schemas.microsoft.com/office/drawing/2014/main" id="{F8F345D6-9069-4760-8E13-E4947123A2BA}"/>
              </a:ext>
            </a:extLst>
          </p:cNvPr>
          <p:cNvSpPr txBox="1"/>
          <p:nvPr userDrawn="1"/>
        </p:nvSpPr>
        <p:spPr>
          <a:xfrm>
            <a:off x="8119872" y="6417159"/>
            <a:ext cx="3221736"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342090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Image Right Blue">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C4F80DE-5D56-47D8-8FA8-D6E5D8B85FA8}"/>
              </a:ext>
            </a:extLst>
          </p:cNvPr>
          <p:cNvSpPr/>
          <p:nvPr userDrawn="1"/>
        </p:nvSpPr>
        <p:spPr bwMode="gray">
          <a:xfrm>
            <a:off x="0" y="0"/>
            <a:ext cx="465837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15" name="Rectangle 14">
            <a:extLst>
              <a:ext uri="{FF2B5EF4-FFF2-40B4-BE49-F238E27FC236}">
                <a16:creationId xmlns:a16="http://schemas.microsoft.com/office/drawing/2014/main" id="{096897AF-98CA-40A5-9DA9-73AFB4E1D4EF}"/>
              </a:ext>
            </a:extLst>
          </p:cNvPr>
          <p:cNvSpPr/>
          <p:nvPr userDrawn="1"/>
        </p:nvSpPr>
        <p:spPr bwMode="gray">
          <a:xfrm>
            <a:off x="4164598" y="0"/>
            <a:ext cx="493776" cy="6858000"/>
          </a:xfrm>
          <a:prstGeom prst="rect">
            <a:avLst/>
          </a:prstGeom>
          <a:gradFill flip="none" rotWithShape="1">
            <a:gsLst>
              <a:gs pos="75000">
                <a:srgbClr val="233DA8"/>
              </a:gs>
              <a:gs pos="0">
                <a:schemeClr val="accent1">
                  <a:alpha val="0"/>
                </a:schemeClr>
              </a:gs>
              <a:gs pos="100000">
                <a:schemeClr val="accent1">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4658374" y="0"/>
            <a:ext cx="7533626" cy="6858000"/>
          </a:xfrm>
          <a:prstGeom prst="rect">
            <a:avLst/>
          </a:prstGeom>
          <a:noFill/>
        </p:spPr>
        <p:txBody>
          <a:bodyPr anchor="ctr"/>
          <a:lstStyle>
            <a:lvl1pPr marL="0" indent="0" algn="ctr">
              <a:buNone/>
              <a:defRPr>
                <a:solidFill>
                  <a:schemeClr val="tx1"/>
                </a:solidFill>
              </a:defRPr>
            </a:lvl1pPr>
          </a:lstStyle>
          <a:p>
            <a:r>
              <a:rPr lang="en-US"/>
              <a:t>Click icon to add picture</a:t>
            </a:r>
            <a:endParaRPr lang="en-US" dirty="0"/>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495300" y="4743450"/>
            <a:ext cx="3556000" cy="1280160"/>
          </a:xfrm>
          <a:prstGeom prst="rect">
            <a:avLst/>
          </a:prstGeom>
        </p:spPr>
        <p:txBody>
          <a:bodyPr anchor="t"/>
          <a:lstStyle>
            <a:lvl1pPr marL="0" indent="0">
              <a:lnSpc>
                <a:spcPct val="96000"/>
              </a:lnSpc>
              <a:buClr>
                <a:schemeClr val="bg1"/>
              </a:buClr>
              <a:buNone/>
              <a:defRPr sz="1800">
                <a:solidFill>
                  <a:schemeClr val="bg1"/>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8" name="Footer Placeholder 2">
            <a:extLst>
              <a:ext uri="{FF2B5EF4-FFF2-40B4-BE49-F238E27FC236}">
                <a16:creationId xmlns:a16="http://schemas.microsoft.com/office/drawing/2014/main" id="{BE859372-4677-4C6F-BF6E-40E3BFADA6DE}"/>
              </a:ext>
            </a:extLst>
          </p:cNvPr>
          <p:cNvSpPr>
            <a:spLocks noGrp="1"/>
          </p:cNvSpPr>
          <p:nvPr>
            <p:ph type="ftr" sz="quarter" idx="16"/>
          </p:nvPr>
        </p:nvSpPr>
        <p:spPr bwMode="gray">
          <a:xfrm>
            <a:off x="495300" y="6236208"/>
            <a:ext cx="355701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2">
                    <a:lumMod val="60000"/>
                    <a:lumOff val="40000"/>
                  </a:schemeClr>
                </a:solidFill>
              </a:defRPr>
            </a:lvl1pPr>
          </a:lstStyle>
          <a:p>
            <a:r>
              <a:rPr lang="en-US" dirty="0"/>
              <a:t>Source sample text</a:t>
            </a:r>
          </a:p>
        </p:txBody>
      </p:sp>
      <p:sp>
        <p:nvSpPr>
          <p:cNvPr id="10" name="Title 1">
            <a:extLst>
              <a:ext uri="{FF2B5EF4-FFF2-40B4-BE49-F238E27FC236}">
                <a16:creationId xmlns:a16="http://schemas.microsoft.com/office/drawing/2014/main" id="{6435A7F3-6D74-487F-B987-EE024614BB1E}"/>
              </a:ext>
            </a:extLst>
          </p:cNvPr>
          <p:cNvSpPr>
            <a:spLocks noGrp="1"/>
          </p:cNvSpPr>
          <p:nvPr>
            <p:ph type="title"/>
          </p:nvPr>
        </p:nvSpPr>
        <p:spPr bwMode="gray">
          <a:xfrm>
            <a:off x="495300" y="2797094"/>
            <a:ext cx="3574220" cy="1787605"/>
          </a:xfrm>
        </p:spPr>
        <p:txBody>
          <a:bodyPr wrap="square">
            <a:spAutoFit/>
          </a:bodyPr>
          <a:lstStyle>
            <a:lvl1pPr>
              <a:lnSpc>
                <a:spcPct val="87000"/>
              </a:lnSpc>
              <a:defRPr sz="4400">
                <a:solidFill>
                  <a:schemeClr val="bg1"/>
                </a:solidFill>
              </a:defRPr>
            </a:lvl1pPr>
          </a:lstStyle>
          <a:p>
            <a:r>
              <a:rPr lang="en-US"/>
              <a:t>Click to edit Master title style</a:t>
            </a:r>
            <a:endParaRPr lang="en-US" dirty="0"/>
          </a:p>
        </p:txBody>
      </p:sp>
      <p:sp>
        <p:nvSpPr>
          <p:cNvPr id="9" name="TextBox 8">
            <a:extLst>
              <a:ext uri="{FF2B5EF4-FFF2-40B4-BE49-F238E27FC236}">
                <a16:creationId xmlns:a16="http://schemas.microsoft.com/office/drawing/2014/main" id="{FF35BCC7-4BD8-49C2-BBC6-380668560F3D}"/>
              </a:ext>
            </a:extLst>
          </p:cNvPr>
          <p:cNvSpPr txBox="1"/>
          <p:nvPr userDrawn="1"/>
        </p:nvSpPr>
        <p:spPr>
          <a:xfrm>
            <a:off x="495300" y="6417159"/>
            <a:ext cx="3221736"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2">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427904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Image Right Light Blue">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C4F80DE-5D56-47D8-8FA8-D6E5D8B85FA8}"/>
              </a:ext>
            </a:extLst>
          </p:cNvPr>
          <p:cNvSpPr/>
          <p:nvPr userDrawn="1"/>
        </p:nvSpPr>
        <p:spPr bwMode="gray">
          <a:xfrm>
            <a:off x="0" y="0"/>
            <a:ext cx="465837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15" name="Rectangle 14">
            <a:extLst>
              <a:ext uri="{FF2B5EF4-FFF2-40B4-BE49-F238E27FC236}">
                <a16:creationId xmlns:a16="http://schemas.microsoft.com/office/drawing/2014/main" id="{096897AF-98CA-40A5-9DA9-73AFB4E1D4EF}"/>
              </a:ext>
            </a:extLst>
          </p:cNvPr>
          <p:cNvSpPr/>
          <p:nvPr userDrawn="1"/>
        </p:nvSpPr>
        <p:spPr bwMode="gray">
          <a:xfrm>
            <a:off x="4164598" y="0"/>
            <a:ext cx="493776" cy="6858000"/>
          </a:xfrm>
          <a:prstGeom prst="rect">
            <a:avLst/>
          </a:prstGeom>
          <a:gradFill flip="none" rotWithShape="1">
            <a:gsLst>
              <a:gs pos="75000">
                <a:srgbClr val="6383DE"/>
              </a:gs>
              <a:gs pos="100000">
                <a:srgbClr val="3F59AD">
                  <a:lumMod val="90000"/>
                  <a:lumOff val="10000"/>
                </a:srgbClr>
              </a:gs>
              <a:gs pos="0">
                <a:schemeClr val="accent2">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4658374" y="0"/>
            <a:ext cx="7533626" cy="6858000"/>
          </a:xfrm>
          <a:prstGeom prst="rect">
            <a:avLst/>
          </a:prstGeom>
          <a:noFill/>
        </p:spPr>
        <p:txBody>
          <a:bodyPr anchor="ctr"/>
          <a:lstStyle>
            <a:lvl1pPr marL="0" indent="0" algn="ctr">
              <a:buNone/>
              <a:defRPr>
                <a:solidFill>
                  <a:schemeClr val="tx1"/>
                </a:solidFill>
              </a:defRPr>
            </a:lvl1pPr>
          </a:lstStyle>
          <a:p>
            <a:r>
              <a:rPr lang="en-US"/>
              <a:t>Click icon to add picture</a:t>
            </a:r>
            <a:endParaRPr lang="en-US" dirty="0"/>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black">
          <a:xfrm>
            <a:off x="495300" y="4743450"/>
            <a:ext cx="3556000" cy="1280160"/>
          </a:xfrm>
          <a:prstGeom prst="rect">
            <a:avLst/>
          </a:prstGeom>
        </p:spPr>
        <p:txBody>
          <a:bodyPr anchor="t"/>
          <a:lstStyle>
            <a:lvl1pPr marL="0" indent="0">
              <a:lnSpc>
                <a:spcPct val="96000"/>
              </a:lnSpc>
              <a:buClr>
                <a:schemeClr val="bg1"/>
              </a:buClr>
              <a:buNone/>
              <a:defRPr sz="1800">
                <a:solidFill>
                  <a:schemeClr val="bg1"/>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8" name="Footer Placeholder 2">
            <a:extLst>
              <a:ext uri="{FF2B5EF4-FFF2-40B4-BE49-F238E27FC236}">
                <a16:creationId xmlns:a16="http://schemas.microsoft.com/office/drawing/2014/main" id="{624A2011-D876-411A-AE88-8884DC253188}"/>
              </a:ext>
            </a:extLst>
          </p:cNvPr>
          <p:cNvSpPr>
            <a:spLocks noGrp="1"/>
          </p:cNvSpPr>
          <p:nvPr>
            <p:ph type="ftr" sz="quarter" idx="16"/>
          </p:nvPr>
        </p:nvSpPr>
        <p:spPr>
          <a:xfrm>
            <a:off x="495300" y="6236208"/>
            <a:ext cx="355701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2">
                    <a:lumMod val="40000"/>
                    <a:lumOff val="60000"/>
                  </a:schemeClr>
                </a:solidFill>
              </a:defRPr>
            </a:lvl1pPr>
          </a:lstStyle>
          <a:p>
            <a:r>
              <a:rPr lang="en-US" dirty="0"/>
              <a:t>Source sample text</a:t>
            </a:r>
          </a:p>
        </p:txBody>
      </p:sp>
      <p:sp>
        <p:nvSpPr>
          <p:cNvPr id="9" name="Title 1">
            <a:extLst>
              <a:ext uri="{FF2B5EF4-FFF2-40B4-BE49-F238E27FC236}">
                <a16:creationId xmlns:a16="http://schemas.microsoft.com/office/drawing/2014/main" id="{BCE7E5EC-A980-499E-B261-9B6A724F45FB}"/>
              </a:ext>
            </a:extLst>
          </p:cNvPr>
          <p:cNvSpPr>
            <a:spLocks noGrp="1"/>
          </p:cNvSpPr>
          <p:nvPr>
            <p:ph type="title"/>
          </p:nvPr>
        </p:nvSpPr>
        <p:spPr>
          <a:xfrm>
            <a:off x="495300" y="2797094"/>
            <a:ext cx="3574220" cy="1787605"/>
          </a:xfrm>
        </p:spPr>
        <p:txBody>
          <a:bodyPr wrap="square">
            <a:spAutoFit/>
          </a:bodyPr>
          <a:lstStyle>
            <a:lvl1pPr>
              <a:lnSpc>
                <a:spcPct val="87000"/>
              </a:lnSpc>
              <a:defRPr sz="4400">
                <a:solidFill>
                  <a:schemeClr val="bg1"/>
                </a:solidFill>
              </a:defRPr>
            </a:lvl1pPr>
          </a:lstStyle>
          <a:p>
            <a:r>
              <a:rPr lang="en-US"/>
              <a:t>Click to edit Master title style</a:t>
            </a:r>
            <a:endParaRPr lang="en-US" dirty="0"/>
          </a:p>
        </p:txBody>
      </p:sp>
      <p:sp>
        <p:nvSpPr>
          <p:cNvPr id="10" name="TextBox 9">
            <a:extLst>
              <a:ext uri="{FF2B5EF4-FFF2-40B4-BE49-F238E27FC236}">
                <a16:creationId xmlns:a16="http://schemas.microsoft.com/office/drawing/2014/main" id="{F64645A4-71D6-4B67-8548-722C4D864A8E}"/>
              </a:ext>
            </a:extLst>
          </p:cNvPr>
          <p:cNvSpPr txBox="1"/>
          <p:nvPr userDrawn="1"/>
        </p:nvSpPr>
        <p:spPr>
          <a:xfrm>
            <a:off x="495300" y="6417159"/>
            <a:ext cx="3221736"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2">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4113636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Image Right Teal">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C4F80DE-5D56-47D8-8FA8-D6E5D8B85FA8}"/>
              </a:ext>
            </a:extLst>
          </p:cNvPr>
          <p:cNvSpPr/>
          <p:nvPr userDrawn="1"/>
        </p:nvSpPr>
        <p:spPr bwMode="gray">
          <a:xfrm>
            <a:off x="0" y="0"/>
            <a:ext cx="4658374"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15" name="Rectangle 14">
            <a:extLst>
              <a:ext uri="{FF2B5EF4-FFF2-40B4-BE49-F238E27FC236}">
                <a16:creationId xmlns:a16="http://schemas.microsoft.com/office/drawing/2014/main" id="{096897AF-98CA-40A5-9DA9-73AFB4E1D4EF}"/>
              </a:ext>
            </a:extLst>
          </p:cNvPr>
          <p:cNvSpPr/>
          <p:nvPr userDrawn="1"/>
        </p:nvSpPr>
        <p:spPr bwMode="gray">
          <a:xfrm>
            <a:off x="4164598" y="0"/>
            <a:ext cx="493776" cy="6858000"/>
          </a:xfrm>
          <a:prstGeom prst="rect">
            <a:avLst/>
          </a:prstGeom>
          <a:gradFill flip="none" rotWithShape="1">
            <a:gsLst>
              <a:gs pos="0">
                <a:schemeClr val="accent3"/>
              </a:gs>
              <a:gs pos="100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4658374" y="0"/>
            <a:ext cx="7533626" cy="6858000"/>
          </a:xfrm>
          <a:prstGeom prst="rect">
            <a:avLst/>
          </a:prstGeom>
          <a:noFill/>
        </p:spPr>
        <p:txBody>
          <a:bodyPr anchor="ctr"/>
          <a:lstStyle>
            <a:lvl1pPr marL="0" indent="0" algn="ctr">
              <a:buNone/>
              <a:defRPr>
                <a:solidFill>
                  <a:schemeClr val="tx1"/>
                </a:solidFill>
              </a:defRPr>
            </a:lvl1pPr>
          </a:lstStyle>
          <a:p>
            <a:r>
              <a:rPr lang="en-US"/>
              <a:t>Click icon to add picture</a:t>
            </a:r>
            <a:endParaRPr lang="en-US" dirty="0"/>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black">
          <a:xfrm>
            <a:off x="495300" y="4743450"/>
            <a:ext cx="3555999" cy="1280160"/>
          </a:xfrm>
          <a:prstGeom prst="rect">
            <a:avLst/>
          </a:prstGeom>
        </p:spPr>
        <p:txBody>
          <a:bodyPr anchor="t"/>
          <a:lstStyle>
            <a:lvl1pPr marL="0" indent="0">
              <a:lnSpc>
                <a:spcPct val="96000"/>
              </a:lnSpc>
              <a:buClr>
                <a:schemeClr val="bg1"/>
              </a:buClr>
              <a:buNone/>
              <a:defRPr sz="1800">
                <a:solidFill>
                  <a:schemeClr val="bg1"/>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8" name="Footer Placeholder 2">
            <a:extLst>
              <a:ext uri="{FF2B5EF4-FFF2-40B4-BE49-F238E27FC236}">
                <a16:creationId xmlns:a16="http://schemas.microsoft.com/office/drawing/2014/main" id="{2B7861F5-3EBA-4F8B-961A-D9B20FF749FC}"/>
              </a:ext>
            </a:extLst>
          </p:cNvPr>
          <p:cNvSpPr>
            <a:spLocks noGrp="1"/>
          </p:cNvSpPr>
          <p:nvPr>
            <p:ph type="ftr" sz="quarter" idx="16"/>
          </p:nvPr>
        </p:nvSpPr>
        <p:spPr>
          <a:xfrm>
            <a:off x="495300" y="6236208"/>
            <a:ext cx="355701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4">
                    <a:lumMod val="60000"/>
                    <a:lumOff val="40000"/>
                  </a:schemeClr>
                </a:solidFill>
              </a:defRPr>
            </a:lvl1pPr>
          </a:lstStyle>
          <a:p>
            <a:r>
              <a:rPr lang="en-US"/>
              <a:t>Source sample text</a:t>
            </a:r>
            <a:endParaRPr lang="en-US" dirty="0"/>
          </a:p>
        </p:txBody>
      </p:sp>
      <p:sp>
        <p:nvSpPr>
          <p:cNvPr id="9" name="Title 1">
            <a:extLst>
              <a:ext uri="{FF2B5EF4-FFF2-40B4-BE49-F238E27FC236}">
                <a16:creationId xmlns:a16="http://schemas.microsoft.com/office/drawing/2014/main" id="{2868BC3B-427B-42AE-99BE-43783D38DBAC}"/>
              </a:ext>
            </a:extLst>
          </p:cNvPr>
          <p:cNvSpPr>
            <a:spLocks noGrp="1"/>
          </p:cNvSpPr>
          <p:nvPr>
            <p:ph type="title"/>
          </p:nvPr>
        </p:nvSpPr>
        <p:spPr>
          <a:xfrm>
            <a:off x="495300" y="2797094"/>
            <a:ext cx="3574220" cy="1787605"/>
          </a:xfrm>
        </p:spPr>
        <p:txBody>
          <a:bodyPr wrap="square">
            <a:spAutoFit/>
          </a:bodyPr>
          <a:lstStyle>
            <a:lvl1pPr>
              <a:lnSpc>
                <a:spcPct val="87000"/>
              </a:lnSpc>
              <a:defRPr sz="4400">
                <a:solidFill>
                  <a:schemeClr val="bg1"/>
                </a:solidFill>
              </a:defRPr>
            </a:lvl1pPr>
          </a:lstStyle>
          <a:p>
            <a:r>
              <a:rPr lang="en-US"/>
              <a:t>Click to edit Master title style</a:t>
            </a:r>
            <a:endParaRPr lang="en-US" dirty="0"/>
          </a:p>
        </p:txBody>
      </p:sp>
      <p:sp>
        <p:nvSpPr>
          <p:cNvPr id="10" name="TextBox 9">
            <a:extLst>
              <a:ext uri="{FF2B5EF4-FFF2-40B4-BE49-F238E27FC236}">
                <a16:creationId xmlns:a16="http://schemas.microsoft.com/office/drawing/2014/main" id="{9E9ACBEF-8312-4672-8CCC-A5FC918C9E3D}"/>
              </a:ext>
            </a:extLst>
          </p:cNvPr>
          <p:cNvSpPr txBox="1"/>
          <p:nvPr userDrawn="1"/>
        </p:nvSpPr>
        <p:spPr>
          <a:xfrm>
            <a:off x="495300" y="6417159"/>
            <a:ext cx="3221736"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3">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214307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Gun Metal">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D9F9C18C-4185-44B8-A8F7-0B0E67D86A05}"/>
              </a:ext>
            </a:extLst>
          </p:cNvPr>
          <p:cNvGrpSpPr/>
          <p:nvPr userDrawn="1"/>
        </p:nvGrpSpPr>
        <p:grpSpPr>
          <a:xfrm>
            <a:off x="-1" y="-3"/>
            <a:ext cx="9789436" cy="6167628"/>
            <a:chOff x="-1" y="-3"/>
            <a:chExt cx="9789436" cy="6167628"/>
          </a:xfrm>
        </p:grpSpPr>
        <p:sp>
          <p:nvSpPr>
            <p:cNvPr id="71" name="Rectangle: Single Corner Rounded 55">
              <a:extLst>
                <a:ext uri="{FF2B5EF4-FFF2-40B4-BE49-F238E27FC236}">
                  <a16:creationId xmlns:a16="http://schemas.microsoft.com/office/drawing/2014/main" id="{8EA3C713-B8AC-4809-9208-3E3B708504DD}"/>
                </a:ext>
              </a:extLst>
            </p:cNvPr>
            <p:cNvSpPr/>
            <p:nvPr userDrawn="1"/>
          </p:nvSpPr>
          <p:spPr bwMode="gray">
            <a:xfrm flipV="1">
              <a:off x="-1" y="2"/>
              <a:ext cx="9779986" cy="6167623"/>
            </a:xfrm>
            <a:prstGeom prst="round1Rect">
              <a:avLst>
                <a:gd name="adj" fmla="val 1969"/>
              </a:avLst>
            </a:prstGeom>
            <a:solidFill>
              <a:schemeClr val="accent6"/>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dirty="0">
                <a:solidFill>
                  <a:prstClr val="white"/>
                </a:solidFill>
              </a:endParaRPr>
            </a:p>
          </p:txBody>
        </p:sp>
        <p:sp>
          <p:nvSpPr>
            <p:cNvPr id="72" name="Rectangle: Single Corner Rounded 49">
              <a:extLst>
                <a:ext uri="{FF2B5EF4-FFF2-40B4-BE49-F238E27FC236}">
                  <a16:creationId xmlns:a16="http://schemas.microsoft.com/office/drawing/2014/main" id="{4EEC7D30-2878-4223-82F7-D2AC2961696B}"/>
                </a:ext>
              </a:extLst>
            </p:cNvPr>
            <p:cNvSpPr/>
            <p:nvPr userDrawn="1"/>
          </p:nvSpPr>
          <p:spPr bwMode="gray">
            <a:xfrm flipV="1">
              <a:off x="9537470" y="2"/>
              <a:ext cx="251965" cy="6167623"/>
            </a:xfrm>
            <a:prstGeom prst="round1Rect">
              <a:avLst>
                <a:gd name="adj" fmla="val 50000"/>
              </a:avLst>
            </a:prstGeom>
            <a:gradFill flip="none" rotWithShape="1">
              <a:gsLst>
                <a:gs pos="100000">
                  <a:schemeClr val="accent6">
                    <a:lumMod val="50000"/>
                    <a:alpha val="65000"/>
                  </a:schemeClr>
                </a:gs>
                <a:gs pos="0">
                  <a:schemeClr val="accent6">
                    <a:alpha val="0"/>
                  </a:schemeClr>
                </a:gs>
                <a:gs pos="64000">
                  <a:schemeClr val="accent6">
                    <a:lumMod val="50000"/>
                    <a:alpha val="35000"/>
                  </a:schemeClr>
                </a:gs>
              </a:gsLst>
              <a:lin ang="0" scaled="1"/>
              <a:tileRect/>
            </a:gradFill>
            <a:ln w="10795" cap="flat" cmpd="sng" algn="ctr">
              <a:noFill/>
              <a:prstDash val="solid"/>
            </a:ln>
            <a:effectLst/>
          </p:spPr>
          <p:txBody>
            <a:bodyPr rtlCol="0" anchor="ctr"/>
            <a:lstStyle/>
            <a:p>
              <a:pPr lvl="0" algn="ctr"/>
              <a:endParaRPr lang="en-US" kern="0" dirty="0">
                <a:solidFill>
                  <a:prstClr val="white"/>
                </a:solidFill>
              </a:endParaRPr>
            </a:p>
          </p:txBody>
        </p:sp>
        <p:sp>
          <p:nvSpPr>
            <p:cNvPr id="76" name="Rectangle: Single Corner Rounded 61">
              <a:extLst>
                <a:ext uri="{FF2B5EF4-FFF2-40B4-BE49-F238E27FC236}">
                  <a16:creationId xmlns:a16="http://schemas.microsoft.com/office/drawing/2014/main" id="{1BFF8163-93A0-42A6-BDE3-CBBEB8EDFE2F}"/>
                </a:ext>
              </a:extLst>
            </p:cNvPr>
            <p:cNvSpPr/>
            <p:nvPr/>
          </p:nvSpPr>
          <p:spPr bwMode="gray">
            <a:xfrm flipV="1">
              <a:off x="0" y="-3"/>
              <a:ext cx="8507176" cy="5477243"/>
            </a:xfrm>
            <a:prstGeom prst="round1Rect">
              <a:avLst>
                <a:gd name="adj" fmla="val 2348"/>
              </a:avLst>
            </a:prstGeom>
            <a:solidFill>
              <a:schemeClr val="accent5"/>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dirty="0">
                <a:solidFill>
                  <a:prstClr val="white"/>
                </a:solidFill>
              </a:endParaRPr>
            </a:p>
          </p:txBody>
        </p:sp>
        <p:sp>
          <p:nvSpPr>
            <p:cNvPr id="14" name="first shadow">
              <a:extLst>
                <a:ext uri="{FF2B5EF4-FFF2-40B4-BE49-F238E27FC236}">
                  <a16:creationId xmlns:a16="http://schemas.microsoft.com/office/drawing/2014/main" id="{45B2270E-52C5-4478-9D7B-6EBAC263E5EC}"/>
                </a:ext>
              </a:extLst>
            </p:cNvPr>
            <p:cNvSpPr/>
            <p:nvPr userDrawn="1"/>
          </p:nvSpPr>
          <p:spPr bwMode="gray">
            <a:xfrm flipV="1">
              <a:off x="7771339" y="0"/>
              <a:ext cx="735836" cy="5477240"/>
            </a:xfrm>
            <a:prstGeom prst="round1Rect">
              <a:avLst>
                <a:gd name="adj" fmla="val 17346"/>
              </a:avLst>
            </a:prstGeom>
            <a:gradFill flip="none" rotWithShape="0">
              <a:gsLst>
                <a:gs pos="100000">
                  <a:schemeClr val="accent5">
                    <a:lumMod val="50000"/>
                  </a:schemeClr>
                </a:gs>
                <a:gs pos="0">
                  <a:schemeClr val="accent5">
                    <a:alpha val="0"/>
                  </a:schemeClr>
                </a:gs>
                <a:gs pos="54000">
                  <a:schemeClr val="accent5">
                    <a:lumMod val="50000"/>
                    <a:alpha val="20000"/>
                  </a:schemeClr>
                </a:gs>
              </a:gsLst>
              <a:lin ang="0" scaled="1"/>
              <a:tileRect/>
            </a:gradFill>
            <a:ln w="10795" cap="flat" cmpd="sng" algn="ctr">
              <a:noFill/>
              <a:prstDash val="solid"/>
            </a:ln>
            <a:effectLst/>
          </p:spPr>
          <p:txBody>
            <a:bodyPr rtlCol="0" anchor="ctr"/>
            <a:lstStyle/>
            <a:p>
              <a:pPr lvl="0" algn="ctr"/>
              <a:endParaRPr lang="en-US" kern="0" dirty="0">
                <a:solidFill>
                  <a:prstClr val="white"/>
                </a:solidFill>
              </a:endParaRPr>
            </a:p>
          </p:txBody>
        </p:sp>
      </p:grpSp>
      <p:sp>
        <p:nvSpPr>
          <p:cNvPr id="38" name="Text Placeholder 7"/>
          <p:cNvSpPr>
            <a:spLocks noGrp="1"/>
          </p:cNvSpPr>
          <p:nvPr userDrawn="1">
            <p:ph type="body" sz="quarter" idx="10" hasCustomPrompt="1"/>
          </p:nvPr>
        </p:nvSpPr>
        <p:spPr bwMode="gray">
          <a:xfrm>
            <a:off x="495299" y="4195085"/>
            <a:ext cx="7055035" cy="961930"/>
          </a:xfrm>
          <a:prstGeom prst="rect">
            <a:avLst/>
          </a:prstGeom>
        </p:spPr>
        <p:txBody>
          <a:bodyPr>
            <a:noAutofit/>
          </a:bodyPr>
          <a:lstStyle>
            <a:lvl1pPr marL="0" indent="0">
              <a:spcBef>
                <a:spcPts val="0"/>
              </a:spcBef>
              <a:spcAft>
                <a:spcPts val="600"/>
              </a:spcAft>
              <a:buFont typeface="Microsoft Sans Serif" panose="020B0604020202020204" pitchFamily="34" charset="0"/>
              <a:buChar char="​"/>
              <a:defRPr sz="2100" b="1" spc="30" baseline="0">
                <a:solidFill>
                  <a:schemeClr val="bg1"/>
                </a:solidFill>
              </a:defRPr>
            </a:lvl1pPr>
            <a:lvl2pPr marL="0" indent="0">
              <a:lnSpc>
                <a:spcPct val="96000"/>
              </a:lnSpc>
              <a:spcBef>
                <a:spcPts val="0"/>
              </a:spcBef>
              <a:buFont typeface="Microsoft Sans Serif" panose="020B0604020202020204" pitchFamily="34" charset="0"/>
              <a:buNone/>
              <a:defRPr sz="1800">
                <a:solidFill>
                  <a:schemeClr val="bg1"/>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dirty="0"/>
              <a:t>Speaker name</a:t>
            </a:r>
          </a:p>
          <a:p>
            <a:pPr lvl="1"/>
            <a:r>
              <a:rPr lang="en-US" dirty="0"/>
              <a:t>Speaker title</a:t>
            </a:r>
          </a:p>
          <a:p>
            <a:pPr lvl="1"/>
            <a:endParaRPr lang="en-US" dirty="0"/>
          </a:p>
        </p:txBody>
      </p:sp>
      <p:sp>
        <p:nvSpPr>
          <p:cNvPr id="28" name="Text Placeholder 7">
            <a:extLst>
              <a:ext uri="{FF2B5EF4-FFF2-40B4-BE49-F238E27FC236}">
                <a16:creationId xmlns:a16="http://schemas.microsoft.com/office/drawing/2014/main" id="{B04D80C5-5B09-4391-914E-491EB6BF922B}"/>
              </a:ext>
            </a:extLst>
          </p:cNvPr>
          <p:cNvSpPr>
            <a:spLocks noGrp="1"/>
          </p:cNvSpPr>
          <p:nvPr userDrawn="1">
            <p:ph type="body" sz="quarter" idx="11" hasCustomPrompt="1"/>
          </p:nvPr>
        </p:nvSpPr>
        <p:spPr bwMode="gray">
          <a:xfrm>
            <a:off x="3372251" y="399994"/>
            <a:ext cx="1904056" cy="226772"/>
          </a:xfrm>
          <a:prstGeom prst="rect">
            <a:avLst/>
          </a:prstGeom>
        </p:spPr>
        <p:txBody>
          <a:bodyPr wrap="none"/>
          <a:lstStyle>
            <a:lvl1pPr marL="0" indent="0" algn="l">
              <a:lnSpc>
                <a:spcPct val="87000"/>
              </a:lnSpc>
              <a:spcBef>
                <a:spcPts val="0"/>
              </a:spcBef>
              <a:buNone/>
              <a:defRPr sz="1600" b="0">
                <a:solidFill>
                  <a:schemeClr val="bg1"/>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dirty="0"/>
              <a:t>Location</a:t>
            </a:r>
          </a:p>
        </p:txBody>
      </p:sp>
      <p:sp>
        <p:nvSpPr>
          <p:cNvPr id="29" name="Text Placeholder 5">
            <a:extLst>
              <a:ext uri="{FF2B5EF4-FFF2-40B4-BE49-F238E27FC236}">
                <a16:creationId xmlns:a16="http://schemas.microsoft.com/office/drawing/2014/main" id="{E4B73436-F9A5-4201-8676-5BB1475322E2}"/>
              </a:ext>
            </a:extLst>
          </p:cNvPr>
          <p:cNvSpPr>
            <a:spLocks noGrp="1"/>
          </p:cNvSpPr>
          <p:nvPr userDrawn="1">
            <p:ph type="body" sz="quarter" idx="13" hasCustomPrompt="1"/>
          </p:nvPr>
        </p:nvSpPr>
        <p:spPr bwMode="gray">
          <a:xfrm>
            <a:off x="495300" y="396125"/>
            <a:ext cx="1882210" cy="262176"/>
          </a:xfrm>
          <a:prstGeom prst="rect">
            <a:avLst/>
          </a:prstGeom>
        </p:spPr>
        <p:txBody>
          <a:bodyPr wrap="none"/>
          <a:lstStyle>
            <a:lvl1pPr marL="0" indent="0">
              <a:lnSpc>
                <a:spcPct val="87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Date</a:t>
            </a:r>
          </a:p>
        </p:txBody>
      </p:sp>
      <p:sp>
        <p:nvSpPr>
          <p:cNvPr id="30" name="Text Placeholder 48">
            <a:extLst>
              <a:ext uri="{FF2B5EF4-FFF2-40B4-BE49-F238E27FC236}">
                <a16:creationId xmlns:a16="http://schemas.microsoft.com/office/drawing/2014/main" id="{44CE8076-2642-41CB-B9C4-44BBD2A86AAA}"/>
              </a:ext>
            </a:extLst>
          </p:cNvPr>
          <p:cNvSpPr>
            <a:spLocks noGrp="1"/>
          </p:cNvSpPr>
          <p:nvPr userDrawn="1">
            <p:ph type="body" sz="quarter" idx="14" hasCustomPrompt="1"/>
          </p:nvPr>
        </p:nvSpPr>
        <p:spPr bwMode="gray">
          <a:xfrm>
            <a:off x="6233491" y="380897"/>
            <a:ext cx="1888737" cy="265271"/>
          </a:xfrm>
          <a:prstGeom prst="rect">
            <a:avLst/>
          </a:prstGeom>
        </p:spPr>
        <p:txBody>
          <a:bodyPr wrap="none"/>
          <a:lstStyle>
            <a:lvl1pPr marL="0" marR="0" indent="0" algn="l" defTabSz="914400" rtl="0" eaLnBrk="1" fontAlgn="auto" latinLnBrk="0" hangingPunct="1">
              <a:lnSpc>
                <a:spcPct val="87000"/>
              </a:lnSpc>
              <a:spcBef>
                <a:spcPts val="0"/>
              </a:spcBef>
              <a:spcAft>
                <a:spcPts val="0"/>
              </a:spcAft>
              <a:buClr>
                <a:srgbClr val="3253DC"/>
              </a:buClr>
              <a:buSzTx/>
              <a:buFont typeface="Arial" panose="020B0604020202020204" pitchFamily="34" charset="0"/>
              <a:buNone/>
              <a:tabLst/>
              <a:defRPr sz="1600" b="1">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marL="0" marR="0" lvl="0" indent="0" algn="l" defTabSz="914400" rtl="0" eaLnBrk="1" fontAlgn="auto" latinLnBrk="0" hangingPunct="1">
              <a:lnSpc>
                <a:spcPct val="98000"/>
              </a:lnSpc>
              <a:spcBef>
                <a:spcPts val="0"/>
              </a:spcBef>
              <a:spcAft>
                <a:spcPts val="0"/>
              </a:spcAft>
              <a:buClr>
                <a:srgbClr val="3253DC"/>
              </a:buClr>
              <a:buSzTx/>
              <a:buFont typeface="Arial" panose="020B0604020202020204" pitchFamily="34" charset="0"/>
              <a:buNone/>
              <a:tabLst/>
              <a:defRPr/>
            </a:pPr>
            <a:r>
              <a:rPr lang="en-US" dirty="0"/>
              <a:t>@</a:t>
            </a:r>
            <a:r>
              <a:rPr lang="en-US" dirty="0" err="1"/>
              <a:t>qualcomm</a:t>
            </a:r>
            <a:endParaRPr lang="en-US" dirty="0"/>
          </a:p>
        </p:txBody>
      </p:sp>
      <p:sp>
        <p:nvSpPr>
          <p:cNvPr id="16" name="Freeform 5">
            <a:extLst>
              <a:ext uri="{FF2B5EF4-FFF2-40B4-BE49-F238E27FC236}">
                <a16:creationId xmlns:a16="http://schemas.microsoft.com/office/drawing/2014/main" id="{EAF54038-2EE1-4AAA-8E7D-7B51C2DE442F}"/>
              </a:ext>
            </a:extLst>
          </p:cNvPr>
          <p:cNvSpPr>
            <a:spLocks noChangeAspect="1" noEditPoints="1"/>
          </p:cNvSpPr>
          <p:nvPr userDrawn="1"/>
        </p:nvSpPr>
        <p:spPr bwMode="black">
          <a:xfrm>
            <a:off x="10273307"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Sans Serif"/>
              <a:ea typeface="+mn-ea"/>
              <a:cs typeface="+mn-cs"/>
            </a:endParaRPr>
          </a:p>
        </p:txBody>
      </p:sp>
      <p:sp>
        <p:nvSpPr>
          <p:cNvPr id="13" name="Title 2">
            <a:extLst>
              <a:ext uri="{FF2B5EF4-FFF2-40B4-BE49-F238E27FC236}">
                <a16:creationId xmlns:a16="http://schemas.microsoft.com/office/drawing/2014/main" id="{1FC1E11E-35BC-4505-BB14-A81D00893FB3}"/>
              </a:ext>
            </a:extLst>
          </p:cNvPr>
          <p:cNvSpPr>
            <a:spLocks noGrp="1"/>
          </p:cNvSpPr>
          <p:nvPr>
            <p:ph type="title"/>
          </p:nvPr>
        </p:nvSpPr>
        <p:spPr bwMode="gray">
          <a:xfrm>
            <a:off x="431638" y="2194052"/>
            <a:ext cx="7415930" cy="1883593"/>
          </a:xfrm>
        </p:spPr>
        <p:txBody>
          <a:bodyPr wrap="square">
            <a:spAutoFit/>
          </a:bodyPr>
          <a:lstStyle>
            <a:lvl1pPr>
              <a:lnSpc>
                <a:spcPct val="87000"/>
              </a:lnSpc>
              <a:defRPr sz="68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725512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Image Right Nickel">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C4F80DE-5D56-47D8-8FA8-D6E5D8B85FA8}"/>
              </a:ext>
            </a:extLst>
          </p:cNvPr>
          <p:cNvSpPr/>
          <p:nvPr userDrawn="1"/>
        </p:nvSpPr>
        <p:spPr bwMode="gray">
          <a:xfrm>
            <a:off x="0" y="0"/>
            <a:ext cx="4658374" cy="6858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15" name="Rectangle 14">
            <a:extLst>
              <a:ext uri="{FF2B5EF4-FFF2-40B4-BE49-F238E27FC236}">
                <a16:creationId xmlns:a16="http://schemas.microsoft.com/office/drawing/2014/main" id="{096897AF-98CA-40A5-9DA9-73AFB4E1D4EF}"/>
              </a:ext>
            </a:extLst>
          </p:cNvPr>
          <p:cNvSpPr/>
          <p:nvPr userDrawn="1"/>
        </p:nvSpPr>
        <p:spPr bwMode="gray">
          <a:xfrm>
            <a:off x="4164598" y="0"/>
            <a:ext cx="493776" cy="6858000"/>
          </a:xfrm>
          <a:prstGeom prst="rect">
            <a:avLst/>
          </a:prstGeom>
          <a:gradFill flip="none" rotWithShape="1">
            <a:gsLst>
              <a:gs pos="0">
                <a:schemeClr val="accent6">
                  <a:lumMod val="40000"/>
                  <a:lumOff val="60000"/>
                  <a:alpha val="0"/>
                </a:schemeClr>
              </a:gs>
              <a:gs pos="100000">
                <a:schemeClr val="accent5">
                  <a:lumMod val="50000"/>
                  <a:alpha val="44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4658374" y="0"/>
            <a:ext cx="7533626" cy="6858000"/>
          </a:xfrm>
          <a:prstGeom prst="rect">
            <a:avLst/>
          </a:prstGeom>
          <a:noFill/>
        </p:spPr>
        <p:txBody>
          <a:bodyPr anchor="ctr"/>
          <a:lstStyle>
            <a:lvl1pPr marL="0" indent="0" algn="ctr">
              <a:buNone/>
              <a:defRPr>
                <a:solidFill>
                  <a:schemeClr val="tx1"/>
                </a:solidFill>
              </a:defRPr>
            </a:lvl1pPr>
          </a:lstStyle>
          <a:p>
            <a:r>
              <a:rPr lang="en-US"/>
              <a:t>Click icon to add picture</a:t>
            </a:r>
            <a:endParaRPr lang="en-US" dirty="0"/>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black">
          <a:xfrm>
            <a:off x="495300" y="4743450"/>
            <a:ext cx="3555999" cy="1280160"/>
          </a:xfrm>
          <a:prstGeom prst="rect">
            <a:avLst/>
          </a:prstGeom>
        </p:spPr>
        <p:txBody>
          <a:bodyPr anchor="t"/>
          <a:lstStyle>
            <a:lvl1pPr marL="0" indent="0">
              <a:lnSpc>
                <a:spcPct val="96000"/>
              </a:lnSpc>
              <a:buClr>
                <a:schemeClr val="bg1"/>
              </a:buClr>
              <a:buNone/>
              <a:defRPr sz="1800">
                <a:solidFill>
                  <a:schemeClr val="tx1"/>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8" name="Footer Placeholder 2">
            <a:extLst>
              <a:ext uri="{FF2B5EF4-FFF2-40B4-BE49-F238E27FC236}">
                <a16:creationId xmlns:a16="http://schemas.microsoft.com/office/drawing/2014/main" id="{2B7861F5-3EBA-4F8B-961A-D9B20FF749FC}"/>
              </a:ext>
            </a:extLst>
          </p:cNvPr>
          <p:cNvSpPr>
            <a:spLocks noGrp="1"/>
          </p:cNvSpPr>
          <p:nvPr>
            <p:ph type="ftr" sz="quarter" idx="16"/>
          </p:nvPr>
        </p:nvSpPr>
        <p:spPr>
          <a:xfrm>
            <a:off x="495300" y="6236208"/>
            <a:ext cx="355701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9" name="Title 1">
            <a:extLst>
              <a:ext uri="{FF2B5EF4-FFF2-40B4-BE49-F238E27FC236}">
                <a16:creationId xmlns:a16="http://schemas.microsoft.com/office/drawing/2014/main" id="{38252DF1-084E-4672-B68F-141714EEA8C7}"/>
              </a:ext>
            </a:extLst>
          </p:cNvPr>
          <p:cNvSpPr>
            <a:spLocks noGrp="1"/>
          </p:cNvSpPr>
          <p:nvPr>
            <p:ph type="title"/>
          </p:nvPr>
        </p:nvSpPr>
        <p:spPr>
          <a:xfrm>
            <a:off x="495300" y="2797094"/>
            <a:ext cx="3574220" cy="1787605"/>
          </a:xfrm>
        </p:spPr>
        <p:txBody>
          <a:bodyPr wrap="square">
            <a:spAutoFit/>
          </a:bodyPr>
          <a:lstStyle>
            <a:lvl1pPr>
              <a:lnSpc>
                <a:spcPct val="87000"/>
              </a:lnSpc>
              <a:defRPr sz="4400"/>
            </a:lvl1pPr>
          </a:lstStyle>
          <a:p>
            <a:r>
              <a:rPr lang="en-US"/>
              <a:t>Click to edit Master title style</a:t>
            </a:r>
            <a:endParaRPr lang="en-US" dirty="0"/>
          </a:p>
        </p:txBody>
      </p:sp>
      <p:sp>
        <p:nvSpPr>
          <p:cNvPr id="10" name="TextBox 9">
            <a:extLst>
              <a:ext uri="{FF2B5EF4-FFF2-40B4-BE49-F238E27FC236}">
                <a16:creationId xmlns:a16="http://schemas.microsoft.com/office/drawing/2014/main" id="{DAEE56A7-95CC-430D-9E93-E4837CC6889D}"/>
              </a:ext>
            </a:extLst>
          </p:cNvPr>
          <p:cNvSpPr txBox="1"/>
          <p:nvPr userDrawn="1"/>
        </p:nvSpPr>
        <p:spPr>
          <a:xfrm>
            <a:off x="495300" y="6417159"/>
            <a:ext cx="3221736"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344397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Image Right Gun Metal">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C4F80DE-5D56-47D8-8FA8-D6E5D8B85FA8}"/>
              </a:ext>
            </a:extLst>
          </p:cNvPr>
          <p:cNvSpPr/>
          <p:nvPr userDrawn="1"/>
        </p:nvSpPr>
        <p:spPr bwMode="gray">
          <a:xfrm>
            <a:off x="0" y="0"/>
            <a:ext cx="4658374"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15" name="Rectangle 14">
            <a:extLst>
              <a:ext uri="{FF2B5EF4-FFF2-40B4-BE49-F238E27FC236}">
                <a16:creationId xmlns:a16="http://schemas.microsoft.com/office/drawing/2014/main" id="{096897AF-98CA-40A5-9DA9-73AFB4E1D4EF}"/>
              </a:ext>
            </a:extLst>
          </p:cNvPr>
          <p:cNvSpPr/>
          <p:nvPr userDrawn="1"/>
        </p:nvSpPr>
        <p:spPr bwMode="gray">
          <a:xfrm>
            <a:off x="4164598" y="0"/>
            <a:ext cx="493776" cy="6858000"/>
          </a:xfrm>
          <a:prstGeom prst="rect">
            <a:avLst/>
          </a:prstGeom>
          <a:gradFill flip="none" rotWithShape="1">
            <a:gsLst>
              <a:gs pos="0">
                <a:schemeClr val="accent5"/>
              </a:gs>
              <a:gs pos="100000">
                <a:schemeClr val="accent5">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4658374" y="0"/>
            <a:ext cx="7533626" cy="6858000"/>
          </a:xfrm>
          <a:prstGeom prst="rect">
            <a:avLst/>
          </a:prstGeom>
          <a:noFill/>
        </p:spPr>
        <p:txBody>
          <a:bodyPr anchor="ctr"/>
          <a:lstStyle>
            <a:lvl1pPr marL="0" indent="0" algn="ctr">
              <a:buNone/>
              <a:defRPr>
                <a:solidFill>
                  <a:schemeClr val="tx1"/>
                </a:solidFill>
              </a:defRPr>
            </a:lvl1pPr>
          </a:lstStyle>
          <a:p>
            <a:r>
              <a:rPr lang="en-US"/>
              <a:t>Click icon to add picture</a:t>
            </a:r>
            <a:endParaRPr lang="en-US" dirty="0"/>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495300" y="4743450"/>
            <a:ext cx="3556000" cy="1280160"/>
          </a:xfrm>
          <a:prstGeom prst="rect">
            <a:avLst/>
          </a:prstGeom>
        </p:spPr>
        <p:txBody>
          <a:bodyPr anchor="t"/>
          <a:lstStyle>
            <a:lvl1pPr marL="0" indent="0">
              <a:lnSpc>
                <a:spcPct val="96000"/>
              </a:lnSpc>
              <a:buClr>
                <a:schemeClr val="bg1"/>
              </a:buClr>
              <a:buNone/>
              <a:defRPr sz="1800">
                <a:solidFill>
                  <a:schemeClr val="bg1"/>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8" name="Footer Placeholder 2">
            <a:extLst>
              <a:ext uri="{FF2B5EF4-FFF2-40B4-BE49-F238E27FC236}">
                <a16:creationId xmlns:a16="http://schemas.microsoft.com/office/drawing/2014/main" id="{6F4D48ED-5D8A-47EE-956E-72B7EE984BDE}"/>
              </a:ext>
            </a:extLst>
          </p:cNvPr>
          <p:cNvSpPr>
            <a:spLocks noGrp="1"/>
          </p:cNvSpPr>
          <p:nvPr>
            <p:ph type="ftr" sz="quarter" idx="16"/>
          </p:nvPr>
        </p:nvSpPr>
        <p:spPr bwMode="gray">
          <a:xfrm>
            <a:off x="495300" y="6236208"/>
            <a:ext cx="355701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40000"/>
                    <a:lumOff val="60000"/>
                  </a:schemeClr>
                </a:solidFill>
              </a:defRPr>
            </a:lvl1pPr>
          </a:lstStyle>
          <a:p>
            <a:r>
              <a:rPr lang="en-US" dirty="0"/>
              <a:t>Source sample text</a:t>
            </a:r>
          </a:p>
        </p:txBody>
      </p:sp>
      <p:sp>
        <p:nvSpPr>
          <p:cNvPr id="9" name="Title 1">
            <a:extLst>
              <a:ext uri="{FF2B5EF4-FFF2-40B4-BE49-F238E27FC236}">
                <a16:creationId xmlns:a16="http://schemas.microsoft.com/office/drawing/2014/main" id="{55F13055-7657-4496-81D2-B665F79B6A2B}"/>
              </a:ext>
            </a:extLst>
          </p:cNvPr>
          <p:cNvSpPr>
            <a:spLocks noGrp="1"/>
          </p:cNvSpPr>
          <p:nvPr>
            <p:ph type="title"/>
          </p:nvPr>
        </p:nvSpPr>
        <p:spPr bwMode="gray">
          <a:xfrm>
            <a:off x="495300" y="2797094"/>
            <a:ext cx="3574220" cy="1787605"/>
          </a:xfrm>
        </p:spPr>
        <p:txBody>
          <a:bodyPr wrap="square">
            <a:spAutoFit/>
          </a:bodyPr>
          <a:lstStyle>
            <a:lvl1pPr>
              <a:lnSpc>
                <a:spcPct val="87000"/>
              </a:lnSpc>
              <a:defRPr sz="4400">
                <a:solidFill>
                  <a:schemeClr val="bg1"/>
                </a:solidFill>
              </a:defRPr>
            </a:lvl1pPr>
          </a:lstStyle>
          <a:p>
            <a:r>
              <a:rPr lang="en-US"/>
              <a:t>Click to edit Master title style</a:t>
            </a:r>
            <a:endParaRPr lang="en-US" dirty="0"/>
          </a:p>
        </p:txBody>
      </p:sp>
      <p:sp>
        <p:nvSpPr>
          <p:cNvPr id="10" name="TextBox 9">
            <a:extLst>
              <a:ext uri="{FF2B5EF4-FFF2-40B4-BE49-F238E27FC236}">
                <a16:creationId xmlns:a16="http://schemas.microsoft.com/office/drawing/2014/main" id="{C3788D1A-E641-4751-8F62-E1A2A80B7F01}"/>
              </a:ext>
            </a:extLst>
          </p:cNvPr>
          <p:cNvSpPr txBox="1"/>
          <p:nvPr userDrawn="1"/>
        </p:nvSpPr>
        <p:spPr>
          <a:xfrm>
            <a:off x="495300" y="6417159"/>
            <a:ext cx="3221736"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593493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Image Right Midnight">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C4F80DE-5D56-47D8-8FA8-D6E5D8B85FA8}"/>
              </a:ext>
            </a:extLst>
          </p:cNvPr>
          <p:cNvSpPr/>
          <p:nvPr userDrawn="1"/>
        </p:nvSpPr>
        <p:spPr bwMode="gray">
          <a:xfrm>
            <a:off x="0" y="0"/>
            <a:ext cx="465837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15" name="Rectangle 14">
            <a:extLst>
              <a:ext uri="{FF2B5EF4-FFF2-40B4-BE49-F238E27FC236}">
                <a16:creationId xmlns:a16="http://schemas.microsoft.com/office/drawing/2014/main" id="{096897AF-98CA-40A5-9DA9-73AFB4E1D4EF}"/>
              </a:ext>
            </a:extLst>
          </p:cNvPr>
          <p:cNvSpPr/>
          <p:nvPr userDrawn="1"/>
        </p:nvSpPr>
        <p:spPr bwMode="gray">
          <a:xfrm>
            <a:off x="4164598" y="0"/>
            <a:ext cx="493776" cy="6858000"/>
          </a:xfrm>
          <a:prstGeom prst="rect">
            <a:avLst/>
          </a:prstGeom>
          <a:gradFill flip="none" rotWithShape="1">
            <a:gsLst>
              <a:gs pos="0">
                <a:schemeClr val="tx2"/>
              </a:gs>
              <a:gs pos="100000">
                <a:srgbClr val="061018"/>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4658374" y="0"/>
            <a:ext cx="7533626" cy="6858000"/>
          </a:xfrm>
          <a:prstGeom prst="rect">
            <a:avLst/>
          </a:prstGeom>
          <a:noFill/>
        </p:spPr>
        <p:txBody>
          <a:bodyPr anchor="ctr"/>
          <a:lstStyle>
            <a:lvl1pPr marL="0" indent="0" algn="ctr">
              <a:buNone/>
              <a:defRPr>
                <a:solidFill>
                  <a:schemeClr val="tx1"/>
                </a:solidFill>
              </a:defRPr>
            </a:lvl1pPr>
          </a:lstStyle>
          <a:p>
            <a:r>
              <a:rPr lang="en-US"/>
              <a:t>Click icon to add picture</a:t>
            </a:r>
            <a:endParaRPr lang="en-US" dirty="0"/>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495300" y="4743450"/>
            <a:ext cx="3556000" cy="1280160"/>
          </a:xfrm>
          <a:prstGeom prst="rect">
            <a:avLst/>
          </a:prstGeom>
        </p:spPr>
        <p:txBody>
          <a:bodyPr anchor="t"/>
          <a:lstStyle>
            <a:lvl1pPr marL="0" indent="0">
              <a:lnSpc>
                <a:spcPct val="96000"/>
              </a:lnSpc>
              <a:buClr>
                <a:schemeClr val="bg1"/>
              </a:buClr>
              <a:buNone/>
              <a:defRPr sz="1800">
                <a:solidFill>
                  <a:schemeClr val="bg1"/>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8" name="Footer Placeholder 2">
            <a:extLst>
              <a:ext uri="{FF2B5EF4-FFF2-40B4-BE49-F238E27FC236}">
                <a16:creationId xmlns:a16="http://schemas.microsoft.com/office/drawing/2014/main" id="{6F4D48ED-5D8A-47EE-956E-72B7EE984BDE}"/>
              </a:ext>
            </a:extLst>
          </p:cNvPr>
          <p:cNvSpPr>
            <a:spLocks noGrp="1"/>
          </p:cNvSpPr>
          <p:nvPr>
            <p:ph type="ftr" sz="quarter" idx="16"/>
          </p:nvPr>
        </p:nvSpPr>
        <p:spPr bwMode="gray">
          <a:xfrm>
            <a:off x="495300" y="6236208"/>
            <a:ext cx="355701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9" name="Title 1">
            <a:extLst>
              <a:ext uri="{FF2B5EF4-FFF2-40B4-BE49-F238E27FC236}">
                <a16:creationId xmlns:a16="http://schemas.microsoft.com/office/drawing/2014/main" id="{F61C4DE6-E5D7-49BF-BE1D-0EC8FCDC68D1}"/>
              </a:ext>
            </a:extLst>
          </p:cNvPr>
          <p:cNvSpPr>
            <a:spLocks noGrp="1"/>
          </p:cNvSpPr>
          <p:nvPr>
            <p:ph type="title"/>
          </p:nvPr>
        </p:nvSpPr>
        <p:spPr bwMode="gray">
          <a:xfrm>
            <a:off x="495300" y="2797094"/>
            <a:ext cx="3574220" cy="1787605"/>
          </a:xfrm>
        </p:spPr>
        <p:txBody>
          <a:bodyPr wrap="square">
            <a:spAutoFit/>
          </a:bodyPr>
          <a:lstStyle>
            <a:lvl1pPr>
              <a:lnSpc>
                <a:spcPct val="87000"/>
              </a:lnSpc>
              <a:defRPr sz="4400">
                <a:solidFill>
                  <a:schemeClr val="bg1"/>
                </a:solidFill>
              </a:defRPr>
            </a:lvl1pPr>
          </a:lstStyle>
          <a:p>
            <a:r>
              <a:rPr lang="en-US"/>
              <a:t>Click to edit Master title style</a:t>
            </a:r>
            <a:endParaRPr lang="en-US" dirty="0"/>
          </a:p>
        </p:txBody>
      </p:sp>
      <p:sp>
        <p:nvSpPr>
          <p:cNvPr id="10" name="TextBox 9">
            <a:extLst>
              <a:ext uri="{FF2B5EF4-FFF2-40B4-BE49-F238E27FC236}">
                <a16:creationId xmlns:a16="http://schemas.microsoft.com/office/drawing/2014/main" id="{E3F248DD-8B74-423C-848D-F5D38F4B35C9}"/>
              </a:ext>
            </a:extLst>
          </p:cNvPr>
          <p:cNvSpPr txBox="1"/>
          <p:nvPr userDrawn="1"/>
        </p:nvSpPr>
        <p:spPr>
          <a:xfrm>
            <a:off x="495300" y="6417159"/>
            <a:ext cx="3221736"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506771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Cutaway 1/4 Left Blu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DB42174-1A3D-4E93-A2B6-481349C97762}"/>
              </a:ext>
            </a:extLst>
          </p:cNvPr>
          <p:cNvSpPr/>
          <p:nvPr userDrawn="1"/>
        </p:nvSpPr>
        <p:spPr bwMode="gray">
          <a:xfrm>
            <a:off x="1" y="0"/>
            <a:ext cx="37063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10" name="Rectangle: Single Corner Rounded 6">
            <a:extLst>
              <a:ext uri="{FF2B5EF4-FFF2-40B4-BE49-F238E27FC236}">
                <a16:creationId xmlns:a16="http://schemas.microsoft.com/office/drawing/2014/main" id="{7A8F2004-6901-4DA9-A3D9-C400BB1D4111}"/>
              </a:ext>
            </a:extLst>
          </p:cNvPr>
          <p:cNvSpPr/>
          <p:nvPr userDrawn="1"/>
        </p:nvSpPr>
        <p:spPr bwMode="gray">
          <a:xfrm flipV="1">
            <a:off x="3159734" y="-2"/>
            <a:ext cx="546573" cy="6857997"/>
          </a:xfrm>
          <a:prstGeom prst="round1Rect">
            <a:avLst>
              <a:gd name="adj" fmla="val 0"/>
            </a:avLst>
          </a:prstGeom>
          <a:gradFill flip="none" rotWithShape="1">
            <a:gsLst>
              <a:gs pos="75000">
                <a:srgbClr val="2540B3"/>
              </a:gs>
              <a:gs pos="0">
                <a:schemeClr val="accent1">
                  <a:alpha val="0"/>
                  <a:lumMod val="95000"/>
                </a:schemeClr>
              </a:gs>
              <a:gs pos="100000">
                <a:schemeClr val="accent1">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15" name="Text Placeholder 3">
            <a:extLst>
              <a:ext uri="{FF2B5EF4-FFF2-40B4-BE49-F238E27FC236}">
                <a16:creationId xmlns:a16="http://schemas.microsoft.com/office/drawing/2014/main" id="{4B8DA94D-4ADC-4A5B-8902-A406820A58B6}"/>
              </a:ext>
            </a:extLst>
          </p:cNvPr>
          <p:cNvSpPr>
            <a:spLocks noGrp="1"/>
          </p:cNvSpPr>
          <p:nvPr>
            <p:ph type="body" sz="quarter" idx="10"/>
          </p:nvPr>
        </p:nvSpPr>
        <p:spPr bwMode="gray">
          <a:xfrm>
            <a:off x="493713" y="2673349"/>
            <a:ext cx="2606675" cy="3727435"/>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Subtitle">
            <a:extLst>
              <a:ext uri="{FF2B5EF4-FFF2-40B4-BE49-F238E27FC236}">
                <a16:creationId xmlns:a16="http://schemas.microsoft.com/office/drawing/2014/main" id="{7B8D4663-B6E0-4AD4-8563-711289FF2DB0}"/>
              </a:ext>
            </a:extLst>
          </p:cNvPr>
          <p:cNvSpPr>
            <a:spLocks noGrp="1"/>
          </p:cNvSpPr>
          <p:nvPr>
            <p:ph type="subTitle" idx="1"/>
          </p:nvPr>
        </p:nvSpPr>
        <p:spPr bwMode="gray">
          <a:xfrm>
            <a:off x="495300" y="1869281"/>
            <a:ext cx="2607469" cy="428451"/>
          </a:xfrm>
          <a:prstGeom prst="rect">
            <a:avLst/>
          </a:prstGeom>
        </p:spPr>
        <p:txBody>
          <a:bodyPr>
            <a:spAutoFit/>
          </a:bodyPr>
          <a:lstStyle>
            <a:lvl1pPr marL="0" indent="0" algn="l">
              <a:lnSpc>
                <a:spcPct val="87000"/>
              </a:lnSpc>
              <a:spcBef>
                <a:spcPts val="180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1" name="Footer Placeholder 2">
            <a:extLst>
              <a:ext uri="{FF2B5EF4-FFF2-40B4-BE49-F238E27FC236}">
                <a16:creationId xmlns:a16="http://schemas.microsoft.com/office/drawing/2014/main" id="{06F2EB5A-66E7-46F4-A54E-D517AD1E8AFA}"/>
              </a:ext>
            </a:extLst>
          </p:cNvPr>
          <p:cNvSpPr>
            <a:spLocks noGrp="1"/>
          </p:cNvSpPr>
          <p:nvPr>
            <p:ph type="ftr" sz="quarter" idx="16"/>
          </p:nvPr>
        </p:nvSpPr>
        <p:spPr bwMode="gray">
          <a:xfrm>
            <a:off x="495300" y="6532895"/>
            <a:ext cx="260604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2">
                    <a:lumMod val="60000"/>
                    <a:lumOff val="40000"/>
                  </a:schemeClr>
                </a:solidFill>
              </a:defRPr>
            </a:lvl1pPr>
          </a:lstStyle>
          <a:p>
            <a:r>
              <a:rPr lang="en-US"/>
              <a:t>Source sample text</a:t>
            </a:r>
            <a:endParaRPr lang="en-US" dirty="0"/>
          </a:p>
        </p:txBody>
      </p:sp>
      <p:sp>
        <p:nvSpPr>
          <p:cNvPr id="13" name="Title 1">
            <a:extLst>
              <a:ext uri="{FF2B5EF4-FFF2-40B4-BE49-F238E27FC236}">
                <a16:creationId xmlns:a16="http://schemas.microsoft.com/office/drawing/2014/main" id="{7779B7D9-EE1F-4683-8289-2F379FA449E0}"/>
              </a:ext>
            </a:extLst>
          </p:cNvPr>
          <p:cNvSpPr>
            <a:spLocks noGrp="1"/>
          </p:cNvSpPr>
          <p:nvPr>
            <p:ph type="title"/>
          </p:nvPr>
        </p:nvSpPr>
        <p:spPr bwMode="gray">
          <a:xfrm>
            <a:off x="495300" y="413092"/>
            <a:ext cx="2605088" cy="1381340"/>
          </a:xfrm>
        </p:spPr>
        <p:txBody>
          <a:bodyPr wrap="square">
            <a:spAutoFit/>
          </a:bodyPr>
          <a:lstStyle>
            <a:lvl1pPr>
              <a:lnSpc>
                <a:spcPct val="87000"/>
              </a:lnSpc>
              <a:defRPr sz="3400">
                <a:solidFill>
                  <a:schemeClr val="bg1"/>
                </a:solidFill>
              </a:defRPr>
            </a:lvl1pPr>
          </a:lstStyle>
          <a:p>
            <a:r>
              <a:rPr lang="en-US"/>
              <a:t>Click to edit Master title style</a:t>
            </a:r>
            <a:endParaRPr lang="en-US" dirty="0"/>
          </a:p>
        </p:txBody>
      </p:sp>
      <p:sp>
        <p:nvSpPr>
          <p:cNvPr id="12" name="TextBox 11">
            <a:extLst>
              <a:ext uri="{FF2B5EF4-FFF2-40B4-BE49-F238E27FC236}">
                <a16:creationId xmlns:a16="http://schemas.microsoft.com/office/drawing/2014/main" id="{8B0243F3-04E5-4F28-97C8-1C03B8F260B0}"/>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615413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Cutaway 1/4 Left Light Blu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DB42174-1A3D-4E93-A2B6-481349C97762}"/>
              </a:ext>
            </a:extLst>
          </p:cNvPr>
          <p:cNvSpPr/>
          <p:nvPr userDrawn="1"/>
        </p:nvSpPr>
        <p:spPr bwMode="gray">
          <a:xfrm>
            <a:off x="1" y="0"/>
            <a:ext cx="3706306"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10" name="Rectangle: Single Corner Rounded 6">
            <a:extLst>
              <a:ext uri="{FF2B5EF4-FFF2-40B4-BE49-F238E27FC236}">
                <a16:creationId xmlns:a16="http://schemas.microsoft.com/office/drawing/2014/main" id="{7A8F2004-6901-4DA9-A3D9-C400BB1D4111}"/>
              </a:ext>
            </a:extLst>
          </p:cNvPr>
          <p:cNvSpPr/>
          <p:nvPr userDrawn="1"/>
        </p:nvSpPr>
        <p:spPr bwMode="gray">
          <a:xfrm flipV="1">
            <a:off x="3159734" y="-2"/>
            <a:ext cx="546573" cy="6857997"/>
          </a:xfrm>
          <a:prstGeom prst="round1Rect">
            <a:avLst>
              <a:gd name="adj" fmla="val 0"/>
            </a:avLst>
          </a:prstGeom>
          <a:gradFill flip="none" rotWithShape="1">
            <a:gsLst>
              <a:gs pos="75000">
                <a:srgbClr val="6383DE"/>
              </a:gs>
              <a:gs pos="100000">
                <a:srgbClr val="3F59AD">
                  <a:lumMod val="90000"/>
                  <a:lumOff val="10000"/>
                </a:srgbClr>
              </a:gs>
              <a:gs pos="0">
                <a:schemeClr val="accent2">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15" name="Text Placeholder 3">
            <a:extLst>
              <a:ext uri="{FF2B5EF4-FFF2-40B4-BE49-F238E27FC236}">
                <a16:creationId xmlns:a16="http://schemas.microsoft.com/office/drawing/2014/main" id="{4B8DA94D-4ADC-4A5B-8902-A406820A58B6}"/>
              </a:ext>
            </a:extLst>
          </p:cNvPr>
          <p:cNvSpPr>
            <a:spLocks noGrp="1"/>
          </p:cNvSpPr>
          <p:nvPr>
            <p:ph type="body" sz="quarter" idx="10"/>
          </p:nvPr>
        </p:nvSpPr>
        <p:spPr bwMode="black">
          <a:xfrm>
            <a:off x="493713" y="2673349"/>
            <a:ext cx="2606675" cy="3727435"/>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Footer Placeholder 2">
            <a:extLst>
              <a:ext uri="{FF2B5EF4-FFF2-40B4-BE49-F238E27FC236}">
                <a16:creationId xmlns:a16="http://schemas.microsoft.com/office/drawing/2014/main" id="{B2F625D1-43CE-4269-85DE-B80E7855C56A}"/>
              </a:ext>
            </a:extLst>
          </p:cNvPr>
          <p:cNvSpPr>
            <a:spLocks noGrp="1"/>
          </p:cNvSpPr>
          <p:nvPr>
            <p:ph type="ftr" sz="quarter" idx="16"/>
          </p:nvPr>
        </p:nvSpPr>
        <p:spPr>
          <a:xfrm>
            <a:off x="495300" y="6532895"/>
            <a:ext cx="260604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2">
                    <a:lumMod val="40000"/>
                    <a:lumOff val="60000"/>
                  </a:schemeClr>
                </a:solidFill>
              </a:defRPr>
            </a:lvl1pPr>
          </a:lstStyle>
          <a:p>
            <a:r>
              <a:rPr lang="en-US"/>
              <a:t>Source sample text</a:t>
            </a:r>
            <a:endParaRPr lang="en-US" dirty="0"/>
          </a:p>
        </p:txBody>
      </p:sp>
      <p:sp>
        <p:nvSpPr>
          <p:cNvPr id="12" name="Title 1">
            <a:extLst>
              <a:ext uri="{FF2B5EF4-FFF2-40B4-BE49-F238E27FC236}">
                <a16:creationId xmlns:a16="http://schemas.microsoft.com/office/drawing/2014/main" id="{E5B14D2D-DB7D-4B69-AD15-233459F8F4B3}"/>
              </a:ext>
            </a:extLst>
          </p:cNvPr>
          <p:cNvSpPr>
            <a:spLocks noGrp="1"/>
          </p:cNvSpPr>
          <p:nvPr>
            <p:ph type="title"/>
          </p:nvPr>
        </p:nvSpPr>
        <p:spPr>
          <a:xfrm>
            <a:off x="495300" y="428865"/>
            <a:ext cx="2605088" cy="1365567"/>
          </a:xfrm>
        </p:spPr>
        <p:txBody>
          <a:bodyPr wrap="square">
            <a:spAutoFit/>
          </a:bodyPr>
          <a:lstStyle>
            <a:lvl1pPr>
              <a:lnSpc>
                <a:spcPct val="87000"/>
              </a:lnSpc>
              <a:defRPr sz="3400">
                <a:solidFill>
                  <a:schemeClr val="bg1"/>
                </a:solidFill>
              </a:defRPr>
            </a:lvl1pPr>
          </a:lstStyle>
          <a:p>
            <a:r>
              <a:rPr lang="en-US"/>
              <a:t>Click to edit Master title style</a:t>
            </a:r>
            <a:endParaRPr lang="en-US" dirty="0"/>
          </a:p>
        </p:txBody>
      </p:sp>
      <p:sp>
        <p:nvSpPr>
          <p:cNvPr id="14" name="Subtitle">
            <a:extLst>
              <a:ext uri="{FF2B5EF4-FFF2-40B4-BE49-F238E27FC236}">
                <a16:creationId xmlns:a16="http://schemas.microsoft.com/office/drawing/2014/main" id="{146C74A4-A6C9-4FA1-B811-B674B4DBBBA7}"/>
              </a:ext>
            </a:extLst>
          </p:cNvPr>
          <p:cNvSpPr>
            <a:spLocks noGrp="1"/>
          </p:cNvSpPr>
          <p:nvPr>
            <p:ph type="subTitle" idx="1"/>
          </p:nvPr>
        </p:nvSpPr>
        <p:spPr bwMode="auto">
          <a:xfrm>
            <a:off x="495300" y="1869281"/>
            <a:ext cx="2607469" cy="428451"/>
          </a:xfrm>
          <a:prstGeom prst="rect">
            <a:avLst/>
          </a:prstGeom>
        </p:spPr>
        <p:txBody>
          <a:bodyPr wrap="square">
            <a:spAutoFit/>
          </a:bodyPr>
          <a:lstStyle>
            <a:lvl1pPr marL="0" indent="0" algn="l">
              <a:lnSpc>
                <a:spcPct val="87000"/>
              </a:lnSpc>
              <a:spcBef>
                <a:spcPts val="180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3" name="TextBox 12">
            <a:extLst>
              <a:ext uri="{FF2B5EF4-FFF2-40B4-BE49-F238E27FC236}">
                <a16:creationId xmlns:a16="http://schemas.microsoft.com/office/drawing/2014/main" id="{67991558-6BCC-8441-8351-686C09BD083F}"/>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2684113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Cutaway 1/4 Left Teal">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DB42174-1A3D-4E93-A2B6-481349C97762}"/>
              </a:ext>
            </a:extLst>
          </p:cNvPr>
          <p:cNvSpPr/>
          <p:nvPr userDrawn="1"/>
        </p:nvSpPr>
        <p:spPr bwMode="gray">
          <a:xfrm>
            <a:off x="1" y="0"/>
            <a:ext cx="3706306"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10" name="Rectangle: Single Corner Rounded 6">
            <a:extLst>
              <a:ext uri="{FF2B5EF4-FFF2-40B4-BE49-F238E27FC236}">
                <a16:creationId xmlns:a16="http://schemas.microsoft.com/office/drawing/2014/main" id="{7A8F2004-6901-4DA9-A3D9-C400BB1D4111}"/>
              </a:ext>
            </a:extLst>
          </p:cNvPr>
          <p:cNvSpPr/>
          <p:nvPr userDrawn="1"/>
        </p:nvSpPr>
        <p:spPr bwMode="gray">
          <a:xfrm flipV="1">
            <a:off x="3159734" y="-2"/>
            <a:ext cx="546573" cy="6857997"/>
          </a:xfrm>
          <a:prstGeom prst="round1Rect">
            <a:avLst>
              <a:gd name="adj" fmla="val 0"/>
            </a:avLst>
          </a:prstGeom>
          <a:gradFill flip="none" rotWithShape="1">
            <a:gsLst>
              <a:gs pos="0">
                <a:schemeClr val="accent3"/>
              </a:gs>
              <a:gs pos="100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4" name="Text Placeholder 3">
            <a:extLst>
              <a:ext uri="{FF2B5EF4-FFF2-40B4-BE49-F238E27FC236}">
                <a16:creationId xmlns:a16="http://schemas.microsoft.com/office/drawing/2014/main" id="{48D7216B-5003-4E43-B813-C6F19C9684EA}"/>
              </a:ext>
            </a:extLst>
          </p:cNvPr>
          <p:cNvSpPr>
            <a:spLocks noGrp="1"/>
          </p:cNvSpPr>
          <p:nvPr>
            <p:ph type="body" sz="quarter" idx="10"/>
          </p:nvPr>
        </p:nvSpPr>
        <p:spPr bwMode="black">
          <a:xfrm>
            <a:off x="493713" y="2673349"/>
            <a:ext cx="2606675" cy="3727439"/>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2">
            <a:extLst>
              <a:ext uri="{FF2B5EF4-FFF2-40B4-BE49-F238E27FC236}">
                <a16:creationId xmlns:a16="http://schemas.microsoft.com/office/drawing/2014/main" id="{E2C29AEC-B7E2-4A18-A39E-44AB602E210E}"/>
              </a:ext>
            </a:extLst>
          </p:cNvPr>
          <p:cNvSpPr>
            <a:spLocks noGrp="1"/>
          </p:cNvSpPr>
          <p:nvPr>
            <p:ph type="ftr" sz="quarter" idx="16"/>
          </p:nvPr>
        </p:nvSpPr>
        <p:spPr>
          <a:xfrm>
            <a:off x="495300" y="6532895"/>
            <a:ext cx="260604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4">
                    <a:lumMod val="60000"/>
                    <a:lumOff val="40000"/>
                  </a:schemeClr>
                </a:solidFill>
              </a:defRPr>
            </a:lvl1pPr>
          </a:lstStyle>
          <a:p>
            <a:r>
              <a:rPr lang="en-US"/>
              <a:t>Source sample text</a:t>
            </a:r>
            <a:endParaRPr lang="en-US" dirty="0"/>
          </a:p>
        </p:txBody>
      </p:sp>
      <p:sp>
        <p:nvSpPr>
          <p:cNvPr id="12" name="Title 1">
            <a:extLst>
              <a:ext uri="{FF2B5EF4-FFF2-40B4-BE49-F238E27FC236}">
                <a16:creationId xmlns:a16="http://schemas.microsoft.com/office/drawing/2014/main" id="{0DC4CC26-1781-4E6F-9904-2F3F546E1BC5}"/>
              </a:ext>
            </a:extLst>
          </p:cNvPr>
          <p:cNvSpPr>
            <a:spLocks noGrp="1"/>
          </p:cNvSpPr>
          <p:nvPr>
            <p:ph type="title"/>
          </p:nvPr>
        </p:nvSpPr>
        <p:spPr>
          <a:xfrm>
            <a:off x="495300" y="413092"/>
            <a:ext cx="2605088" cy="1381340"/>
          </a:xfrm>
        </p:spPr>
        <p:txBody>
          <a:bodyPr wrap="square">
            <a:spAutoFit/>
          </a:bodyPr>
          <a:lstStyle>
            <a:lvl1pPr>
              <a:lnSpc>
                <a:spcPct val="87000"/>
              </a:lnSpc>
              <a:defRPr sz="3400">
                <a:solidFill>
                  <a:schemeClr val="bg1"/>
                </a:solidFill>
              </a:defRPr>
            </a:lvl1pPr>
          </a:lstStyle>
          <a:p>
            <a:r>
              <a:rPr lang="en-US"/>
              <a:t>Click to edit Master title style</a:t>
            </a:r>
            <a:endParaRPr lang="en-US" dirty="0"/>
          </a:p>
        </p:txBody>
      </p:sp>
      <p:sp>
        <p:nvSpPr>
          <p:cNvPr id="14" name="Subtitle">
            <a:extLst>
              <a:ext uri="{FF2B5EF4-FFF2-40B4-BE49-F238E27FC236}">
                <a16:creationId xmlns:a16="http://schemas.microsoft.com/office/drawing/2014/main" id="{F791D318-BA35-40BC-B9B6-494F84B94A40}"/>
              </a:ext>
            </a:extLst>
          </p:cNvPr>
          <p:cNvSpPr>
            <a:spLocks noGrp="1"/>
          </p:cNvSpPr>
          <p:nvPr>
            <p:ph type="subTitle" idx="1"/>
          </p:nvPr>
        </p:nvSpPr>
        <p:spPr bwMode="auto">
          <a:xfrm>
            <a:off x="495300" y="1869281"/>
            <a:ext cx="2607469" cy="428451"/>
          </a:xfrm>
          <a:prstGeom prst="rect">
            <a:avLst/>
          </a:prstGeom>
        </p:spPr>
        <p:txBody>
          <a:bodyPr>
            <a:spAutoFit/>
          </a:bodyPr>
          <a:lstStyle>
            <a:lvl1pPr marL="0" indent="0" algn="l">
              <a:lnSpc>
                <a:spcPct val="87000"/>
              </a:lnSpc>
              <a:spcBef>
                <a:spcPts val="180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3" name="TextBox 12">
            <a:extLst>
              <a:ext uri="{FF2B5EF4-FFF2-40B4-BE49-F238E27FC236}">
                <a16:creationId xmlns:a16="http://schemas.microsoft.com/office/drawing/2014/main" id="{75A46842-2056-3F44-9816-63670CE2B367}"/>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4907893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Cutaway 1/4 Left Nickel">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DB42174-1A3D-4E93-A2B6-481349C97762}"/>
              </a:ext>
            </a:extLst>
          </p:cNvPr>
          <p:cNvSpPr/>
          <p:nvPr userDrawn="1"/>
        </p:nvSpPr>
        <p:spPr bwMode="gray">
          <a:xfrm>
            <a:off x="1" y="0"/>
            <a:ext cx="3706306" cy="6858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10" name="Rectangle: Single Corner Rounded 6">
            <a:extLst>
              <a:ext uri="{FF2B5EF4-FFF2-40B4-BE49-F238E27FC236}">
                <a16:creationId xmlns:a16="http://schemas.microsoft.com/office/drawing/2014/main" id="{7A8F2004-6901-4DA9-A3D9-C400BB1D4111}"/>
              </a:ext>
            </a:extLst>
          </p:cNvPr>
          <p:cNvSpPr/>
          <p:nvPr userDrawn="1"/>
        </p:nvSpPr>
        <p:spPr bwMode="gray">
          <a:xfrm flipV="1">
            <a:off x="3159734" y="-2"/>
            <a:ext cx="546573" cy="6857997"/>
          </a:xfrm>
          <a:prstGeom prst="round1Rect">
            <a:avLst>
              <a:gd name="adj" fmla="val 0"/>
            </a:avLst>
          </a:prstGeom>
          <a:gradFill flip="none" rotWithShape="1">
            <a:gsLst>
              <a:gs pos="0">
                <a:schemeClr val="accent6">
                  <a:lumMod val="40000"/>
                  <a:lumOff val="60000"/>
                  <a:alpha val="0"/>
                </a:schemeClr>
              </a:gs>
              <a:gs pos="100000">
                <a:schemeClr val="accent5">
                  <a:lumMod val="50000"/>
                  <a:alpha val="44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4" name="Text Placeholder 3">
            <a:extLst>
              <a:ext uri="{FF2B5EF4-FFF2-40B4-BE49-F238E27FC236}">
                <a16:creationId xmlns:a16="http://schemas.microsoft.com/office/drawing/2014/main" id="{48D7216B-5003-4E43-B813-C6F19C9684EA}"/>
              </a:ext>
            </a:extLst>
          </p:cNvPr>
          <p:cNvSpPr>
            <a:spLocks noGrp="1"/>
          </p:cNvSpPr>
          <p:nvPr>
            <p:ph type="body" sz="quarter" idx="10"/>
          </p:nvPr>
        </p:nvSpPr>
        <p:spPr bwMode="black">
          <a:xfrm>
            <a:off x="493713" y="2673349"/>
            <a:ext cx="2606675" cy="3727439"/>
          </a:xfrm>
          <a:prstGeom prst="rect">
            <a:avLst/>
          </a:prstGeom>
        </p:spPr>
        <p:txBody>
          <a:bodyPr/>
          <a:lstStyle>
            <a:lvl1pPr>
              <a:buClr>
                <a:schemeClr val="tx1"/>
              </a:buClr>
              <a:defRPr>
                <a:solidFill>
                  <a:schemeClr val="tx1"/>
                </a:solidFill>
              </a:defRPr>
            </a:lvl1pPr>
            <a:lvl2pPr>
              <a:buClr>
                <a:schemeClr val="tx1"/>
              </a:buClr>
              <a:defRPr>
                <a:solidFill>
                  <a:schemeClr val="tx1"/>
                </a:solidFill>
              </a:defRPr>
            </a:lvl2pPr>
            <a:lvl3pPr>
              <a:buClr>
                <a:schemeClr val="tx1"/>
              </a:buClr>
              <a:defRPr>
                <a:solidFill>
                  <a:schemeClr val="tx1"/>
                </a:solidFill>
              </a:defRPr>
            </a:lvl3pPr>
            <a:lvl4pPr>
              <a:buClr>
                <a:schemeClr val="tx1"/>
              </a:buClr>
              <a:defRPr>
                <a:solidFill>
                  <a:schemeClr val="tx1"/>
                </a:solidFill>
              </a:defRPr>
            </a:lvl4pPr>
            <a:lvl5pPr>
              <a:buNone/>
              <a:defRPr>
                <a:solidFill>
                  <a:schemeClr val="tx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2">
            <a:extLst>
              <a:ext uri="{FF2B5EF4-FFF2-40B4-BE49-F238E27FC236}">
                <a16:creationId xmlns:a16="http://schemas.microsoft.com/office/drawing/2014/main" id="{E2C29AEC-B7E2-4A18-A39E-44AB602E210E}"/>
              </a:ext>
            </a:extLst>
          </p:cNvPr>
          <p:cNvSpPr>
            <a:spLocks noGrp="1"/>
          </p:cNvSpPr>
          <p:nvPr>
            <p:ph type="ftr" sz="quarter" idx="16"/>
          </p:nvPr>
        </p:nvSpPr>
        <p:spPr>
          <a:xfrm>
            <a:off x="495300" y="6532895"/>
            <a:ext cx="260604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12" name="Title 1">
            <a:extLst>
              <a:ext uri="{FF2B5EF4-FFF2-40B4-BE49-F238E27FC236}">
                <a16:creationId xmlns:a16="http://schemas.microsoft.com/office/drawing/2014/main" id="{8AF59A10-4C05-406A-AA75-78CF3E59B8C7}"/>
              </a:ext>
            </a:extLst>
          </p:cNvPr>
          <p:cNvSpPr>
            <a:spLocks noGrp="1"/>
          </p:cNvSpPr>
          <p:nvPr>
            <p:ph type="title"/>
          </p:nvPr>
        </p:nvSpPr>
        <p:spPr>
          <a:xfrm>
            <a:off x="495300" y="413092"/>
            <a:ext cx="2605088" cy="1381340"/>
          </a:xfrm>
        </p:spPr>
        <p:txBody>
          <a:bodyPr wrap="square">
            <a:spAutoFit/>
          </a:bodyPr>
          <a:lstStyle>
            <a:lvl1pPr>
              <a:lnSpc>
                <a:spcPct val="87000"/>
              </a:lnSpc>
              <a:defRPr sz="3400"/>
            </a:lvl1pPr>
          </a:lstStyle>
          <a:p>
            <a:r>
              <a:rPr lang="en-US"/>
              <a:t>Click to edit Master title style</a:t>
            </a:r>
            <a:endParaRPr lang="en-US" dirty="0"/>
          </a:p>
        </p:txBody>
      </p:sp>
      <p:sp>
        <p:nvSpPr>
          <p:cNvPr id="14" name="Subtitle">
            <a:extLst>
              <a:ext uri="{FF2B5EF4-FFF2-40B4-BE49-F238E27FC236}">
                <a16:creationId xmlns:a16="http://schemas.microsoft.com/office/drawing/2014/main" id="{45EB79BC-E35F-4543-AF44-85AEF3E7E612}"/>
              </a:ext>
            </a:extLst>
          </p:cNvPr>
          <p:cNvSpPr>
            <a:spLocks noGrp="1"/>
          </p:cNvSpPr>
          <p:nvPr>
            <p:ph type="subTitle" idx="1"/>
          </p:nvPr>
        </p:nvSpPr>
        <p:spPr bwMode="gray">
          <a:xfrm>
            <a:off x="495300" y="1869281"/>
            <a:ext cx="2607469" cy="428451"/>
          </a:xfrm>
          <a:prstGeom prst="rect">
            <a:avLst/>
          </a:prstGeom>
        </p:spPr>
        <p:txBody>
          <a:bodyPr>
            <a:spAutoFit/>
          </a:bodyPr>
          <a:lstStyle>
            <a:lvl1pPr marL="0" indent="0" algn="l">
              <a:lnSpc>
                <a:spcPct val="87000"/>
              </a:lnSpc>
              <a:spcBef>
                <a:spcPts val="1800"/>
              </a:spcBef>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3" name="TextBox 12">
            <a:extLst>
              <a:ext uri="{FF2B5EF4-FFF2-40B4-BE49-F238E27FC236}">
                <a16:creationId xmlns:a16="http://schemas.microsoft.com/office/drawing/2014/main" id="{B636C3FF-4CDC-474E-9F0F-96FF6A904CFA}"/>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7200324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Cutaway 1/4 Left Gun Metal">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DB42174-1A3D-4E93-A2B6-481349C97762}"/>
              </a:ext>
            </a:extLst>
          </p:cNvPr>
          <p:cNvSpPr/>
          <p:nvPr userDrawn="1"/>
        </p:nvSpPr>
        <p:spPr bwMode="gray">
          <a:xfrm>
            <a:off x="1" y="0"/>
            <a:ext cx="3706306"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10" name="Rectangle: Single Corner Rounded 6">
            <a:extLst>
              <a:ext uri="{FF2B5EF4-FFF2-40B4-BE49-F238E27FC236}">
                <a16:creationId xmlns:a16="http://schemas.microsoft.com/office/drawing/2014/main" id="{7A8F2004-6901-4DA9-A3D9-C400BB1D4111}"/>
              </a:ext>
            </a:extLst>
          </p:cNvPr>
          <p:cNvSpPr/>
          <p:nvPr userDrawn="1"/>
        </p:nvSpPr>
        <p:spPr bwMode="gray">
          <a:xfrm flipV="1">
            <a:off x="3159734" y="-2"/>
            <a:ext cx="546573" cy="6857997"/>
          </a:xfrm>
          <a:prstGeom prst="round1Rect">
            <a:avLst>
              <a:gd name="adj" fmla="val 0"/>
            </a:avLst>
          </a:prstGeom>
          <a:gradFill flip="none" rotWithShape="1">
            <a:gsLst>
              <a:gs pos="0">
                <a:schemeClr val="accent5"/>
              </a:gs>
              <a:gs pos="100000">
                <a:schemeClr val="accent5">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4" name="Text Placeholder 3">
            <a:extLst>
              <a:ext uri="{FF2B5EF4-FFF2-40B4-BE49-F238E27FC236}">
                <a16:creationId xmlns:a16="http://schemas.microsoft.com/office/drawing/2014/main" id="{48D7216B-5003-4E43-B813-C6F19C9684EA}"/>
              </a:ext>
            </a:extLst>
          </p:cNvPr>
          <p:cNvSpPr>
            <a:spLocks noGrp="1"/>
          </p:cNvSpPr>
          <p:nvPr>
            <p:ph type="body" sz="quarter" idx="10"/>
          </p:nvPr>
        </p:nvSpPr>
        <p:spPr bwMode="gray">
          <a:xfrm>
            <a:off x="493713" y="2673349"/>
            <a:ext cx="2606675" cy="3727441"/>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2">
            <a:extLst>
              <a:ext uri="{FF2B5EF4-FFF2-40B4-BE49-F238E27FC236}">
                <a16:creationId xmlns:a16="http://schemas.microsoft.com/office/drawing/2014/main" id="{3ADF0E24-C66C-44A4-AE54-4A2040B1C13A}"/>
              </a:ext>
            </a:extLst>
          </p:cNvPr>
          <p:cNvSpPr>
            <a:spLocks noGrp="1"/>
          </p:cNvSpPr>
          <p:nvPr>
            <p:ph type="ftr" sz="quarter" idx="16"/>
          </p:nvPr>
        </p:nvSpPr>
        <p:spPr bwMode="gray">
          <a:xfrm>
            <a:off x="495300" y="6532895"/>
            <a:ext cx="260604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40000"/>
                    <a:lumOff val="60000"/>
                  </a:schemeClr>
                </a:solidFill>
              </a:defRPr>
            </a:lvl1pPr>
          </a:lstStyle>
          <a:p>
            <a:r>
              <a:rPr lang="en-US"/>
              <a:t>Source sample text</a:t>
            </a:r>
            <a:endParaRPr lang="en-US" dirty="0"/>
          </a:p>
        </p:txBody>
      </p:sp>
      <p:sp>
        <p:nvSpPr>
          <p:cNvPr id="12" name="Title 1">
            <a:extLst>
              <a:ext uri="{FF2B5EF4-FFF2-40B4-BE49-F238E27FC236}">
                <a16:creationId xmlns:a16="http://schemas.microsoft.com/office/drawing/2014/main" id="{8022405D-06A1-4166-9391-CABDA675A811}"/>
              </a:ext>
            </a:extLst>
          </p:cNvPr>
          <p:cNvSpPr>
            <a:spLocks noGrp="1"/>
          </p:cNvSpPr>
          <p:nvPr>
            <p:ph type="title"/>
          </p:nvPr>
        </p:nvSpPr>
        <p:spPr bwMode="gray">
          <a:xfrm>
            <a:off x="495300" y="413092"/>
            <a:ext cx="2605088" cy="1381340"/>
          </a:xfrm>
        </p:spPr>
        <p:txBody>
          <a:bodyPr wrap="square">
            <a:spAutoFit/>
          </a:bodyPr>
          <a:lstStyle>
            <a:lvl1pPr>
              <a:lnSpc>
                <a:spcPct val="87000"/>
              </a:lnSpc>
              <a:defRPr sz="3400">
                <a:solidFill>
                  <a:schemeClr val="bg1"/>
                </a:solidFill>
              </a:defRPr>
            </a:lvl1pPr>
          </a:lstStyle>
          <a:p>
            <a:r>
              <a:rPr lang="en-US"/>
              <a:t>Click to edit Master title style</a:t>
            </a:r>
            <a:endParaRPr lang="en-US" dirty="0"/>
          </a:p>
        </p:txBody>
      </p:sp>
      <p:sp>
        <p:nvSpPr>
          <p:cNvPr id="14" name="Subtitle">
            <a:extLst>
              <a:ext uri="{FF2B5EF4-FFF2-40B4-BE49-F238E27FC236}">
                <a16:creationId xmlns:a16="http://schemas.microsoft.com/office/drawing/2014/main" id="{08C87C8C-F51C-409B-8123-4E7B177EA837}"/>
              </a:ext>
            </a:extLst>
          </p:cNvPr>
          <p:cNvSpPr>
            <a:spLocks noGrp="1"/>
          </p:cNvSpPr>
          <p:nvPr>
            <p:ph type="subTitle" idx="1"/>
          </p:nvPr>
        </p:nvSpPr>
        <p:spPr bwMode="gray">
          <a:xfrm>
            <a:off x="495300" y="1869281"/>
            <a:ext cx="2607469" cy="428451"/>
          </a:xfrm>
          <a:prstGeom prst="rect">
            <a:avLst/>
          </a:prstGeom>
        </p:spPr>
        <p:txBody>
          <a:bodyPr>
            <a:spAutoFit/>
          </a:bodyPr>
          <a:lstStyle>
            <a:lvl1pPr marL="0" indent="0" algn="l">
              <a:lnSpc>
                <a:spcPct val="87000"/>
              </a:lnSpc>
              <a:spcBef>
                <a:spcPts val="180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3" name="TextBox 12">
            <a:extLst>
              <a:ext uri="{FF2B5EF4-FFF2-40B4-BE49-F238E27FC236}">
                <a16:creationId xmlns:a16="http://schemas.microsoft.com/office/drawing/2014/main" id="{D11C44A7-E7AD-4343-A534-9AEDB456431C}"/>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982060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Cutaway 1/4 Left Midnigh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DB42174-1A3D-4E93-A2B6-481349C97762}"/>
              </a:ext>
            </a:extLst>
          </p:cNvPr>
          <p:cNvSpPr/>
          <p:nvPr userDrawn="1"/>
        </p:nvSpPr>
        <p:spPr bwMode="gray">
          <a:xfrm>
            <a:off x="1" y="0"/>
            <a:ext cx="3706306"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dirty="0">
              <a:solidFill>
                <a:prstClr val="white"/>
              </a:solidFill>
            </a:endParaRPr>
          </a:p>
        </p:txBody>
      </p:sp>
      <p:sp>
        <p:nvSpPr>
          <p:cNvPr id="10" name="Rectangle: Single Corner Rounded 6">
            <a:extLst>
              <a:ext uri="{FF2B5EF4-FFF2-40B4-BE49-F238E27FC236}">
                <a16:creationId xmlns:a16="http://schemas.microsoft.com/office/drawing/2014/main" id="{7A8F2004-6901-4DA9-A3D9-C400BB1D4111}"/>
              </a:ext>
            </a:extLst>
          </p:cNvPr>
          <p:cNvSpPr/>
          <p:nvPr userDrawn="1"/>
        </p:nvSpPr>
        <p:spPr bwMode="gray">
          <a:xfrm flipV="1">
            <a:off x="3159734" y="-2"/>
            <a:ext cx="546573" cy="6857997"/>
          </a:xfrm>
          <a:prstGeom prst="round1Rect">
            <a:avLst>
              <a:gd name="adj" fmla="val 0"/>
            </a:avLst>
          </a:prstGeom>
          <a:gradFill flip="none" rotWithShape="1">
            <a:gsLst>
              <a:gs pos="0">
                <a:schemeClr val="tx2"/>
              </a:gs>
              <a:gs pos="100000">
                <a:srgbClr val="061018"/>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4" name="Text Placeholder 3">
            <a:extLst>
              <a:ext uri="{FF2B5EF4-FFF2-40B4-BE49-F238E27FC236}">
                <a16:creationId xmlns:a16="http://schemas.microsoft.com/office/drawing/2014/main" id="{48D7216B-5003-4E43-B813-C6F19C9684EA}"/>
              </a:ext>
            </a:extLst>
          </p:cNvPr>
          <p:cNvSpPr>
            <a:spLocks noGrp="1"/>
          </p:cNvSpPr>
          <p:nvPr>
            <p:ph type="body" sz="quarter" idx="10"/>
          </p:nvPr>
        </p:nvSpPr>
        <p:spPr bwMode="gray">
          <a:xfrm>
            <a:off x="493713" y="2673349"/>
            <a:ext cx="2606675" cy="3727441"/>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2">
            <a:extLst>
              <a:ext uri="{FF2B5EF4-FFF2-40B4-BE49-F238E27FC236}">
                <a16:creationId xmlns:a16="http://schemas.microsoft.com/office/drawing/2014/main" id="{3ADF0E24-C66C-44A4-AE54-4A2040B1C13A}"/>
              </a:ext>
            </a:extLst>
          </p:cNvPr>
          <p:cNvSpPr>
            <a:spLocks noGrp="1"/>
          </p:cNvSpPr>
          <p:nvPr>
            <p:ph type="ftr" sz="quarter" idx="16"/>
          </p:nvPr>
        </p:nvSpPr>
        <p:spPr bwMode="gray">
          <a:xfrm>
            <a:off x="495300" y="6532895"/>
            <a:ext cx="260604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12" name="Title 1">
            <a:extLst>
              <a:ext uri="{FF2B5EF4-FFF2-40B4-BE49-F238E27FC236}">
                <a16:creationId xmlns:a16="http://schemas.microsoft.com/office/drawing/2014/main" id="{4706EDB4-4AB9-44C1-8768-72FEB91A22CC}"/>
              </a:ext>
            </a:extLst>
          </p:cNvPr>
          <p:cNvSpPr>
            <a:spLocks noGrp="1"/>
          </p:cNvSpPr>
          <p:nvPr>
            <p:ph type="title"/>
          </p:nvPr>
        </p:nvSpPr>
        <p:spPr bwMode="gray">
          <a:xfrm>
            <a:off x="495300" y="413092"/>
            <a:ext cx="2605088" cy="1381340"/>
          </a:xfrm>
        </p:spPr>
        <p:txBody>
          <a:bodyPr wrap="square">
            <a:spAutoFit/>
          </a:bodyPr>
          <a:lstStyle>
            <a:lvl1pPr>
              <a:lnSpc>
                <a:spcPct val="87000"/>
              </a:lnSpc>
              <a:defRPr sz="3400">
                <a:solidFill>
                  <a:schemeClr val="bg1"/>
                </a:solidFill>
              </a:defRPr>
            </a:lvl1pPr>
          </a:lstStyle>
          <a:p>
            <a:r>
              <a:rPr lang="en-US"/>
              <a:t>Click to edit Master title style</a:t>
            </a:r>
            <a:endParaRPr lang="en-US" dirty="0"/>
          </a:p>
        </p:txBody>
      </p:sp>
      <p:sp>
        <p:nvSpPr>
          <p:cNvPr id="14" name="Subtitle">
            <a:extLst>
              <a:ext uri="{FF2B5EF4-FFF2-40B4-BE49-F238E27FC236}">
                <a16:creationId xmlns:a16="http://schemas.microsoft.com/office/drawing/2014/main" id="{B3E64812-0F07-4511-9260-5784D6FAB3B7}"/>
              </a:ext>
            </a:extLst>
          </p:cNvPr>
          <p:cNvSpPr>
            <a:spLocks noGrp="1"/>
          </p:cNvSpPr>
          <p:nvPr>
            <p:ph type="subTitle" idx="1"/>
          </p:nvPr>
        </p:nvSpPr>
        <p:spPr bwMode="gray">
          <a:xfrm>
            <a:off x="495300" y="1869281"/>
            <a:ext cx="2607469" cy="428451"/>
          </a:xfrm>
          <a:prstGeom prst="rect">
            <a:avLst/>
          </a:prstGeom>
        </p:spPr>
        <p:txBody>
          <a:bodyPr>
            <a:spAutoFit/>
          </a:bodyPr>
          <a:lstStyle>
            <a:lvl1pPr marL="0" indent="0" algn="l">
              <a:lnSpc>
                <a:spcPct val="87000"/>
              </a:lnSpc>
              <a:spcBef>
                <a:spcPts val="180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3" name="TextBox 12">
            <a:extLst>
              <a:ext uri="{FF2B5EF4-FFF2-40B4-BE49-F238E27FC236}">
                <a16:creationId xmlns:a16="http://schemas.microsoft.com/office/drawing/2014/main" id="{558AF923-48A4-F842-B121-6B6E67ED16AF}"/>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572408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Big Statement Circle Blue">
    <p:spTree>
      <p:nvGrpSpPr>
        <p:cNvPr id="1" name=""/>
        <p:cNvGrpSpPr/>
        <p:nvPr/>
      </p:nvGrpSpPr>
      <p:grpSpPr>
        <a:xfrm>
          <a:off x="0" y="0"/>
          <a:ext cx="0" cy="0"/>
          <a:chOff x="0" y="0"/>
          <a:chExt cx="0" cy="0"/>
        </a:xfrm>
      </p:grpSpPr>
      <p:sp>
        <p:nvSpPr>
          <p:cNvPr id="8" name="Oval 7">
            <a:extLst>
              <a:ext uri="{FF2B5EF4-FFF2-40B4-BE49-F238E27FC236}">
                <a16:creationId xmlns:a16="http://schemas.microsoft.com/office/drawing/2014/main" id="{3497A215-ECE4-4336-BB93-42297ACB7A3D}"/>
              </a:ext>
            </a:extLst>
          </p:cNvPr>
          <p:cNvSpPr>
            <a:spLocks/>
          </p:cNvSpPr>
          <p:nvPr userDrawn="1"/>
        </p:nvSpPr>
        <p:spPr bwMode="ltGray">
          <a:xfrm>
            <a:off x="6675120" y="1146676"/>
            <a:ext cx="4536590" cy="4560096"/>
          </a:xfrm>
          <a:prstGeom prst="ellipse">
            <a:avLst/>
          </a:prstGeom>
          <a:gradFill>
            <a:gsLst>
              <a:gs pos="0">
                <a:schemeClr val="accent1"/>
              </a:gs>
              <a:gs pos="100000">
                <a:schemeClr val="accent2">
                  <a:lumMod val="50000"/>
                </a:schemeClr>
              </a:gs>
            </a:gsLst>
            <a:lin ang="18900000" scaled="0"/>
          </a:gradFill>
          <a:ln w="25400" cap="flat" cmpd="sng" algn="ctr">
            <a:noFill/>
            <a:prstDash val="solid"/>
          </a:ln>
          <a:effectLst>
            <a:innerShdw blurRad="127000" dist="114300">
              <a:srgbClr val="3253DC">
                <a:lumMod val="50000"/>
                <a:alpha val="75000"/>
              </a:srgbClr>
            </a:innerShdw>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Microsoft Sans Serif"/>
              <a:ea typeface="+mn-ea"/>
              <a:cs typeface="+mn-cs"/>
            </a:endParaRPr>
          </a:p>
        </p:txBody>
      </p:sp>
      <p:sp>
        <p:nvSpPr>
          <p:cNvPr id="10" name="Footer Placeholder 2">
            <a:extLst>
              <a:ext uri="{FF2B5EF4-FFF2-40B4-BE49-F238E27FC236}">
                <a16:creationId xmlns:a16="http://schemas.microsoft.com/office/drawing/2014/main" id="{87A281D7-BEA4-4300-BD71-BE1E8303801A}"/>
              </a:ext>
            </a:extLst>
          </p:cNvPr>
          <p:cNvSpPr>
            <a:spLocks noGrp="1"/>
          </p:cNvSpPr>
          <p:nvPr>
            <p:ph type="ftr" sz="quarter" idx="11"/>
          </p:nvPr>
        </p:nvSpPr>
        <p:spPr>
          <a:xfrm>
            <a:off x="495299" y="6532895"/>
            <a:ext cx="608076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12" name="Text Placeholder 51">
            <a:extLst>
              <a:ext uri="{FF2B5EF4-FFF2-40B4-BE49-F238E27FC236}">
                <a16:creationId xmlns:a16="http://schemas.microsoft.com/office/drawing/2014/main" id="{90653042-57AF-4FDA-9439-6F40EF78400C}"/>
              </a:ext>
            </a:extLst>
          </p:cNvPr>
          <p:cNvSpPr>
            <a:spLocks noGrp="1"/>
          </p:cNvSpPr>
          <p:nvPr>
            <p:ph type="body" sz="quarter" idx="10"/>
          </p:nvPr>
        </p:nvSpPr>
        <p:spPr>
          <a:xfrm>
            <a:off x="495299" y="3819524"/>
            <a:ext cx="5266872" cy="1328598"/>
          </a:xfrm>
          <a:prstGeom prst="rect">
            <a:avLst/>
          </a:prstGeom>
        </p:spPr>
        <p:txBody>
          <a:bodyPr/>
          <a:lstStyle>
            <a:lvl1pPr marL="0" indent="0">
              <a:lnSpc>
                <a:spcPct val="89000"/>
              </a:lnSpc>
              <a:buFont typeface="Microsoft Sans Serif" panose="020B0604020202020204" pitchFamily="34" charset="0"/>
              <a:buChar char="​"/>
              <a:defRPr sz="2800">
                <a:solidFill>
                  <a:schemeClr val="tx1"/>
                </a:solidFill>
              </a:defRPr>
            </a:lvl1pPr>
            <a:lvl2pPr marL="0" indent="0">
              <a:spcBef>
                <a:spcPts val="1200"/>
              </a:spcBef>
              <a:buNone/>
              <a:defRPr sz="2400">
                <a:solidFill>
                  <a:schemeClr val="tx1"/>
                </a:solidFill>
              </a:defRPr>
            </a:lvl2pPr>
            <a:lvl3pPr marL="0" indent="0">
              <a:lnSpc>
                <a:spcPct val="95000"/>
              </a:lnSpc>
              <a:spcBef>
                <a:spcPts val="1200"/>
              </a:spcBef>
              <a:buFont typeface="Microsoft Sans Serif" panose="020B0604020202020204" pitchFamily="34" charset="0"/>
              <a:buNone/>
              <a:defRPr sz="2100"/>
            </a:lvl3pPr>
            <a:lvl4pPr marL="0" indent="0">
              <a:lnSpc>
                <a:spcPct val="98000"/>
              </a:lnSpc>
              <a:spcBef>
                <a:spcPts val="1200"/>
              </a:spcBef>
              <a:buNone/>
              <a:defRPr sz="1800"/>
            </a:lvl4pPr>
            <a:lvl5pPr marL="0" indent="0">
              <a:lnSpc>
                <a:spcPct val="94000"/>
              </a:lnSpc>
              <a:spcBef>
                <a:spcPts val="600"/>
              </a:spcBef>
              <a:buFont typeface="Microsoft Sans Serif" panose="020B0604020202020204" pitchFamily="34" charset="0"/>
              <a:buChar char="​"/>
              <a:defRPr sz="1600"/>
            </a:lvl5pPr>
            <a:lvl6pPr>
              <a:lnSpc>
                <a:spcPct val="107000"/>
              </a:lnSpc>
              <a:spcBef>
                <a:spcPts val="600"/>
              </a:spcBef>
              <a:defRPr sz="1400"/>
            </a:lvl6pPr>
            <a:lvl7pPr>
              <a:lnSpc>
                <a:spcPct val="88000"/>
              </a:lnSpc>
              <a:defRPr sz="3400"/>
            </a:lvl7pPr>
            <a:lvl8pPr>
              <a:lnSpc>
                <a:spcPct val="89000"/>
              </a:lnSpc>
              <a:defRPr sz="4400"/>
            </a:lvl8pPr>
            <a:lvl9pPr>
              <a:lnSpc>
                <a:spcPct val="86000"/>
              </a:lnSpc>
              <a:defRPr sz="5500"/>
            </a:lvl9pPr>
          </a:lstStyle>
          <a:p>
            <a:pPr lvl="0"/>
            <a:r>
              <a:rPr lang="en-US"/>
              <a:t>Click to edit Master text styles</a:t>
            </a:r>
          </a:p>
          <a:p>
            <a:pPr lvl="1"/>
            <a:r>
              <a:rPr lang="en-US"/>
              <a:t>Second level</a:t>
            </a:r>
          </a:p>
        </p:txBody>
      </p:sp>
      <p:sp>
        <p:nvSpPr>
          <p:cNvPr id="7" name="Title 1">
            <a:extLst>
              <a:ext uri="{FF2B5EF4-FFF2-40B4-BE49-F238E27FC236}">
                <a16:creationId xmlns:a16="http://schemas.microsoft.com/office/drawing/2014/main" id="{FEB48A53-16FB-4DBE-81F5-E87D71D55E95}"/>
              </a:ext>
            </a:extLst>
          </p:cNvPr>
          <p:cNvSpPr>
            <a:spLocks noGrp="1"/>
          </p:cNvSpPr>
          <p:nvPr>
            <p:ph type="title"/>
          </p:nvPr>
        </p:nvSpPr>
        <p:spPr>
          <a:xfrm>
            <a:off x="495297" y="2099813"/>
            <a:ext cx="5368470" cy="1489639"/>
          </a:xfrm>
        </p:spPr>
        <p:txBody>
          <a:bodyPr wrap="square">
            <a:spAutoFit/>
          </a:bodyPr>
          <a:lstStyle>
            <a:lvl1pPr>
              <a:lnSpc>
                <a:spcPct val="87000"/>
              </a:lnSpc>
              <a:defRPr sz="5500"/>
            </a:lvl1pPr>
          </a:lstStyle>
          <a:p>
            <a:r>
              <a:rPr lang="en-US"/>
              <a:t>Click to edit Master title style</a:t>
            </a:r>
            <a:endParaRPr lang="en-US" dirty="0"/>
          </a:p>
        </p:txBody>
      </p:sp>
      <p:sp>
        <p:nvSpPr>
          <p:cNvPr id="9" name="TextBox 8">
            <a:extLst>
              <a:ext uri="{FF2B5EF4-FFF2-40B4-BE49-F238E27FC236}">
                <a16:creationId xmlns:a16="http://schemas.microsoft.com/office/drawing/2014/main" id="{24318765-1384-3949-834E-8E8F40F25336}"/>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4065117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le Midnight">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86A3D65C-2C5D-4CD5-B664-96BCEC410C21}"/>
              </a:ext>
            </a:extLst>
          </p:cNvPr>
          <p:cNvGrpSpPr/>
          <p:nvPr userDrawn="1"/>
        </p:nvGrpSpPr>
        <p:grpSpPr>
          <a:xfrm>
            <a:off x="-1" y="-3"/>
            <a:ext cx="9789436" cy="6167628"/>
            <a:chOff x="-1" y="-3"/>
            <a:chExt cx="9789436" cy="6167628"/>
          </a:xfrm>
        </p:grpSpPr>
        <p:sp>
          <p:nvSpPr>
            <p:cNvPr id="71" name="Rectangle: Single Corner Rounded 55">
              <a:extLst>
                <a:ext uri="{FF2B5EF4-FFF2-40B4-BE49-F238E27FC236}">
                  <a16:creationId xmlns:a16="http://schemas.microsoft.com/office/drawing/2014/main" id="{8EA3C713-B8AC-4809-9208-3E3B708504DD}"/>
                </a:ext>
              </a:extLst>
            </p:cNvPr>
            <p:cNvSpPr/>
            <p:nvPr userDrawn="1"/>
          </p:nvSpPr>
          <p:spPr bwMode="gray">
            <a:xfrm flipV="1">
              <a:off x="-1" y="2"/>
              <a:ext cx="9779986" cy="6167623"/>
            </a:xfrm>
            <a:prstGeom prst="round1Rect">
              <a:avLst>
                <a:gd name="adj" fmla="val 1969"/>
              </a:avLst>
            </a:prstGeom>
            <a:solidFill>
              <a:schemeClr val="accent5"/>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dirty="0">
                <a:solidFill>
                  <a:prstClr val="white"/>
                </a:solidFill>
              </a:endParaRPr>
            </a:p>
          </p:txBody>
        </p:sp>
        <p:sp>
          <p:nvSpPr>
            <p:cNvPr id="72" name="Rectangle: Single Corner Rounded 49">
              <a:extLst>
                <a:ext uri="{FF2B5EF4-FFF2-40B4-BE49-F238E27FC236}">
                  <a16:creationId xmlns:a16="http://schemas.microsoft.com/office/drawing/2014/main" id="{4EEC7D30-2878-4223-82F7-D2AC2961696B}"/>
                </a:ext>
              </a:extLst>
            </p:cNvPr>
            <p:cNvSpPr/>
            <p:nvPr userDrawn="1"/>
          </p:nvSpPr>
          <p:spPr bwMode="gray">
            <a:xfrm flipV="1">
              <a:off x="9537470" y="2"/>
              <a:ext cx="251965" cy="6167623"/>
            </a:xfrm>
            <a:prstGeom prst="round1Rect">
              <a:avLst>
                <a:gd name="adj" fmla="val 50000"/>
              </a:avLst>
            </a:prstGeom>
            <a:gradFill flip="none" rotWithShape="1">
              <a:gsLst>
                <a:gs pos="100000">
                  <a:schemeClr val="accent5">
                    <a:lumMod val="75000"/>
                  </a:schemeClr>
                </a:gs>
                <a:gs pos="0">
                  <a:schemeClr val="accent5"/>
                </a:gs>
                <a:gs pos="64000">
                  <a:schemeClr val="accent5">
                    <a:lumMod val="75000"/>
                  </a:schemeClr>
                </a:gs>
              </a:gsLst>
              <a:lin ang="0" scaled="1"/>
              <a:tileRect/>
            </a:gradFill>
            <a:ln w="10795" cap="flat" cmpd="sng" algn="ctr">
              <a:noFill/>
              <a:prstDash val="solid"/>
            </a:ln>
            <a:effectLst/>
          </p:spPr>
          <p:txBody>
            <a:bodyPr rtlCol="0" anchor="ctr"/>
            <a:lstStyle/>
            <a:p>
              <a:pPr lvl="0" algn="ctr"/>
              <a:endParaRPr lang="en-US" kern="0" dirty="0">
                <a:solidFill>
                  <a:prstClr val="white"/>
                </a:solidFill>
              </a:endParaRPr>
            </a:p>
          </p:txBody>
        </p:sp>
        <p:sp>
          <p:nvSpPr>
            <p:cNvPr id="76" name="Rectangle: Single Corner Rounded 61">
              <a:extLst>
                <a:ext uri="{FF2B5EF4-FFF2-40B4-BE49-F238E27FC236}">
                  <a16:creationId xmlns:a16="http://schemas.microsoft.com/office/drawing/2014/main" id="{1BFF8163-93A0-42A6-BDE3-CBBEB8EDFE2F}"/>
                </a:ext>
              </a:extLst>
            </p:cNvPr>
            <p:cNvSpPr/>
            <p:nvPr/>
          </p:nvSpPr>
          <p:spPr bwMode="gray">
            <a:xfrm flipV="1">
              <a:off x="0" y="-3"/>
              <a:ext cx="8507176" cy="5477243"/>
            </a:xfrm>
            <a:prstGeom prst="round1Rect">
              <a:avLst>
                <a:gd name="adj" fmla="val 2348"/>
              </a:avLst>
            </a:prstGeom>
            <a:solidFill>
              <a:schemeClr val="tx2"/>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dirty="0">
                <a:solidFill>
                  <a:prstClr val="white"/>
                </a:solidFill>
              </a:endParaRPr>
            </a:p>
          </p:txBody>
        </p:sp>
        <p:sp>
          <p:nvSpPr>
            <p:cNvPr id="13" name="first shadow">
              <a:extLst>
                <a:ext uri="{FF2B5EF4-FFF2-40B4-BE49-F238E27FC236}">
                  <a16:creationId xmlns:a16="http://schemas.microsoft.com/office/drawing/2014/main" id="{35465864-5BD3-43E9-B02B-2CC7152314D9}"/>
                </a:ext>
              </a:extLst>
            </p:cNvPr>
            <p:cNvSpPr/>
            <p:nvPr userDrawn="1"/>
          </p:nvSpPr>
          <p:spPr bwMode="gray">
            <a:xfrm flipV="1">
              <a:off x="7771339" y="0"/>
              <a:ext cx="735836" cy="5477240"/>
            </a:xfrm>
            <a:prstGeom prst="round1Rect">
              <a:avLst>
                <a:gd name="adj" fmla="val 17346"/>
              </a:avLst>
            </a:prstGeom>
            <a:gradFill flip="none" rotWithShape="1">
              <a:gsLst>
                <a:gs pos="0">
                  <a:schemeClr val="tx2"/>
                </a:gs>
                <a:gs pos="100000">
                  <a:srgbClr val="061018"/>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grpSp>
      <p:sp>
        <p:nvSpPr>
          <p:cNvPr id="38" name="Text Placeholder 7"/>
          <p:cNvSpPr>
            <a:spLocks noGrp="1"/>
          </p:cNvSpPr>
          <p:nvPr userDrawn="1">
            <p:ph type="body" sz="quarter" idx="10" hasCustomPrompt="1"/>
          </p:nvPr>
        </p:nvSpPr>
        <p:spPr bwMode="gray">
          <a:xfrm>
            <a:off x="495299" y="4195085"/>
            <a:ext cx="7127487" cy="961930"/>
          </a:xfrm>
          <a:prstGeom prst="rect">
            <a:avLst/>
          </a:prstGeom>
        </p:spPr>
        <p:txBody>
          <a:bodyPr>
            <a:noAutofit/>
          </a:bodyPr>
          <a:lstStyle>
            <a:lvl1pPr marL="0" indent="0">
              <a:spcBef>
                <a:spcPts val="0"/>
              </a:spcBef>
              <a:spcAft>
                <a:spcPts val="600"/>
              </a:spcAft>
              <a:buFont typeface="Microsoft Sans Serif" panose="020B0604020202020204" pitchFamily="34" charset="0"/>
              <a:buChar char="​"/>
              <a:defRPr sz="2100" b="1" spc="30" baseline="0">
                <a:solidFill>
                  <a:schemeClr val="bg1"/>
                </a:solidFill>
              </a:defRPr>
            </a:lvl1pPr>
            <a:lvl2pPr marL="0" indent="0">
              <a:lnSpc>
                <a:spcPct val="96000"/>
              </a:lnSpc>
              <a:spcBef>
                <a:spcPts val="0"/>
              </a:spcBef>
              <a:buFont typeface="Microsoft Sans Serif" panose="020B0604020202020204" pitchFamily="34" charset="0"/>
              <a:buNone/>
              <a:defRPr sz="1800">
                <a:solidFill>
                  <a:schemeClr val="bg1"/>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dirty="0"/>
              <a:t>Speaker name</a:t>
            </a:r>
          </a:p>
          <a:p>
            <a:pPr lvl="1"/>
            <a:r>
              <a:rPr lang="en-US" dirty="0"/>
              <a:t>Speaker title</a:t>
            </a:r>
          </a:p>
          <a:p>
            <a:pPr lvl="1"/>
            <a:endParaRPr lang="en-US" dirty="0"/>
          </a:p>
        </p:txBody>
      </p:sp>
      <p:sp>
        <p:nvSpPr>
          <p:cNvPr id="28" name="Text Placeholder 7">
            <a:extLst>
              <a:ext uri="{FF2B5EF4-FFF2-40B4-BE49-F238E27FC236}">
                <a16:creationId xmlns:a16="http://schemas.microsoft.com/office/drawing/2014/main" id="{B04D80C5-5B09-4391-914E-491EB6BF922B}"/>
              </a:ext>
            </a:extLst>
          </p:cNvPr>
          <p:cNvSpPr>
            <a:spLocks noGrp="1"/>
          </p:cNvSpPr>
          <p:nvPr userDrawn="1">
            <p:ph type="body" sz="quarter" idx="11" hasCustomPrompt="1"/>
          </p:nvPr>
        </p:nvSpPr>
        <p:spPr bwMode="gray">
          <a:xfrm>
            <a:off x="3372251" y="399994"/>
            <a:ext cx="1904056" cy="226772"/>
          </a:xfrm>
          <a:prstGeom prst="rect">
            <a:avLst/>
          </a:prstGeom>
        </p:spPr>
        <p:txBody>
          <a:bodyPr wrap="none"/>
          <a:lstStyle>
            <a:lvl1pPr marL="0" indent="0" algn="l">
              <a:lnSpc>
                <a:spcPct val="87000"/>
              </a:lnSpc>
              <a:spcBef>
                <a:spcPts val="0"/>
              </a:spcBef>
              <a:buNone/>
              <a:defRPr sz="1600" b="0">
                <a:solidFill>
                  <a:schemeClr val="bg1"/>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dirty="0"/>
              <a:t>Location</a:t>
            </a:r>
          </a:p>
        </p:txBody>
      </p:sp>
      <p:sp>
        <p:nvSpPr>
          <p:cNvPr id="29" name="Text Placeholder 5">
            <a:extLst>
              <a:ext uri="{FF2B5EF4-FFF2-40B4-BE49-F238E27FC236}">
                <a16:creationId xmlns:a16="http://schemas.microsoft.com/office/drawing/2014/main" id="{E4B73436-F9A5-4201-8676-5BB1475322E2}"/>
              </a:ext>
            </a:extLst>
          </p:cNvPr>
          <p:cNvSpPr>
            <a:spLocks noGrp="1"/>
          </p:cNvSpPr>
          <p:nvPr userDrawn="1">
            <p:ph type="body" sz="quarter" idx="13" hasCustomPrompt="1"/>
          </p:nvPr>
        </p:nvSpPr>
        <p:spPr bwMode="gray">
          <a:xfrm>
            <a:off x="495300" y="396125"/>
            <a:ext cx="1882210" cy="262176"/>
          </a:xfrm>
          <a:prstGeom prst="rect">
            <a:avLst/>
          </a:prstGeom>
        </p:spPr>
        <p:txBody>
          <a:bodyPr wrap="none"/>
          <a:lstStyle>
            <a:lvl1pPr marL="0" indent="0">
              <a:lnSpc>
                <a:spcPct val="87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Date</a:t>
            </a:r>
          </a:p>
        </p:txBody>
      </p:sp>
      <p:sp>
        <p:nvSpPr>
          <p:cNvPr id="30" name="Text Placeholder 48">
            <a:extLst>
              <a:ext uri="{FF2B5EF4-FFF2-40B4-BE49-F238E27FC236}">
                <a16:creationId xmlns:a16="http://schemas.microsoft.com/office/drawing/2014/main" id="{44CE8076-2642-41CB-B9C4-44BBD2A86AAA}"/>
              </a:ext>
            </a:extLst>
          </p:cNvPr>
          <p:cNvSpPr>
            <a:spLocks noGrp="1"/>
          </p:cNvSpPr>
          <p:nvPr userDrawn="1">
            <p:ph type="body" sz="quarter" idx="14" hasCustomPrompt="1"/>
          </p:nvPr>
        </p:nvSpPr>
        <p:spPr bwMode="gray">
          <a:xfrm>
            <a:off x="6233491" y="380897"/>
            <a:ext cx="1888737" cy="265271"/>
          </a:xfrm>
          <a:prstGeom prst="rect">
            <a:avLst/>
          </a:prstGeom>
        </p:spPr>
        <p:txBody>
          <a:bodyPr wrap="none"/>
          <a:lstStyle>
            <a:lvl1pPr marL="0" marR="0" indent="0" algn="l" defTabSz="914400" rtl="0" eaLnBrk="1" fontAlgn="auto" latinLnBrk="0" hangingPunct="1">
              <a:lnSpc>
                <a:spcPct val="87000"/>
              </a:lnSpc>
              <a:spcBef>
                <a:spcPts val="0"/>
              </a:spcBef>
              <a:spcAft>
                <a:spcPts val="0"/>
              </a:spcAft>
              <a:buClr>
                <a:srgbClr val="3253DC"/>
              </a:buClr>
              <a:buSzTx/>
              <a:buFont typeface="Arial" panose="020B0604020202020204" pitchFamily="34" charset="0"/>
              <a:buNone/>
              <a:tabLst/>
              <a:defRPr sz="1600" b="1">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marL="0" marR="0" lvl="0" indent="0" algn="l" defTabSz="914400" rtl="0" eaLnBrk="1" fontAlgn="auto" latinLnBrk="0" hangingPunct="1">
              <a:lnSpc>
                <a:spcPct val="98000"/>
              </a:lnSpc>
              <a:spcBef>
                <a:spcPts val="0"/>
              </a:spcBef>
              <a:spcAft>
                <a:spcPts val="0"/>
              </a:spcAft>
              <a:buClr>
                <a:srgbClr val="3253DC"/>
              </a:buClr>
              <a:buSzTx/>
              <a:buFont typeface="Arial" panose="020B0604020202020204" pitchFamily="34" charset="0"/>
              <a:buNone/>
              <a:tabLst/>
              <a:defRPr/>
            </a:pPr>
            <a:r>
              <a:rPr lang="en-US" dirty="0"/>
              <a:t>@</a:t>
            </a:r>
            <a:r>
              <a:rPr lang="en-US" dirty="0" err="1"/>
              <a:t>qualcomm</a:t>
            </a:r>
            <a:endParaRPr lang="en-US" dirty="0"/>
          </a:p>
        </p:txBody>
      </p:sp>
      <p:sp>
        <p:nvSpPr>
          <p:cNvPr id="14" name="Freeform 5">
            <a:extLst>
              <a:ext uri="{FF2B5EF4-FFF2-40B4-BE49-F238E27FC236}">
                <a16:creationId xmlns:a16="http://schemas.microsoft.com/office/drawing/2014/main" id="{B888084C-17B8-4DDF-8119-204A07EF5C77}"/>
              </a:ext>
            </a:extLst>
          </p:cNvPr>
          <p:cNvSpPr>
            <a:spLocks noChangeAspect="1" noEditPoints="1"/>
          </p:cNvSpPr>
          <p:nvPr userDrawn="1"/>
        </p:nvSpPr>
        <p:spPr bwMode="black">
          <a:xfrm>
            <a:off x="10273307"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Sans Serif"/>
              <a:ea typeface="+mn-ea"/>
              <a:cs typeface="+mn-cs"/>
            </a:endParaRPr>
          </a:p>
        </p:txBody>
      </p:sp>
      <p:sp>
        <p:nvSpPr>
          <p:cNvPr id="15" name="Title 2">
            <a:extLst>
              <a:ext uri="{FF2B5EF4-FFF2-40B4-BE49-F238E27FC236}">
                <a16:creationId xmlns:a16="http://schemas.microsoft.com/office/drawing/2014/main" id="{58A05AE2-9442-4730-8FBA-33FA9563787D}"/>
              </a:ext>
            </a:extLst>
          </p:cNvPr>
          <p:cNvSpPr>
            <a:spLocks noGrp="1"/>
          </p:cNvSpPr>
          <p:nvPr>
            <p:ph type="title"/>
          </p:nvPr>
        </p:nvSpPr>
        <p:spPr bwMode="gray">
          <a:xfrm>
            <a:off x="431638" y="2194052"/>
            <a:ext cx="7415930" cy="1883593"/>
          </a:xfrm>
        </p:spPr>
        <p:txBody>
          <a:bodyPr wrap="square">
            <a:spAutoFit/>
          </a:bodyPr>
          <a:lstStyle>
            <a:lvl1pPr>
              <a:lnSpc>
                <a:spcPct val="87000"/>
              </a:lnSpc>
              <a:defRPr sz="68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8224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Big Statement Circle Light Blue">
    <p:spTree>
      <p:nvGrpSpPr>
        <p:cNvPr id="1" name=""/>
        <p:cNvGrpSpPr/>
        <p:nvPr/>
      </p:nvGrpSpPr>
      <p:grpSpPr>
        <a:xfrm>
          <a:off x="0" y="0"/>
          <a:ext cx="0" cy="0"/>
          <a:chOff x="0" y="0"/>
          <a:chExt cx="0" cy="0"/>
        </a:xfrm>
      </p:grpSpPr>
      <p:sp>
        <p:nvSpPr>
          <p:cNvPr id="8" name="Oval 7">
            <a:extLst>
              <a:ext uri="{FF2B5EF4-FFF2-40B4-BE49-F238E27FC236}">
                <a16:creationId xmlns:a16="http://schemas.microsoft.com/office/drawing/2014/main" id="{3497A215-ECE4-4336-BB93-42297ACB7A3D}"/>
              </a:ext>
            </a:extLst>
          </p:cNvPr>
          <p:cNvSpPr>
            <a:spLocks/>
          </p:cNvSpPr>
          <p:nvPr/>
        </p:nvSpPr>
        <p:spPr bwMode="ltGray">
          <a:xfrm>
            <a:off x="6675120" y="1146676"/>
            <a:ext cx="4536590" cy="4560096"/>
          </a:xfrm>
          <a:prstGeom prst="ellipse">
            <a:avLst/>
          </a:prstGeom>
          <a:gradFill>
            <a:gsLst>
              <a:gs pos="100000">
                <a:schemeClr val="accent2"/>
              </a:gs>
              <a:gs pos="0">
                <a:srgbClr val="6086E7"/>
              </a:gs>
            </a:gsLst>
            <a:lin ang="18900000" scaled="0"/>
          </a:gradFill>
          <a:ln w="25400" cap="flat" cmpd="sng" algn="ctr">
            <a:noFill/>
            <a:prstDash val="solid"/>
          </a:ln>
          <a:effectLst>
            <a:innerShdw blurRad="127000" dist="114300">
              <a:srgbClr val="415795">
                <a:alpha val="75000"/>
              </a:srgbClr>
            </a:innerShdw>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noProof="0" dirty="0">
              <a:ln>
                <a:noFill/>
              </a:ln>
              <a:solidFill>
                <a:prstClr val="white"/>
              </a:solidFill>
              <a:effectLst/>
              <a:uLnTx/>
              <a:uFillTx/>
              <a:latin typeface="Microsoft Sans Serif"/>
            </a:endParaRPr>
          </a:p>
        </p:txBody>
      </p:sp>
      <p:sp>
        <p:nvSpPr>
          <p:cNvPr id="10" name="Footer Placeholder 2">
            <a:extLst>
              <a:ext uri="{FF2B5EF4-FFF2-40B4-BE49-F238E27FC236}">
                <a16:creationId xmlns:a16="http://schemas.microsoft.com/office/drawing/2014/main" id="{C4765B5F-95F9-4199-A1B6-AB2525FF1433}"/>
              </a:ext>
            </a:extLst>
          </p:cNvPr>
          <p:cNvSpPr>
            <a:spLocks noGrp="1"/>
          </p:cNvSpPr>
          <p:nvPr>
            <p:ph type="ftr" sz="quarter" idx="11"/>
          </p:nvPr>
        </p:nvSpPr>
        <p:spPr>
          <a:xfrm>
            <a:off x="495299" y="6532895"/>
            <a:ext cx="608076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7" name="Text Placeholder 51">
            <a:extLst>
              <a:ext uri="{FF2B5EF4-FFF2-40B4-BE49-F238E27FC236}">
                <a16:creationId xmlns:a16="http://schemas.microsoft.com/office/drawing/2014/main" id="{C6F1A92C-77BA-48A5-9BCE-2205354F8D44}"/>
              </a:ext>
            </a:extLst>
          </p:cNvPr>
          <p:cNvSpPr>
            <a:spLocks noGrp="1"/>
          </p:cNvSpPr>
          <p:nvPr>
            <p:ph type="body" sz="quarter" idx="10"/>
          </p:nvPr>
        </p:nvSpPr>
        <p:spPr>
          <a:xfrm>
            <a:off x="495299" y="3819524"/>
            <a:ext cx="5266872" cy="1328598"/>
          </a:xfrm>
          <a:prstGeom prst="rect">
            <a:avLst/>
          </a:prstGeom>
        </p:spPr>
        <p:txBody>
          <a:bodyPr/>
          <a:lstStyle>
            <a:lvl1pPr marL="0" indent="0">
              <a:lnSpc>
                <a:spcPct val="89000"/>
              </a:lnSpc>
              <a:buFont typeface="Microsoft Sans Serif" panose="020B0604020202020204" pitchFamily="34" charset="0"/>
              <a:buChar char="​"/>
              <a:defRPr sz="2800">
                <a:solidFill>
                  <a:schemeClr val="tx1"/>
                </a:solidFill>
              </a:defRPr>
            </a:lvl1pPr>
            <a:lvl2pPr marL="0" indent="0">
              <a:spcBef>
                <a:spcPts val="1200"/>
              </a:spcBef>
              <a:buNone/>
              <a:defRPr sz="2400">
                <a:solidFill>
                  <a:schemeClr val="tx1"/>
                </a:solidFill>
              </a:defRPr>
            </a:lvl2pPr>
            <a:lvl3pPr marL="0" indent="0">
              <a:lnSpc>
                <a:spcPct val="95000"/>
              </a:lnSpc>
              <a:spcBef>
                <a:spcPts val="1200"/>
              </a:spcBef>
              <a:buFont typeface="Microsoft Sans Serif" panose="020B0604020202020204" pitchFamily="34" charset="0"/>
              <a:buNone/>
              <a:defRPr sz="2100"/>
            </a:lvl3pPr>
            <a:lvl4pPr marL="0" indent="0">
              <a:lnSpc>
                <a:spcPct val="98000"/>
              </a:lnSpc>
              <a:spcBef>
                <a:spcPts val="1200"/>
              </a:spcBef>
              <a:buNone/>
              <a:defRPr sz="1800"/>
            </a:lvl4pPr>
            <a:lvl5pPr marL="0" indent="0">
              <a:lnSpc>
                <a:spcPct val="94000"/>
              </a:lnSpc>
              <a:spcBef>
                <a:spcPts val="600"/>
              </a:spcBef>
              <a:buFont typeface="Microsoft Sans Serif" panose="020B0604020202020204" pitchFamily="34" charset="0"/>
              <a:buChar char="​"/>
              <a:defRPr sz="1600"/>
            </a:lvl5pPr>
            <a:lvl6pPr>
              <a:lnSpc>
                <a:spcPct val="107000"/>
              </a:lnSpc>
              <a:spcBef>
                <a:spcPts val="600"/>
              </a:spcBef>
              <a:defRPr sz="1400"/>
            </a:lvl6pPr>
            <a:lvl7pPr>
              <a:lnSpc>
                <a:spcPct val="88000"/>
              </a:lnSpc>
              <a:defRPr sz="3400"/>
            </a:lvl7pPr>
            <a:lvl8pPr>
              <a:lnSpc>
                <a:spcPct val="89000"/>
              </a:lnSpc>
              <a:defRPr sz="4400"/>
            </a:lvl8pPr>
            <a:lvl9pPr>
              <a:lnSpc>
                <a:spcPct val="86000"/>
              </a:lnSpc>
              <a:defRPr sz="5500"/>
            </a:lvl9pPr>
          </a:lstStyle>
          <a:p>
            <a:pPr lvl="0"/>
            <a:r>
              <a:rPr lang="en-US"/>
              <a:t>Click to edit Master text styles</a:t>
            </a:r>
          </a:p>
          <a:p>
            <a:pPr lvl="1"/>
            <a:r>
              <a:rPr lang="en-US"/>
              <a:t>Second level</a:t>
            </a:r>
          </a:p>
        </p:txBody>
      </p:sp>
      <p:sp>
        <p:nvSpPr>
          <p:cNvPr id="9" name="Title 1">
            <a:extLst>
              <a:ext uri="{FF2B5EF4-FFF2-40B4-BE49-F238E27FC236}">
                <a16:creationId xmlns:a16="http://schemas.microsoft.com/office/drawing/2014/main" id="{1AD770C1-C19F-41DC-9472-333E12B88536}"/>
              </a:ext>
            </a:extLst>
          </p:cNvPr>
          <p:cNvSpPr>
            <a:spLocks noGrp="1"/>
          </p:cNvSpPr>
          <p:nvPr>
            <p:ph type="title"/>
          </p:nvPr>
        </p:nvSpPr>
        <p:spPr>
          <a:xfrm>
            <a:off x="495297" y="2099813"/>
            <a:ext cx="5368470" cy="1489639"/>
          </a:xfrm>
        </p:spPr>
        <p:txBody>
          <a:bodyPr wrap="square">
            <a:spAutoFit/>
          </a:bodyPr>
          <a:lstStyle>
            <a:lvl1pPr>
              <a:lnSpc>
                <a:spcPct val="87000"/>
              </a:lnSpc>
              <a:defRPr sz="5500"/>
            </a:lvl1pPr>
          </a:lstStyle>
          <a:p>
            <a:r>
              <a:rPr lang="en-US"/>
              <a:t>Click to edit Master title style</a:t>
            </a:r>
            <a:endParaRPr lang="en-US" dirty="0"/>
          </a:p>
        </p:txBody>
      </p:sp>
      <p:sp>
        <p:nvSpPr>
          <p:cNvPr id="11" name="TextBox 10">
            <a:extLst>
              <a:ext uri="{FF2B5EF4-FFF2-40B4-BE49-F238E27FC236}">
                <a16:creationId xmlns:a16="http://schemas.microsoft.com/office/drawing/2014/main" id="{74F09519-1A96-3948-82CE-D66FCFA0285E}"/>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087342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Big Statement Circle Teal">
    <p:spTree>
      <p:nvGrpSpPr>
        <p:cNvPr id="1" name=""/>
        <p:cNvGrpSpPr/>
        <p:nvPr/>
      </p:nvGrpSpPr>
      <p:grpSpPr>
        <a:xfrm>
          <a:off x="0" y="0"/>
          <a:ext cx="0" cy="0"/>
          <a:chOff x="0" y="0"/>
          <a:chExt cx="0" cy="0"/>
        </a:xfrm>
      </p:grpSpPr>
      <p:sp>
        <p:nvSpPr>
          <p:cNvPr id="8" name="Oval 7">
            <a:extLst>
              <a:ext uri="{FF2B5EF4-FFF2-40B4-BE49-F238E27FC236}">
                <a16:creationId xmlns:a16="http://schemas.microsoft.com/office/drawing/2014/main" id="{3497A215-ECE4-4336-BB93-42297ACB7A3D}"/>
              </a:ext>
            </a:extLst>
          </p:cNvPr>
          <p:cNvSpPr>
            <a:spLocks/>
          </p:cNvSpPr>
          <p:nvPr/>
        </p:nvSpPr>
        <p:spPr bwMode="ltGray">
          <a:xfrm>
            <a:off x="6675120" y="1146676"/>
            <a:ext cx="4536590" cy="4560096"/>
          </a:xfrm>
          <a:prstGeom prst="ellipse">
            <a:avLst/>
          </a:prstGeom>
          <a:solidFill>
            <a:schemeClr val="accent3"/>
          </a:solidFill>
          <a:ln w="25400" cap="flat" cmpd="sng" algn="ctr">
            <a:noFill/>
            <a:prstDash val="solid"/>
          </a:ln>
          <a:effectLst>
            <a:innerShdw blurRad="127000" dist="114300">
              <a:schemeClr val="accent3">
                <a:lumMod val="50000"/>
                <a:alpha val="75000"/>
              </a:schemeClr>
            </a:innerShdw>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noProof="0" dirty="0">
              <a:ln>
                <a:noFill/>
              </a:ln>
              <a:solidFill>
                <a:prstClr val="white"/>
              </a:solidFill>
              <a:effectLst/>
              <a:uLnTx/>
              <a:uFillTx/>
              <a:latin typeface="Microsoft Sans Serif"/>
            </a:endParaRPr>
          </a:p>
        </p:txBody>
      </p:sp>
      <p:sp>
        <p:nvSpPr>
          <p:cNvPr id="10" name="Footer Placeholder 2">
            <a:extLst>
              <a:ext uri="{FF2B5EF4-FFF2-40B4-BE49-F238E27FC236}">
                <a16:creationId xmlns:a16="http://schemas.microsoft.com/office/drawing/2014/main" id="{2C8A265A-3146-4748-9C09-B46116B8B401}"/>
              </a:ext>
            </a:extLst>
          </p:cNvPr>
          <p:cNvSpPr>
            <a:spLocks noGrp="1"/>
          </p:cNvSpPr>
          <p:nvPr>
            <p:ph type="ftr" sz="quarter" idx="11"/>
          </p:nvPr>
        </p:nvSpPr>
        <p:spPr>
          <a:xfrm>
            <a:off x="495299" y="6532895"/>
            <a:ext cx="608076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7" name="Text Placeholder 51">
            <a:extLst>
              <a:ext uri="{FF2B5EF4-FFF2-40B4-BE49-F238E27FC236}">
                <a16:creationId xmlns:a16="http://schemas.microsoft.com/office/drawing/2014/main" id="{5FC9C777-5123-4068-A7DE-407D78AD8E39}"/>
              </a:ext>
            </a:extLst>
          </p:cNvPr>
          <p:cNvSpPr>
            <a:spLocks noGrp="1"/>
          </p:cNvSpPr>
          <p:nvPr>
            <p:ph type="body" sz="quarter" idx="10"/>
          </p:nvPr>
        </p:nvSpPr>
        <p:spPr>
          <a:xfrm>
            <a:off x="495299" y="3819524"/>
            <a:ext cx="5266872" cy="1328598"/>
          </a:xfrm>
          <a:prstGeom prst="rect">
            <a:avLst/>
          </a:prstGeom>
        </p:spPr>
        <p:txBody>
          <a:bodyPr/>
          <a:lstStyle>
            <a:lvl1pPr marL="0" indent="0">
              <a:lnSpc>
                <a:spcPct val="89000"/>
              </a:lnSpc>
              <a:buFont typeface="Microsoft Sans Serif" panose="020B0604020202020204" pitchFamily="34" charset="0"/>
              <a:buChar char="​"/>
              <a:defRPr sz="2800">
                <a:solidFill>
                  <a:schemeClr val="tx1"/>
                </a:solidFill>
              </a:defRPr>
            </a:lvl1pPr>
            <a:lvl2pPr marL="0" indent="0">
              <a:spcBef>
                <a:spcPts val="1200"/>
              </a:spcBef>
              <a:buNone/>
              <a:defRPr sz="2400">
                <a:solidFill>
                  <a:schemeClr val="tx1"/>
                </a:solidFill>
              </a:defRPr>
            </a:lvl2pPr>
            <a:lvl3pPr marL="0" indent="0">
              <a:lnSpc>
                <a:spcPct val="95000"/>
              </a:lnSpc>
              <a:spcBef>
                <a:spcPts val="1200"/>
              </a:spcBef>
              <a:buFont typeface="Microsoft Sans Serif" panose="020B0604020202020204" pitchFamily="34" charset="0"/>
              <a:buNone/>
              <a:defRPr sz="2100"/>
            </a:lvl3pPr>
            <a:lvl4pPr marL="0" indent="0">
              <a:lnSpc>
                <a:spcPct val="98000"/>
              </a:lnSpc>
              <a:spcBef>
                <a:spcPts val="1200"/>
              </a:spcBef>
              <a:buNone/>
              <a:defRPr sz="1800"/>
            </a:lvl4pPr>
            <a:lvl5pPr marL="0" indent="0">
              <a:lnSpc>
                <a:spcPct val="94000"/>
              </a:lnSpc>
              <a:spcBef>
                <a:spcPts val="600"/>
              </a:spcBef>
              <a:buFont typeface="Microsoft Sans Serif" panose="020B0604020202020204" pitchFamily="34" charset="0"/>
              <a:buChar char="​"/>
              <a:defRPr sz="1600"/>
            </a:lvl5pPr>
            <a:lvl6pPr>
              <a:lnSpc>
                <a:spcPct val="107000"/>
              </a:lnSpc>
              <a:spcBef>
                <a:spcPts val="600"/>
              </a:spcBef>
              <a:defRPr sz="1400"/>
            </a:lvl6pPr>
            <a:lvl7pPr>
              <a:lnSpc>
                <a:spcPct val="88000"/>
              </a:lnSpc>
              <a:defRPr sz="3400"/>
            </a:lvl7pPr>
            <a:lvl8pPr>
              <a:lnSpc>
                <a:spcPct val="89000"/>
              </a:lnSpc>
              <a:defRPr sz="4400"/>
            </a:lvl8pPr>
            <a:lvl9pPr>
              <a:lnSpc>
                <a:spcPct val="86000"/>
              </a:lnSpc>
              <a:defRPr sz="5500"/>
            </a:lvl9pPr>
          </a:lstStyle>
          <a:p>
            <a:pPr lvl="0"/>
            <a:r>
              <a:rPr lang="en-US"/>
              <a:t>Click to edit Master text styles</a:t>
            </a:r>
          </a:p>
          <a:p>
            <a:pPr lvl="1"/>
            <a:r>
              <a:rPr lang="en-US"/>
              <a:t>Second level</a:t>
            </a:r>
          </a:p>
        </p:txBody>
      </p:sp>
      <p:sp>
        <p:nvSpPr>
          <p:cNvPr id="9" name="Title 1">
            <a:extLst>
              <a:ext uri="{FF2B5EF4-FFF2-40B4-BE49-F238E27FC236}">
                <a16:creationId xmlns:a16="http://schemas.microsoft.com/office/drawing/2014/main" id="{3AA22E4D-B42F-4C21-BBB9-E780E0243FE3}"/>
              </a:ext>
            </a:extLst>
          </p:cNvPr>
          <p:cNvSpPr>
            <a:spLocks noGrp="1"/>
          </p:cNvSpPr>
          <p:nvPr>
            <p:ph type="title"/>
          </p:nvPr>
        </p:nvSpPr>
        <p:spPr>
          <a:xfrm>
            <a:off x="495297" y="2099813"/>
            <a:ext cx="5368470" cy="1489639"/>
          </a:xfrm>
        </p:spPr>
        <p:txBody>
          <a:bodyPr wrap="square">
            <a:spAutoFit/>
          </a:bodyPr>
          <a:lstStyle>
            <a:lvl1pPr>
              <a:lnSpc>
                <a:spcPct val="87000"/>
              </a:lnSpc>
              <a:defRPr sz="5500"/>
            </a:lvl1pPr>
          </a:lstStyle>
          <a:p>
            <a:r>
              <a:rPr lang="en-US"/>
              <a:t>Click to edit Master title style</a:t>
            </a:r>
            <a:endParaRPr lang="en-US" dirty="0"/>
          </a:p>
        </p:txBody>
      </p:sp>
      <p:sp>
        <p:nvSpPr>
          <p:cNvPr id="11" name="TextBox 10">
            <a:extLst>
              <a:ext uri="{FF2B5EF4-FFF2-40B4-BE49-F238E27FC236}">
                <a16:creationId xmlns:a16="http://schemas.microsoft.com/office/drawing/2014/main" id="{8CE22920-DA4A-8044-8FD7-86EAA0E288BC}"/>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702111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Big Statement Circle Nickel">
    <p:spTree>
      <p:nvGrpSpPr>
        <p:cNvPr id="1" name=""/>
        <p:cNvGrpSpPr/>
        <p:nvPr/>
      </p:nvGrpSpPr>
      <p:grpSpPr>
        <a:xfrm>
          <a:off x="0" y="0"/>
          <a:ext cx="0" cy="0"/>
          <a:chOff x="0" y="0"/>
          <a:chExt cx="0" cy="0"/>
        </a:xfrm>
      </p:grpSpPr>
      <p:sp>
        <p:nvSpPr>
          <p:cNvPr id="8" name="Oval 7">
            <a:extLst>
              <a:ext uri="{FF2B5EF4-FFF2-40B4-BE49-F238E27FC236}">
                <a16:creationId xmlns:a16="http://schemas.microsoft.com/office/drawing/2014/main" id="{3497A215-ECE4-4336-BB93-42297ACB7A3D}"/>
              </a:ext>
            </a:extLst>
          </p:cNvPr>
          <p:cNvSpPr>
            <a:spLocks/>
          </p:cNvSpPr>
          <p:nvPr/>
        </p:nvSpPr>
        <p:spPr bwMode="ltGray">
          <a:xfrm>
            <a:off x="6675120" y="1146676"/>
            <a:ext cx="4536590" cy="4560096"/>
          </a:xfrm>
          <a:prstGeom prst="ellipse">
            <a:avLst/>
          </a:prstGeom>
          <a:gradFill>
            <a:gsLst>
              <a:gs pos="100000">
                <a:srgbClr val="C0C8D6"/>
              </a:gs>
              <a:gs pos="15000">
                <a:schemeClr val="accent6"/>
              </a:gs>
            </a:gsLst>
            <a:lin ang="18900000" scaled="0"/>
          </a:gradFill>
          <a:ln w="25400" cap="flat" cmpd="sng" algn="ctr">
            <a:noFill/>
            <a:prstDash val="solid"/>
          </a:ln>
          <a:effectLst>
            <a:innerShdw blurRad="127000" dist="114300">
              <a:schemeClr val="accent5">
                <a:alpha val="75000"/>
              </a:schemeClr>
            </a:innerShdw>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noProof="0" dirty="0">
              <a:ln>
                <a:noFill/>
              </a:ln>
              <a:solidFill>
                <a:prstClr val="white"/>
              </a:solidFill>
              <a:effectLst/>
              <a:uLnTx/>
              <a:uFillTx/>
              <a:latin typeface="Microsoft Sans Serif"/>
            </a:endParaRPr>
          </a:p>
        </p:txBody>
      </p:sp>
      <p:sp>
        <p:nvSpPr>
          <p:cNvPr id="10" name="Footer Placeholder 2">
            <a:extLst>
              <a:ext uri="{FF2B5EF4-FFF2-40B4-BE49-F238E27FC236}">
                <a16:creationId xmlns:a16="http://schemas.microsoft.com/office/drawing/2014/main" id="{2C8A265A-3146-4748-9C09-B46116B8B401}"/>
              </a:ext>
            </a:extLst>
          </p:cNvPr>
          <p:cNvSpPr>
            <a:spLocks noGrp="1"/>
          </p:cNvSpPr>
          <p:nvPr>
            <p:ph type="ftr" sz="quarter" idx="11"/>
          </p:nvPr>
        </p:nvSpPr>
        <p:spPr>
          <a:xfrm>
            <a:off x="495299" y="6532895"/>
            <a:ext cx="608076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7" name="Text Placeholder 51">
            <a:extLst>
              <a:ext uri="{FF2B5EF4-FFF2-40B4-BE49-F238E27FC236}">
                <a16:creationId xmlns:a16="http://schemas.microsoft.com/office/drawing/2014/main" id="{5FC9C777-5123-4068-A7DE-407D78AD8E39}"/>
              </a:ext>
            </a:extLst>
          </p:cNvPr>
          <p:cNvSpPr>
            <a:spLocks noGrp="1"/>
          </p:cNvSpPr>
          <p:nvPr>
            <p:ph type="body" sz="quarter" idx="10"/>
          </p:nvPr>
        </p:nvSpPr>
        <p:spPr>
          <a:xfrm>
            <a:off x="495299" y="3819524"/>
            <a:ext cx="5266872" cy="1328598"/>
          </a:xfrm>
          <a:prstGeom prst="rect">
            <a:avLst/>
          </a:prstGeom>
        </p:spPr>
        <p:txBody>
          <a:bodyPr/>
          <a:lstStyle>
            <a:lvl1pPr marL="0" indent="0">
              <a:lnSpc>
                <a:spcPct val="89000"/>
              </a:lnSpc>
              <a:buFont typeface="Microsoft Sans Serif" panose="020B0604020202020204" pitchFamily="34" charset="0"/>
              <a:buChar char="​"/>
              <a:defRPr sz="2800">
                <a:solidFill>
                  <a:schemeClr val="tx1"/>
                </a:solidFill>
              </a:defRPr>
            </a:lvl1pPr>
            <a:lvl2pPr marL="0" indent="0">
              <a:spcBef>
                <a:spcPts val="1200"/>
              </a:spcBef>
              <a:buNone/>
              <a:defRPr sz="2400">
                <a:solidFill>
                  <a:schemeClr val="tx1"/>
                </a:solidFill>
              </a:defRPr>
            </a:lvl2pPr>
            <a:lvl3pPr marL="0" indent="0">
              <a:lnSpc>
                <a:spcPct val="95000"/>
              </a:lnSpc>
              <a:spcBef>
                <a:spcPts val="1200"/>
              </a:spcBef>
              <a:buFont typeface="Microsoft Sans Serif" panose="020B0604020202020204" pitchFamily="34" charset="0"/>
              <a:buNone/>
              <a:defRPr sz="2100"/>
            </a:lvl3pPr>
            <a:lvl4pPr marL="0" indent="0">
              <a:lnSpc>
                <a:spcPct val="98000"/>
              </a:lnSpc>
              <a:spcBef>
                <a:spcPts val="1200"/>
              </a:spcBef>
              <a:buNone/>
              <a:defRPr sz="1800"/>
            </a:lvl4pPr>
            <a:lvl5pPr marL="0" indent="0">
              <a:lnSpc>
                <a:spcPct val="94000"/>
              </a:lnSpc>
              <a:spcBef>
                <a:spcPts val="600"/>
              </a:spcBef>
              <a:buFont typeface="Microsoft Sans Serif" panose="020B0604020202020204" pitchFamily="34" charset="0"/>
              <a:buChar char="​"/>
              <a:defRPr sz="1600"/>
            </a:lvl5pPr>
            <a:lvl6pPr>
              <a:lnSpc>
                <a:spcPct val="107000"/>
              </a:lnSpc>
              <a:spcBef>
                <a:spcPts val="600"/>
              </a:spcBef>
              <a:defRPr sz="1400"/>
            </a:lvl6pPr>
            <a:lvl7pPr>
              <a:lnSpc>
                <a:spcPct val="88000"/>
              </a:lnSpc>
              <a:defRPr sz="3400"/>
            </a:lvl7pPr>
            <a:lvl8pPr>
              <a:lnSpc>
                <a:spcPct val="89000"/>
              </a:lnSpc>
              <a:defRPr sz="4400"/>
            </a:lvl8pPr>
            <a:lvl9pPr>
              <a:lnSpc>
                <a:spcPct val="86000"/>
              </a:lnSpc>
              <a:defRPr sz="5500"/>
            </a:lvl9pPr>
          </a:lstStyle>
          <a:p>
            <a:pPr lvl="0"/>
            <a:r>
              <a:rPr lang="en-US"/>
              <a:t>Click to edit Master text styles</a:t>
            </a:r>
          </a:p>
          <a:p>
            <a:pPr lvl="1"/>
            <a:r>
              <a:rPr lang="en-US"/>
              <a:t>Second level</a:t>
            </a:r>
          </a:p>
        </p:txBody>
      </p:sp>
      <p:sp>
        <p:nvSpPr>
          <p:cNvPr id="9" name="Title 1">
            <a:extLst>
              <a:ext uri="{FF2B5EF4-FFF2-40B4-BE49-F238E27FC236}">
                <a16:creationId xmlns:a16="http://schemas.microsoft.com/office/drawing/2014/main" id="{3C6640F8-D4E8-4380-9825-E203D7EDAD78}"/>
              </a:ext>
            </a:extLst>
          </p:cNvPr>
          <p:cNvSpPr>
            <a:spLocks noGrp="1"/>
          </p:cNvSpPr>
          <p:nvPr>
            <p:ph type="title"/>
          </p:nvPr>
        </p:nvSpPr>
        <p:spPr>
          <a:xfrm>
            <a:off x="495297" y="2099813"/>
            <a:ext cx="5368470" cy="1489639"/>
          </a:xfrm>
        </p:spPr>
        <p:txBody>
          <a:bodyPr wrap="square">
            <a:spAutoFit/>
          </a:bodyPr>
          <a:lstStyle>
            <a:lvl1pPr>
              <a:lnSpc>
                <a:spcPct val="87000"/>
              </a:lnSpc>
              <a:defRPr sz="5500"/>
            </a:lvl1pPr>
          </a:lstStyle>
          <a:p>
            <a:r>
              <a:rPr lang="en-US"/>
              <a:t>Click to edit Master title style</a:t>
            </a:r>
            <a:endParaRPr lang="en-US" dirty="0"/>
          </a:p>
        </p:txBody>
      </p:sp>
      <p:sp>
        <p:nvSpPr>
          <p:cNvPr id="11" name="TextBox 10">
            <a:extLst>
              <a:ext uri="{FF2B5EF4-FFF2-40B4-BE49-F238E27FC236}">
                <a16:creationId xmlns:a16="http://schemas.microsoft.com/office/drawing/2014/main" id="{3198D3B6-71EA-2343-85BA-A4D9B68BE416}"/>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1159856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Big Statement Circle Gun Metal">
    <p:spTree>
      <p:nvGrpSpPr>
        <p:cNvPr id="1" name=""/>
        <p:cNvGrpSpPr/>
        <p:nvPr/>
      </p:nvGrpSpPr>
      <p:grpSpPr>
        <a:xfrm>
          <a:off x="0" y="0"/>
          <a:ext cx="0" cy="0"/>
          <a:chOff x="0" y="0"/>
          <a:chExt cx="0" cy="0"/>
        </a:xfrm>
      </p:grpSpPr>
      <p:sp>
        <p:nvSpPr>
          <p:cNvPr id="8" name="Oval 7">
            <a:extLst>
              <a:ext uri="{FF2B5EF4-FFF2-40B4-BE49-F238E27FC236}">
                <a16:creationId xmlns:a16="http://schemas.microsoft.com/office/drawing/2014/main" id="{3497A215-ECE4-4336-BB93-42297ACB7A3D}"/>
              </a:ext>
            </a:extLst>
          </p:cNvPr>
          <p:cNvSpPr>
            <a:spLocks/>
          </p:cNvSpPr>
          <p:nvPr/>
        </p:nvSpPr>
        <p:spPr bwMode="ltGray">
          <a:xfrm>
            <a:off x="6675120" y="1146676"/>
            <a:ext cx="4536590" cy="4560096"/>
          </a:xfrm>
          <a:prstGeom prst="ellipse">
            <a:avLst/>
          </a:prstGeom>
          <a:gradFill>
            <a:gsLst>
              <a:gs pos="100000">
                <a:srgbClr val="697790"/>
              </a:gs>
              <a:gs pos="1000">
                <a:schemeClr val="accent5"/>
              </a:gs>
            </a:gsLst>
            <a:lin ang="18900000" scaled="0"/>
          </a:gradFill>
          <a:ln w="25400" cap="flat" cmpd="sng" algn="ctr">
            <a:noFill/>
            <a:prstDash val="solid"/>
          </a:ln>
          <a:effectLst>
            <a:innerShdw blurRad="127000" dist="114300">
              <a:schemeClr val="accent5">
                <a:lumMod val="75000"/>
                <a:alpha val="75000"/>
              </a:schemeClr>
            </a:innerShdw>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noProof="0" dirty="0">
              <a:ln>
                <a:noFill/>
              </a:ln>
              <a:solidFill>
                <a:prstClr val="white"/>
              </a:solidFill>
              <a:effectLst/>
              <a:uLnTx/>
              <a:uFillTx/>
              <a:latin typeface="Microsoft Sans Serif"/>
            </a:endParaRPr>
          </a:p>
        </p:txBody>
      </p:sp>
      <p:sp>
        <p:nvSpPr>
          <p:cNvPr id="10" name="Footer Placeholder 2">
            <a:extLst>
              <a:ext uri="{FF2B5EF4-FFF2-40B4-BE49-F238E27FC236}">
                <a16:creationId xmlns:a16="http://schemas.microsoft.com/office/drawing/2014/main" id="{50378E23-3DB4-42E4-8375-2AC0CDCB639A}"/>
              </a:ext>
            </a:extLst>
          </p:cNvPr>
          <p:cNvSpPr>
            <a:spLocks noGrp="1"/>
          </p:cNvSpPr>
          <p:nvPr>
            <p:ph type="ftr" sz="quarter" idx="11"/>
          </p:nvPr>
        </p:nvSpPr>
        <p:spPr>
          <a:xfrm>
            <a:off x="495299" y="6532895"/>
            <a:ext cx="608076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7" name="Text Placeholder 51">
            <a:extLst>
              <a:ext uri="{FF2B5EF4-FFF2-40B4-BE49-F238E27FC236}">
                <a16:creationId xmlns:a16="http://schemas.microsoft.com/office/drawing/2014/main" id="{A7350EC2-08F0-4D7F-9377-DA5237FC6107}"/>
              </a:ext>
            </a:extLst>
          </p:cNvPr>
          <p:cNvSpPr>
            <a:spLocks noGrp="1"/>
          </p:cNvSpPr>
          <p:nvPr>
            <p:ph type="body" sz="quarter" idx="10"/>
          </p:nvPr>
        </p:nvSpPr>
        <p:spPr>
          <a:xfrm>
            <a:off x="495299" y="3819524"/>
            <a:ext cx="5266872" cy="1328598"/>
          </a:xfrm>
          <a:prstGeom prst="rect">
            <a:avLst/>
          </a:prstGeom>
        </p:spPr>
        <p:txBody>
          <a:bodyPr/>
          <a:lstStyle>
            <a:lvl1pPr marL="0" indent="0">
              <a:lnSpc>
                <a:spcPct val="89000"/>
              </a:lnSpc>
              <a:buFont typeface="Microsoft Sans Serif" panose="020B0604020202020204" pitchFamily="34" charset="0"/>
              <a:buChar char="​"/>
              <a:defRPr sz="2800">
                <a:solidFill>
                  <a:schemeClr val="tx1"/>
                </a:solidFill>
              </a:defRPr>
            </a:lvl1pPr>
            <a:lvl2pPr marL="0" indent="0">
              <a:spcBef>
                <a:spcPts val="1200"/>
              </a:spcBef>
              <a:buNone/>
              <a:defRPr sz="2400">
                <a:solidFill>
                  <a:schemeClr val="tx1"/>
                </a:solidFill>
              </a:defRPr>
            </a:lvl2pPr>
            <a:lvl3pPr marL="0" indent="0">
              <a:lnSpc>
                <a:spcPct val="95000"/>
              </a:lnSpc>
              <a:spcBef>
                <a:spcPts val="1200"/>
              </a:spcBef>
              <a:buFont typeface="Microsoft Sans Serif" panose="020B0604020202020204" pitchFamily="34" charset="0"/>
              <a:buNone/>
              <a:defRPr sz="2100"/>
            </a:lvl3pPr>
            <a:lvl4pPr marL="0" indent="0">
              <a:lnSpc>
                <a:spcPct val="98000"/>
              </a:lnSpc>
              <a:spcBef>
                <a:spcPts val="1200"/>
              </a:spcBef>
              <a:buNone/>
              <a:defRPr sz="1800"/>
            </a:lvl4pPr>
            <a:lvl5pPr marL="0" indent="0">
              <a:lnSpc>
                <a:spcPct val="94000"/>
              </a:lnSpc>
              <a:spcBef>
                <a:spcPts val="600"/>
              </a:spcBef>
              <a:buFont typeface="Microsoft Sans Serif" panose="020B0604020202020204" pitchFamily="34" charset="0"/>
              <a:buChar char="​"/>
              <a:defRPr sz="1600"/>
            </a:lvl5pPr>
            <a:lvl6pPr>
              <a:lnSpc>
                <a:spcPct val="107000"/>
              </a:lnSpc>
              <a:spcBef>
                <a:spcPts val="600"/>
              </a:spcBef>
              <a:defRPr sz="1400"/>
            </a:lvl6pPr>
            <a:lvl7pPr>
              <a:lnSpc>
                <a:spcPct val="88000"/>
              </a:lnSpc>
              <a:defRPr sz="3400"/>
            </a:lvl7pPr>
            <a:lvl8pPr>
              <a:lnSpc>
                <a:spcPct val="89000"/>
              </a:lnSpc>
              <a:defRPr sz="4400"/>
            </a:lvl8pPr>
            <a:lvl9pPr>
              <a:lnSpc>
                <a:spcPct val="86000"/>
              </a:lnSpc>
              <a:defRPr sz="5500"/>
            </a:lvl9pPr>
          </a:lstStyle>
          <a:p>
            <a:pPr lvl="0"/>
            <a:r>
              <a:rPr lang="en-US"/>
              <a:t>Click to edit Master text styles</a:t>
            </a:r>
          </a:p>
          <a:p>
            <a:pPr lvl="1"/>
            <a:r>
              <a:rPr lang="en-US"/>
              <a:t>Second level</a:t>
            </a:r>
          </a:p>
        </p:txBody>
      </p:sp>
      <p:sp>
        <p:nvSpPr>
          <p:cNvPr id="9" name="Title 1">
            <a:extLst>
              <a:ext uri="{FF2B5EF4-FFF2-40B4-BE49-F238E27FC236}">
                <a16:creationId xmlns:a16="http://schemas.microsoft.com/office/drawing/2014/main" id="{49AC31FE-26ED-4666-B85B-8A0A27C741C1}"/>
              </a:ext>
            </a:extLst>
          </p:cNvPr>
          <p:cNvSpPr>
            <a:spLocks noGrp="1"/>
          </p:cNvSpPr>
          <p:nvPr>
            <p:ph type="title"/>
          </p:nvPr>
        </p:nvSpPr>
        <p:spPr>
          <a:xfrm>
            <a:off x="495297" y="2099813"/>
            <a:ext cx="5368470" cy="1489639"/>
          </a:xfrm>
        </p:spPr>
        <p:txBody>
          <a:bodyPr wrap="square">
            <a:spAutoFit/>
          </a:bodyPr>
          <a:lstStyle>
            <a:lvl1pPr>
              <a:lnSpc>
                <a:spcPct val="87000"/>
              </a:lnSpc>
              <a:defRPr sz="5500"/>
            </a:lvl1pPr>
          </a:lstStyle>
          <a:p>
            <a:r>
              <a:rPr lang="en-US"/>
              <a:t>Click to edit Master title style</a:t>
            </a:r>
            <a:endParaRPr lang="en-US" dirty="0"/>
          </a:p>
        </p:txBody>
      </p:sp>
      <p:sp>
        <p:nvSpPr>
          <p:cNvPr id="11" name="TextBox 10">
            <a:extLst>
              <a:ext uri="{FF2B5EF4-FFF2-40B4-BE49-F238E27FC236}">
                <a16:creationId xmlns:a16="http://schemas.microsoft.com/office/drawing/2014/main" id="{4F330D8F-9658-ED4C-85DD-150F64A9109B}"/>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763154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Big Statement Circle Midnight">
    <p:spTree>
      <p:nvGrpSpPr>
        <p:cNvPr id="1" name=""/>
        <p:cNvGrpSpPr/>
        <p:nvPr/>
      </p:nvGrpSpPr>
      <p:grpSpPr>
        <a:xfrm>
          <a:off x="0" y="0"/>
          <a:ext cx="0" cy="0"/>
          <a:chOff x="0" y="0"/>
          <a:chExt cx="0" cy="0"/>
        </a:xfrm>
      </p:grpSpPr>
      <p:sp>
        <p:nvSpPr>
          <p:cNvPr id="52" name="Text Placeholder 51">
            <a:extLst>
              <a:ext uri="{FF2B5EF4-FFF2-40B4-BE49-F238E27FC236}">
                <a16:creationId xmlns:a16="http://schemas.microsoft.com/office/drawing/2014/main" id="{21CCE1E2-D3E9-440A-A7A2-9A3EE0A282FC}"/>
              </a:ext>
            </a:extLst>
          </p:cNvPr>
          <p:cNvSpPr>
            <a:spLocks noGrp="1"/>
          </p:cNvSpPr>
          <p:nvPr>
            <p:ph type="body" sz="quarter" idx="10"/>
          </p:nvPr>
        </p:nvSpPr>
        <p:spPr>
          <a:xfrm>
            <a:off x="495299" y="3819524"/>
            <a:ext cx="5266872" cy="1328598"/>
          </a:xfrm>
          <a:prstGeom prst="rect">
            <a:avLst/>
          </a:prstGeom>
        </p:spPr>
        <p:txBody>
          <a:bodyPr/>
          <a:lstStyle>
            <a:lvl1pPr marL="0" indent="0">
              <a:lnSpc>
                <a:spcPct val="89000"/>
              </a:lnSpc>
              <a:buFont typeface="Microsoft Sans Serif" panose="020B0604020202020204" pitchFamily="34" charset="0"/>
              <a:buChar char="​"/>
              <a:defRPr sz="2800">
                <a:solidFill>
                  <a:schemeClr val="tx1"/>
                </a:solidFill>
              </a:defRPr>
            </a:lvl1pPr>
            <a:lvl2pPr marL="0" indent="0">
              <a:spcBef>
                <a:spcPts val="1200"/>
              </a:spcBef>
              <a:buNone/>
              <a:defRPr sz="2400">
                <a:solidFill>
                  <a:schemeClr val="tx1"/>
                </a:solidFill>
              </a:defRPr>
            </a:lvl2pPr>
            <a:lvl3pPr marL="0" indent="0">
              <a:lnSpc>
                <a:spcPct val="95000"/>
              </a:lnSpc>
              <a:spcBef>
                <a:spcPts val="1200"/>
              </a:spcBef>
              <a:buFont typeface="Microsoft Sans Serif" panose="020B0604020202020204" pitchFamily="34" charset="0"/>
              <a:buNone/>
              <a:defRPr sz="2100"/>
            </a:lvl3pPr>
            <a:lvl4pPr marL="0" indent="0">
              <a:lnSpc>
                <a:spcPct val="98000"/>
              </a:lnSpc>
              <a:spcBef>
                <a:spcPts val="1200"/>
              </a:spcBef>
              <a:buNone/>
              <a:defRPr sz="1800"/>
            </a:lvl4pPr>
            <a:lvl5pPr marL="0" indent="0">
              <a:lnSpc>
                <a:spcPct val="94000"/>
              </a:lnSpc>
              <a:spcBef>
                <a:spcPts val="600"/>
              </a:spcBef>
              <a:buFont typeface="Microsoft Sans Serif" panose="020B0604020202020204" pitchFamily="34" charset="0"/>
              <a:buChar char="​"/>
              <a:defRPr sz="1600"/>
            </a:lvl5pPr>
            <a:lvl6pPr>
              <a:lnSpc>
                <a:spcPct val="107000"/>
              </a:lnSpc>
              <a:spcBef>
                <a:spcPts val="600"/>
              </a:spcBef>
              <a:defRPr sz="1400"/>
            </a:lvl6pPr>
            <a:lvl7pPr>
              <a:lnSpc>
                <a:spcPct val="88000"/>
              </a:lnSpc>
              <a:defRPr sz="3400"/>
            </a:lvl7pPr>
            <a:lvl8pPr>
              <a:lnSpc>
                <a:spcPct val="89000"/>
              </a:lnSpc>
              <a:defRPr sz="4400"/>
            </a:lvl8pPr>
            <a:lvl9pPr>
              <a:lnSpc>
                <a:spcPct val="86000"/>
              </a:lnSpc>
              <a:defRPr sz="5500"/>
            </a:lvl9pPr>
          </a:lstStyle>
          <a:p>
            <a:pPr lvl="0"/>
            <a:r>
              <a:rPr lang="en-US"/>
              <a:t>Click to edit Master text styles</a:t>
            </a:r>
          </a:p>
          <a:p>
            <a:pPr lvl="1"/>
            <a:r>
              <a:rPr lang="en-US"/>
              <a:t>Second level</a:t>
            </a:r>
          </a:p>
        </p:txBody>
      </p:sp>
      <p:sp>
        <p:nvSpPr>
          <p:cNvPr id="10" name="Footer Placeholder 2">
            <a:extLst>
              <a:ext uri="{FF2B5EF4-FFF2-40B4-BE49-F238E27FC236}">
                <a16:creationId xmlns:a16="http://schemas.microsoft.com/office/drawing/2014/main" id="{50378E23-3DB4-42E4-8375-2AC0CDCB639A}"/>
              </a:ext>
            </a:extLst>
          </p:cNvPr>
          <p:cNvSpPr>
            <a:spLocks noGrp="1"/>
          </p:cNvSpPr>
          <p:nvPr>
            <p:ph type="ftr" sz="quarter" idx="11"/>
          </p:nvPr>
        </p:nvSpPr>
        <p:spPr>
          <a:xfrm>
            <a:off x="495299" y="6532895"/>
            <a:ext cx="608076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r>
              <a:rPr lang="en-US"/>
              <a:t>Source sample text</a:t>
            </a:r>
            <a:endParaRPr lang="en-US" dirty="0"/>
          </a:p>
        </p:txBody>
      </p:sp>
      <p:sp>
        <p:nvSpPr>
          <p:cNvPr id="6" name="Oval 5">
            <a:extLst>
              <a:ext uri="{FF2B5EF4-FFF2-40B4-BE49-F238E27FC236}">
                <a16:creationId xmlns:a16="http://schemas.microsoft.com/office/drawing/2014/main" id="{1321BDBD-A319-4A9D-A52B-4542BAE8D156}"/>
              </a:ext>
            </a:extLst>
          </p:cNvPr>
          <p:cNvSpPr>
            <a:spLocks/>
          </p:cNvSpPr>
          <p:nvPr userDrawn="1"/>
        </p:nvSpPr>
        <p:spPr bwMode="ltGray">
          <a:xfrm>
            <a:off x="6677946" y="1146676"/>
            <a:ext cx="4536590" cy="4560096"/>
          </a:xfrm>
          <a:prstGeom prst="ellipse">
            <a:avLst/>
          </a:prstGeom>
          <a:gradFill>
            <a:gsLst>
              <a:gs pos="100000">
                <a:srgbClr val="13344D"/>
              </a:gs>
              <a:gs pos="21000">
                <a:schemeClr val="tx2"/>
              </a:gs>
            </a:gsLst>
            <a:lin ang="18900000" scaled="0"/>
          </a:gradFill>
          <a:ln w="25400" cap="flat" cmpd="sng" algn="ctr">
            <a:noFill/>
            <a:prstDash val="solid"/>
          </a:ln>
          <a:effectLst>
            <a:innerShdw blurRad="127000" dist="114300">
              <a:schemeClr val="bg1">
                <a:lumMod val="10000"/>
                <a:alpha val="75000"/>
              </a:schemeClr>
            </a:innerShdw>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noProof="0" dirty="0">
              <a:ln>
                <a:noFill/>
              </a:ln>
              <a:solidFill>
                <a:prstClr val="white"/>
              </a:solidFill>
              <a:effectLst/>
              <a:uLnTx/>
              <a:uFillTx/>
              <a:latin typeface="Microsoft Sans Serif"/>
            </a:endParaRPr>
          </a:p>
        </p:txBody>
      </p:sp>
      <p:sp>
        <p:nvSpPr>
          <p:cNvPr id="7" name="Title 1">
            <a:extLst>
              <a:ext uri="{FF2B5EF4-FFF2-40B4-BE49-F238E27FC236}">
                <a16:creationId xmlns:a16="http://schemas.microsoft.com/office/drawing/2014/main" id="{5B05E55E-4E31-4720-B7A8-F4EA4666E62B}"/>
              </a:ext>
            </a:extLst>
          </p:cNvPr>
          <p:cNvSpPr>
            <a:spLocks noGrp="1"/>
          </p:cNvSpPr>
          <p:nvPr>
            <p:ph type="title"/>
          </p:nvPr>
        </p:nvSpPr>
        <p:spPr>
          <a:xfrm>
            <a:off x="495297" y="2099813"/>
            <a:ext cx="5368470" cy="1489639"/>
          </a:xfrm>
        </p:spPr>
        <p:txBody>
          <a:bodyPr wrap="square">
            <a:spAutoFit/>
          </a:bodyPr>
          <a:lstStyle>
            <a:lvl1pPr>
              <a:lnSpc>
                <a:spcPct val="87000"/>
              </a:lnSpc>
              <a:defRPr sz="5500"/>
            </a:lvl1pPr>
          </a:lstStyle>
          <a:p>
            <a:r>
              <a:rPr lang="en-US"/>
              <a:t>Click to edit Master title style</a:t>
            </a:r>
            <a:endParaRPr lang="en-US" dirty="0"/>
          </a:p>
        </p:txBody>
      </p:sp>
      <p:sp>
        <p:nvSpPr>
          <p:cNvPr id="9" name="TextBox 8">
            <a:extLst>
              <a:ext uri="{FF2B5EF4-FFF2-40B4-BE49-F238E27FC236}">
                <a16:creationId xmlns:a16="http://schemas.microsoft.com/office/drawing/2014/main" id="{801DED88-E806-634D-8DC9-004D273832A8}"/>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205662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Segue Blue">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9708ABA9-7054-48E8-8EF4-CD658D07952F}"/>
              </a:ext>
            </a:extLst>
          </p:cNvPr>
          <p:cNvGrpSpPr/>
          <p:nvPr userDrawn="1"/>
        </p:nvGrpSpPr>
        <p:grpSpPr bwMode="white">
          <a:xfrm>
            <a:off x="0" y="0"/>
            <a:ext cx="9837777" cy="5917440"/>
            <a:chOff x="-3721335" y="0"/>
            <a:chExt cx="9837777" cy="5917440"/>
          </a:xfrm>
        </p:grpSpPr>
        <p:sp>
          <p:nvSpPr>
            <p:cNvPr id="24" name="Rectangle: Single Corner Rounded 23">
              <a:extLst>
                <a:ext uri="{FF2B5EF4-FFF2-40B4-BE49-F238E27FC236}">
                  <a16:creationId xmlns:a16="http://schemas.microsoft.com/office/drawing/2014/main" id="{C48B92C6-8BAB-46BE-82E1-29A041E97FB8}"/>
                </a:ext>
              </a:extLst>
            </p:cNvPr>
            <p:cNvSpPr/>
            <p:nvPr userDrawn="1"/>
          </p:nvSpPr>
          <p:spPr bwMode="white">
            <a:xfrm flipV="1">
              <a:off x="-3721335" y="0"/>
              <a:ext cx="9837777" cy="5917440"/>
            </a:xfrm>
            <a:prstGeom prst="round1Rect">
              <a:avLst>
                <a:gd name="adj" fmla="val 3163"/>
              </a:avLst>
            </a:prstGeom>
            <a:solidFill>
              <a:schemeClr val="accent1"/>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noProof="0" dirty="0">
                <a:solidFill>
                  <a:prstClr val="white"/>
                </a:solidFill>
              </a:endParaRPr>
            </a:p>
          </p:txBody>
        </p:sp>
        <p:sp>
          <p:nvSpPr>
            <p:cNvPr id="26" name="Rectangle: Single Corner Rounded 25">
              <a:extLst>
                <a:ext uri="{FF2B5EF4-FFF2-40B4-BE49-F238E27FC236}">
                  <a16:creationId xmlns:a16="http://schemas.microsoft.com/office/drawing/2014/main" id="{222BEFF9-595E-4CCB-89E5-0AB82C002F90}"/>
                </a:ext>
              </a:extLst>
            </p:cNvPr>
            <p:cNvSpPr/>
            <p:nvPr userDrawn="1"/>
          </p:nvSpPr>
          <p:spPr bwMode="white">
            <a:xfrm flipV="1">
              <a:off x="4722552" y="0"/>
              <a:ext cx="1393890" cy="5917440"/>
            </a:xfrm>
            <a:prstGeom prst="round1Rect">
              <a:avLst>
                <a:gd name="adj" fmla="val 13580"/>
              </a:avLst>
            </a:prstGeom>
            <a:gradFill>
              <a:gsLst>
                <a:gs pos="88000">
                  <a:schemeClr val="tx1">
                    <a:alpha val="60000"/>
                  </a:schemeClr>
                </a:gs>
                <a:gs pos="54000">
                  <a:schemeClr val="accent1">
                    <a:lumMod val="50000"/>
                    <a:alpha val="0"/>
                  </a:schemeClr>
                </a:gs>
                <a:gs pos="100000">
                  <a:schemeClr val="tx1">
                    <a:alpha val="65000"/>
                  </a:schemeClr>
                </a:gs>
              </a:gsLst>
              <a:lin ang="0" scaled="0"/>
            </a:gradFill>
            <a:ln w="10795" cap="flat" cmpd="sng" algn="ctr">
              <a:noFill/>
              <a:prstDash val="solid"/>
            </a:ln>
            <a:effectLst>
              <a:softEdge rad="0"/>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sz="1800" b="1" kern="1200" noProof="0" dirty="0">
                <a:solidFill>
                  <a:prstClr val="white"/>
                </a:solidFill>
                <a:latin typeface="+mn-lt"/>
                <a:ea typeface="+mn-ea"/>
                <a:cs typeface="+mn-cs"/>
              </a:endParaRPr>
            </a:p>
          </p:txBody>
        </p:sp>
      </p:grpSp>
      <p:sp>
        <p:nvSpPr>
          <p:cNvPr id="12" name="Subtitle">
            <a:extLst>
              <a:ext uri="{FF2B5EF4-FFF2-40B4-BE49-F238E27FC236}">
                <a16:creationId xmlns:a16="http://schemas.microsoft.com/office/drawing/2014/main" id="{26C2B330-CA81-4AC8-9295-95D8B999A52E}"/>
              </a:ext>
            </a:extLst>
          </p:cNvPr>
          <p:cNvSpPr>
            <a:spLocks noGrp="1"/>
          </p:cNvSpPr>
          <p:nvPr>
            <p:ph type="subTitle" idx="1"/>
          </p:nvPr>
        </p:nvSpPr>
        <p:spPr bwMode="black">
          <a:xfrm>
            <a:off x="494189" y="4127783"/>
            <a:ext cx="8831404" cy="914400"/>
          </a:xfrm>
          <a:prstGeom prst="rect">
            <a:avLst/>
          </a:prstGeom>
        </p:spPr>
        <p:txBody>
          <a:bodyPr/>
          <a:lstStyle>
            <a:lvl1pPr marL="0" indent="0" algn="l">
              <a:lnSpc>
                <a:spcPct val="96000"/>
              </a:lnSpc>
              <a:spcBef>
                <a:spcPts val="1200"/>
              </a:spcBef>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Title 1">
            <a:extLst>
              <a:ext uri="{FF2B5EF4-FFF2-40B4-BE49-F238E27FC236}">
                <a16:creationId xmlns:a16="http://schemas.microsoft.com/office/drawing/2014/main" id="{ADAEEFC9-1B97-4F96-826D-993D38DFD5B6}"/>
              </a:ext>
            </a:extLst>
          </p:cNvPr>
          <p:cNvSpPr>
            <a:spLocks noGrp="1"/>
          </p:cNvSpPr>
          <p:nvPr>
            <p:ph type="title"/>
          </p:nvPr>
        </p:nvSpPr>
        <p:spPr>
          <a:xfrm>
            <a:off x="495298" y="2407138"/>
            <a:ext cx="8829675" cy="1523494"/>
          </a:xfrm>
        </p:spPr>
        <p:txBody>
          <a:bodyPr wrap="square">
            <a:spAutoFit/>
          </a:bodyPr>
          <a:lstStyle>
            <a:lvl1pPr>
              <a:lnSpc>
                <a:spcPct val="87000"/>
              </a:lnSpc>
              <a:defRPr sz="5500">
                <a:solidFill>
                  <a:schemeClr val="bg1"/>
                </a:solidFill>
              </a:defRPr>
            </a:lvl1pPr>
          </a:lstStyle>
          <a:p>
            <a:r>
              <a:rPr lang="en-US"/>
              <a:t>Click to edit Master title style</a:t>
            </a:r>
            <a:endParaRPr lang="en-US" dirty="0"/>
          </a:p>
        </p:txBody>
      </p:sp>
      <p:sp>
        <p:nvSpPr>
          <p:cNvPr id="8" name="TextBox 7">
            <a:extLst>
              <a:ext uri="{FF2B5EF4-FFF2-40B4-BE49-F238E27FC236}">
                <a16:creationId xmlns:a16="http://schemas.microsoft.com/office/drawing/2014/main" id="{562299DD-83AF-2549-B1CE-B6535CC8D56F}"/>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1953143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Segue Light Blue">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9708ABA9-7054-48E8-8EF4-CD658D07952F}"/>
              </a:ext>
            </a:extLst>
          </p:cNvPr>
          <p:cNvGrpSpPr/>
          <p:nvPr userDrawn="1"/>
        </p:nvGrpSpPr>
        <p:grpSpPr bwMode="white">
          <a:xfrm>
            <a:off x="0" y="0"/>
            <a:ext cx="9837777" cy="5917440"/>
            <a:chOff x="-3721335" y="0"/>
            <a:chExt cx="9837777" cy="5917440"/>
          </a:xfrm>
        </p:grpSpPr>
        <p:sp>
          <p:nvSpPr>
            <p:cNvPr id="24" name="Rectangle: Single Corner Rounded 23">
              <a:extLst>
                <a:ext uri="{FF2B5EF4-FFF2-40B4-BE49-F238E27FC236}">
                  <a16:creationId xmlns:a16="http://schemas.microsoft.com/office/drawing/2014/main" id="{C48B92C6-8BAB-46BE-82E1-29A041E97FB8}"/>
                </a:ext>
              </a:extLst>
            </p:cNvPr>
            <p:cNvSpPr/>
            <p:nvPr userDrawn="1"/>
          </p:nvSpPr>
          <p:spPr bwMode="white">
            <a:xfrm flipV="1">
              <a:off x="-3721335" y="0"/>
              <a:ext cx="9837777" cy="5917440"/>
            </a:xfrm>
            <a:prstGeom prst="round1Rect">
              <a:avLst>
                <a:gd name="adj" fmla="val 3163"/>
              </a:avLst>
            </a:prstGeom>
            <a:solidFill>
              <a:schemeClr val="accent2"/>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noProof="0" dirty="0">
                <a:solidFill>
                  <a:prstClr val="white"/>
                </a:solidFill>
              </a:endParaRPr>
            </a:p>
          </p:txBody>
        </p:sp>
        <p:sp>
          <p:nvSpPr>
            <p:cNvPr id="26" name="Rectangle: Single Corner Rounded 25">
              <a:extLst>
                <a:ext uri="{FF2B5EF4-FFF2-40B4-BE49-F238E27FC236}">
                  <a16:creationId xmlns:a16="http://schemas.microsoft.com/office/drawing/2014/main" id="{222BEFF9-595E-4CCB-89E5-0AB82C002F90}"/>
                </a:ext>
              </a:extLst>
            </p:cNvPr>
            <p:cNvSpPr/>
            <p:nvPr userDrawn="1"/>
          </p:nvSpPr>
          <p:spPr bwMode="white">
            <a:xfrm flipV="1">
              <a:off x="4722552" y="0"/>
              <a:ext cx="1393890" cy="5917440"/>
            </a:xfrm>
            <a:prstGeom prst="round1Rect">
              <a:avLst>
                <a:gd name="adj" fmla="val 13580"/>
              </a:avLst>
            </a:prstGeom>
            <a:gradFill flip="none" rotWithShape="1">
              <a:gsLst>
                <a:gs pos="75000">
                  <a:srgbClr val="6383DE"/>
                </a:gs>
                <a:gs pos="100000">
                  <a:srgbClr val="3F59AD">
                    <a:lumMod val="90000"/>
                    <a:lumOff val="10000"/>
                  </a:srgbClr>
                </a:gs>
                <a:gs pos="0">
                  <a:schemeClr val="accent2">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noProof="0" dirty="0">
                <a:solidFill>
                  <a:prstClr val="white"/>
                </a:solidFill>
              </a:endParaRPr>
            </a:p>
          </p:txBody>
        </p:sp>
      </p:grpSp>
      <p:sp>
        <p:nvSpPr>
          <p:cNvPr id="12" name="Subtitle">
            <a:extLst>
              <a:ext uri="{FF2B5EF4-FFF2-40B4-BE49-F238E27FC236}">
                <a16:creationId xmlns:a16="http://schemas.microsoft.com/office/drawing/2014/main" id="{26C2B330-CA81-4AC8-9295-95D8B999A52E}"/>
              </a:ext>
            </a:extLst>
          </p:cNvPr>
          <p:cNvSpPr>
            <a:spLocks noGrp="1"/>
          </p:cNvSpPr>
          <p:nvPr>
            <p:ph type="subTitle" idx="1"/>
          </p:nvPr>
        </p:nvSpPr>
        <p:spPr bwMode="black">
          <a:xfrm>
            <a:off x="494189" y="4127783"/>
            <a:ext cx="8831404" cy="914400"/>
          </a:xfrm>
          <a:prstGeom prst="rect">
            <a:avLst/>
          </a:prstGeom>
        </p:spPr>
        <p:txBody>
          <a:bodyPr/>
          <a:lstStyle>
            <a:lvl1pPr marL="0" indent="0" algn="l">
              <a:lnSpc>
                <a:spcPct val="96000"/>
              </a:lnSpc>
              <a:spcBef>
                <a:spcPts val="1200"/>
              </a:spcBef>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Title 1">
            <a:extLst>
              <a:ext uri="{FF2B5EF4-FFF2-40B4-BE49-F238E27FC236}">
                <a16:creationId xmlns:a16="http://schemas.microsoft.com/office/drawing/2014/main" id="{ADAEEFC9-1B97-4F96-826D-993D38DFD5B6}"/>
              </a:ext>
            </a:extLst>
          </p:cNvPr>
          <p:cNvSpPr>
            <a:spLocks noGrp="1"/>
          </p:cNvSpPr>
          <p:nvPr>
            <p:ph type="title"/>
          </p:nvPr>
        </p:nvSpPr>
        <p:spPr>
          <a:xfrm>
            <a:off x="495298" y="2407138"/>
            <a:ext cx="8829675" cy="1523494"/>
          </a:xfrm>
        </p:spPr>
        <p:txBody>
          <a:bodyPr wrap="square">
            <a:spAutoFit/>
          </a:bodyPr>
          <a:lstStyle>
            <a:lvl1pPr>
              <a:lnSpc>
                <a:spcPct val="87000"/>
              </a:lnSpc>
              <a:defRPr sz="5500">
                <a:solidFill>
                  <a:schemeClr val="bg1"/>
                </a:solidFill>
              </a:defRPr>
            </a:lvl1pPr>
          </a:lstStyle>
          <a:p>
            <a:r>
              <a:rPr lang="en-US"/>
              <a:t>Click to edit Master title style</a:t>
            </a:r>
            <a:endParaRPr lang="en-US" dirty="0"/>
          </a:p>
        </p:txBody>
      </p:sp>
      <p:sp>
        <p:nvSpPr>
          <p:cNvPr id="8" name="TextBox 7">
            <a:extLst>
              <a:ext uri="{FF2B5EF4-FFF2-40B4-BE49-F238E27FC236}">
                <a16:creationId xmlns:a16="http://schemas.microsoft.com/office/drawing/2014/main" id="{0789BA12-0270-254A-8D92-971DD001E5B4}"/>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7879649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Segue Teal">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671DCAE4-87E2-4E51-BE5C-CABC05DA1E97}"/>
              </a:ext>
            </a:extLst>
          </p:cNvPr>
          <p:cNvGrpSpPr/>
          <p:nvPr userDrawn="1"/>
        </p:nvGrpSpPr>
        <p:grpSpPr bwMode="white">
          <a:xfrm>
            <a:off x="-2" y="0"/>
            <a:ext cx="9837779" cy="5917440"/>
            <a:chOff x="116048" y="0"/>
            <a:chExt cx="6000394" cy="5917440"/>
          </a:xfrm>
        </p:grpSpPr>
        <p:sp>
          <p:nvSpPr>
            <p:cNvPr id="17" name="Rectangle: Single Corner Rounded 16">
              <a:extLst>
                <a:ext uri="{FF2B5EF4-FFF2-40B4-BE49-F238E27FC236}">
                  <a16:creationId xmlns:a16="http://schemas.microsoft.com/office/drawing/2014/main" id="{890F360D-2240-4F74-AF11-9523B0D87327}"/>
                </a:ext>
              </a:extLst>
            </p:cNvPr>
            <p:cNvSpPr/>
            <p:nvPr userDrawn="1"/>
          </p:nvSpPr>
          <p:spPr bwMode="white">
            <a:xfrm flipV="1">
              <a:off x="116048" y="0"/>
              <a:ext cx="6000393" cy="5917440"/>
            </a:xfrm>
            <a:prstGeom prst="round1Rect">
              <a:avLst>
                <a:gd name="adj" fmla="val 3163"/>
              </a:avLst>
            </a:prstGeom>
            <a:gradFill>
              <a:gsLst>
                <a:gs pos="15000">
                  <a:schemeClr val="accent3"/>
                </a:gs>
                <a:gs pos="100000">
                  <a:schemeClr val="accent3">
                    <a:lumMod val="75000"/>
                  </a:schemeClr>
                </a:gs>
              </a:gsLst>
              <a:lin ang="18900000" scaled="0"/>
            </a:gradFill>
            <a:ln w="25400" cap="flat" cmpd="sng" algn="ctr">
              <a:noFill/>
              <a:prstDash val="solid"/>
            </a:ln>
            <a:effectLst>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noProof="0" dirty="0">
                <a:ln>
                  <a:noFill/>
                </a:ln>
                <a:solidFill>
                  <a:prstClr val="white"/>
                </a:solidFill>
                <a:effectLst/>
                <a:uLnTx/>
                <a:uFillTx/>
                <a:latin typeface="Microsoft Sans Serif"/>
              </a:endParaRPr>
            </a:p>
          </p:txBody>
        </p:sp>
        <p:sp>
          <p:nvSpPr>
            <p:cNvPr id="22" name="Rectangle: Single Corner Rounded 21">
              <a:extLst>
                <a:ext uri="{FF2B5EF4-FFF2-40B4-BE49-F238E27FC236}">
                  <a16:creationId xmlns:a16="http://schemas.microsoft.com/office/drawing/2014/main" id="{276F6C71-5E9B-4ACF-B1FB-49D20C4BA66F}"/>
                </a:ext>
              </a:extLst>
            </p:cNvPr>
            <p:cNvSpPr/>
            <p:nvPr userDrawn="1"/>
          </p:nvSpPr>
          <p:spPr bwMode="white">
            <a:xfrm flipV="1">
              <a:off x="4722552" y="0"/>
              <a:ext cx="1393890" cy="5917440"/>
            </a:xfrm>
            <a:prstGeom prst="round1Rect">
              <a:avLst>
                <a:gd name="adj" fmla="val 8361"/>
              </a:avLst>
            </a:prstGeom>
            <a:gradFill>
              <a:gsLst>
                <a:gs pos="88000">
                  <a:schemeClr val="tx1">
                    <a:alpha val="60000"/>
                  </a:schemeClr>
                </a:gs>
                <a:gs pos="33000">
                  <a:schemeClr val="accent1">
                    <a:lumMod val="50000"/>
                    <a:alpha val="0"/>
                  </a:schemeClr>
                </a:gs>
                <a:gs pos="100000">
                  <a:schemeClr val="tx1">
                    <a:alpha val="65000"/>
                  </a:schemeClr>
                </a:gs>
              </a:gsLst>
              <a:lin ang="0" scaled="0"/>
            </a:gradFill>
            <a:ln w="10795" cap="flat" cmpd="sng" algn="ctr">
              <a:noFill/>
              <a:prstDash val="solid"/>
            </a:ln>
            <a:effectLst>
              <a:softEdge rad="0"/>
            </a:effectLst>
          </p:spPr>
          <p:txBody>
            <a:bodyPr rtlCol="0" anchor="ctr"/>
            <a:lstStyle/>
            <a:p>
              <a:pPr marR="0" lvl="0" indent="0" algn="ctr" fontAlgn="auto">
                <a:lnSpc>
                  <a:spcPct val="100000"/>
                </a:lnSpc>
                <a:spcBef>
                  <a:spcPts val="0"/>
                </a:spcBef>
                <a:spcAft>
                  <a:spcPts val="0"/>
                </a:spcAft>
                <a:buClrTx/>
                <a:buSzTx/>
                <a:buFontTx/>
                <a:buNone/>
                <a:tabLst/>
              </a:pPr>
              <a:endParaRPr lang="en-US" b="1" noProof="0" dirty="0">
                <a:solidFill>
                  <a:prstClr val="white"/>
                </a:solidFill>
              </a:endParaRPr>
            </a:p>
          </p:txBody>
        </p:sp>
      </p:grpSp>
      <p:sp>
        <p:nvSpPr>
          <p:cNvPr id="8" name="Subtitle">
            <a:extLst>
              <a:ext uri="{FF2B5EF4-FFF2-40B4-BE49-F238E27FC236}">
                <a16:creationId xmlns:a16="http://schemas.microsoft.com/office/drawing/2014/main" id="{C2E08BD1-BCB5-464E-A624-7C8D59C0C0B9}"/>
              </a:ext>
            </a:extLst>
          </p:cNvPr>
          <p:cNvSpPr>
            <a:spLocks noGrp="1"/>
          </p:cNvSpPr>
          <p:nvPr>
            <p:ph type="subTitle" idx="1"/>
          </p:nvPr>
        </p:nvSpPr>
        <p:spPr bwMode="black">
          <a:xfrm>
            <a:off x="494189" y="4127783"/>
            <a:ext cx="8831404" cy="914400"/>
          </a:xfrm>
          <a:prstGeom prst="rect">
            <a:avLst/>
          </a:prstGeom>
        </p:spPr>
        <p:txBody>
          <a:bodyPr/>
          <a:lstStyle>
            <a:lvl1pPr marL="0" indent="0" algn="l">
              <a:lnSpc>
                <a:spcPct val="96000"/>
              </a:lnSpc>
              <a:spcBef>
                <a:spcPts val="1200"/>
              </a:spcBef>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Title 1">
            <a:extLst>
              <a:ext uri="{FF2B5EF4-FFF2-40B4-BE49-F238E27FC236}">
                <a16:creationId xmlns:a16="http://schemas.microsoft.com/office/drawing/2014/main" id="{E73A6FF3-D047-4614-AD57-602D68D4A46C}"/>
              </a:ext>
            </a:extLst>
          </p:cNvPr>
          <p:cNvSpPr>
            <a:spLocks noGrp="1"/>
          </p:cNvSpPr>
          <p:nvPr>
            <p:ph type="title"/>
          </p:nvPr>
        </p:nvSpPr>
        <p:spPr>
          <a:xfrm>
            <a:off x="495298" y="2407138"/>
            <a:ext cx="8829675" cy="1523494"/>
          </a:xfrm>
        </p:spPr>
        <p:txBody>
          <a:bodyPr wrap="square">
            <a:spAutoFit/>
          </a:bodyPr>
          <a:lstStyle>
            <a:lvl1pPr>
              <a:lnSpc>
                <a:spcPct val="87000"/>
              </a:lnSpc>
              <a:defRPr sz="5500">
                <a:solidFill>
                  <a:schemeClr val="bg1"/>
                </a:solidFill>
              </a:defRPr>
            </a:lvl1pPr>
          </a:lstStyle>
          <a:p>
            <a:r>
              <a:rPr lang="en-US"/>
              <a:t>Click to edit Master title style</a:t>
            </a:r>
            <a:endParaRPr lang="en-US" dirty="0"/>
          </a:p>
        </p:txBody>
      </p:sp>
      <p:sp>
        <p:nvSpPr>
          <p:cNvPr id="10" name="TextBox 9">
            <a:extLst>
              <a:ext uri="{FF2B5EF4-FFF2-40B4-BE49-F238E27FC236}">
                <a16:creationId xmlns:a16="http://schemas.microsoft.com/office/drawing/2014/main" id="{5FECE339-8B76-FA46-8355-A30DEDF08321}"/>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7753598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Segue Nickel">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04DA002C-01DC-49E8-AB20-B71B7CBD4CC6}"/>
              </a:ext>
            </a:extLst>
          </p:cNvPr>
          <p:cNvGrpSpPr/>
          <p:nvPr userDrawn="1"/>
        </p:nvGrpSpPr>
        <p:grpSpPr bwMode="white">
          <a:xfrm>
            <a:off x="0" y="0"/>
            <a:ext cx="9837777" cy="5917440"/>
            <a:chOff x="-3721335" y="0"/>
            <a:chExt cx="9837777" cy="5917440"/>
          </a:xfrm>
        </p:grpSpPr>
        <p:sp>
          <p:nvSpPr>
            <p:cNvPr id="17" name="Rectangle: Single Corner Rounded 16">
              <a:extLst>
                <a:ext uri="{FF2B5EF4-FFF2-40B4-BE49-F238E27FC236}">
                  <a16:creationId xmlns:a16="http://schemas.microsoft.com/office/drawing/2014/main" id="{6BFB91C4-00D9-48E3-99E4-3AFD69367BD7}"/>
                </a:ext>
              </a:extLst>
            </p:cNvPr>
            <p:cNvSpPr/>
            <p:nvPr userDrawn="1"/>
          </p:nvSpPr>
          <p:spPr bwMode="white">
            <a:xfrm flipV="1">
              <a:off x="-3721335" y="0"/>
              <a:ext cx="9837777" cy="5917440"/>
            </a:xfrm>
            <a:prstGeom prst="round1Rect">
              <a:avLst>
                <a:gd name="adj" fmla="val 3163"/>
              </a:avLst>
            </a:prstGeom>
            <a:gradFill>
              <a:gsLst>
                <a:gs pos="15000">
                  <a:schemeClr val="accent6">
                    <a:lumMod val="40000"/>
                    <a:lumOff val="60000"/>
                  </a:schemeClr>
                </a:gs>
                <a:gs pos="100000">
                  <a:schemeClr val="accent6">
                    <a:lumMod val="60000"/>
                    <a:lumOff val="40000"/>
                  </a:schemeClr>
                </a:gs>
              </a:gsLst>
              <a:lin ang="18900000" scaled="0"/>
            </a:gradFill>
            <a:ln w="25400" cap="flat" cmpd="sng" algn="ctr">
              <a:noFill/>
              <a:prstDash val="solid"/>
            </a:ln>
            <a:effectLst>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noProof="0" dirty="0">
                <a:ln>
                  <a:noFill/>
                </a:ln>
                <a:solidFill>
                  <a:prstClr val="white"/>
                </a:solidFill>
                <a:effectLst/>
                <a:uLnTx/>
                <a:uFillTx/>
                <a:latin typeface="Microsoft Sans Serif"/>
              </a:endParaRPr>
            </a:p>
          </p:txBody>
        </p:sp>
        <p:sp>
          <p:nvSpPr>
            <p:cNvPr id="22" name="Rectangle: Single Corner Rounded 21">
              <a:extLst>
                <a:ext uri="{FF2B5EF4-FFF2-40B4-BE49-F238E27FC236}">
                  <a16:creationId xmlns:a16="http://schemas.microsoft.com/office/drawing/2014/main" id="{9F9D9178-EDDF-4E67-8748-C3D4BA24DA31}"/>
                </a:ext>
              </a:extLst>
            </p:cNvPr>
            <p:cNvSpPr/>
            <p:nvPr userDrawn="1"/>
          </p:nvSpPr>
          <p:spPr bwMode="white">
            <a:xfrm flipV="1">
              <a:off x="4722552" y="0"/>
              <a:ext cx="1393890" cy="5917440"/>
            </a:xfrm>
            <a:prstGeom prst="round1Rect">
              <a:avLst>
                <a:gd name="adj" fmla="val 13751"/>
              </a:avLst>
            </a:prstGeom>
            <a:gradFill>
              <a:gsLst>
                <a:gs pos="88000">
                  <a:schemeClr val="tx1">
                    <a:alpha val="58000"/>
                  </a:schemeClr>
                </a:gs>
                <a:gs pos="39000">
                  <a:schemeClr val="accent1">
                    <a:lumMod val="50000"/>
                    <a:alpha val="0"/>
                  </a:schemeClr>
                </a:gs>
                <a:gs pos="100000">
                  <a:schemeClr val="tx1">
                    <a:alpha val="65000"/>
                  </a:schemeClr>
                </a:gs>
              </a:gsLst>
              <a:lin ang="0" scaled="0"/>
            </a:gradFill>
            <a:ln w="10795" cap="flat" cmpd="sng" algn="ctr">
              <a:noFill/>
              <a:prstDash val="solid"/>
            </a:ln>
            <a:effectLst>
              <a:softEdge rad="0"/>
            </a:effectLst>
          </p:spPr>
          <p:txBody>
            <a:bodyPr rtlCol="0" anchor="ctr"/>
            <a:lstStyle/>
            <a:p>
              <a:pPr marR="0" lvl="0" indent="0" algn="ctr" fontAlgn="auto">
                <a:lnSpc>
                  <a:spcPct val="100000"/>
                </a:lnSpc>
                <a:spcBef>
                  <a:spcPts val="0"/>
                </a:spcBef>
                <a:spcAft>
                  <a:spcPts val="0"/>
                </a:spcAft>
                <a:buClrTx/>
                <a:buSzTx/>
                <a:buFontTx/>
                <a:buNone/>
                <a:tabLst/>
              </a:pPr>
              <a:endParaRPr lang="en-US" b="1" noProof="0" dirty="0">
                <a:solidFill>
                  <a:prstClr val="white"/>
                </a:solidFill>
              </a:endParaRPr>
            </a:p>
          </p:txBody>
        </p:sp>
      </p:grpSp>
      <p:sp>
        <p:nvSpPr>
          <p:cNvPr id="8" name="Subtitle">
            <a:extLst>
              <a:ext uri="{FF2B5EF4-FFF2-40B4-BE49-F238E27FC236}">
                <a16:creationId xmlns:a16="http://schemas.microsoft.com/office/drawing/2014/main" id="{ECF4BB80-106E-4F06-8637-959A2D9E4F74}"/>
              </a:ext>
            </a:extLst>
          </p:cNvPr>
          <p:cNvSpPr>
            <a:spLocks noGrp="1"/>
          </p:cNvSpPr>
          <p:nvPr>
            <p:ph type="subTitle" idx="1"/>
          </p:nvPr>
        </p:nvSpPr>
        <p:spPr bwMode="black">
          <a:xfrm>
            <a:off x="494189" y="4127783"/>
            <a:ext cx="8831404" cy="914400"/>
          </a:xfrm>
          <a:prstGeom prst="rect">
            <a:avLst/>
          </a:prstGeom>
        </p:spPr>
        <p:txBody>
          <a:bodyPr/>
          <a:lstStyle>
            <a:lvl1pPr marL="0" indent="0" algn="l">
              <a:lnSpc>
                <a:spcPct val="96000"/>
              </a:lnSpc>
              <a:spcBef>
                <a:spcPts val="1200"/>
              </a:spcBef>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Title 1">
            <a:extLst>
              <a:ext uri="{FF2B5EF4-FFF2-40B4-BE49-F238E27FC236}">
                <a16:creationId xmlns:a16="http://schemas.microsoft.com/office/drawing/2014/main" id="{2034326E-AB1D-4AB4-90EB-3CDD025430AE}"/>
              </a:ext>
            </a:extLst>
          </p:cNvPr>
          <p:cNvSpPr>
            <a:spLocks noGrp="1"/>
          </p:cNvSpPr>
          <p:nvPr>
            <p:ph type="title"/>
          </p:nvPr>
        </p:nvSpPr>
        <p:spPr>
          <a:xfrm>
            <a:off x="495298" y="2457921"/>
            <a:ext cx="8829675" cy="1472711"/>
          </a:xfrm>
        </p:spPr>
        <p:txBody>
          <a:bodyPr wrap="square">
            <a:spAutoFit/>
          </a:bodyPr>
          <a:lstStyle>
            <a:lvl1pPr>
              <a:lnSpc>
                <a:spcPct val="87000"/>
              </a:lnSpc>
              <a:defRPr sz="5500"/>
            </a:lvl1pPr>
          </a:lstStyle>
          <a:p>
            <a:r>
              <a:rPr lang="en-US"/>
              <a:t>Click to edit Master title style</a:t>
            </a:r>
            <a:endParaRPr lang="en-US" dirty="0"/>
          </a:p>
        </p:txBody>
      </p:sp>
      <p:sp>
        <p:nvSpPr>
          <p:cNvPr id="10" name="TextBox 9">
            <a:extLst>
              <a:ext uri="{FF2B5EF4-FFF2-40B4-BE49-F238E27FC236}">
                <a16:creationId xmlns:a16="http://schemas.microsoft.com/office/drawing/2014/main" id="{755E89F5-A4BA-784E-881D-C8ACD41A0124}"/>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4699212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Segue Gun Metal">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04DA002C-01DC-49E8-AB20-B71B7CBD4CC6}"/>
              </a:ext>
            </a:extLst>
          </p:cNvPr>
          <p:cNvGrpSpPr/>
          <p:nvPr userDrawn="1"/>
        </p:nvGrpSpPr>
        <p:grpSpPr bwMode="white">
          <a:xfrm>
            <a:off x="0" y="0"/>
            <a:ext cx="9837777" cy="5917440"/>
            <a:chOff x="-3721335" y="0"/>
            <a:chExt cx="9837777" cy="5917440"/>
          </a:xfrm>
        </p:grpSpPr>
        <p:sp>
          <p:nvSpPr>
            <p:cNvPr id="17" name="Rectangle: Single Corner Rounded 16">
              <a:extLst>
                <a:ext uri="{FF2B5EF4-FFF2-40B4-BE49-F238E27FC236}">
                  <a16:creationId xmlns:a16="http://schemas.microsoft.com/office/drawing/2014/main" id="{6BFB91C4-00D9-48E3-99E4-3AFD69367BD7}"/>
                </a:ext>
              </a:extLst>
            </p:cNvPr>
            <p:cNvSpPr/>
            <p:nvPr userDrawn="1"/>
          </p:nvSpPr>
          <p:spPr bwMode="white">
            <a:xfrm flipV="1">
              <a:off x="-3721335" y="0"/>
              <a:ext cx="9837777" cy="5917440"/>
            </a:xfrm>
            <a:prstGeom prst="round1Rect">
              <a:avLst>
                <a:gd name="adj" fmla="val 3163"/>
              </a:avLst>
            </a:prstGeom>
            <a:gradFill>
              <a:gsLst>
                <a:gs pos="15000">
                  <a:srgbClr val="556685"/>
                </a:gs>
                <a:gs pos="100000">
                  <a:schemeClr val="accent5"/>
                </a:gs>
              </a:gsLst>
              <a:lin ang="18900000" scaled="0"/>
            </a:gradFill>
            <a:ln w="25400" cap="flat" cmpd="sng" algn="ctr">
              <a:noFill/>
              <a:prstDash val="solid"/>
            </a:ln>
            <a:effectLst>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noProof="0" dirty="0">
                <a:ln>
                  <a:noFill/>
                </a:ln>
                <a:solidFill>
                  <a:prstClr val="white"/>
                </a:solidFill>
                <a:effectLst/>
                <a:uLnTx/>
                <a:uFillTx/>
                <a:latin typeface="Microsoft Sans Serif"/>
              </a:endParaRPr>
            </a:p>
          </p:txBody>
        </p:sp>
        <p:sp>
          <p:nvSpPr>
            <p:cNvPr id="22" name="Rectangle: Single Corner Rounded 21">
              <a:extLst>
                <a:ext uri="{FF2B5EF4-FFF2-40B4-BE49-F238E27FC236}">
                  <a16:creationId xmlns:a16="http://schemas.microsoft.com/office/drawing/2014/main" id="{9F9D9178-EDDF-4E67-8748-C3D4BA24DA31}"/>
                </a:ext>
              </a:extLst>
            </p:cNvPr>
            <p:cNvSpPr/>
            <p:nvPr userDrawn="1"/>
          </p:nvSpPr>
          <p:spPr bwMode="white">
            <a:xfrm flipV="1">
              <a:off x="4722552" y="0"/>
              <a:ext cx="1393890" cy="5917440"/>
            </a:xfrm>
            <a:prstGeom prst="round1Rect">
              <a:avLst>
                <a:gd name="adj" fmla="val 13922"/>
              </a:avLst>
            </a:prstGeom>
            <a:gradFill>
              <a:gsLst>
                <a:gs pos="88000">
                  <a:schemeClr val="tx1">
                    <a:alpha val="60000"/>
                  </a:schemeClr>
                </a:gs>
                <a:gs pos="54000">
                  <a:schemeClr val="accent1">
                    <a:lumMod val="50000"/>
                    <a:alpha val="0"/>
                  </a:schemeClr>
                </a:gs>
                <a:gs pos="100000">
                  <a:schemeClr val="tx1">
                    <a:alpha val="65000"/>
                  </a:schemeClr>
                </a:gs>
              </a:gsLst>
              <a:lin ang="0" scaled="0"/>
            </a:gradFill>
            <a:ln w="10795" cap="flat" cmpd="sng" algn="ctr">
              <a:noFill/>
              <a:prstDash val="solid"/>
            </a:ln>
            <a:effectLst>
              <a:softEdge rad="0"/>
            </a:effectLst>
          </p:spPr>
          <p:txBody>
            <a:bodyPr rtlCol="0" anchor="ctr"/>
            <a:lstStyle/>
            <a:p>
              <a:pPr marR="0" lvl="0" indent="0" algn="ctr" fontAlgn="auto">
                <a:lnSpc>
                  <a:spcPct val="100000"/>
                </a:lnSpc>
                <a:spcBef>
                  <a:spcPts val="0"/>
                </a:spcBef>
                <a:spcAft>
                  <a:spcPts val="0"/>
                </a:spcAft>
                <a:buClrTx/>
                <a:buSzTx/>
                <a:buFontTx/>
                <a:buNone/>
                <a:tabLst/>
              </a:pPr>
              <a:endParaRPr lang="en-US" b="1" noProof="0" dirty="0">
                <a:solidFill>
                  <a:prstClr val="white"/>
                </a:solidFill>
              </a:endParaRPr>
            </a:p>
          </p:txBody>
        </p:sp>
      </p:grpSp>
      <p:sp>
        <p:nvSpPr>
          <p:cNvPr id="8" name="Subtitle">
            <a:extLst>
              <a:ext uri="{FF2B5EF4-FFF2-40B4-BE49-F238E27FC236}">
                <a16:creationId xmlns:a16="http://schemas.microsoft.com/office/drawing/2014/main" id="{0E40E159-9F39-4F01-A7AA-D2D8902DFD25}"/>
              </a:ext>
            </a:extLst>
          </p:cNvPr>
          <p:cNvSpPr>
            <a:spLocks noGrp="1"/>
          </p:cNvSpPr>
          <p:nvPr>
            <p:ph type="subTitle" idx="1"/>
          </p:nvPr>
        </p:nvSpPr>
        <p:spPr bwMode="black">
          <a:xfrm>
            <a:off x="494189" y="4127783"/>
            <a:ext cx="8831404" cy="914400"/>
          </a:xfrm>
          <a:prstGeom prst="rect">
            <a:avLst/>
          </a:prstGeom>
        </p:spPr>
        <p:txBody>
          <a:bodyPr/>
          <a:lstStyle>
            <a:lvl1pPr marL="0" indent="0" algn="l">
              <a:lnSpc>
                <a:spcPct val="96000"/>
              </a:lnSpc>
              <a:spcBef>
                <a:spcPts val="1200"/>
              </a:spcBef>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Title 1">
            <a:extLst>
              <a:ext uri="{FF2B5EF4-FFF2-40B4-BE49-F238E27FC236}">
                <a16:creationId xmlns:a16="http://schemas.microsoft.com/office/drawing/2014/main" id="{729CFA0F-02A0-4AF1-9722-392DFCA4E221}"/>
              </a:ext>
            </a:extLst>
          </p:cNvPr>
          <p:cNvSpPr>
            <a:spLocks noGrp="1"/>
          </p:cNvSpPr>
          <p:nvPr>
            <p:ph type="title"/>
          </p:nvPr>
        </p:nvSpPr>
        <p:spPr>
          <a:xfrm>
            <a:off x="495298" y="2407138"/>
            <a:ext cx="8829675" cy="1523494"/>
          </a:xfrm>
        </p:spPr>
        <p:txBody>
          <a:bodyPr wrap="square">
            <a:spAutoFit/>
          </a:bodyPr>
          <a:lstStyle>
            <a:lvl1pPr>
              <a:lnSpc>
                <a:spcPct val="87000"/>
              </a:lnSpc>
              <a:defRPr sz="5500">
                <a:solidFill>
                  <a:schemeClr val="bg1"/>
                </a:solidFill>
              </a:defRPr>
            </a:lvl1pPr>
          </a:lstStyle>
          <a:p>
            <a:r>
              <a:rPr lang="en-US"/>
              <a:t>Click to edit Master title style</a:t>
            </a:r>
            <a:endParaRPr lang="en-US" dirty="0"/>
          </a:p>
        </p:txBody>
      </p:sp>
      <p:sp>
        <p:nvSpPr>
          <p:cNvPr id="10" name="TextBox 9">
            <a:extLst>
              <a:ext uri="{FF2B5EF4-FFF2-40B4-BE49-F238E27FC236}">
                <a16:creationId xmlns:a16="http://schemas.microsoft.com/office/drawing/2014/main" id="{A14AE744-F22F-3B4B-B1FE-797560159BA5}"/>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352832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genda Light Blue">
    <p:bg>
      <p:bgPr>
        <a:solidFill>
          <a:schemeClr val="accent2"/>
        </a:solidFill>
        <a:effectLst/>
      </p:bgPr>
    </p:bg>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844D2DF1-213C-E34C-914C-F604B1F3F8D8}"/>
              </a:ext>
            </a:extLst>
          </p:cNvPr>
          <p:cNvSpPr>
            <a:spLocks noGrp="1"/>
          </p:cNvSpPr>
          <p:nvPr userDrawn="1">
            <p:ph sz="quarter" idx="10"/>
          </p:nvPr>
        </p:nvSpPr>
        <p:spPr>
          <a:xfrm>
            <a:off x="530352" y="2368296"/>
            <a:ext cx="6391148" cy="4071822"/>
          </a:xfrm>
          <a:prstGeom prst="rect">
            <a:avLst/>
          </a:prstGeom>
        </p:spPr>
        <p:txBody>
          <a:bodyPr/>
          <a:lstStyle>
            <a:lvl1pPr marL="173736" indent="-173736">
              <a:lnSpc>
                <a:spcPct val="107000"/>
              </a:lnSpc>
              <a:spcBef>
                <a:spcPts val="0"/>
              </a:spcBef>
              <a:spcAft>
                <a:spcPts val="1800"/>
              </a:spcAft>
              <a:buClr>
                <a:schemeClr val="accent2">
                  <a:lumMod val="20000"/>
                  <a:lumOff val="80000"/>
                </a:schemeClr>
              </a:buClr>
              <a:buFont typeface="Arial" panose="020B0604020202020204" pitchFamily="34" charset="0"/>
              <a:buChar char="•"/>
              <a:defRPr sz="1800">
                <a:solidFill>
                  <a:schemeClr val="bg1"/>
                </a:solidFill>
              </a:defRPr>
            </a:lvl1pPr>
            <a:lvl2pPr marL="173736" indent="-173736">
              <a:lnSpc>
                <a:spcPct val="107000"/>
              </a:lnSpc>
              <a:spcBef>
                <a:spcPts val="0"/>
              </a:spcBef>
              <a:spcAft>
                <a:spcPts val="1800"/>
              </a:spcAft>
              <a:buClr>
                <a:schemeClr val="accent2">
                  <a:lumMod val="20000"/>
                  <a:lumOff val="80000"/>
                </a:schemeClr>
              </a:buClr>
              <a:buFont typeface="Arial" panose="020B0604020202020204" pitchFamily="34" charset="0"/>
              <a:buChar char="•"/>
              <a:defRPr sz="1800">
                <a:solidFill>
                  <a:schemeClr val="bg1"/>
                </a:solidFill>
              </a:defRPr>
            </a:lvl2pPr>
            <a:lvl3pPr marL="173736" indent="-173736">
              <a:lnSpc>
                <a:spcPct val="107000"/>
              </a:lnSpc>
              <a:spcBef>
                <a:spcPts val="0"/>
              </a:spcBef>
              <a:spcAft>
                <a:spcPts val="1800"/>
              </a:spcAft>
              <a:buClr>
                <a:schemeClr val="accent2">
                  <a:lumMod val="20000"/>
                  <a:lumOff val="80000"/>
                </a:schemeClr>
              </a:buClr>
              <a:buFont typeface="Arial" panose="020B0604020202020204" pitchFamily="34" charset="0"/>
              <a:buChar char="•"/>
              <a:defRPr sz="1800">
                <a:solidFill>
                  <a:schemeClr val="bg1"/>
                </a:solidFill>
              </a:defRPr>
            </a:lvl3pPr>
            <a:lvl4pPr marL="173736" indent="-173736">
              <a:lnSpc>
                <a:spcPct val="107000"/>
              </a:lnSpc>
              <a:spcBef>
                <a:spcPts val="0"/>
              </a:spcBef>
              <a:spcAft>
                <a:spcPts val="1800"/>
              </a:spcAft>
              <a:buClr>
                <a:schemeClr val="accent2">
                  <a:lumMod val="20000"/>
                  <a:lumOff val="80000"/>
                </a:schemeClr>
              </a:buClr>
              <a:buFont typeface="Arial" panose="020B0604020202020204" pitchFamily="34" charset="0"/>
              <a:buChar char="•"/>
              <a:defRPr sz="1800">
                <a:solidFill>
                  <a:schemeClr val="bg1"/>
                </a:solidFill>
              </a:defRPr>
            </a:lvl4pPr>
            <a:lvl5pPr marL="173736" indent="-173736">
              <a:lnSpc>
                <a:spcPct val="107000"/>
              </a:lnSpc>
              <a:spcBef>
                <a:spcPts val="0"/>
              </a:spcBef>
              <a:spcAft>
                <a:spcPts val="1800"/>
              </a:spcAft>
              <a:buClr>
                <a:schemeClr val="accent2">
                  <a:lumMod val="20000"/>
                  <a:lumOff val="80000"/>
                </a:schemeClr>
              </a:buClr>
              <a:buFont typeface="Arial" panose="020B0604020202020204" pitchFamily="34" charset="0"/>
              <a:buChar char="•"/>
              <a:defRPr sz="18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21" name="Straight Connector 20">
            <a:extLst>
              <a:ext uri="{FF2B5EF4-FFF2-40B4-BE49-F238E27FC236}">
                <a16:creationId xmlns:a16="http://schemas.microsoft.com/office/drawing/2014/main" id="{31C2B1F2-008B-4DC9-9D3D-15CE505559FF}"/>
              </a:ext>
            </a:extLst>
          </p:cNvPr>
          <p:cNvCxnSpPr>
            <a:cxnSpLocks/>
          </p:cNvCxnSpPr>
          <p:nvPr userDrawn="1"/>
        </p:nvCxnSpPr>
        <p:spPr>
          <a:xfrm>
            <a:off x="501650" y="2171019"/>
            <a:ext cx="6419850" cy="0"/>
          </a:xfrm>
          <a:prstGeom prst="line">
            <a:avLst/>
          </a:prstGeom>
          <a:ln w="12700" cap="rnd">
            <a:solidFill>
              <a:schemeClr val="accent2">
                <a:lumMod val="40000"/>
                <a:lumOff val="60000"/>
                <a:alpha val="71000"/>
              </a:schemeClr>
            </a:solidFill>
            <a:round/>
            <a:headEnd w="lg" len="lg"/>
            <a:tailEnd type="none"/>
          </a:ln>
        </p:spPr>
        <p:style>
          <a:lnRef idx="1">
            <a:schemeClr val="accent1"/>
          </a:lnRef>
          <a:fillRef idx="0">
            <a:schemeClr val="accent1"/>
          </a:fillRef>
          <a:effectRef idx="0">
            <a:schemeClr val="accent1"/>
          </a:effectRef>
          <a:fontRef idx="minor">
            <a:schemeClr val="tx1"/>
          </a:fontRef>
        </p:style>
      </p:cxnSp>
      <p:grpSp>
        <p:nvGrpSpPr>
          <p:cNvPr id="5" name="Group 4">
            <a:extLst>
              <a:ext uri="{FF2B5EF4-FFF2-40B4-BE49-F238E27FC236}">
                <a16:creationId xmlns:a16="http://schemas.microsoft.com/office/drawing/2014/main" id="{9AB5691A-A977-4B57-832C-70C2D88356F8}"/>
              </a:ext>
            </a:extLst>
          </p:cNvPr>
          <p:cNvGrpSpPr/>
          <p:nvPr userDrawn="1"/>
        </p:nvGrpSpPr>
        <p:grpSpPr>
          <a:xfrm>
            <a:off x="8011668" y="-920"/>
            <a:ext cx="4180332" cy="6859841"/>
            <a:chOff x="8011668" y="-920"/>
            <a:chExt cx="4180332" cy="6859841"/>
          </a:xfrm>
        </p:grpSpPr>
        <p:sp>
          <p:nvSpPr>
            <p:cNvPr id="4" name="Rectangle 3">
              <a:extLst>
                <a:ext uri="{FF2B5EF4-FFF2-40B4-BE49-F238E27FC236}">
                  <a16:creationId xmlns:a16="http://schemas.microsoft.com/office/drawing/2014/main" id="{21308D66-143B-A349-ACCD-3D00D906A092}"/>
                </a:ext>
              </a:extLst>
            </p:cNvPr>
            <p:cNvSpPr/>
            <p:nvPr userDrawn="1"/>
          </p:nvSpPr>
          <p:spPr>
            <a:xfrm>
              <a:off x="8506968" y="236"/>
              <a:ext cx="1280160" cy="6857529"/>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indent="0" algn="ctr" fontAlgn="auto">
                <a:lnSpc>
                  <a:spcPct val="100000"/>
                </a:lnSpc>
                <a:spcBef>
                  <a:spcPts val="0"/>
                </a:spcBef>
                <a:spcAft>
                  <a:spcPts val="0"/>
                </a:spcAft>
                <a:buClrTx/>
                <a:buSzTx/>
                <a:buFontTx/>
                <a:buNone/>
                <a:tabLst/>
              </a:pPr>
              <a:endParaRPr kumimoji="0" lang="en-US" sz="1067" b="0" i="0" u="none" strike="noStrike" cap="none" spc="0" normalizeH="0" baseline="0" noProof="0" dirty="0">
                <a:ln>
                  <a:noFill/>
                </a:ln>
                <a:solidFill>
                  <a:srgbClr val="FFFFFF"/>
                </a:solidFill>
                <a:effectLst/>
                <a:uLnTx/>
                <a:uFillTx/>
                <a:latin typeface="Microsoft Sans Serif"/>
              </a:endParaRPr>
            </a:p>
          </p:txBody>
        </p:sp>
        <p:sp>
          <p:nvSpPr>
            <p:cNvPr id="6" name="Rectangle 5">
              <a:extLst>
                <a:ext uri="{FF2B5EF4-FFF2-40B4-BE49-F238E27FC236}">
                  <a16:creationId xmlns:a16="http://schemas.microsoft.com/office/drawing/2014/main" id="{491A9D0B-FE28-9048-B13B-E76F407CA744}"/>
                </a:ext>
              </a:extLst>
            </p:cNvPr>
            <p:cNvSpPr/>
            <p:nvPr/>
          </p:nvSpPr>
          <p:spPr>
            <a:xfrm>
              <a:off x="9787128" y="-920"/>
              <a:ext cx="2404872" cy="685984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1200" cap="none" spc="0" normalizeH="0" baseline="0" noProof="0" dirty="0">
                <a:ln>
                  <a:noFill/>
                </a:ln>
                <a:solidFill>
                  <a:srgbClr val="FFFFFF"/>
                </a:solidFill>
                <a:effectLst/>
                <a:uLnTx/>
                <a:uFillTx/>
                <a:latin typeface="Microsoft Sans Serif"/>
                <a:ea typeface="+mn-ea"/>
                <a:cs typeface="+mn-cs"/>
              </a:endParaRPr>
            </a:p>
          </p:txBody>
        </p:sp>
        <p:sp>
          <p:nvSpPr>
            <p:cNvPr id="22" name="Rectangle: Single Corner Rounded 6">
              <a:extLst>
                <a:ext uri="{FF2B5EF4-FFF2-40B4-BE49-F238E27FC236}">
                  <a16:creationId xmlns:a16="http://schemas.microsoft.com/office/drawing/2014/main" id="{D1973D7C-0652-4165-88A1-4FB9828F5615}"/>
                </a:ext>
              </a:extLst>
            </p:cNvPr>
            <p:cNvSpPr/>
            <p:nvPr userDrawn="1"/>
          </p:nvSpPr>
          <p:spPr bwMode="gray">
            <a:xfrm flipV="1">
              <a:off x="8011668" y="0"/>
              <a:ext cx="493776" cy="6858003"/>
            </a:xfrm>
            <a:prstGeom prst="round1Rect">
              <a:avLst>
                <a:gd name="adj" fmla="val 0"/>
              </a:avLst>
            </a:prstGeom>
            <a:gradFill flip="none" rotWithShape="1">
              <a:gsLst>
                <a:gs pos="75000">
                  <a:srgbClr val="6383DE"/>
                </a:gs>
                <a:gs pos="100000">
                  <a:srgbClr val="3F59AD">
                    <a:lumMod val="90000"/>
                    <a:lumOff val="10000"/>
                  </a:srgbClr>
                </a:gs>
                <a:gs pos="0">
                  <a:schemeClr val="accent2">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23" name="Rectangle: Single Corner Rounded 6">
              <a:extLst>
                <a:ext uri="{FF2B5EF4-FFF2-40B4-BE49-F238E27FC236}">
                  <a16:creationId xmlns:a16="http://schemas.microsoft.com/office/drawing/2014/main" id="{59E261A4-BD2B-47CA-A4EB-774113F2B7FE}"/>
                </a:ext>
              </a:extLst>
            </p:cNvPr>
            <p:cNvSpPr/>
            <p:nvPr userDrawn="1"/>
          </p:nvSpPr>
          <p:spPr bwMode="gray">
            <a:xfrm rot="10800000" flipH="1" flipV="1">
              <a:off x="9293353" y="1"/>
              <a:ext cx="493775" cy="6857530"/>
            </a:xfrm>
            <a:prstGeom prst="round1Rect">
              <a:avLst>
                <a:gd name="adj" fmla="val 0"/>
              </a:avLst>
            </a:prstGeom>
            <a:gradFill flip="none" rotWithShape="1">
              <a:gsLst>
                <a:gs pos="100000">
                  <a:schemeClr val="accent1">
                    <a:lumMod val="75000"/>
                    <a:alpha val="50000"/>
                  </a:schemeClr>
                </a:gs>
                <a:gs pos="0">
                  <a:srgbClr val="B0C6FF">
                    <a:alpha val="0"/>
                  </a:srgbClr>
                </a:gs>
              </a:gsLst>
              <a:lin ang="0" scaled="1"/>
              <a:tileRect/>
            </a:gradFill>
            <a:ln w="10795" cap="flat" cmpd="sng" algn="ctr">
              <a:noFill/>
              <a:prstDash val="solid"/>
            </a:ln>
            <a:effectLst/>
          </p:spPr>
          <p:txBody>
            <a:bodyPr rtlCol="0" anchor="ctr"/>
            <a:lstStyle/>
            <a:p>
              <a:pPr lvl="0" algn="ctr"/>
              <a:endParaRPr lang="en-US" kern="0" dirty="0">
                <a:solidFill>
                  <a:prstClr val="white"/>
                </a:solidFill>
              </a:endParaRPr>
            </a:p>
          </p:txBody>
        </p:sp>
      </p:grpSp>
      <p:sp>
        <p:nvSpPr>
          <p:cNvPr id="11" name="Freeform 5">
            <a:extLst>
              <a:ext uri="{FF2B5EF4-FFF2-40B4-BE49-F238E27FC236}">
                <a16:creationId xmlns:a16="http://schemas.microsoft.com/office/drawing/2014/main" id="{3E7937C0-5CE8-47A4-96CE-9474EBC72BF3}"/>
              </a:ext>
            </a:extLst>
          </p:cNvPr>
          <p:cNvSpPr>
            <a:spLocks noChangeAspect="1" noEditPoints="1"/>
          </p:cNvSpPr>
          <p:nvPr userDrawn="1"/>
        </p:nvSpPr>
        <p:spPr bwMode="black">
          <a:xfrm>
            <a:off x="10273307"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Sans Serif"/>
              <a:ea typeface="+mn-ea"/>
              <a:cs typeface="+mn-cs"/>
            </a:endParaRPr>
          </a:p>
        </p:txBody>
      </p:sp>
      <p:sp>
        <p:nvSpPr>
          <p:cNvPr id="13" name="Title 2">
            <a:extLst>
              <a:ext uri="{FF2B5EF4-FFF2-40B4-BE49-F238E27FC236}">
                <a16:creationId xmlns:a16="http://schemas.microsoft.com/office/drawing/2014/main" id="{2B575940-DC4A-4F89-9B40-B2D5BB14F9D5}"/>
              </a:ext>
            </a:extLst>
          </p:cNvPr>
          <p:cNvSpPr>
            <a:spLocks noGrp="1"/>
          </p:cNvSpPr>
          <p:nvPr>
            <p:ph type="title"/>
          </p:nvPr>
        </p:nvSpPr>
        <p:spPr>
          <a:xfrm>
            <a:off x="475488" y="818952"/>
            <a:ext cx="6446012" cy="1110432"/>
          </a:xfrm>
        </p:spPr>
        <p:txBody>
          <a:bodyPr wrap="square">
            <a:spAutoFit/>
          </a:bodyPr>
          <a:lstStyle>
            <a:lvl1pPr>
              <a:defRPr sz="4400">
                <a:solidFill>
                  <a:schemeClr val="bg1"/>
                </a:solidFill>
              </a:defRPr>
            </a:lvl1pPr>
          </a:lstStyle>
          <a:p>
            <a:r>
              <a:rPr lang="en-US"/>
              <a:t>Click to edit Master title style</a:t>
            </a:r>
            <a:endParaRPr lang="en-US" dirty="0"/>
          </a:p>
        </p:txBody>
      </p:sp>
      <p:sp>
        <p:nvSpPr>
          <p:cNvPr id="12" name="TextBox 11">
            <a:extLst>
              <a:ext uri="{FF2B5EF4-FFF2-40B4-BE49-F238E27FC236}">
                <a16:creationId xmlns:a16="http://schemas.microsoft.com/office/drawing/2014/main" id="{02E57736-0E58-D948-BC24-BB0EC5FFEA43}"/>
              </a:ext>
            </a:extLst>
          </p:cNvPr>
          <p:cNvSpPr txBox="1"/>
          <p:nvPr userDrawn="1"/>
        </p:nvSpPr>
        <p:spPr>
          <a:xfrm>
            <a:off x="498245" y="6534114"/>
            <a:ext cx="4911921"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2">
                    <a:lumMod val="20000"/>
                    <a:lumOff val="8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6338472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Segue Midnight">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04DA002C-01DC-49E8-AB20-B71B7CBD4CC6}"/>
              </a:ext>
            </a:extLst>
          </p:cNvPr>
          <p:cNvGrpSpPr/>
          <p:nvPr userDrawn="1"/>
        </p:nvGrpSpPr>
        <p:grpSpPr bwMode="white">
          <a:xfrm>
            <a:off x="0" y="0"/>
            <a:ext cx="9837777" cy="5917440"/>
            <a:chOff x="-3721335" y="0"/>
            <a:chExt cx="9837777" cy="5917440"/>
          </a:xfrm>
        </p:grpSpPr>
        <p:sp>
          <p:nvSpPr>
            <p:cNvPr id="17" name="Rectangle: Single Corner Rounded 16">
              <a:extLst>
                <a:ext uri="{FF2B5EF4-FFF2-40B4-BE49-F238E27FC236}">
                  <a16:creationId xmlns:a16="http://schemas.microsoft.com/office/drawing/2014/main" id="{6BFB91C4-00D9-48E3-99E4-3AFD69367BD7}"/>
                </a:ext>
              </a:extLst>
            </p:cNvPr>
            <p:cNvSpPr/>
            <p:nvPr userDrawn="1"/>
          </p:nvSpPr>
          <p:spPr bwMode="white">
            <a:xfrm flipV="1">
              <a:off x="-3721335" y="0"/>
              <a:ext cx="9837777" cy="5917440"/>
            </a:xfrm>
            <a:prstGeom prst="round1Rect">
              <a:avLst>
                <a:gd name="adj" fmla="val 3163"/>
              </a:avLst>
            </a:prstGeom>
            <a:solidFill>
              <a:schemeClr val="tx2"/>
            </a:solidFill>
            <a:ln w="25400" cap="flat" cmpd="sng" algn="ctr">
              <a:noFill/>
              <a:prstDash val="solid"/>
            </a:ln>
            <a:effectLst>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noProof="0" dirty="0">
                <a:ln>
                  <a:noFill/>
                </a:ln>
                <a:solidFill>
                  <a:prstClr val="white"/>
                </a:solidFill>
                <a:effectLst/>
                <a:uLnTx/>
                <a:uFillTx/>
                <a:latin typeface="Microsoft Sans Serif"/>
              </a:endParaRPr>
            </a:p>
          </p:txBody>
        </p:sp>
        <p:sp>
          <p:nvSpPr>
            <p:cNvPr id="22" name="Rectangle: Single Corner Rounded 21">
              <a:extLst>
                <a:ext uri="{FF2B5EF4-FFF2-40B4-BE49-F238E27FC236}">
                  <a16:creationId xmlns:a16="http://schemas.microsoft.com/office/drawing/2014/main" id="{9F9D9178-EDDF-4E67-8748-C3D4BA24DA31}"/>
                </a:ext>
              </a:extLst>
            </p:cNvPr>
            <p:cNvSpPr/>
            <p:nvPr userDrawn="1"/>
          </p:nvSpPr>
          <p:spPr bwMode="white">
            <a:xfrm flipV="1">
              <a:off x="4722552" y="0"/>
              <a:ext cx="1393890" cy="5917440"/>
            </a:xfrm>
            <a:prstGeom prst="round1Rect">
              <a:avLst>
                <a:gd name="adj" fmla="val 14264"/>
              </a:avLst>
            </a:prstGeom>
            <a:gradFill flip="none" rotWithShape="1">
              <a:gsLst>
                <a:gs pos="0">
                  <a:schemeClr val="tx2"/>
                </a:gs>
                <a:gs pos="100000">
                  <a:srgbClr val="061018"/>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noProof="0" dirty="0">
                <a:solidFill>
                  <a:prstClr val="white"/>
                </a:solidFill>
              </a:endParaRPr>
            </a:p>
          </p:txBody>
        </p:sp>
      </p:grpSp>
      <p:sp>
        <p:nvSpPr>
          <p:cNvPr id="8" name="Subtitle">
            <a:extLst>
              <a:ext uri="{FF2B5EF4-FFF2-40B4-BE49-F238E27FC236}">
                <a16:creationId xmlns:a16="http://schemas.microsoft.com/office/drawing/2014/main" id="{9D3C0F03-E0C3-42D5-87D1-59F797FD9D43}"/>
              </a:ext>
            </a:extLst>
          </p:cNvPr>
          <p:cNvSpPr>
            <a:spLocks noGrp="1"/>
          </p:cNvSpPr>
          <p:nvPr>
            <p:ph type="subTitle" idx="1"/>
          </p:nvPr>
        </p:nvSpPr>
        <p:spPr bwMode="black">
          <a:xfrm>
            <a:off x="494189" y="4127783"/>
            <a:ext cx="8831404" cy="914400"/>
          </a:xfrm>
          <a:prstGeom prst="rect">
            <a:avLst/>
          </a:prstGeom>
        </p:spPr>
        <p:txBody>
          <a:bodyPr/>
          <a:lstStyle>
            <a:lvl1pPr marL="0" indent="0" algn="l">
              <a:lnSpc>
                <a:spcPct val="96000"/>
              </a:lnSpc>
              <a:spcBef>
                <a:spcPts val="1200"/>
              </a:spcBef>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Title 1">
            <a:extLst>
              <a:ext uri="{FF2B5EF4-FFF2-40B4-BE49-F238E27FC236}">
                <a16:creationId xmlns:a16="http://schemas.microsoft.com/office/drawing/2014/main" id="{57F736A3-4D11-4C0C-A858-4F2FF633E43B}"/>
              </a:ext>
            </a:extLst>
          </p:cNvPr>
          <p:cNvSpPr>
            <a:spLocks noGrp="1"/>
          </p:cNvSpPr>
          <p:nvPr>
            <p:ph type="title"/>
          </p:nvPr>
        </p:nvSpPr>
        <p:spPr>
          <a:xfrm>
            <a:off x="495298" y="2407138"/>
            <a:ext cx="8829675" cy="1523494"/>
          </a:xfrm>
        </p:spPr>
        <p:txBody>
          <a:bodyPr wrap="square">
            <a:spAutoFit/>
          </a:bodyPr>
          <a:lstStyle>
            <a:lvl1pPr>
              <a:lnSpc>
                <a:spcPct val="87000"/>
              </a:lnSpc>
              <a:defRPr sz="5500">
                <a:solidFill>
                  <a:schemeClr val="bg1"/>
                </a:solidFill>
              </a:defRPr>
            </a:lvl1pPr>
          </a:lstStyle>
          <a:p>
            <a:r>
              <a:rPr lang="en-US"/>
              <a:t>Click to edit Master title style</a:t>
            </a:r>
            <a:endParaRPr lang="en-US" dirty="0"/>
          </a:p>
        </p:txBody>
      </p:sp>
      <p:sp>
        <p:nvSpPr>
          <p:cNvPr id="10" name="TextBox 9">
            <a:extLst>
              <a:ext uri="{FF2B5EF4-FFF2-40B4-BE49-F238E27FC236}">
                <a16:creationId xmlns:a16="http://schemas.microsoft.com/office/drawing/2014/main" id="{3724DADA-6EEA-1549-9303-429A7480AB1B}"/>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7493421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Quote Blue">
    <p:bg>
      <p:bgPr>
        <a:solidFill>
          <a:schemeClr val="accent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5EC01074-217C-4A66-9F0B-CAF43251D25B}"/>
              </a:ext>
            </a:extLst>
          </p:cNvPr>
          <p:cNvGrpSpPr/>
          <p:nvPr userDrawn="1"/>
        </p:nvGrpSpPr>
        <p:grpSpPr bwMode="hidden">
          <a:xfrm>
            <a:off x="-1855" y="5422393"/>
            <a:ext cx="12195710" cy="1435607"/>
            <a:chOff x="-1855" y="5345050"/>
            <a:chExt cx="12195710" cy="1435607"/>
          </a:xfrm>
        </p:grpSpPr>
        <p:sp>
          <p:nvSpPr>
            <p:cNvPr id="9" name="Rectangle 8">
              <a:extLst>
                <a:ext uri="{FF2B5EF4-FFF2-40B4-BE49-F238E27FC236}">
                  <a16:creationId xmlns:a16="http://schemas.microsoft.com/office/drawing/2014/main" id="{A20F0B08-1A42-4741-9BFD-A54A2EB7AABB}"/>
                </a:ext>
              </a:extLst>
            </p:cNvPr>
            <p:cNvSpPr/>
            <p:nvPr userDrawn="1"/>
          </p:nvSpPr>
          <p:spPr bwMode="hidden">
            <a:xfrm>
              <a:off x="-1855" y="5838825"/>
              <a:ext cx="12195710" cy="941832"/>
            </a:xfrm>
            <a:prstGeom prst="rect">
              <a:avLst/>
            </a:prstGeom>
            <a:solidFill>
              <a:srgbClr val="FFFFFF"/>
            </a:solidFill>
            <a:ln w="10795" cap="flat" cmpd="sng" algn="ctr">
              <a:noFill/>
              <a:prstDash val="solid"/>
            </a:ln>
            <a:effectLst/>
          </p:spPr>
          <p:txBody>
            <a:bodyPr rtlCol="0" anchor="ct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noProof="0" dirty="0">
                <a:ln>
                  <a:noFill/>
                </a:ln>
                <a:solidFill>
                  <a:prstClr val="white"/>
                </a:solidFill>
                <a:effectLst/>
                <a:uLnTx/>
                <a:uFillTx/>
                <a:latin typeface="Century Gothic"/>
              </a:endParaRPr>
            </a:p>
          </p:txBody>
        </p:sp>
        <p:sp>
          <p:nvSpPr>
            <p:cNvPr id="10" name="Rectangle: Single Corner Rounded 6">
              <a:extLst>
                <a:ext uri="{FF2B5EF4-FFF2-40B4-BE49-F238E27FC236}">
                  <a16:creationId xmlns:a16="http://schemas.microsoft.com/office/drawing/2014/main" id="{DD2D4C05-687D-4B24-9D18-4EF53E6A3A47}"/>
                </a:ext>
              </a:extLst>
            </p:cNvPr>
            <p:cNvSpPr/>
            <p:nvPr userDrawn="1"/>
          </p:nvSpPr>
          <p:spPr bwMode="hidden">
            <a:xfrm rot="16200000" flipH="1">
              <a:off x="5849113" y="-504059"/>
              <a:ext cx="493775" cy="12191993"/>
            </a:xfrm>
            <a:prstGeom prst="round1Rect">
              <a:avLst>
                <a:gd name="adj" fmla="val 0"/>
              </a:avLst>
            </a:prstGeom>
            <a:gradFill flip="none" rotWithShape="1">
              <a:gsLst>
                <a:gs pos="75000">
                  <a:srgbClr val="2540B3"/>
                </a:gs>
                <a:gs pos="0">
                  <a:schemeClr val="accent1">
                    <a:alpha val="0"/>
                    <a:lumMod val="95000"/>
                  </a:schemeClr>
                </a:gs>
                <a:gs pos="100000">
                  <a:schemeClr val="accent1">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grpSp>
      <p:sp>
        <p:nvSpPr>
          <p:cNvPr id="44" name="Text Placeholder 43">
            <a:extLst>
              <a:ext uri="{FF2B5EF4-FFF2-40B4-BE49-F238E27FC236}">
                <a16:creationId xmlns:a16="http://schemas.microsoft.com/office/drawing/2014/main" id="{03C477BE-D0D7-4C03-AB42-77F4B84445FA}"/>
              </a:ext>
            </a:extLst>
          </p:cNvPr>
          <p:cNvSpPr>
            <a:spLocks noGrp="1"/>
          </p:cNvSpPr>
          <p:nvPr>
            <p:ph type="body" sz="quarter" idx="10" hasCustomPrompt="1"/>
          </p:nvPr>
        </p:nvSpPr>
        <p:spPr bwMode="black">
          <a:xfrm>
            <a:off x="481807" y="6229370"/>
            <a:ext cx="2623343" cy="236312"/>
          </a:xfrm>
          <a:prstGeom prst="rect">
            <a:avLst/>
          </a:prstGeom>
        </p:spPr>
        <p:txBody>
          <a:bodyPr/>
          <a:lstStyle>
            <a:lvl1pPr marL="0" indent="0">
              <a:lnSpc>
                <a:spcPct val="96000"/>
              </a:lnSpc>
              <a:spcBef>
                <a:spcPts val="0"/>
              </a:spcBef>
              <a:buNone/>
              <a:defRPr sz="1400" b="1">
                <a:solidFill>
                  <a:schemeClr val="accent1"/>
                </a:solidFill>
              </a:defRPr>
            </a:lvl1pPr>
            <a:lvl2pPr marL="0" indent="0">
              <a:lnSpc>
                <a:spcPct val="114000"/>
              </a:lnSpc>
              <a:spcBef>
                <a:spcPts val="0"/>
              </a:spcBef>
              <a:buNone/>
              <a:defRPr sz="1400">
                <a:solidFill>
                  <a:schemeClr val="bg1"/>
                </a:solidFill>
              </a:defRPr>
            </a:lvl2pPr>
            <a:lvl3pPr marL="0" indent="0">
              <a:lnSpc>
                <a:spcPct val="114000"/>
              </a:lnSpc>
              <a:spcBef>
                <a:spcPts val="0"/>
              </a:spcBef>
              <a:buNone/>
              <a:defRPr sz="1400">
                <a:solidFill>
                  <a:schemeClr val="bg1"/>
                </a:solidFill>
              </a:defRPr>
            </a:lvl3pPr>
            <a:lvl4pPr marL="0" indent="0">
              <a:lnSpc>
                <a:spcPct val="114000"/>
              </a:lnSpc>
              <a:spcBef>
                <a:spcPts val="0"/>
              </a:spcBef>
              <a:buNone/>
              <a:defRPr sz="1400">
                <a:solidFill>
                  <a:schemeClr val="bg1"/>
                </a:solidFill>
              </a:defRPr>
            </a:lvl4pPr>
            <a:lvl5pPr marL="0" indent="0">
              <a:lnSpc>
                <a:spcPct val="114000"/>
              </a:lnSpc>
              <a:spcBef>
                <a:spcPts val="0"/>
              </a:spcBef>
              <a:buNone/>
              <a:defRPr sz="1400">
                <a:solidFill>
                  <a:schemeClr val="bg1"/>
                </a:solidFill>
              </a:defRPr>
            </a:lvl5pPr>
          </a:lstStyle>
          <a:p>
            <a:pPr lvl="0"/>
            <a:r>
              <a:rPr lang="en-US" dirty="0"/>
              <a:t>Quote attribution </a:t>
            </a:r>
          </a:p>
        </p:txBody>
      </p:sp>
      <p:sp>
        <p:nvSpPr>
          <p:cNvPr id="48" name="Text Placeholder 47">
            <a:extLst>
              <a:ext uri="{FF2B5EF4-FFF2-40B4-BE49-F238E27FC236}">
                <a16:creationId xmlns:a16="http://schemas.microsoft.com/office/drawing/2014/main" id="{F41400D9-5427-4CCF-8EC3-EDC18DC1C8FE}"/>
              </a:ext>
            </a:extLst>
          </p:cNvPr>
          <p:cNvSpPr>
            <a:spLocks noGrp="1"/>
          </p:cNvSpPr>
          <p:nvPr>
            <p:ph type="body" sz="quarter" idx="11" hasCustomPrompt="1"/>
          </p:nvPr>
        </p:nvSpPr>
        <p:spPr bwMode="black">
          <a:xfrm>
            <a:off x="3340102" y="6229370"/>
            <a:ext cx="2613026" cy="236312"/>
          </a:xfrm>
          <a:prstGeom prst="rect">
            <a:avLst/>
          </a:prstGeom>
        </p:spPr>
        <p:txBody>
          <a:bodyPr/>
          <a:lstStyle>
            <a:lvl1pPr marL="0" indent="0">
              <a:lnSpc>
                <a:spcPct val="96000"/>
              </a:lnSpc>
              <a:buNone/>
              <a:defRPr sz="1400">
                <a:solidFill>
                  <a:schemeClr val="accent1"/>
                </a:solidFill>
              </a:defRPr>
            </a:lvl1pPr>
            <a:lvl2pPr marL="0" indent="0">
              <a:lnSpc>
                <a:spcPct val="114000"/>
              </a:lnSpc>
              <a:buNone/>
              <a:defRPr sz="1400">
                <a:solidFill>
                  <a:schemeClr val="bg1"/>
                </a:solidFill>
              </a:defRPr>
            </a:lvl2pPr>
            <a:lvl3pPr marL="0" indent="0">
              <a:lnSpc>
                <a:spcPct val="114000"/>
              </a:lnSpc>
              <a:buNone/>
              <a:defRPr sz="1400">
                <a:solidFill>
                  <a:schemeClr val="bg1"/>
                </a:solidFill>
              </a:defRPr>
            </a:lvl3pPr>
            <a:lvl4pPr marL="0" indent="0">
              <a:lnSpc>
                <a:spcPct val="114000"/>
              </a:lnSpc>
              <a:buNone/>
              <a:defRPr sz="1400">
                <a:solidFill>
                  <a:schemeClr val="bg1"/>
                </a:solidFill>
              </a:defRPr>
            </a:lvl4pPr>
            <a:lvl5pPr marL="0" indent="0">
              <a:lnSpc>
                <a:spcPct val="114000"/>
              </a:lnSpc>
              <a:buNone/>
              <a:defRPr sz="1400">
                <a:solidFill>
                  <a:schemeClr val="bg1"/>
                </a:solidFill>
              </a:defRPr>
            </a:lvl5pPr>
          </a:lstStyle>
          <a:p>
            <a:pPr lvl="0"/>
            <a:r>
              <a:rPr lang="en-US" dirty="0"/>
              <a:t>Title/source</a:t>
            </a:r>
          </a:p>
        </p:txBody>
      </p:sp>
      <p:sp>
        <p:nvSpPr>
          <p:cNvPr id="50" name="Text Placeholder 49">
            <a:extLst>
              <a:ext uri="{FF2B5EF4-FFF2-40B4-BE49-F238E27FC236}">
                <a16:creationId xmlns:a16="http://schemas.microsoft.com/office/drawing/2014/main" id="{4D2C86BC-DD41-43F8-B440-D5D76422C6C0}"/>
              </a:ext>
            </a:extLst>
          </p:cNvPr>
          <p:cNvSpPr>
            <a:spLocks noGrp="1"/>
          </p:cNvSpPr>
          <p:nvPr>
            <p:ph type="body" sz="quarter" idx="12" hasCustomPrompt="1"/>
          </p:nvPr>
        </p:nvSpPr>
        <p:spPr bwMode="black">
          <a:xfrm>
            <a:off x="495299" y="424690"/>
            <a:ext cx="11201401" cy="5003192"/>
          </a:xfrm>
          <a:prstGeom prst="rect">
            <a:avLst/>
          </a:prstGeom>
        </p:spPr>
        <p:txBody>
          <a:bodyPr/>
          <a:lstStyle>
            <a:lvl1pPr marL="0" indent="0">
              <a:lnSpc>
                <a:spcPct val="96000"/>
              </a:lnSpc>
              <a:spcBef>
                <a:spcPts val="900"/>
              </a:spcBef>
              <a:buFont typeface="Microsoft Sans Serif" panose="020B0604020202020204" pitchFamily="34" charset="0"/>
              <a:buChar char="​"/>
              <a:defRPr sz="5500">
                <a:solidFill>
                  <a:schemeClr val="bg1"/>
                </a:solidFill>
              </a:defRPr>
            </a:lvl1pPr>
            <a:lvl2pPr marL="0" indent="0">
              <a:lnSpc>
                <a:spcPct val="86000"/>
              </a:lnSpc>
              <a:spcBef>
                <a:spcPts val="1200"/>
              </a:spcBef>
              <a:buFont typeface="Microsoft Sans Serif" panose="020B0604020202020204" pitchFamily="34" charset="0"/>
              <a:buNone/>
              <a:defRPr sz="5500">
                <a:solidFill>
                  <a:schemeClr val="tx1">
                    <a:lumMod val="85000"/>
                    <a:lumOff val="15000"/>
                  </a:schemeClr>
                </a:solidFill>
              </a:defRPr>
            </a:lvl2pPr>
            <a:lvl3pPr marL="0" indent="0">
              <a:lnSpc>
                <a:spcPct val="89000"/>
              </a:lnSpc>
              <a:spcBef>
                <a:spcPts val="1200"/>
              </a:spcBef>
              <a:buFont typeface="Microsoft Sans Serif" panose="020B0604020202020204" pitchFamily="34" charset="0"/>
              <a:buChar char="​"/>
              <a:defRPr sz="4400">
                <a:solidFill>
                  <a:schemeClr val="bg1"/>
                </a:solidFill>
              </a:defRPr>
            </a:lvl3pPr>
            <a:lvl4pPr marL="0" indent="0">
              <a:lnSpc>
                <a:spcPct val="88000"/>
              </a:lnSpc>
              <a:spcBef>
                <a:spcPts val="1200"/>
              </a:spcBef>
              <a:buFont typeface="Microsoft Sans Serif" panose="020B0604020202020204" pitchFamily="34" charset="0"/>
              <a:buChar char="​"/>
              <a:defRPr sz="3400">
                <a:solidFill>
                  <a:schemeClr val="bg1"/>
                </a:solidFill>
              </a:defRPr>
            </a:lvl4pPr>
            <a:lvl5pPr marL="0" indent="0">
              <a:lnSpc>
                <a:spcPct val="89000"/>
              </a:lnSpc>
              <a:spcBef>
                <a:spcPts val="1200"/>
              </a:spcBef>
              <a:buFont typeface="Microsoft Sans Serif" panose="020B0604020202020204" pitchFamily="34" charset="0"/>
              <a:buNone/>
              <a:defRPr sz="2800">
                <a:solidFill>
                  <a:schemeClr val="bg1"/>
                </a:solidFill>
              </a:defRPr>
            </a:lvl5pPr>
            <a:lvl6pPr>
              <a:lnSpc>
                <a:spcPct val="94000"/>
              </a:lnSpc>
              <a:defRPr sz="2400">
                <a:solidFill>
                  <a:schemeClr val="bg1"/>
                </a:solidFill>
              </a:defRPr>
            </a:lvl6pPr>
            <a:lvl7pPr>
              <a:lnSpc>
                <a:spcPct val="88000"/>
              </a:lnSpc>
              <a:defRPr sz="6800">
                <a:solidFill>
                  <a:schemeClr val="bg1"/>
                </a:solidFill>
              </a:defRPr>
            </a:lvl7pPr>
            <a:lvl8pPr>
              <a:lnSpc>
                <a:spcPct val="84000"/>
              </a:lnSpc>
              <a:defRPr sz="8900">
                <a:solidFill>
                  <a:schemeClr val="bg1"/>
                </a:solidFill>
              </a:defRPr>
            </a:lvl8pPr>
            <a:lvl9pPr>
              <a:lnSpc>
                <a:spcPct val="84000"/>
              </a:lnSpc>
              <a:buNone/>
              <a:defRPr sz="11000">
                <a:solidFill>
                  <a:schemeClr val="bg1"/>
                </a:solidFill>
              </a:defRPr>
            </a:lvl9pPr>
          </a:lstStyle>
          <a:p>
            <a:pPr lvl="0"/>
            <a:r>
              <a:rPr lang="en-US" dirty="0"/>
              <a:t>Large quote</a:t>
            </a:r>
          </a:p>
        </p:txBody>
      </p:sp>
      <p:sp>
        <p:nvSpPr>
          <p:cNvPr id="7" name="TextBox 6">
            <a:extLst>
              <a:ext uri="{FF2B5EF4-FFF2-40B4-BE49-F238E27FC236}">
                <a16:creationId xmlns:a16="http://schemas.microsoft.com/office/drawing/2014/main" id="{1603D846-953C-47C3-9FE6-C4A9C1F293B8}"/>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60000"/>
                  <a:lumOff val="40000"/>
                </a:schemeClr>
              </a:solidFill>
              <a:latin typeface="+mn-lt"/>
              <a:ea typeface="+mn-ea"/>
              <a:cs typeface="+mn-cs"/>
            </a:endParaRPr>
          </a:p>
        </p:txBody>
      </p:sp>
      <p:sp>
        <p:nvSpPr>
          <p:cNvPr id="12" name="TextBox 11">
            <a:extLst>
              <a:ext uri="{FF2B5EF4-FFF2-40B4-BE49-F238E27FC236}">
                <a16:creationId xmlns:a16="http://schemas.microsoft.com/office/drawing/2014/main" id="{57AB7B87-79E7-E442-872E-E6ECE9E46EA1}"/>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8758132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Quote Light Blue">
    <p:bg>
      <p:bgPr>
        <a:solidFill>
          <a:schemeClr val="accent2"/>
        </a:solidFill>
        <a:effectLst/>
      </p:bgPr>
    </p:bg>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0013048A-0BD6-43BB-8E42-342E9A375BD4}"/>
              </a:ext>
            </a:extLst>
          </p:cNvPr>
          <p:cNvGrpSpPr/>
          <p:nvPr userDrawn="1"/>
        </p:nvGrpSpPr>
        <p:grpSpPr bwMode="hidden">
          <a:xfrm>
            <a:off x="-1855" y="5422393"/>
            <a:ext cx="12195710" cy="1435607"/>
            <a:chOff x="-1855" y="5345050"/>
            <a:chExt cx="12195710" cy="1435607"/>
          </a:xfrm>
        </p:grpSpPr>
        <p:sp>
          <p:nvSpPr>
            <p:cNvPr id="13" name="Rectangle 12">
              <a:extLst>
                <a:ext uri="{FF2B5EF4-FFF2-40B4-BE49-F238E27FC236}">
                  <a16:creationId xmlns:a16="http://schemas.microsoft.com/office/drawing/2014/main" id="{9F17A952-37AC-4EF1-A44C-A23DEF993CF0}"/>
                </a:ext>
              </a:extLst>
            </p:cNvPr>
            <p:cNvSpPr/>
            <p:nvPr userDrawn="1"/>
          </p:nvSpPr>
          <p:spPr bwMode="hidden">
            <a:xfrm>
              <a:off x="-1855" y="5838825"/>
              <a:ext cx="12195710" cy="941832"/>
            </a:xfrm>
            <a:prstGeom prst="rect">
              <a:avLst/>
            </a:prstGeom>
            <a:solidFill>
              <a:srgbClr val="FFFFFF"/>
            </a:solidFill>
            <a:ln w="10795" cap="flat" cmpd="sng" algn="ctr">
              <a:noFill/>
              <a:prstDash val="solid"/>
            </a:ln>
            <a:effectLst/>
          </p:spPr>
          <p:txBody>
            <a:bodyPr rtlCol="0" anchor="ct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noProof="0" dirty="0">
                <a:ln>
                  <a:noFill/>
                </a:ln>
                <a:solidFill>
                  <a:prstClr val="white"/>
                </a:solidFill>
                <a:effectLst/>
                <a:uLnTx/>
                <a:uFillTx/>
                <a:latin typeface="Century Gothic"/>
              </a:endParaRPr>
            </a:p>
          </p:txBody>
        </p:sp>
        <p:sp>
          <p:nvSpPr>
            <p:cNvPr id="14" name="Rectangle: Single Corner Rounded 6">
              <a:extLst>
                <a:ext uri="{FF2B5EF4-FFF2-40B4-BE49-F238E27FC236}">
                  <a16:creationId xmlns:a16="http://schemas.microsoft.com/office/drawing/2014/main" id="{D2EE94D9-5190-4400-9469-EA555AB35C99}"/>
                </a:ext>
              </a:extLst>
            </p:cNvPr>
            <p:cNvSpPr/>
            <p:nvPr userDrawn="1"/>
          </p:nvSpPr>
          <p:spPr bwMode="hidden">
            <a:xfrm rot="16200000" flipH="1">
              <a:off x="5849113" y="-504059"/>
              <a:ext cx="493775" cy="12191993"/>
            </a:xfrm>
            <a:prstGeom prst="round1Rect">
              <a:avLst>
                <a:gd name="adj" fmla="val 0"/>
              </a:avLst>
            </a:prstGeom>
            <a:gradFill flip="none" rotWithShape="1">
              <a:gsLst>
                <a:gs pos="75000">
                  <a:srgbClr val="5D7DD6"/>
                </a:gs>
                <a:gs pos="100000">
                  <a:srgbClr val="3F59AD"/>
                </a:gs>
                <a:gs pos="0">
                  <a:schemeClr val="accent2">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grpSp>
      <p:sp>
        <p:nvSpPr>
          <p:cNvPr id="7" name="Text Placeholder 43">
            <a:extLst>
              <a:ext uri="{FF2B5EF4-FFF2-40B4-BE49-F238E27FC236}">
                <a16:creationId xmlns:a16="http://schemas.microsoft.com/office/drawing/2014/main" id="{D96FDD69-DC19-4F6F-B8DC-DF46F9DF84D8}"/>
              </a:ext>
            </a:extLst>
          </p:cNvPr>
          <p:cNvSpPr>
            <a:spLocks noGrp="1"/>
          </p:cNvSpPr>
          <p:nvPr>
            <p:ph type="body" sz="quarter" idx="10" hasCustomPrompt="1"/>
          </p:nvPr>
        </p:nvSpPr>
        <p:spPr bwMode="black">
          <a:xfrm>
            <a:off x="481807" y="6229370"/>
            <a:ext cx="2623343" cy="236312"/>
          </a:xfrm>
          <a:prstGeom prst="rect">
            <a:avLst/>
          </a:prstGeom>
        </p:spPr>
        <p:txBody>
          <a:bodyPr/>
          <a:lstStyle>
            <a:lvl1pPr marL="0" indent="0">
              <a:lnSpc>
                <a:spcPct val="96000"/>
              </a:lnSpc>
              <a:spcBef>
                <a:spcPts val="0"/>
              </a:spcBef>
              <a:buNone/>
              <a:defRPr sz="1400" b="1">
                <a:solidFill>
                  <a:schemeClr val="accent1"/>
                </a:solidFill>
              </a:defRPr>
            </a:lvl1pPr>
            <a:lvl2pPr marL="0" indent="0">
              <a:lnSpc>
                <a:spcPct val="114000"/>
              </a:lnSpc>
              <a:spcBef>
                <a:spcPts val="0"/>
              </a:spcBef>
              <a:buNone/>
              <a:defRPr sz="1400">
                <a:solidFill>
                  <a:schemeClr val="bg1"/>
                </a:solidFill>
              </a:defRPr>
            </a:lvl2pPr>
            <a:lvl3pPr marL="0" indent="0">
              <a:lnSpc>
                <a:spcPct val="114000"/>
              </a:lnSpc>
              <a:spcBef>
                <a:spcPts val="0"/>
              </a:spcBef>
              <a:buNone/>
              <a:defRPr sz="1400">
                <a:solidFill>
                  <a:schemeClr val="bg1"/>
                </a:solidFill>
              </a:defRPr>
            </a:lvl3pPr>
            <a:lvl4pPr marL="0" indent="0">
              <a:lnSpc>
                <a:spcPct val="114000"/>
              </a:lnSpc>
              <a:spcBef>
                <a:spcPts val="0"/>
              </a:spcBef>
              <a:buNone/>
              <a:defRPr sz="1400">
                <a:solidFill>
                  <a:schemeClr val="bg1"/>
                </a:solidFill>
              </a:defRPr>
            </a:lvl4pPr>
            <a:lvl5pPr marL="0" indent="0">
              <a:lnSpc>
                <a:spcPct val="114000"/>
              </a:lnSpc>
              <a:spcBef>
                <a:spcPts val="0"/>
              </a:spcBef>
              <a:buNone/>
              <a:defRPr sz="1400">
                <a:solidFill>
                  <a:schemeClr val="bg1"/>
                </a:solidFill>
              </a:defRPr>
            </a:lvl5pPr>
          </a:lstStyle>
          <a:p>
            <a:pPr lvl="0"/>
            <a:r>
              <a:rPr lang="en-US" dirty="0"/>
              <a:t>Quote attribution </a:t>
            </a:r>
          </a:p>
        </p:txBody>
      </p:sp>
      <p:sp>
        <p:nvSpPr>
          <p:cNvPr id="9" name="Text Placeholder 47">
            <a:extLst>
              <a:ext uri="{FF2B5EF4-FFF2-40B4-BE49-F238E27FC236}">
                <a16:creationId xmlns:a16="http://schemas.microsoft.com/office/drawing/2014/main" id="{49C5F39E-900A-40BF-B369-CE8E2DB19A04}"/>
              </a:ext>
            </a:extLst>
          </p:cNvPr>
          <p:cNvSpPr>
            <a:spLocks noGrp="1"/>
          </p:cNvSpPr>
          <p:nvPr>
            <p:ph type="body" sz="quarter" idx="11" hasCustomPrompt="1"/>
          </p:nvPr>
        </p:nvSpPr>
        <p:spPr bwMode="black">
          <a:xfrm>
            <a:off x="3340102" y="6229370"/>
            <a:ext cx="2613026" cy="236312"/>
          </a:xfrm>
          <a:prstGeom prst="rect">
            <a:avLst/>
          </a:prstGeom>
        </p:spPr>
        <p:txBody>
          <a:bodyPr/>
          <a:lstStyle>
            <a:lvl1pPr marL="0" indent="0">
              <a:lnSpc>
                <a:spcPct val="96000"/>
              </a:lnSpc>
              <a:buNone/>
              <a:defRPr sz="1400">
                <a:solidFill>
                  <a:schemeClr val="accent1"/>
                </a:solidFill>
              </a:defRPr>
            </a:lvl1pPr>
            <a:lvl2pPr marL="0" indent="0">
              <a:lnSpc>
                <a:spcPct val="114000"/>
              </a:lnSpc>
              <a:buNone/>
              <a:defRPr sz="1400">
                <a:solidFill>
                  <a:schemeClr val="bg1"/>
                </a:solidFill>
              </a:defRPr>
            </a:lvl2pPr>
            <a:lvl3pPr marL="0" indent="0">
              <a:lnSpc>
                <a:spcPct val="114000"/>
              </a:lnSpc>
              <a:buNone/>
              <a:defRPr sz="1400">
                <a:solidFill>
                  <a:schemeClr val="bg1"/>
                </a:solidFill>
              </a:defRPr>
            </a:lvl3pPr>
            <a:lvl4pPr marL="0" indent="0">
              <a:lnSpc>
                <a:spcPct val="114000"/>
              </a:lnSpc>
              <a:buNone/>
              <a:defRPr sz="1400">
                <a:solidFill>
                  <a:schemeClr val="bg1"/>
                </a:solidFill>
              </a:defRPr>
            </a:lvl4pPr>
            <a:lvl5pPr marL="0" indent="0">
              <a:lnSpc>
                <a:spcPct val="114000"/>
              </a:lnSpc>
              <a:buNone/>
              <a:defRPr sz="1400">
                <a:solidFill>
                  <a:schemeClr val="bg1"/>
                </a:solidFill>
              </a:defRPr>
            </a:lvl5pPr>
          </a:lstStyle>
          <a:p>
            <a:pPr lvl="0"/>
            <a:r>
              <a:rPr lang="en-US" dirty="0"/>
              <a:t>Title/source</a:t>
            </a:r>
          </a:p>
        </p:txBody>
      </p:sp>
      <p:sp>
        <p:nvSpPr>
          <p:cNvPr id="10" name="Text Placeholder 49">
            <a:extLst>
              <a:ext uri="{FF2B5EF4-FFF2-40B4-BE49-F238E27FC236}">
                <a16:creationId xmlns:a16="http://schemas.microsoft.com/office/drawing/2014/main" id="{2462F1E1-2667-40B3-80CA-74BB3BE3FD5C}"/>
              </a:ext>
            </a:extLst>
          </p:cNvPr>
          <p:cNvSpPr>
            <a:spLocks noGrp="1"/>
          </p:cNvSpPr>
          <p:nvPr>
            <p:ph type="body" sz="quarter" idx="12" hasCustomPrompt="1"/>
          </p:nvPr>
        </p:nvSpPr>
        <p:spPr bwMode="black">
          <a:xfrm>
            <a:off x="495299" y="424690"/>
            <a:ext cx="11201401" cy="5003192"/>
          </a:xfrm>
          <a:prstGeom prst="rect">
            <a:avLst/>
          </a:prstGeom>
        </p:spPr>
        <p:txBody>
          <a:bodyPr/>
          <a:lstStyle>
            <a:lvl1pPr marL="0" indent="0">
              <a:lnSpc>
                <a:spcPct val="96000"/>
              </a:lnSpc>
              <a:spcBef>
                <a:spcPts val="900"/>
              </a:spcBef>
              <a:buFont typeface="Microsoft Sans Serif" panose="020B0604020202020204" pitchFamily="34" charset="0"/>
              <a:buChar char="​"/>
              <a:defRPr sz="5500">
                <a:solidFill>
                  <a:schemeClr val="bg1"/>
                </a:solidFill>
              </a:defRPr>
            </a:lvl1pPr>
            <a:lvl2pPr marL="0" indent="0">
              <a:lnSpc>
                <a:spcPct val="86000"/>
              </a:lnSpc>
              <a:spcBef>
                <a:spcPts val="1200"/>
              </a:spcBef>
              <a:buFont typeface="Microsoft Sans Serif" panose="020B0604020202020204" pitchFamily="34" charset="0"/>
              <a:buNone/>
              <a:defRPr sz="5500">
                <a:solidFill>
                  <a:schemeClr val="tx1">
                    <a:lumMod val="85000"/>
                    <a:lumOff val="15000"/>
                  </a:schemeClr>
                </a:solidFill>
              </a:defRPr>
            </a:lvl2pPr>
            <a:lvl3pPr marL="0" indent="0">
              <a:lnSpc>
                <a:spcPct val="89000"/>
              </a:lnSpc>
              <a:spcBef>
                <a:spcPts val="1200"/>
              </a:spcBef>
              <a:buFont typeface="Microsoft Sans Serif" panose="020B0604020202020204" pitchFamily="34" charset="0"/>
              <a:buChar char="​"/>
              <a:defRPr sz="4400">
                <a:solidFill>
                  <a:schemeClr val="bg1"/>
                </a:solidFill>
              </a:defRPr>
            </a:lvl3pPr>
            <a:lvl4pPr marL="0" indent="0">
              <a:lnSpc>
                <a:spcPct val="88000"/>
              </a:lnSpc>
              <a:spcBef>
                <a:spcPts val="1200"/>
              </a:spcBef>
              <a:buFont typeface="Microsoft Sans Serif" panose="020B0604020202020204" pitchFamily="34" charset="0"/>
              <a:buChar char="​"/>
              <a:defRPr sz="3400">
                <a:solidFill>
                  <a:schemeClr val="bg1"/>
                </a:solidFill>
              </a:defRPr>
            </a:lvl4pPr>
            <a:lvl5pPr marL="0" indent="0">
              <a:lnSpc>
                <a:spcPct val="89000"/>
              </a:lnSpc>
              <a:spcBef>
                <a:spcPts val="1200"/>
              </a:spcBef>
              <a:buFont typeface="Microsoft Sans Serif" panose="020B0604020202020204" pitchFamily="34" charset="0"/>
              <a:buNone/>
              <a:defRPr sz="2800">
                <a:solidFill>
                  <a:schemeClr val="bg1"/>
                </a:solidFill>
              </a:defRPr>
            </a:lvl5pPr>
            <a:lvl6pPr>
              <a:lnSpc>
                <a:spcPct val="94000"/>
              </a:lnSpc>
              <a:defRPr sz="2400">
                <a:solidFill>
                  <a:schemeClr val="bg1"/>
                </a:solidFill>
              </a:defRPr>
            </a:lvl6pPr>
            <a:lvl7pPr>
              <a:lnSpc>
                <a:spcPct val="88000"/>
              </a:lnSpc>
              <a:defRPr sz="6800">
                <a:solidFill>
                  <a:schemeClr val="bg1"/>
                </a:solidFill>
              </a:defRPr>
            </a:lvl7pPr>
            <a:lvl8pPr>
              <a:lnSpc>
                <a:spcPct val="84000"/>
              </a:lnSpc>
              <a:defRPr sz="8900">
                <a:solidFill>
                  <a:schemeClr val="bg1"/>
                </a:solidFill>
              </a:defRPr>
            </a:lvl8pPr>
            <a:lvl9pPr>
              <a:lnSpc>
                <a:spcPct val="84000"/>
              </a:lnSpc>
              <a:buNone/>
              <a:defRPr sz="11000">
                <a:solidFill>
                  <a:schemeClr val="bg1"/>
                </a:solidFill>
              </a:defRPr>
            </a:lvl9pPr>
          </a:lstStyle>
          <a:p>
            <a:pPr lvl="0"/>
            <a:r>
              <a:rPr lang="en-US" dirty="0"/>
              <a:t>Large quote</a:t>
            </a:r>
          </a:p>
        </p:txBody>
      </p:sp>
      <p:sp>
        <p:nvSpPr>
          <p:cNvPr id="8" name="TextBox 7">
            <a:extLst>
              <a:ext uri="{FF2B5EF4-FFF2-40B4-BE49-F238E27FC236}">
                <a16:creationId xmlns:a16="http://schemas.microsoft.com/office/drawing/2014/main" id="{6B6CD81E-F7C1-4BB6-8F3A-30084B745F1D}"/>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60000"/>
                  <a:lumOff val="40000"/>
                </a:schemeClr>
              </a:solidFill>
              <a:latin typeface="+mn-lt"/>
              <a:ea typeface="+mn-ea"/>
              <a:cs typeface="+mn-cs"/>
            </a:endParaRPr>
          </a:p>
        </p:txBody>
      </p:sp>
      <p:sp>
        <p:nvSpPr>
          <p:cNvPr id="15" name="TextBox 14">
            <a:extLst>
              <a:ext uri="{FF2B5EF4-FFF2-40B4-BE49-F238E27FC236}">
                <a16:creationId xmlns:a16="http://schemas.microsoft.com/office/drawing/2014/main" id="{C359104A-FABA-4044-9E7B-FAF153F6485C}"/>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738626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Quote Teal">
    <p:bg>
      <p:bgPr>
        <a:solidFill>
          <a:schemeClr val="accent3"/>
        </a:solidFill>
        <a:effectLst/>
      </p:bgPr>
    </p:bg>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FBE8A257-38BB-4243-8865-6C40C0B39296}"/>
              </a:ext>
            </a:extLst>
          </p:cNvPr>
          <p:cNvGrpSpPr/>
          <p:nvPr userDrawn="1"/>
        </p:nvGrpSpPr>
        <p:grpSpPr bwMode="hidden">
          <a:xfrm>
            <a:off x="-1855" y="5422393"/>
            <a:ext cx="12195710" cy="1435607"/>
            <a:chOff x="-1855" y="5345050"/>
            <a:chExt cx="12195710" cy="1435607"/>
          </a:xfrm>
        </p:grpSpPr>
        <p:sp>
          <p:nvSpPr>
            <p:cNvPr id="13" name="Rectangle 12">
              <a:extLst>
                <a:ext uri="{FF2B5EF4-FFF2-40B4-BE49-F238E27FC236}">
                  <a16:creationId xmlns:a16="http://schemas.microsoft.com/office/drawing/2014/main" id="{9C822925-5E35-42E0-A405-9FDE01620AF3}"/>
                </a:ext>
              </a:extLst>
            </p:cNvPr>
            <p:cNvSpPr/>
            <p:nvPr userDrawn="1"/>
          </p:nvSpPr>
          <p:spPr bwMode="hidden">
            <a:xfrm>
              <a:off x="-1855" y="5838825"/>
              <a:ext cx="12195710" cy="941832"/>
            </a:xfrm>
            <a:prstGeom prst="rect">
              <a:avLst/>
            </a:prstGeom>
            <a:solidFill>
              <a:srgbClr val="FFFFFF"/>
            </a:solidFill>
            <a:ln w="1079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Gothic"/>
                <a:ea typeface="+mn-ea"/>
                <a:cs typeface="+mn-cs"/>
              </a:endParaRPr>
            </a:p>
          </p:txBody>
        </p:sp>
        <p:sp>
          <p:nvSpPr>
            <p:cNvPr id="14" name="Rectangle: Single Corner Rounded 6">
              <a:extLst>
                <a:ext uri="{FF2B5EF4-FFF2-40B4-BE49-F238E27FC236}">
                  <a16:creationId xmlns:a16="http://schemas.microsoft.com/office/drawing/2014/main" id="{316C158A-1BC1-4B0C-8069-694BFBA4B217}"/>
                </a:ext>
              </a:extLst>
            </p:cNvPr>
            <p:cNvSpPr/>
            <p:nvPr userDrawn="1"/>
          </p:nvSpPr>
          <p:spPr bwMode="hidden">
            <a:xfrm rot="16200000" flipH="1">
              <a:off x="5849113" y="-504059"/>
              <a:ext cx="493775" cy="12191993"/>
            </a:xfrm>
            <a:prstGeom prst="round1Rect">
              <a:avLst>
                <a:gd name="adj" fmla="val 0"/>
              </a:avLst>
            </a:prstGeom>
            <a:gradFill flip="none" rotWithShape="1">
              <a:gsLst>
                <a:gs pos="0">
                  <a:schemeClr val="accent3"/>
                </a:gs>
                <a:gs pos="100000">
                  <a:schemeClr val="accent3">
                    <a:lumMod val="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grpSp>
      <p:sp>
        <p:nvSpPr>
          <p:cNvPr id="7" name="Text Placeholder 43">
            <a:extLst>
              <a:ext uri="{FF2B5EF4-FFF2-40B4-BE49-F238E27FC236}">
                <a16:creationId xmlns:a16="http://schemas.microsoft.com/office/drawing/2014/main" id="{5DC8EBCF-B0D3-48CD-8A88-27BF4EA27D80}"/>
              </a:ext>
            </a:extLst>
          </p:cNvPr>
          <p:cNvSpPr>
            <a:spLocks noGrp="1"/>
          </p:cNvSpPr>
          <p:nvPr>
            <p:ph type="body" sz="quarter" idx="10" hasCustomPrompt="1"/>
          </p:nvPr>
        </p:nvSpPr>
        <p:spPr bwMode="black">
          <a:xfrm>
            <a:off x="481807" y="6229370"/>
            <a:ext cx="2623343" cy="236312"/>
          </a:xfrm>
          <a:prstGeom prst="rect">
            <a:avLst/>
          </a:prstGeom>
        </p:spPr>
        <p:txBody>
          <a:bodyPr/>
          <a:lstStyle>
            <a:lvl1pPr marL="0" indent="0">
              <a:lnSpc>
                <a:spcPct val="96000"/>
              </a:lnSpc>
              <a:spcBef>
                <a:spcPts val="0"/>
              </a:spcBef>
              <a:buNone/>
              <a:defRPr sz="1400" b="1">
                <a:solidFill>
                  <a:schemeClr val="accent1"/>
                </a:solidFill>
              </a:defRPr>
            </a:lvl1pPr>
            <a:lvl2pPr marL="0" indent="0">
              <a:lnSpc>
                <a:spcPct val="114000"/>
              </a:lnSpc>
              <a:spcBef>
                <a:spcPts val="0"/>
              </a:spcBef>
              <a:buNone/>
              <a:defRPr sz="1400">
                <a:solidFill>
                  <a:schemeClr val="bg1"/>
                </a:solidFill>
              </a:defRPr>
            </a:lvl2pPr>
            <a:lvl3pPr marL="0" indent="0">
              <a:lnSpc>
                <a:spcPct val="114000"/>
              </a:lnSpc>
              <a:spcBef>
                <a:spcPts val="0"/>
              </a:spcBef>
              <a:buNone/>
              <a:defRPr sz="1400">
                <a:solidFill>
                  <a:schemeClr val="bg1"/>
                </a:solidFill>
              </a:defRPr>
            </a:lvl3pPr>
            <a:lvl4pPr marL="0" indent="0">
              <a:lnSpc>
                <a:spcPct val="114000"/>
              </a:lnSpc>
              <a:spcBef>
                <a:spcPts val="0"/>
              </a:spcBef>
              <a:buNone/>
              <a:defRPr sz="1400">
                <a:solidFill>
                  <a:schemeClr val="bg1"/>
                </a:solidFill>
              </a:defRPr>
            </a:lvl4pPr>
            <a:lvl5pPr marL="0" indent="0">
              <a:lnSpc>
                <a:spcPct val="114000"/>
              </a:lnSpc>
              <a:spcBef>
                <a:spcPts val="0"/>
              </a:spcBef>
              <a:buNone/>
              <a:defRPr sz="1400">
                <a:solidFill>
                  <a:schemeClr val="bg1"/>
                </a:solidFill>
              </a:defRPr>
            </a:lvl5pPr>
          </a:lstStyle>
          <a:p>
            <a:pPr lvl="0"/>
            <a:r>
              <a:rPr lang="en-US" dirty="0"/>
              <a:t>Quote attribution </a:t>
            </a:r>
          </a:p>
        </p:txBody>
      </p:sp>
      <p:sp>
        <p:nvSpPr>
          <p:cNvPr id="9" name="Text Placeholder 47">
            <a:extLst>
              <a:ext uri="{FF2B5EF4-FFF2-40B4-BE49-F238E27FC236}">
                <a16:creationId xmlns:a16="http://schemas.microsoft.com/office/drawing/2014/main" id="{160CB0DF-8AEB-43E3-AB55-96ED636D1BBA}"/>
              </a:ext>
            </a:extLst>
          </p:cNvPr>
          <p:cNvSpPr>
            <a:spLocks noGrp="1"/>
          </p:cNvSpPr>
          <p:nvPr>
            <p:ph type="body" sz="quarter" idx="11" hasCustomPrompt="1"/>
          </p:nvPr>
        </p:nvSpPr>
        <p:spPr bwMode="black">
          <a:xfrm>
            <a:off x="3340102" y="6229370"/>
            <a:ext cx="2613026" cy="236312"/>
          </a:xfrm>
          <a:prstGeom prst="rect">
            <a:avLst/>
          </a:prstGeom>
        </p:spPr>
        <p:txBody>
          <a:bodyPr/>
          <a:lstStyle>
            <a:lvl1pPr marL="0" indent="0">
              <a:lnSpc>
                <a:spcPct val="96000"/>
              </a:lnSpc>
              <a:buNone/>
              <a:defRPr sz="1400">
                <a:solidFill>
                  <a:schemeClr val="accent1"/>
                </a:solidFill>
              </a:defRPr>
            </a:lvl1pPr>
            <a:lvl2pPr marL="0" indent="0">
              <a:lnSpc>
                <a:spcPct val="114000"/>
              </a:lnSpc>
              <a:buNone/>
              <a:defRPr sz="1400">
                <a:solidFill>
                  <a:schemeClr val="bg1"/>
                </a:solidFill>
              </a:defRPr>
            </a:lvl2pPr>
            <a:lvl3pPr marL="0" indent="0">
              <a:lnSpc>
                <a:spcPct val="114000"/>
              </a:lnSpc>
              <a:buNone/>
              <a:defRPr sz="1400">
                <a:solidFill>
                  <a:schemeClr val="bg1"/>
                </a:solidFill>
              </a:defRPr>
            </a:lvl3pPr>
            <a:lvl4pPr marL="0" indent="0">
              <a:lnSpc>
                <a:spcPct val="114000"/>
              </a:lnSpc>
              <a:buNone/>
              <a:defRPr sz="1400">
                <a:solidFill>
                  <a:schemeClr val="bg1"/>
                </a:solidFill>
              </a:defRPr>
            </a:lvl4pPr>
            <a:lvl5pPr marL="0" indent="0">
              <a:lnSpc>
                <a:spcPct val="114000"/>
              </a:lnSpc>
              <a:buNone/>
              <a:defRPr sz="1400">
                <a:solidFill>
                  <a:schemeClr val="bg1"/>
                </a:solidFill>
              </a:defRPr>
            </a:lvl5pPr>
          </a:lstStyle>
          <a:p>
            <a:pPr lvl="0"/>
            <a:r>
              <a:rPr lang="en-US" dirty="0"/>
              <a:t>Title/source</a:t>
            </a:r>
          </a:p>
        </p:txBody>
      </p:sp>
      <p:sp>
        <p:nvSpPr>
          <p:cNvPr id="10" name="Text Placeholder 49">
            <a:extLst>
              <a:ext uri="{FF2B5EF4-FFF2-40B4-BE49-F238E27FC236}">
                <a16:creationId xmlns:a16="http://schemas.microsoft.com/office/drawing/2014/main" id="{B482B713-92C0-47EE-A958-9C92B2D1FDE7}"/>
              </a:ext>
            </a:extLst>
          </p:cNvPr>
          <p:cNvSpPr>
            <a:spLocks noGrp="1"/>
          </p:cNvSpPr>
          <p:nvPr>
            <p:ph type="body" sz="quarter" idx="12" hasCustomPrompt="1"/>
          </p:nvPr>
        </p:nvSpPr>
        <p:spPr bwMode="black">
          <a:xfrm>
            <a:off x="495299" y="424689"/>
            <a:ext cx="11201401" cy="5014961"/>
          </a:xfrm>
          <a:prstGeom prst="rect">
            <a:avLst/>
          </a:prstGeom>
        </p:spPr>
        <p:txBody>
          <a:bodyPr/>
          <a:lstStyle>
            <a:lvl1pPr marL="0" indent="0">
              <a:lnSpc>
                <a:spcPct val="96000"/>
              </a:lnSpc>
              <a:spcBef>
                <a:spcPts val="900"/>
              </a:spcBef>
              <a:buFont typeface="Microsoft Sans Serif" panose="020B0604020202020204" pitchFamily="34" charset="0"/>
              <a:buChar char="​"/>
              <a:defRPr sz="5500">
                <a:solidFill>
                  <a:schemeClr val="bg1"/>
                </a:solidFill>
              </a:defRPr>
            </a:lvl1pPr>
            <a:lvl2pPr marL="0" indent="0">
              <a:lnSpc>
                <a:spcPct val="86000"/>
              </a:lnSpc>
              <a:spcBef>
                <a:spcPts val="1200"/>
              </a:spcBef>
              <a:buFont typeface="Microsoft Sans Serif" panose="020B0604020202020204" pitchFamily="34" charset="0"/>
              <a:buNone/>
              <a:defRPr sz="5500">
                <a:solidFill>
                  <a:schemeClr val="tx1">
                    <a:lumMod val="85000"/>
                    <a:lumOff val="15000"/>
                  </a:schemeClr>
                </a:solidFill>
              </a:defRPr>
            </a:lvl2pPr>
            <a:lvl3pPr marL="0" indent="0">
              <a:lnSpc>
                <a:spcPct val="89000"/>
              </a:lnSpc>
              <a:spcBef>
                <a:spcPts val="1200"/>
              </a:spcBef>
              <a:buFont typeface="Microsoft Sans Serif" panose="020B0604020202020204" pitchFamily="34" charset="0"/>
              <a:buChar char="​"/>
              <a:defRPr sz="4400">
                <a:solidFill>
                  <a:schemeClr val="bg1"/>
                </a:solidFill>
              </a:defRPr>
            </a:lvl3pPr>
            <a:lvl4pPr marL="0" indent="0">
              <a:lnSpc>
                <a:spcPct val="88000"/>
              </a:lnSpc>
              <a:spcBef>
                <a:spcPts val="1200"/>
              </a:spcBef>
              <a:buFont typeface="Microsoft Sans Serif" panose="020B0604020202020204" pitchFamily="34" charset="0"/>
              <a:buChar char="​"/>
              <a:defRPr sz="3400">
                <a:solidFill>
                  <a:schemeClr val="bg1"/>
                </a:solidFill>
              </a:defRPr>
            </a:lvl4pPr>
            <a:lvl5pPr marL="0" indent="0">
              <a:lnSpc>
                <a:spcPct val="89000"/>
              </a:lnSpc>
              <a:spcBef>
                <a:spcPts val="1200"/>
              </a:spcBef>
              <a:buFont typeface="Microsoft Sans Serif" panose="020B0604020202020204" pitchFamily="34" charset="0"/>
              <a:buNone/>
              <a:defRPr sz="2800">
                <a:solidFill>
                  <a:schemeClr val="bg1"/>
                </a:solidFill>
              </a:defRPr>
            </a:lvl5pPr>
            <a:lvl6pPr>
              <a:lnSpc>
                <a:spcPct val="94000"/>
              </a:lnSpc>
              <a:defRPr sz="2400">
                <a:solidFill>
                  <a:schemeClr val="bg1"/>
                </a:solidFill>
              </a:defRPr>
            </a:lvl6pPr>
            <a:lvl7pPr>
              <a:lnSpc>
                <a:spcPct val="88000"/>
              </a:lnSpc>
              <a:defRPr sz="6800">
                <a:solidFill>
                  <a:schemeClr val="bg1"/>
                </a:solidFill>
              </a:defRPr>
            </a:lvl7pPr>
            <a:lvl8pPr>
              <a:lnSpc>
                <a:spcPct val="84000"/>
              </a:lnSpc>
              <a:defRPr sz="8900">
                <a:solidFill>
                  <a:schemeClr val="bg1"/>
                </a:solidFill>
              </a:defRPr>
            </a:lvl8pPr>
            <a:lvl9pPr>
              <a:lnSpc>
                <a:spcPct val="84000"/>
              </a:lnSpc>
              <a:buNone/>
              <a:defRPr sz="11000">
                <a:solidFill>
                  <a:schemeClr val="bg1"/>
                </a:solidFill>
              </a:defRPr>
            </a:lvl9pPr>
          </a:lstStyle>
          <a:p>
            <a:pPr lvl="0"/>
            <a:r>
              <a:rPr lang="en-US" dirty="0"/>
              <a:t>Large quote</a:t>
            </a:r>
          </a:p>
        </p:txBody>
      </p:sp>
      <p:sp>
        <p:nvSpPr>
          <p:cNvPr id="8" name="TextBox 7">
            <a:extLst>
              <a:ext uri="{FF2B5EF4-FFF2-40B4-BE49-F238E27FC236}">
                <a16:creationId xmlns:a16="http://schemas.microsoft.com/office/drawing/2014/main" id="{C527E454-7FD7-4D31-B71E-46FE6521228B}"/>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60000"/>
                  <a:lumOff val="40000"/>
                </a:schemeClr>
              </a:solidFill>
              <a:latin typeface="+mn-lt"/>
              <a:ea typeface="+mn-ea"/>
              <a:cs typeface="+mn-cs"/>
            </a:endParaRPr>
          </a:p>
        </p:txBody>
      </p:sp>
      <p:sp>
        <p:nvSpPr>
          <p:cNvPr id="15" name="TextBox 14">
            <a:extLst>
              <a:ext uri="{FF2B5EF4-FFF2-40B4-BE49-F238E27FC236}">
                <a16:creationId xmlns:a16="http://schemas.microsoft.com/office/drawing/2014/main" id="{F38BC5A2-B852-B74E-A7AB-23C1CDC6FF7E}"/>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396415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Quote Nickel">
    <p:bg>
      <p:bgPr>
        <a:solidFill>
          <a:schemeClr val="accent6">
            <a:lumMod val="40000"/>
            <a:lumOff val="60000"/>
          </a:schemeClr>
        </a:solidFill>
        <a:effectLst/>
      </p:bgPr>
    </p:bg>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FBE8A257-38BB-4243-8865-6C40C0B39296}"/>
              </a:ext>
            </a:extLst>
          </p:cNvPr>
          <p:cNvGrpSpPr/>
          <p:nvPr userDrawn="1"/>
        </p:nvGrpSpPr>
        <p:grpSpPr bwMode="hidden">
          <a:xfrm>
            <a:off x="-1855" y="5422393"/>
            <a:ext cx="12195710" cy="1435607"/>
            <a:chOff x="-1855" y="5345050"/>
            <a:chExt cx="12195710" cy="1435607"/>
          </a:xfrm>
        </p:grpSpPr>
        <p:sp>
          <p:nvSpPr>
            <p:cNvPr id="13" name="Rectangle 12">
              <a:extLst>
                <a:ext uri="{FF2B5EF4-FFF2-40B4-BE49-F238E27FC236}">
                  <a16:creationId xmlns:a16="http://schemas.microsoft.com/office/drawing/2014/main" id="{9C822925-5E35-42E0-A405-9FDE01620AF3}"/>
                </a:ext>
              </a:extLst>
            </p:cNvPr>
            <p:cNvSpPr/>
            <p:nvPr userDrawn="1"/>
          </p:nvSpPr>
          <p:spPr bwMode="hidden">
            <a:xfrm>
              <a:off x="-1855" y="5838825"/>
              <a:ext cx="12195710" cy="941832"/>
            </a:xfrm>
            <a:prstGeom prst="rect">
              <a:avLst/>
            </a:prstGeom>
            <a:solidFill>
              <a:srgbClr val="FFFFFF"/>
            </a:solidFill>
            <a:ln w="10795" cap="flat" cmpd="sng" algn="ctr">
              <a:noFill/>
              <a:prstDash val="solid"/>
            </a:ln>
            <a:effectLst/>
          </p:spPr>
          <p:txBody>
            <a:bodyPr rtlCol="0" anchor="ct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noProof="0" dirty="0">
                <a:ln>
                  <a:noFill/>
                </a:ln>
                <a:solidFill>
                  <a:prstClr val="white"/>
                </a:solidFill>
                <a:effectLst/>
                <a:uLnTx/>
                <a:uFillTx/>
                <a:latin typeface="Century Gothic"/>
              </a:endParaRPr>
            </a:p>
          </p:txBody>
        </p:sp>
        <p:sp>
          <p:nvSpPr>
            <p:cNvPr id="14" name="Rectangle: Single Corner Rounded 6">
              <a:extLst>
                <a:ext uri="{FF2B5EF4-FFF2-40B4-BE49-F238E27FC236}">
                  <a16:creationId xmlns:a16="http://schemas.microsoft.com/office/drawing/2014/main" id="{316C158A-1BC1-4B0C-8069-694BFBA4B217}"/>
                </a:ext>
              </a:extLst>
            </p:cNvPr>
            <p:cNvSpPr/>
            <p:nvPr userDrawn="1"/>
          </p:nvSpPr>
          <p:spPr bwMode="hidden">
            <a:xfrm rot="16200000" flipH="1">
              <a:off x="5849113" y="-504059"/>
              <a:ext cx="493775" cy="12191993"/>
            </a:xfrm>
            <a:prstGeom prst="round1Rect">
              <a:avLst>
                <a:gd name="adj" fmla="val 0"/>
              </a:avLst>
            </a:prstGeom>
            <a:gradFill flip="none" rotWithShape="1">
              <a:gsLst>
                <a:gs pos="0">
                  <a:schemeClr val="accent6">
                    <a:lumMod val="40000"/>
                    <a:lumOff val="60000"/>
                    <a:alpha val="0"/>
                  </a:schemeClr>
                </a:gs>
                <a:gs pos="100000">
                  <a:srgbClr val="95A4B3">
                    <a:alpha val="62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sz="1350" b="1" dirty="0">
                <a:solidFill>
                  <a:prstClr val="white"/>
                </a:solidFill>
              </a:endParaRPr>
            </a:p>
          </p:txBody>
        </p:sp>
      </p:grpSp>
      <p:sp>
        <p:nvSpPr>
          <p:cNvPr id="7" name="Text Placeholder 43">
            <a:extLst>
              <a:ext uri="{FF2B5EF4-FFF2-40B4-BE49-F238E27FC236}">
                <a16:creationId xmlns:a16="http://schemas.microsoft.com/office/drawing/2014/main" id="{5DC8EBCF-B0D3-48CD-8A88-27BF4EA27D80}"/>
              </a:ext>
            </a:extLst>
          </p:cNvPr>
          <p:cNvSpPr>
            <a:spLocks noGrp="1"/>
          </p:cNvSpPr>
          <p:nvPr>
            <p:ph type="body" sz="quarter" idx="10" hasCustomPrompt="1"/>
          </p:nvPr>
        </p:nvSpPr>
        <p:spPr bwMode="black">
          <a:xfrm>
            <a:off x="481807" y="6229370"/>
            <a:ext cx="2623343" cy="236312"/>
          </a:xfrm>
          <a:prstGeom prst="rect">
            <a:avLst/>
          </a:prstGeom>
        </p:spPr>
        <p:txBody>
          <a:bodyPr/>
          <a:lstStyle>
            <a:lvl1pPr marL="0" indent="0">
              <a:lnSpc>
                <a:spcPct val="96000"/>
              </a:lnSpc>
              <a:spcBef>
                <a:spcPts val="0"/>
              </a:spcBef>
              <a:buNone/>
              <a:defRPr sz="1400" b="1">
                <a:solidFill>
                  <a:schemeClr val="accent1"/>
                </a:solidFill>
              </a:defRPr>
            </a:lvl1pPr>
            <a:lvl2pPr marL="0" indent="0">
              <a:lnSpc>
                <a:spcPct val="114000"/>
              </a:lnSpc>
              <a:spcBef>
                <a:spcPts val="0"/>
              </a:spcBef>
              <a:buNone/>
              <a:defRPr sz="1400">
                <a:solidFill>
                  <a:schemeClr val="bg1"/>
                </a:solidFill>
              </a:defRPr>
            </a:lvl2pPr>
            <a:lvl3pPr marL="0" indent="0">
              <a:lnSpc>
                <a:spcPct val="114000"/>
              </a:lnSpc>
              <a:spcBef>
                <a:spcPts val="0"/>
              </a:spcBef>
              <a:buNone/>
              <a:defRPr sz="1400">
                <a:solidFill>
                  <a:schemeClr val="bg1"/>
                </a:solidFill>
              </a:defRPr>
            </a:lvl3pPr>
            <a:lvl4pPr marL="0" indent="0">
              <a:lnSpc>
                <a:spcPct val="114000"/>
              </a:lnSpc>
              <a:spcBef>
                <a:spcPts val="0"/>
              </a:spcBef>
              <a:buNone/>
              <a:defRPr sz="1400">
                <a:solidFill>
                  <a:schemeClr val="bg1"/>
                </a:solidFill>
              </a:defRPr>
            </a:lvl4pPr>
            <a:lvl5pPr marL="0" indent="0">
              <a:lnSpc>
                <a:spcPct val="114000"/>
              </a:lnSpc>
              <a:spcBef>
                <a:spcPts val="0"/>
              </a:spcBef>
              <a:buNone/>
              <a:defRPr sz="1400">
                <a:solidFill>
                  <a:schemeClr val="bg1"/>
                </a:solidFill>
              </a:defRPr>
            </a:lvl5pPr>
          </a:lstStyle>
          <a:p>
            <a:pPr lvl="0"/>
            <a:r>
              <a:rPr lang="en-US" dirty="0"/>
              <a:t>Quote attribution </a:t>
            </a:r>
          </a:p>
        </p:txBody>
      </p:sp>
      <p:sp>
        <p:nvSpPr>
          <p:cNvPr id="9" name="Text Placeholder 47">
            <a:extLst>
              <a:ext uri="{FF2B5EF4-FFF2-40B4-BE49-F238E27FC236}">
                <a16:creationId xmlns:a16="http://schemas.microsoft.com/office/drawing/2014/main" id="{160CB0DF-8AEB-43E3-AB55-96ED636D1BBA}"/>
              </a:ext>
            </a:extLst>
          </p:cNvPr>
          <p:cNvSpPr>
            <a:spLocks noGrp="1"/>
          </p:cNvSpPr>
          <p:nvPr>
            <p:ph type="body" sz="quarter" idx="11" hasCustomPrompt="1"/>
          </p:nvPr>
        </p:nvSpPr>
        <p:spPr bwMode="black">
          <a:xfrm>
            <a:off x="3340102" y="6229370"/>
            <a:ext cx="2613026" cy="236312"/>
          </a:xfrm>
          <a:prstGeom prst="rect">
            <a:avLst/>
          </a:prstGeom>
        </p:spPr>
        <p:txBody>
          <a:bodyPr/>
          <a:lstStyle>
            <a:lvl1pPr marL="0" indent="0">
              <a:lnSpc>
                <a:spcPct val="96000"/>
              </a:lnSpc>
              <a:buNone/>
              <a:defRPr sz="1400">
                <a:solidFill>
                  <a:schemeClr val="accent1"/>
                </a:solidFill>
              </a:defRPr>
            </a:lvl1pPr>
            <a:lvl2pPr marL="0" indent="0">
              <a:lnSpc>
                <a:spcPct val="114000"/>
              </a:lnSpc>
              <a:buNone/>
              <a:defRPr sz="1400">
                <a:solidFill>
                  <a:schemeClr val="bg1"/>
                </a:solidFill>
              </a:defRPr>
            </a:lvl2pPr>
            <a:lvl3pPr marL="0" indent="0">
              <a:lnSpc>
                <a:spcPct val="114000"/>
              </a:lnSpc>
              <a:buNone/>
              <a:defRPr sz="1400">
                <a:solidFill>
                  <a:schemeClr val="bg1"/>
                </a:solidFill>
              </a:defRPr>
            </a:lvl3pPr>
            <a:lvl4pPr marL="0" indent="0">
              <a:lnSpc>
                <a:spcPct val="114000"/>
              </a:lnSpc>
              <a:buNone/>
              <a:defRPr sz="1400">
                <a:solidFill>
                  <a:schemeClr val="bg1"/>
                </a:solidFill>
              </a:defRPr>
            </a:lvl4pPr>
            <a:lvl5pPr marL="0" indent="0">
              <a:lnSpc>
                <a:spcPct val="114000"/>
              </a:lnSpc>
              <a:buNone/>
              <a:defRPr sz="1400">
                <a:solidFill>
                  <a:schemeClr val="bg1"/>
                </a:solidFill>
              </a:defRPr>
            </a:lvl5pPr>
          </a:lstStyle>
          <a:p>
            <a:pPr lvl="0"/>
            <a:r>
              <a:rPr lang="en-US" dirty="0"/>
              <a:t>Title/source</a:t>
            </a:r>
          </a:p>
        </p:txBody>
      </p:sp>
      <p:sp>
        <p:nvSpPr>
          <p:cNvPr id="10" name="Text Placeholder 49">
            <a:extLst>
              <a:ext uri="{FF2B5EF4-FFF2-40B4-BE49-F238E27FC236}">
                <a16:creationId xmlns:a16="http://schemas.microsoft.com/office/drawing/2014/main" id="{B482B713-92C0-47EE-A958-9C92B2D1FDE7}"/>
              </a:ext>
            </a:extLst>
          </p:cNvPr>
          <p:cNvSpPr>
            <a:spLocks noGrp="1"/>
          </p:cNvSpPr>
          <p:nvPr>
            <p:ph type="body" sz="quarter" idx="12" hasCustomPrompt="1"/>
          </p:nvPr>
        </p:nvSpPr>
        <p:spPr bwMode="black">
          <a:xfrm>
            <a:off x="495299" y="424689"/>
            <a:ext cx="11201401" cy="5014961"/>
          </a:xfrm>
          <a:prstGeom prst="rect">
            <a:avLst/>
          </a:prstGeom>
        </p:spPr>
        <p:txBody>
          <a:bodyPr/>
          <a:lstStyle>
            <a:lvl1pPr marL="0" indent="0">
              <a:lnSpc>
                <a:spcPct val="96000"/>
              </a:lnSpc>
              <a:spcBef>
                <a:spcPts val="900"/>
              </a:spcBef>
              <a:buFont typeface="Microsoft Sans Serif" panose="020B0604020202020204" pitchFamily="34" charset="0"/>
              <a:buChar char="​"/>
              <a:defRPr sz="5500">
                <a:solidFill>
                  <a:schemeClr val="tx1"/>
                </a:solidFill>
              </a:defRPr>
            </a:lvl1pPr>
            <a:lvl2pPr marL="0" indent="0">
              <a:lnSpc>
                <a:spcPct val="86000"/>
              </a:lnSpc>
              <a:spcBef>
                <a:spcPts val="1200"/>
              </a:spcBef>
              <a:buFont typeface="Microsoft Sans Serif" panose="020B0604020202020204" pitchFamily="34" charset="0"/>
              <a:buNone/>
              <a:defRPr sz="5500">
                <a:solidFill>
                  <a:schemeClr val="tx1">
                    <a:lumMod val="85000"/>
                    <a:lumOff val="15000"/>
                  </a:schemeClr>
                </a:solidFill>
              </a:defRPr>
            </a:lvl2pPr>
            <a:lvl3pPr marL="0" indent="0">
              <a:lnSpc>
                <a:spcPct val="89000"/>
              </a:lnSpc>
              <a:spcBef>
                <a:spcPts val="1200"/>
              </a:spcBef>
              <a:buFont typeface="Microsoft Sans Serif" panose="020B0604020202020204" pitchFamily="34" charset="0"/>
              <a:buChar char="​"/>
              <a:defRPr sz="4400">
                <a:solidFill>
                  <a:schemeClr val="bg1"/>
                </a:solidFill>
              </a:defRPr>
            </a:lvl3pPr>
            <a:lvl4pPr marL="0" indent="0">
              <a:lnSpc>
                <a:spcPct val="88000"/>
              </a:lnSpc>
              <a:spcBef>
                <a:spcPts val="1200"/>
              </a:spcBef>
              <a:buFont typeface="Microsoft Sans Serif" panose="020B0604020202020204" pitchFamily="34" charset="0"/>
              <a:buChar char="​"/>
              <a:defRPr sz="3400">
                <a:solidFill>
                  <a:schemeClr val="bg1"/>
                </a:solidFill>
              </a:defRPr>
            </a:lvl4pPr>
            <a:lvl5pPr marL="0" indent="0">
              <a:lnSpc>
                <a:spcPct val="89000"/>
              </a:lnSpc>
              <a:spcBef>
                <a:spcPts val="1200"/>
              </a:spcBef>
              <a:buFont typeface="Microsoft Sans Serif" panose="020B0604020202020204" pitchFamily="34" charset="0"/>
              <a:buNone/>
              <a:defRPr sz="2800">
                <a:solidFill>
                  <a:schemeClr val="bg1"/>
                </a:solidFill>
              </a:defRPr>
            </a:lvl5pPr>
            <a:lvl6pPr>
              <a:lnSpc>
                <a:spcPct val="94000"/>
              </a:lnSpc>
              <a:defRPr sz="2400">
                <a:solidFill>
                  <a:schemeClr val="bg1"/>
                </a:solidFill>
              </a:defRPr>
            </a:lvl6pPr>
            <a:lvl7pPr>
              <a:lnSpc>
                <a:spcPct val="88000"/>
              </a:lnSpc>
              <a:defRPr sz="6800">
                <a:solidFill>
                  <a:schemeClr val="bg1"/>
                </a:solidFill>
              </a:defRPr>
            </a:lvl7pPr>
            <a:lvl8pPr>
              <a:lnSpc>
                <a:spcPct val="84000"/>
              </a:lnSpc>
              <a:defRPr sz="8900">
                <a:solidFill>
                  <a:schemeClr val="bg1"/>
                </a:solidFill>
              </a:defRPr>
            </a:lvl8pPr>
            <a:lvl9pPr>
              <a:lnSpc>
                <a:spcPct val="84000"/>
              </a:lnSpc>
              <a:buNone/>
              <a:defRPr sz="11000">
                <a:solidFill>
                  <a:schemeClr val="bg1"/>
                </a:solidFill>
              </a:defRPr>
            </a:lvl9pPr>
          </a:lstStyle>
          <a:p>
            <a:pPr lvl="0"/>
            <a:r>
              <a:rPr lang="en-US" dirty="0"/>
              <a:t>Large quote</a:t>
            </a:r>
          </a:p>
        </p:txBody>
      </p:sp>
      <p:sp>
        <p:nvSpPr>
          <p:cNvPr id="8" name="TextBox 7">
            <a:extLst>
              <a:ext uri="{FF2B5EF4-FFF2-40B4-BE49-F238E27FC236}">
                <a16:creationId xmlns:a16="http://schemas.microsoft.com/office/drawing/2014/main" id="{C527E454-7FD7-4D31-B71E-46FE6521228B}"/>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60000"/>
                  <a:lumOff val="40000"/>
                </a:schemeClr>
              </a:solidFill>
              <a:latin typeface="+mn-lt"/>
              <a:ea typeface="+mn-ea"/>
              <a:cs typeface="+mn-cs"/>
            </a:endParaRPr>
          </a:p>
        </p:txBody>
      </p:sp>
      <p:sp>
        <p:nvSpPr>
          <p:cNvPr id="15" name="TextBox 14">
            <a:extLst>
              <a:ext uri="{FF2B5EF4-FFF2-40B4-BE49-F238E27FC236}">
                <a16:creationId xmlns:a16="http://schemas.microsoft.com/office/drawing/2014/main" id="{FFA5A216-93BE-0C45-92D0-1B9C82DBC13D}"/>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132270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Quote Gun Metal">
    <p:bg>
      <p:bgPr>
        <a:solidFill>
          <a:schemeClr val="accent5"/>
        </a:solidFill>
        <a:effectLst/>
      </p:bgPr>
    </p:bg>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79F4BD61-79B1-4FA5-B6AF-78B70186DCFC}"/>
              </a:ext>
            </a:extLst>
          </p:cNvPr>
          <p:cNvGrpSpPr/>
          <p:nvPr userDrawn="1"/>
        </p:nvGrpSpPr>
        <p:grpSpPr bwMode="hidden">
          <a:xfrm>
            <a:off x="-1855" y="5422393"/>
            <a:ext cx="12195710" cy="1435607"/>
            <a:chOff x="-1855" y="5345050"/>
            <a:chExt cx="12195710" cy="1435607"/>
          </a:xfrm>
        </p:grpSpPr>
        <p:sp>
          <p:nvSpPr>
            <p:cNvPr id="14" name="Rectangle 13">
              <a:extLst>
                <a:ext uri="{FF2B5EF4-FFF2-40B4-BE49-F238E27FC236}">
                  <a16:creationId xmlns:a16="http://schemas.microsoft.com/office/drawing/2014/main" id="{B0C9D67C-022E-4D4C-B0B6-3D3C872C2ECC}"/>
                </a:ext>
              </a:extLst>
            </p:cNvPr>
            <p:cNvSpPr/>
            <p:nvPr userDrawn="1"/>
          </p:nvSpPr>
          <p:spPr bwMode="hidden">
            <a:xfrm>
              <a:off x="-1855" y="5838825"/>
              <a:ext cx="12195710" cy="941832"/>
            </a:xfrm>
            <a:prstGeom prst="rect">
              <a:avLst/>
            </a:prstGeom>
            <a:solidFill>
              <a:srgbClr val="FFFFFF"/>
            </a:solidFill>
            <a:ln w="1079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entury Gothic"/>
                <a:ea typeface="+mn-ea"/>
                <a:cs typeface="+mn-cs"/>
              </a:endParaRPr>
            </a:p>
          </p:txBody>
        </p:sp>
        <p:sp>
          <p:nvSpPr>
            <p:cNvPr id="15" name="Rectangle: Single Corner Rounded 6">
              <a:extLst>
                <a:ext uri="{FF2B5EF4-FFF2-40B4-BE49-F238E27FC236}">
                  <a16:creationId xmlns:a16="http://schemas.microsoft.com/office/drawing/2014/main" id="{6E9A8A5F-38D4-4C13-9C86-ABA2E769B4E3}"/>
                </a:ext>
              </a:extLst>
            </p:cNvPr>
            <p:cNvSpPr/>
            <p:nvPr userDrawn="1"/>
          </p:nvSpPr>
          <p:spPr bwMode="hidden">
            <a:xfrm rot="16200000" flipH="1">
              <a:off x="5849113" y="-504059"/>
              <a:ext cx="493775" cy="12191993"/>
            </a:xfrm>
            <a:prstGeom prst="round1Rect">
              <a:avLst>
                <a:gd name="adj" fmla="val 0"/>
              </a:avLst>
            </a:prstGeom>
            <a:gradFill flip="none" rotWithShape="1">
              <a:gsLst>
                <a:gs pos="75000">
                  <a:srgbClr val="384458"/>
                </a:gs>
                <a:gs pos="0">
                  <a:schemeClr val="accent5">
                    <a:alpha val="0"/>
                  </a:schemeClr>
                </a:gs>
                <a:gs pos="100000">
                  <a:schemeClr val="accent5">
                    <a:lumMod val="7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grpSp>
      <p:sp>
        <p:nvSpPr>
          <p:cNvPr id="7" name="Text Placeholder 43">
            <a:extLst>
              <a:ext uri="{FF2B5EF4-FFF2-40B4-BE49-F238E27FC236}">
                <a16:creationId xmlns:a16="http://schemas.microsoft.com/office/drawing/2014/main" id="{65534064-A952-42C5-A948-3EFE0CE7E3F7}"/>
              </a:ext>
            </a:extLst>
          </p:cNvPr>
          <p:cNvSpPr>
            <a:spLocks noGrp="1"/>
          </p:cNvSpPr>
          <p:nvPr>
            <p:ph type="body" sz="quarter" idx="10" hasCustomPrompt="1"/>
          </p:nvPr>
        </p:nvSpPr>
        <p:spPr bwMode="black">
          <a:xfrm>
            <a:off x="481807" y="6229370"/>
            <a:ext cx="2623343" cy="236312"/>
          </a:xfrm>
          <a:prstGeom prst="rect">
            <a:avLst/>
          </a:prstGeom>
        </p:spPr>
        <p:txBody>
          <a:bodyPr/>
          <a:lstStyle>
            <a:lvl1pPr marL="0" indent="0">
              <a:lnSpc>
                <a:spcPct val="96000"/>
              </a:lnSpc>
              <a:spcBef>
                <a:spcPts val="0"/>
              </a:spcBef>
              <a:buNone/>
              <a:defRPr sz="1400" b="1">
                <a:solidFill>
                  <a:schemeClr val="accent1"/>
                </a:solidFill>
              </a:defRPr>
            </a:lvl1pPr>
            <a:lvl2pPr marL="0" indent="0">
              <a:lnSpc>
                <a:spcPct val="114000"/>
              </a:lnSpc>
              <a:spcBef>
                <a:spcPts val="0"/>
              </a:spcBef>
              <a:buNone/>
              <a:defRPr sz="1400">
                <a:solidFill>
                  <a:schemeClr val="bg1"/>
                </a:solidFill>
              </a:defRPr>
            </a:lvl2pPr>
            <a:lvl3pPr marL="0" indent="0">
              <a:lnSpc>
                <a:spcPct val="114000"/>
              </a:lnSpc>
              <a:spcBef>
                <a:spcPts val="0"/>
              </a:spcBef>
              <a:buNone/>
              <a:defRPr sz="1400">
                <a:solidFill>
                  <a:schemeClr val="bg1"/>
                </a:solidFill>
              </a:defRPr>
            </a:lvl3pPr>
            <a:lvl4pPr marL="0" indent="0">
              <a:lnSpc>
                <a:spcPct val="114000"/>
              </a:lnSpc>
              <a:spcBef>
                <a:spcPts val="0"/>
              </a:spcBef>
              <a:buNone/>
              <a:defRPr sz="1400">
                <a:solidFill>
                  <a:schemeClr val="bg1"/>
                </a:solidFill>
              </a:defRPr>
            </a:lvl4pPr>
            <a:lvl5pPr marL="0" indent="0">
              <a:lnSpc>
                <a:spcPct val="114000"/>
              </a:lnSpc>
              <a:spcBef>
                <a:spcPts val="0"/>
              </a:spcBef>
              <a:buNone/>
              <a:defRPr sz="1400">
                <a:solidFill>
                  <a:schemeClr val="bg1"/>
                </a:solidFill>
              </a:defRPr>
            </a:lvl5pPr>
          </a:lstStyle>
          <a:p>
            <a:pPr lvl="0"/>
            <a:r>
              <a:rPr lang="en-US" dirty="0"/>
              <a:t>Quote attribution </a:t>
            </a:r>
          </a:p>
        </p:txBody>
      </p:sp>
      <p:sp>
        <p:nvSpPr>
          <p:cNvPr id="9" name="Text Placeholder 47">
            <a:extLst>
              <a:ext uri="{FF2B5EF4-FFF2-40B4-BE49-F238E27FC236}">
                <a16:creationId xmlns:a16="http://schemas.microsoft.com/office/drawing/2014/main" id="{8B3DE6C8-2C76-4AAC-83C6-69C24A51F14F}"/>
              </a:ext>
            </a:extLst>
          </p:cNvPr>
          <p:cNvSpPr>
            <a:spLocks noGrp="1"/>
          </p:cNvSpPr>
          <p:nvPr>
            <p:ph type="body" sz="quarter" idx="11" hasCustomPrompt="1"/>
          </p:nvPr>
        </p:nvSpPr>
        <p:spPr bwMode="black">
          <a:xfrm>
            <a:off x="3340102" y="6229370"/>
            <a:ext cx="2613026" cy="236312"/>
          </a:xfrm>
          <a:prstGeom prst="rect">
            <a:avLst/>
          </a:prstGeom>
        </p:spPr>
        <p:txBody>
          <a:bodyPr/>
          <a:lstStyle>
            <a:lvl1pPr marL="0" indent="0">
              <a:lnSpc>
                <a:spcPct val="96000"/>
              </a:lnSpc>
              <a:buNone/>
              <a:defRPr sz="1400">
                <a:solidFill>
                  <a:schemeClr val="accent1"/>
                </a:solidFill>
              </a:defRPr>
            </a:lvl1pPr>
            <a:lvl2pPr marL="0" indent="0">
              <a:lnSpc>
                <a:spcPct val="114000"/>
              </a:lnSpc>
              <a:buNone/>
              <a:defRPr sz="1400">
                <a:solidFill>
                  <a:schemeClr val="bg1"/>
                </a:solidFill>
              </a:defRPr>
            </a:lvl2pPr>
            <a:lvl3pPr marL="0" indent="0">
              <a:lnSpc>
                <a:spcPct val="114000"/>
              </a:lnSpc>
              <a:buNone/>
              <a:defRPr sz="1400">
                <a:solidFill>
                  <a:schemeClr val="bg1"/>
                </a:solidFill>
              </a:defRPr>
            </a:lvl3pPr>
            <a:lvl4pPr marL="0" indent="0">
              <a:lnSpc>
                <a:spcPct val="114000"/>
              </a:lnSpc>
              <a:buNone/>
              <a:defRPr sz="1400">
                <a:solidFill>
                  <a:schemeClr val="bg1"/>
                </a:solidFill>
              </a:defRPr>
            </a:lvl4pPr>
            <a:lvl5pPr marL="0" indent="0">
              <a:lnSpc>
                <a:spcPct val="114000"/>
              </a:lnSpc>
              <a:buNone/>
              <a:defRPr sz="1400">
                <a:solidFill>
                  <a:schemeClr val="bg1"/>
                </a:solidFill>
              </a:defRPr>
            </a:lvl5pPr>
          </a:lstStyle>
          <a:p>
            <a:pPr lvl="0"/>
            <a:r>
              <a:rPr lang="en-US" dirty="0"/>
              <a:t>Title/source</a:t>
            </a:r>
          </a:p>
        </p:txBody>
      </p:sp>
      <p:sp>
        <p:nvSpPr>
          <p:cNvPr id="10" name="Text Placeholder 49">
            <a:extLst>
              <a:ext uri="{FF2B5EF4-FFF2-40B4-BE49-F238E27FC236}">
                <a16:creationId xmlns:a16="http://schemas.microsoft.com/office/drawing/2014/main" id="{64461E69-3906-486E-9542-28361ECC3776}"/>
              </a:ext>
            </a:extLst>
          </p:cNvPr>
          <p:cNvSpPr>
            <a:spLocks noGrp="1"/>
          </p:cNvSpPr>
          <p:nvPr>
            <p:ph type="body" sz="quarter" idx="12" hasCustomPrompt="1"/>
          </p:nvPr>
        </p:nvSpPr>
        <p:spPr bwMode="black">
          <a:xfrm>
            <a:off x="495299" y="424690"/>
            <a:ext cx="11201401" cy="5003192"/>
          </a:xfrm>
          <a:prstGeom prst="rect">
            <a:avLst/>
          </a:prstGeom>
        </p:spPr>
        <p:txBody>
          <a:bodyPr/>
          <a:lstStyle>
            <a:lvl1pPr marL="0" indent="0">
              <a:lnSpc>
                <a:spcPct val="96000"/>
              </a:lnSpc>
              <a:spcBef>
                <a:spcPts val="900"/>
              </a:spcBef>
              <a:buFont typeface="Microsoft Sans Serif" panose="020B0604020202020204" pitchFamily="34" charset="0"/>
              <a:buChar char="​"/>
              <a:defRPr sz="5500">
                <a:solidFill>
                  <a:schemeClr val="bg1"/>
                </a:solidFill>
              </a:defRPr>
            </a:lvl1pPr>
            <a:lvl2pPr marL="0" indent="0">
              <a:lnSpc>
                <a:spcPct val="86000"/>
              </a:lnSpc>
              <a:spcBef>
                <a:spcPts val="1200"/>
              </a:spcBef>
              <a:buFont typeface="Microsoft Sans Serif" panose="020B0604020202020204" pitchFamily="34" charset="0"/>
              <a:buNone/>
              <a:defRPr sz="5500">
                <a:solidFill>
                  <a:schemeClr val="tx1">
                    <a:lumMod val="85000"/>
                    <a:lumOff val="15000"/>
                  </a:schemeClr>
                </a:solidFill>
              </a:defRPr>
            </a:lvl2pPr>
            <a:lvl3pPr marL="0" indent="0">
              <a:lnSpc>
                <a:spcPct val="89000"/>
              </a:lnSpc>
              <a:spcBef>
                <a:spcPts val="1200"/>
              </a:spcBef>
              <a:buFont typeface="Microsoft Sans Serif" panose="020B0604020202020204" pitchFamily="34" charset="0"/>
              <a:buChar char="​"/>
              <a:defRPr sz="4400">
                <a:solidFill>
                  <a:schemeClr val="bg1"/>
                </a:solidFill>
              </a:defRPr>
            </a:lvl3pPr>
            <a:lvl4pPr marL="0" indent="0">
              <a:lnSpc>
                <a:spcPct val="88000"/>
              </a:lnSpc>
              <a:spcBef>
                <a:spcPts val="1200"/>
              </a:spcBef>
              <a:buFont typeface="Microsoft Sans Serif" panose="020B0604020202020204" pitchFamily="34" charset="0"/>
              <a:buChar char="​"/>
              <a:defRPr sz="3400">
                <a:solidFill>
                  <a:schemeClr val="bg1"/>
                </a:solidFill>
              </a:defRPr>
            </a:lvl4pPr>
            <a:lvl5pPr marL="0" indent="0">
              <a:lnSpc>
                <a:spcPct val="89000"/>
              </a:lnSpc>
              <a:spcBef>
                <a:spcPts val="1200"/>
              </a:spcBef>
              <a:buFont typeface="Microsoft Sans Serif" panose="020B0604020202020204" pitchFamily="34" charset="0"/>
              <a:buNone/>
              <a:defRPr sz="2800">
                <a:solidFill>
                  <a:schemeClr val="bg1"/>
                </a:solidFill>
              </a:defRPr>
            </a:lvl5pPr>
            <a:lvl6pPr>
              <a:lnSpc>
                <a:spcPct val="94000"/>
              </a:lnSpc>
              <a:defRPr sz="2400">
                <a:solidFill>
                  <a:schemeClr val="bg1"/>
                </a:solidFill>
              </a:defRPr>
            </a:lvl6pPr>
            <a:lvl7pPr>
              <a:lnSpc>
                <a:spcPct val="88000"/>
              </a:lnSpc>
              <a:defRPr sz="6800">
                <a:solidFill>
                  <a:schemeClr val="bg1"/>
                </a:solidFill>
              </a:defRPr>
            </a:lvl7pPr>
            <a:lvl8pPr>
              <a:lnSpc>
                <a:spcPct val="84000"/>
              </a:lnSpc>
              <a:defRPr sz="8900">
                <a:solidFill>
                  <a:schemeClr val="bg1"/>
                </a:solidFill>
              </a:defRPr>
            </a:lvl8pPr>
            <a:lvl9pPr>
              <a:lnSpc>
                <a:spcPct val="84000"/>
              </a:lnSpc>
              <a:buNone/>
              <a:defRPr sz="11000">
                <a:solidFill>
                  <a:schemeClr val="bg1"/>
                </a:solidFill>
              </a:defRPr>
            </a:lvl9pPr>
          </a:lstStyle>
          <a:p>
            <a:pPr lvl="0"/>
            <a:r>
              <a:rPr lang="en-US" dirty="0"/>
              <a:t>Large quote</a:t>
            </a:r>
          </a:p>
        </p:txBody>
      </p:sp>
      <p:sp>
        <p:nvSpPr>
          <p:cNvPr id="8" name="TextBox 7">
            <a:extLst>
              <a:ext uri="{FF2B5EF4-FFF2-40B4-BE49-F238E27FC236}">
                <a16:creationId xmlns:a16="http://schemas.microsoft.com/office/drawing/2014/main" id="{528D09A0-C25A-45B2-8874-A4A6B3BA6B5B}"/>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60000"/>
                  <a:lumOff val="40000"/>
                </a:schemeClr>
              </a:solidFill>
              <a:latin typeface="+mn-lt"/>
              <a:ea typeface="+mn-ea"/>
              <a:cs typeface="+mn-cs"/>
            </a:endParaRPr>
          </a:p>
        </p:txBody>
      </p:sp>
      <p:sp>
        <p:nvSpPr>
          <p:cNvPr id="12" name="TextBox 11">
            <a:extLst>
              <a:ext uri="{FF2B5EF4-FFF2-40B4-BE49-F238E27FC236}">
                <a16:creationId xmlns:a16="http://schemas.microsoft.com/office/drawing/2014/main" id="{BD967D8C-E3C3-D545-A0A1-E00C9BC5ADF5}"/>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4393579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Quote Midnight">
    <p:bg>
      <p:bgPr>
        <a:solidFill>
          <a:schemeClr val="tx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2251064F-F6C0-4F82-8A3B-9D94517600A9}"/>
              </a:ext>
            </a:extLst>
          </p:cNvPr>
          <p:cNvGrpSpPr/>
          <p:nvPr userDrawn="1"/>
        </p:nvGrpSpPr>
        <p:grpSpPr>
          <a:xfrm>
            <a:off x="-1855" y="5422393"/>
            <a:ext cx="12195710" cy="1435607"/>
            <a:chOff x="-1855" y="5345050"/>
            <a:chExt cx="12195710" cy="1435607"/>
          </a:xfrm>
        </p:grpSpPr>
        <p:sp>
          <p:nvSpPr>
            <p:cNvPr id="12" name="Rectangle 11">
              <a:extLst>
                <a:ext uri="{FF2B5EF4-FFF2-40B4-BE49-F238E27FC236}">
                  <a16:creationId xmlns:a16="http://schemas.microsoft.com/office/drawing/2014/main" id="{81E49DF0-688F-4F01-85DA-A40E1B928462}"/>
                </a:ext>
              </a:extLst>
            </p:cNvPr>
            <p:cNvSpPr/>
            <p:nvPr userDrawn="1"/>
          </p:nvSpPr>
          <p:spPr bwMode="gray">
            <a:xfrm>
              <a:off x="-1855" y="5838825"/>
              <a:ext cx="12195710" cy="941832"/>
            </a:xfrm>
            <a:prstGeom prst="rect">
              <a:avLst/>
            </a:prstGeom>
            <a:solidFill>
              <a:srgbClr val="FFFFFF"/>
            </a:solidFill>
            <a:ln w="10795" cap="flat" cmpd="sng" algn="ctr">
              <a:noFill/>
              <a:prstDash val="solid"/>
            </a:ln>
            <a:effectLst/>
          </p:spPr>
          <p:txBody>
            <a:bodyPr rtlCol="0" anchor="ct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noProof="0" dirty="0">
                <a:ln>
                  <a:noFill/>
                </a:ln>
                <a:solidFill>
                  <a:prstClr val="white"/>
                </a:solidFill>
                <a:effectLst/>
                <a:uLnTx/>
                <a:uFillTx/>
                <a:latin typeface="Century Gothic"/>
              </a:endParaRPr>
            </a:p>
          </p:txBody>
        </p:sp>
        <p:sp>
          <p:nvSpPr>
            <p:cNvPr id="13" name="Rectangle: Single Corner Rounded 6">
              <a:extLst>
                <a:ext uri="{FF2B5EF4-FFF2-40B4-BE49-F238E27FC236}">
                  <a16:creationId xmlns:a16="http://schemas.microsoft.com/office/drawing/2014/main" id="{C8C0B1F6-3934-4D62-83E5-5862FBAB621A}"/>
                </a:ext>
              </a:extLst>
            </p:cNvPr>
            <p:cNvSpPr/>
            <p:nvPr userDrawn="1"/>
          </p:nvSpPr>
          <p:spPr bwMode="gray">
            <a:xfrm rot="16200000" flipH="1">
              <a:off x="5849113" y="-504059"/>
              <a:ext cx="493775" cy="12191993"/>
            </a:xfrm>
            <a:prstGeom prst="round1Rect">
              <a:avLst>
                <a:gd name="adj" fmla="val 0"/>
              </a:avLst>
            </a:prstGeom>
            <a:gradFill flip="none" rotWithShape="1">
              <a:gsLst>
                <a:gs pos="0">
                  <a:schemeClr val="tx2"/>
                </a:gs>
                <a:gs pos="100000">
                  <a:srgbClr val="061018"/>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grpSp>
      <p:sp>
        <p:nvSpPr>
          <p:cNvPr id="7" name="Text Placeholder 43">
            <a:extLst>
              <a:ext uri="{FF2B5EF4-FFF2-40B4-BE49-F238E27FC236}">
                <a16:creationId xmlns:a16="http://schemas.microsoft.com/office/drawing/2014/main" id="{65534064-A952-42C5-A948-3EFE0CE7E3F7}"/>
              </a:ext>
            </a:extLst>
          </p:cNvPr>
          <p:cNvSpPr>
            <a:spLocks noGrp="1"/>
          </p:cNvSpPr>
          <p:nvPr>
            <p:ph type="body" sz="quarter" idx="10" hasCustomPrompt="1"/>
          </p:nvPr>
        </p:nvSpPr>
        <p:spPr bwMode="black">
          <a:xfrm>
            <a:off x="481807" y="6229370"/>
            <a:ext cx="2623343" cy="236312"/>
          </a:xfrm>
          <a:prstGeom prst="rect">
            <a:avLst/>
          </a:prstGeom>
        </p:spPr>
        <p:txBody>
          <a:bodyPr/>
          <a:lstStyle>
            <a:lvl1pPr marL="0" indent="0">
              <a:lnSpc>
                <a:spcPct val="96000"/>
              </a:lnSpc>
              <a:spcBef>
                <a:spcPts val="0"/>
              </a:spcBef>
              <a:buNone/>
              <a:defRPr sz="1400" b="1">
                <a:solidFill>
                  <a:schemeClr val="accent1"/>
                </a:solidFill>
              </a:defRPr>
            </a:lvl1pPr>
            <a:lvl2pPr marL="0" indent="0">
              <a:lnSpc>
                <a:spcPct val="114000"/>
              </a:lnSpc>
              <a:spcBef>
                <a:spcPts val="0"/>
              </a:spcBef>
              <a:buNone/>
              <a:defRPr sz="1400">
                <a:solidFill>
                  <a:schemeClr val="bg1"/>
                </a:solidFill>
              </a:defRPr>
            </a:lvl2pPr>
            <a:lvl3pPr marL="0" indent="0">
              <a:lnSpc>
                <a:spcPct val="114000"/>
              </a:lnSpc>
              <a:spcBef>
                <a:spcPts val="0"/>
              </a:spcBef>
              <a:buNone/>
              <a:defRPr sz="1400">
                <a:solidFill>
                  <a:schemeClr val="bg1"/>
                </a:solidFill>
              </a:defRPr>
            </a:lvl3pPr>
            <a:lvl4pPr marL="0" indent="0">
              <a:lnSpc>
                <a:spcPct val="114000"/>
              </a:lnSpc>
              <a:spcBef>
                <a:spcPts val="0"/>
              </a:spcBef>
              <a:buNone/>
              <a:defRPr sz="1400">
                <a:solidFill>
                  <a:schemeClr val="bg1"/>
                </a:solidFill>
              </a:defRPr>
            </a:lvl4pPr>
            <a:lvl5pPr marL="0" indent="0">
              <a:lnSpc>
                <a:spcPct val="114000"/>
              </a:lnSpc>
              <a:spcBef>
                <a:spcPts val="0"/>
              </a:spcBef>
              <a:buNone/>
              <a:defRPr sz="1400">
                <a:solidFill>
                  <a:schemeClr val="bg1"/>
                </a:solidFill>
              </a:defRPr>
            </a:lvl5pPr>
          </a:lstStyle>
          <a:p>
            <a:pPr lvl="0"/>
            <a:r>
              <a:rPr lang="en-US" dirty="0"/>
              <a:t>Quote attribution </a:t>
            </a:r>
          </a:p>
        </p:txBody>
      </p:sp>
      <p:sp>
        <p:nvSpPr>
          <p:cNvPr id="9" name="Text Placeholder 47">
            <a:extLst>
              <a:ext uri="{FF2B5EF4-FFF2-40B4-BE49-F238E27FC236}">
                <a16:creationId xmlns:a16="http://schemas.microsoft.com/office/drawing/2014/main" id="{8B3DE6C8-2C76-4AAC-83C6-69C24A51F14F}"/>
              </a:ext>
            </a:extLst>
          </p:cNvPr>
          <p:cNvSpPr>
            <a:spLocks noGrp="1"/>
          </p:cNvSpPr>
          <p:nvPr>
            <p:ph type="body" sz="quarter" idx="11" hasCustomPrompt="1"/>
          </p:nvPr>
        </p:nvSpPr>
        <p:spPr bwMode="black">
          <a:xfrm>
            <a:off x="3340102" y="6229370"/>
            <a:ext cx="2613026" cy="236312"/>
          </a:xfrm>
          <a:prstGeom prst="rect">
            <a:avLst/>
          </a:prstGeom>
        </p:spPr>
        <p:txBody>
          <a:bodyPr/>
          <a:lstStyle>
            <a:lvl1pPr marL="0" indent="0">
              <a:lnSpc>
                <a:spcPct val="96000"/>
              </a:lnSpc>
              <a:buNone/>
              <a:defRPr sz="1400">
                <a:solidFill>
                  <a:schemeClr val="accent1"/>
                </a:solidFill>
              </a:defRPr>
            </a:lvl1pPr>
            <a:lvl2pPr marL="0" indent="0">
              <a:lnSpc>
                <a:spcPct val="114000"/>
              </a:lnSpc>
              <a:buNone/>
              <a:defRPr sz="1400">
                <a:solidFill>
                  <a:schemeClr val="bg1"/>
                </a:solidFill>
              </a:defRPr>
            </a:lvl2pPr>
            <a:lvl3pPr marL="0" indent="0">
              <a:lnSpc>
                <a:spcPct val="114000"/>
              </a:lnSpc>
              <a:buNone/>
              <a:defRPr sz="1400">
                <a:solidFill>
                  <a:schemeClr val="bg1"/>
                </a:solidFill>
              </a:defRPr>
            </a:lvl3pPr>
            <a:lvl4pPr marL="0" indent="0">
              <a:lnSpc>
                <a:spcPct val="114000"/>
              </a:lnSpc>
              <a:buNone/>
              <a:defRPr sz="1400">
                <a:solidFill>
                  <a:schemeClr val="bg1"/>
                </a:solidFill>
              </a:defRPr>
            </a:lvl4pPr>
            <a:lvl5pPr marL="0" indent="0">
              <a:lnSpc>
                <a:spcPct val="114000"/>
              </a:lnSpc>
              <a:buNone/>
              <a:defRPr sz="1400">
                <a:solidFill>
                  <a:schemeClr val="bg1"/>
                </a:solidFill>
              </a:defRPr>
            </a:lvl5pPr>
          </a:lstStyle>
          <a:p>
            <a:pPr lvl="0"/>
            <a:r>
              <a:rPr lang="en-US" dirty="0"/>
              <a:t>Title/source</a:t>
            </a:r>
          </a:p>
        </p:txBody>
      </p:sp>
      <p:sp>
        <p:nvSpPr>
          <p:cNvPr id="10" name="Text Placeholder 49">
            <a:extLst>
              <a:ext uri="{FF2B5EF4-FFF2-40B4-BE49-F238E27FC236}">
                <a16:creationId xmlns:a16="http://schemas.microsoft.com/office/drawing/2014/main" id="{64461E69-3906-486E-9542-28361ECC3776}"/>
              </a:ext>
            </a:extLst>
          </p:cNvPr>
          <p:cNvSpPr>
            <a:spLocks noGrp="1"/>
          </p:cNvSpPr>
          <p:nvPr>
            <p:ph type="body" sz="quarter" idx="12" hasCustomPrompt="1"/>
          </p:nvPr>
        </p:nvSpPr>
        <p:spPr bwMode="black">
          <a:xfrm>
            <a:off x="495299" y="424690"/>
            <a:ext cx="11201401" cy="5003192"/>
          </a:xfrm>
          <a:prstGeom prst="rect">
            <a:avLst/>
          </a:prstGeom>
        </p:spPr>
        <p:txBody>
          <a:bodyPr/>
          <a:lstStyle>
            <a:lvl1pPr marL="0" indent="0">
              <a:lnSpc>
                <a:spcPct val="96000"/>
              </a:lnSpc>
              <a:spcBef>
                <a:spcPts val="900"/>
              </a:spcBef>
              <a:buFont typeface="Microsoft Sans Serif" panose="020B0604020202020204" pitchFamily="34" charset="0"/>
              <a:buChar char="​"/>
              <a:defRPr sz="5500">
                <a:solidFill>
                  <a:schemeClr val="bg1"/>
                </a:solidFill>
              </a:defRPr>
            </a:lvl1pPr>
            <a:lvl2pPr marL="0" indent="0">
              <a:lnSpc>
                <a:spcPct val="86000"/>
              </a:lnSpc>
              <a:spcBef>
                <a:spcPts val="1200"/>
              </a:spcBef>
              <a:buFont typeface="Microsoft Sans Serif" panose="020B0604020202020204" pitchFamily="34" charset="0"/>
              <a:buNone/>
              <a:defRPr sz="5500">
                <a:solidFill>
                  <a:schemeClr val="tx1">
                    <a:lumMod val="85000"/>
                    <a:lumOff val="15000"/>
                  </a:schemeClr>
                </a:solidFill>
              </a:defRPr>
            </a:lvl2pPr>
            <a:lvl3pPr marL="0" indent="0">
              <a:lnSpc>
                <a:spcPct val="89000"/>
              </a:lnSpc>
              <a:spcBef>
                <a:spcPts val="1200"/>
              </a:spcBef>
              <a:buFont typeface="Microsoft Sans Serif" panose="020B0604020202020204" pitchFamily="34" charset="0"/>
              <a:buChar char="​"/>
              <a:defRPr sz="4400">
                <a:solidFill>
                  <a:schemeClr val="bg1"/>
                </a:solidFill>
              </a:defRPr>
            </a:lvl3pPr>
            <a:lvl4pPr marL="0" indent="0">
              <a:lnSpc>
                <a:spcPct val="88000"/>
              </a:lnSpc>
              <a:spcBef>
                <a:spcPts val="1200"/>
              </a:spcBef>
              <a:buFont typeface="Microsoft Sans Serif" panose="020B0604020202020204" pitchFamily="34" charset="0"/>
              <a:buChar char="​"/>
              <a:defRPr sz="3400">
                <a:solidFill>
                  <a:schemeClr val="bg1"/>
                </a:solidFill>
              </a:defRPr>
            </a:lvl4pPr>
            <a:lvl5pPr marL="0" indent="0">
              <a:lnSpc>
                <a:spcPct val="89000"/>
              </a:lnSpc>
              <a:spcBef>
                <a:spcPts val="1200"/>
              </a:spcBef>
              <a:buFont typeface="Microsoft Sans Serif" panose="020B0604020202020204" pitchFamily="34" charset="0"/>
              <a:buNone/>
              <a:defRPr sz="2800">
                <a:solidFill>
                  <a:schemeClr val="bg1"/>
                </a:solidFill>
              </a:defRPr>
            </a:lvl5pPr>
            <a:lvl6pPr>
              <a:lnSpc>
                <a:spcPct val="94000"/>
              </a:lnSpc>
              <a:defRPr sz="2400">
                <a:solidFill>
                  <a:schemeClr val="bg1"/>
                </a:solidFill>
              </a:defRPr>
            </a:lvl6pPr>
            <a:lvl7pPr>
              <a:lnSpc>
                <a:spcPct val="88000"/>
              </a:lnSpc>
              <a:defRPr sz="6800">
                <a:solidFill>
                  <a:schemeClr val="bg1"/>
                </a:solidFill>
              </a:defRPr>
            </a:lvl7pPr>
            <a:lvl8pPr>
              <a:lnSpc>
                <a:spcPct val="84000"/>
              </a:lnSpc>
              <a:defRPr sz="8900">
                <a:solidFill>
                  <a:schemeClr val="bg1"/>
                </a:solidFill>
              </a:defRPr>
            </a:lvl8pPr>
            <a:lvl9pPr>
              <a:lnSpc>
                <a:spcPct val="84000"/>
              </a:lnSpc>
              <a:buNone/>
              <a:defRPr sz="11000">
                <a:solidFill>
                  <a:schemeClr val="bg1"/>
                </a:solidFill>
              </a:defRPr>
            </a:lvl9pPr>
          </a:lstStyle>
          <a:p>
            <a:pPr lvl="0"/>
            <a:r>
              <a:rPr lang="en-US" dirty="0"/>
              <a:t>Large quote</a:t>
            </a:r>
          </a:p>
        </p:txBody>
      </p:sp>
      <p:sp>
        <p:nvSpPr>
          <p:cNvPr id="8" name="TextBox 7">
            <a:extLst>
              <a:ext uri="{FF2B5EF4-FFF2-40B4-BE49-F238E27FC236}">
                <a16:creationId xmlns:a16="http://schemas.microsoft.com/office/drawing/2014/main" id="{528D09A0-C25A-45B2-8874-A4A6B3BA6B5B}"/>
              </a:ext>
            </a:extLst>
          </p:cNvPr>
          <p:cNvSpPr txBox="1"/>
          <p:nvPr userDrawn="1"/>
        </p:nvSpPr>
        <p:spPr>
          <a:xfrm>
            <a:off x="11571666" y="6513829"/>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60000"/>
                  <a:lumOff val="40000"/>
                </a:schemeClr>
              </a:solidFill>
              <a:latin typeface="+mn-lt"/>
              <a:ea typeface="+mn-ea"/>
              <a:cs typeface="+mn-cs"/>
            </a:endParaRPr>
          </a:p>
        </p:txBody>
      </p:sp>
      <p:sp>
        <p:nvSpPr>
          <p:cNvPr id="14" name="TextBox 13">
            <a:extLst>
              <a:ext uri="{FF2B5EF4-FFF2-40B4-BE49-F238E27FC236}">
                <a16:creationId xmlns:a16="http://schemas.microsoft.com/office/drawing/2014/main" id="{BD52EDAD-092F-924F-BA64-BE443D917875}"/>
              </a:ext>
            </a:extLst>
          </p:cNvPr>
          <p:cNvSpPr txBox="1"/>
          <p:nvPr userDrawn="1"/>
        </p:nvSpPr>
        <p:spPr>
          <a:xfrm>
            <a:off x="6651653" y="6534114"/>
            <a:ext cx="4689955"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9531587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preserve="1" userDrawn="1">
  <p:cSld name="Thank You Blue">
    <p:bg bwMode="gray">
      <p:bgPr>
        <a:solidFill>
          <a:schemeClr val="accent1"/>
        </a:solidFill>
        <a:effectLst/>
      </p:bgPr>
    </p:bg>
    <p:spTree>
      <p:nvGrpSpPr>
        <p:cNvPr id="1" name=""/>
        <p:cNvGrpSpPr/>
        <p:nvPr/>
      </p:nvGrpSpPr>
      <p:grpSpPr>
        <a:xfrm>
          <a:off x="0" y="0"/>
          <a:ext cx="0" cy="0"/>
          <a:chOff x="0" y="0"/>
          <a:chExt cx="0" cy="0"/>
        </a:xfrm>
      </p:grpSpPr>
      <p:sp>
        <p:nvSpPr>
          <p:cNvPr id="65" name="Rectangle: Single Corner Rounded 64">
            <a:extLst>
              <a:ext uri="{FF2B5EF4-FFF2-40B4-BE49-F238E27FC236}">
                <a16:creationId xmlns:a16="http://schemas.microsoft.com/office/drawing/2014/main" id="{CF1E7CE3-7A17-4382-8BA4-A6EF494BF310}"/>
              </a:ext>
            </a:extLst>
          </p:cNvPr>
          <p:cNvSpPr/>
          <p:nvPr userDrawn="1"/>
        </p:nvSpPr>
        <p:spPr bwMode="gray">
          <a:xfrm flipV="1">
            <a:off x="1588" y="0"/>
            <a:ext cx="10014977" cy="6170634"/>
          </a:xfrm>
          <a:prstGeom prst="round1Rect">
            <a:avLst>
              <a:gd name="adj" fmla="val 3140"/>
            </a:avLst>
          </a:prstGeom>
          <a:gradFill>
            <a:gsLst>
              <a:gs pos="0">
                <a:srgbClr val="6283EE"/>
              </a:gs>
              <a:gs pos="75000">
                <a:schemeClr val="accent2"/>
              </a:gs>
            </a:gsLst>
            <a:lin ang="3000000" scaled="0"/>
          </a:gradFill>
          <a:ln>
            <a:noFill/>
          </a:ln>
          <a:effectLst>
            <a:outerShdw blurRad="571500" dist="317500" dir="8100000" algn="t" rotWithShape="0">
              <a:schemeClr val="accent1">
                <a:lumMod val="50000"/>
                <a:alpha val="9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solidFill>
                <a:prstClr val="white"/>
              </a:solidFill>
            </a:endParaRPr>
          </a:p>
        </p:txBody>
      </p:sp>
      <p:sp>
        <p:nvSpPr>
          <p:cNvPr id="71" name="Rectangle: Single Corner Rounded 70">
            <a:extLst>
              <a:ext uri="{FF2B5EF4-FFF2-40B4-BE49-F238E27FC236}">
                <a16:creationId xmlns:a16="http://schemas.microsoft.com/office/drawing/2014/main" id="{16285E8E-54DA-45A3-8859-F2AC5B9C6A4C}"/>
              </a:ext>
            </a:extLst>
          </p:cNvPr>
          <p:cNvSpPr/>
          <p:nvPr userDrawn="1"/>
        </p:nvSpPr>
        <p:spPr bwMode="gray">
          <a:xfrm flipV="1">
            <a:off x="-6349" y="0"/>
            <a:ext cx="8121650" cy="3764215"/>
          </a:xfrm>
          <a:prstGeom prst="round1Rect">
            <a:avLst>
              <a:gd name="adj" fmla="val 5394"/>
            </a:avLst>
          </a:prstGeom>
          <a:gradFill>
            <a:gsLst>
              <a:gs pos="100000">
                <a:srgbClr val="F2F2F4"/>
              </a:gs>
              <a:gs pos="37000">
                <a:schemeClr val="bg1">
                  <a:lumMod val="0"/>
                  <a:lumOff val="100000"/>
                </a:schemeClr>
              </a:gs>
            </a:gsLst>
            <a:lin ang="8100000" scaled="1"/>
          </a:gradFill>
          <a:ln>
            <a:noFill/>
          </a:ln>
          <a:effectLst>
            <a:outerShdw blurRad="838200" dist="406400" dir="7440000" sx="96000" sy="96000" algn="t" rotWithShape="0">
              <a:srgbClr val="111D51">
                <a:alpha val="8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solidFill>
                <a:prstClr val="white"/>
              </a:solidFill>
            </a:endParaRPr>
          </a:p>
        </p:txBody>
      </p:sp>
      <p:sp>
        <p:nvSpPr>
          <p:cNvPr id="42" name="TextBox 41">
            <a:extLst>
              <a:ext uri="{FF2B5EF4-FFF2-40B4-BE49-F238E27FC236}">
                <a16:creationId xmlns:a16="http://schemas.microsoft.com/office/drawing/2014/main" id="{0C078D3F-27AE-4E4F-A5C5-A25241137A81}"/>
              </a:ext>
            </a:extLst>
          </p:cNvPr>
          <p:cNvSpPr txBox="1"/>
          <p:nvPr userDrawn="1"/>
        </p:nvSpPr>
        <p:spPr bwMode="gray">
          <a:xfrm>
            <a:off x="495300" y="2348891"/>
            <a:ext cx="3941592" cy="81400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Follow us on:</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For more information, visit us at:</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www.qualcomm.com &amp; www.qualcomm.com/blog</a:t>
            </a:r>
          </a:p>
        </p:txBody>
      </p:sp>
      <p:sp>
        <p:nvSpPr>
          <p:cNvPr id="43" name="TextBox 42">
            <a:extLst>
              <a:ext uri="{FF2B5EF4-FFF2-40B4-BE49-F238E27FC236}">
                <a16:creationId xmlns:a16="http://schemas.microsoft.com/office/drawing/2014/main" id="{1CA64EC1-A159-47CC-BBC8-86849D0369FF}"/>
              </a:ext>
            </a:extLst>
          </p:cNvPr>
          <p:cNvSpPr txBox="1"/>
          <p:nvPr userDrawn="1"/>
        </p:nvSpPr>
        <p:spPr bwMode="gray">
          <a:xfrm>
            <a:off x="495300" y="1288543"/>
            <a:ext cx="3940004" cy="736355"/>
          </a:xfrm>
          <a:prstGeom prst="rect">
            <a:avLst/>
          </a:prstGeom>
          <a:noFill/>
        </p:spPr>
        <p:txBody>
          <a:bodyPr wrap="square" lIns="0" tIns="0" rIns="0" bIns="0" rtlCol="0">
            <a:spAutoFit/>
          </a:bodyPr>
          <a:lstStyle/>
          <a:p>
            <a:pPr marL="0" marR="0" lvl="0" indent="0" algn="l" defTabSz="914400" rtl="0" eaLnBrk="1" fontAlgn="auto" latinLnBrk="0" hangingPunct="1">
              <a:lnSpc>
                <a:spcPct val="87000"/>
              </a:lnSpc>
              <a:spcBef>
                <a:spcPts val="0"/>
              </a:spcBef>
              <a:spcAft>
                <a:spcPts val="0"/>
              </a:spcAft>
              <a:buClrTx/>
              <a:buSzTx/>
              <a:buFontTx/>
              <a:buNone/>
              <a:tabLst/>
              <a:defRPr/>
            </a:pPr>
            <a:r>
              <a:rPr kumimoji="0" lang="en-US" sz="55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Thank you</a:t>
            </a:r>
          </a:p>
        </p:txBody>
      </p:sp>
      <p:grpSp>
        <p:nvGrpSpPr>
          <p:cNvPr id="2" name="Group 1">
            <a:extLst>
              <a:ext uri="{FF2B5EF4-FFF2-40B4-BE49-F238E27FC236}">
                <a16:creationId xmlns:a16="http://schemas.microsoft.com/office/drawing/2014/main" id="{33C3CF42-1576-4671-A7C3-E1DE07182663}"/>
              </a:ext>
            </a:extLst>
          </p:cNvPr>
          <p:cNvGrpSpPr/>
          <p:nvPr userDrawn="1"/>
        </p:nvGrpSpPr>
        <p:grpSpPr>
          <a:xfrm>
            <a:off x="1631429" y="2378044"/>
            <a:ext cx="937502" cy="166848"/>
            <a:chOff x="1631429" y="2378044"/>
            <a:chExt cx="937502" cy="166848"/>
          </a:xfrm>
          <a:solidFill>
            <a:schemeClr val="tx1"/>
          </a:solidFill>
        </p:grpSpPr>
        <p:sp>
          <p:nvSpPr>
            <p:cNvPr id="45" name="Freeform 12">
              <a:extLst>
                <a:ext uri="{FF2B5EF4-FFF2-40B4-BE49-F238E27FC236}">
                  <a16:creationId xmlns:a16="http://schemas.microsoft.com/office/drawing/2014/main" id="{A627BAD2-8D69-4928-B16D-595E55F96BC6}"/>
                </a:ext>
              </a:extLst>
            </p:cNvPr>
            <p:cNvSpPr>
              <a:spLocks noChangeAspect="1"/>
            </p:cNvSpPr>
            <p:nvPr/>
          </p:nvSpPr>
          <p:spPr bwMode="gray">
            <a:xfrm>
              <a:off x="1815836" y="2378661"/>
              <a:ext cx="204261" cy="165982"/>
            </a:xfrm>
            <a:custGeom>
              <a:avLst/>
              <a:gdLst>
                <a:gd name="T0" fmla="*/ 800 w 800"/>
                <a:gd name="T1" fmla="*/ 77 h 650"/>
                <a:gd name="T2" fmla="*/ 706 w 800"/>
                <a:gd name="T3" fmla="*/ 103 h 650"/>
                <a:gd name="T4" fmla="*/ 778 w 800"/>
                <a:gd name="T5" fmla="*/ 12 h 650"/>
                <a:gd name="T6" fmla="*/ 674 w 800"/>
                <a:gd name="T7" fmla="*/ 52 h 650"/>
                <a:gd name="T8" fmla="*/ 554 w 800"/>
                <a:gd name="T9" fmla="*/ 0 h 650"/>
                <a:gd name="T10" fmla="*/ 390 w 800"/>
                <a:gd name="T11" fmla="*/ 164 h 650"/>
                <a:gd name="T12" fmla="*/ 394 w 800"/>
                <a:gd name="T13" fmla="*/ 201 h 650"/>
                <a:gd name="T14" fmla="*/ 56 w 800"/>
                <a:gd name="T15" fmla="*/ 30 h 650"/>
                <a:gd name="T16" fmla="*/ 33 w 800"/>
                <a:gd name="T17" fmla="*/ 112 h 650"/>
                <a:gd name="T18" fmla="*/ 106 w 800"/>
                <a:gd name="T19" fmla="*/ 249 h 650"/>
                <a:gd name="T20" fmla="*/ 32 w 800"/>
                <a:gd name="T21" fmla="*/ 229 h 650"/>
                <a:gd name="T22" fmla="*/ 32 w 800"/>
                <a:gd name="T23" fmla="*/ 231 h 650"/>
                <a:gd name="T24" fmla="*/ 164 w 800"/>
                <a:gd name="T25" fmla="*/ 392 h 650"/>
                <a:gd name="T26" fmla="*/ 121 w 800"/>
                <a:gd name="T27" fmla="*/ 397 h 650"/>
                <a:gd name="T28" fmla="*/ 90 w 800"/>
                <a:gd name="T29" fmla="*/ 394 h 650"/>
                <a:gd name="T30" fmla="*/ 243 w 800"/>
                <a:gd name="T31" fmla="*/ 508 h 650"/>
                <a:gd name="T32" fmla="*/ 39 w 800"/>
                <a:gd name="T33" fmla="*/ 579 h 650"/>
                <a:gd name="T34" fmla="*/ 0 w 800"/>
                <a:gd name="T35" fmla="*/ 576 h 650"/>
                <a:gd name="T36" fmla="*/ 252 w 800"/>
                <a:gd name="T37" fmla="*/ 650 h 650"/>
                <a:gd name="T38" fmla="*/ 719 w 800"/>
                <a:gd name="T39" fmla="*/ 183 h 650"/>
                <a:gd name="T40" fmla="*/ 718 w 800"/>
                <a:gd name="T41" fmla="*/ 162 h 650"/>
                <a:gd name="T42" fmla="*/ 800 w 800"/>
                <a:gd name="T43" fmla="*/ 77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0" h="650">
                  <a:moveTo>
                    <a:pt x="800" y="77"/>
                  </a:moveTo>
                  <a:cubicBezTo>
                    <a:pt x="771" y="90"/>
                    <a:pt x="739" y="99"/>
                    <a:pt x="706" y="103"/>
                  </a:cubicBezTo>
                  <a:cubicBezTo>
                    <a:pt x="740" y="82"/>
                    <a:pt x="766" y="50"/>
                    <a:pt x="778" y="12"/>
                  </a:cubicBezTo>
                  <a:cubicBezTo>
                    <a:pt x="746" y="31"/>
                    <a:pt x="711" y="44"/>
                    <a:pt x="674" y="52"/>
                  </a:cubicBezTo>
                  <a:cubicBezTo>
                    <a:pt x="644" y="20"/>
                    <a:pt x="601" y="0"/>
                    <a:pt x="554" y="0"/>
                  </a:cubicBezTo>
                  <a:cubicBezTo>
                    <a:pt x="463" y="0"/>
                    <a:pt x="390" y="73"/>
                    <a:pt x="390" y="164"/>
                  </a:cubicBezTo>
                  <a:cubicBezTo>
                    <a:pt x="390" y="177"/>
                    <a:pt x="391" y="189"/>
                    <a:pt x="394" y="201"/>
                  </a:cubicBezTo>
                  <a:cubicBezTo>
                    <a:pt x="258" y="195"/>
                    <a:pt x="137" y="129"/>
                    <a:pt x="56" y="30"/>
                  </a:cubicBezTo>
                  <a:cubicBezTo>
                    <a:pt x="42" y="54"/>
                    <a:pt x="33" y="82"/>
                    <a:pt x="33" y="112"/>
                  </a:cubicBezTo>
                  <a:cubicBezTo>
                    <a:pt x="33" y="169"/>
                    <a:pt x="62" y="220"/>
                    <a:pt x="106" y="249"/>
                  </a:cubicBezTo>
                  <a:cubicBezTo>
                    <a:pt x="80" y="248"/>
                    <a:pt x="54" y="241"/>
                    <a:pt x="32" y="229"/>
                  </a:cubicBezTo>
                  <a:cubicBezTo>
                    <a:pt x="32" y="229"/>
                    <a:pt x="32" y="230"/>
                    <a:pt x="32" y="231"/>
                  </a:cubicBezTo>
                  <a:cubicBezTo>
                    <a:pt x="32" y="310"/>
                    <a:pt x="89" y="376"/>
                    <a:pt x="164" y="392"/>
                  </a:cubicBezTo>
                  <a:cubicBezTo>
                    <a:pt x="150" y="395"/>
                    <a:pt x="136" y="397"/>
                    <a:pt x="121" y="397"/>
                  </a:cubicBezTo>
                  <a:cubicBezTo>
                    <a:pt x="110" y="397"/>
                    <a:pt x="100" y="396"/>
                    <a:pt x="90" y="394"/>
                  </a:cubicBezTo>
                  <a:cubicBezTo>
                    <a:pt x="111" y="460"/>
                    <a:pt x="171" y="507"/>
                    <a:pt x="243" y="508"/>
                  </a:cubicBezTo>
                  <a:cubicBezTo>
                    <a:pt x="187" y="552"/>
                    <a:pt x="116" y="579"/>
                    <a:pt x="39" y="579"/>
                  </a:cubicBezTo>
                  <a:cubicBezTo>
                    <a:pt x="26" y="579"/>
                    <a:pt x="13" y="578"/>
                    <a:pt x="0" y="576"/>
                  </a:cubicBezTo>
                  <a:cubicBezTo>
                    <a:pt x="73" y="623"/>
                    <a:pt x="159" y="650"/>
                    <a:pt x="252" y="650"/>
                  </a:cubicBezTo>
                  <a:cubicBezTo>
                    <a:pt x="553" y="650"/>
                    <a:pt x="719" y="400"/>
                    <a:pt x="719" y="183"/>
                  </a:cubicBezTo>
                  <a:cubicBezTo>
                    <a:pt x="719" y="176"/>
                    <a:pt x="718" y="169"/>
                    <a:pt x="718" y="162"/>
                  </a:cubicBezTo>
                  <a:cubicBezTo>
                    <a:pt x="750" y="139"/>
                    <a:pt x="778" y="110"/>
                    <a:pt x="800" y="77"/>
                  </a:cubicBez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nvGrpSpPr>
            <p:cNvPr id="46" name="Group 5">
              <a:extLst>
                <a:ext uri="{FF2B5EF4-FFF2-40B4-BE49-F238E27FC236}">
                  <a16:creationId xmlns:a16="http://schemas.microsoft.com/office/drawing/2014/main" id="{0162444D-2A2A-46E3-9507-C0CB7E7AA354}"/>
                </a:ext>
              </a:extLst>
            </p:cNvPr>
            <p:cNvGrpSpPr>
              <a:grpSpLocks noChangeAspect="1"/>
            </p:cNvGrpSpPr>
            <p:nvPr/>
          </p:nvGrpSpPr>
          <p:grpSpPr bwMode="gray">
            <a:xfrm>
              <a:off x="2127148" y="2378659"/>
              <a:ext cx="166513" cy="164554"/>
              <a:chOff x="3331" y="1656"/>
              <a:chExt cx="1020" cy="1008"/>
            </a:xfrm>
            <a:grpFill/>
          </p:grpSpPr>
          <p:sp>
            <p:nvSpPr>
              <p:cNvPr id="48" name="Freeform 6">
                <a:extLst>
                  <a:ext uri="{FF2B5EF4-FFF2-40B4-BE49-F238E27FC236}">
                    <a16:creationId xmlns:a16="http://schemas.microsoft.com/office/drawing/2014/main" id="{77DD6462-B80E-4A66-A3F2-2A93DA872171}"/>
                  </a:ext>
                </a:extLst>
              </p:cNvPr>
              <p:cNvSpPr>
                <a:spLocks noEditPoints="1"/>
              </p:cNvSpPr>
              <p:nvPr/>
            </p:nvSpPr>
            <p:spPr bwMode="gray">
              <a:xfrm>
                <a:off x="3331" y="1656"/>
                <a:ext cx="232" cy="1008"/>
              </a:xfrm>
              <a:custGeom>
                <a:avLst/>
                <a:gdLst>
                  <a:gd name="T0" fmla="*/ 98 w 98"/>
                  <a:gd name="T1" fmla="*/ 46 h 427"/>
                  <a:gd name="T2" fmla="*/ 48 w 98"/>
                  <a:gd name="T3" fmla="*/ 92 h 427"/>
                  <a:gd name="T4" fmla="*/ 0 w 98"/>
                  <a:gd name="T5" fmla="*/ 46 h 427"/>
                  <a:gd name="T6" fmla="*/ 49 w 98"/>
                  <a:gd name="T7" fmla="*/ 0 h 427"/>
                  <a:gd name="T8" fmla="*/ 98 w 98"/>
                  <a:gd name="T9" fmla="*/ 46 h 427"/>
                  <a:gd name="T10" fmla="*/ 2 w 98"/>
                  <a:gd name="T11" fmla="*/ 427 h 427"/>
                  <a:gd name="T12" fmla="*/ 2 w 98"/>
                  <a:gd name="T13" fmla="*/ 129 h 427"/>
                  <a:gd name="T14" fmla="*/ 95 w 98"/>
                  <a:gd name="T15" fmla="*/ 129 h 427"/>
                  <a:gd name="T16" fmla="*/ 95 w 98"/>
                  <a:gd name="T17" fmla="*/ 427 h 427"/>
                  <a:gd name="T18" fmla="*/ 2 w 98"/>
                  <a:gd name="T19" fmla="*/ 427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8" h="427">
                    <a:moveTo>
                      <a:pt x="98" y="46"/>
                    </a:moveTo>
                    <a:cubicBezTo>
                      <a:pt x="98" y="72"/>
                      <a:pt x="79" y="92"/>
                      <a:pt x="48" y="92"/>
                    </a:cubicBezTo>
                    <a:cubicBezTo>
                      <a:pt x="18" y="92"/>
                      <a:pt x="0" y="72"/>
                      <a:pt x="0" y="46"/>
                    </a:cubicBezTo>
                    <a:cubicBezTo>
                      <a:pt x="0" y="20"/>
                      <a:pt x="19" y="0"/>
                      <a:pt x="49" y="0"/>
                    </a:cubicBezTo>
                    <a:cubicBezTo>
                      <a:pt x="79" y="0"/>
                      <a:pt x="97" y="20"/>
                      <a:pt x="98" y="46"/>
                    </a:cubicBezTo>
                    <a:close/>
                    <a:moveTo>
                      <a:pt x="2" y="427"/>
                    </a:moveTo>
                    <a:cubicBezTo>
                      <a:pt x="2" y="129"/>
                      <a:pt x="2" y="129"/>
                      <a:pt x="2" y="129"/>
                    </a:cubicBezTo>
                    <a:cubicBezTo>
                      <a:pt x="95" y="129"/>
                      <a:pt x="95" y="129"/>
                      <a:pt x="95" y="129"/>
                    </a:cubicBezTo>
                    <a:cubicBezTo>
                      <a:pt x="95" y="427"/>
                      <a:pt x="95" y="427"/>
                      <a:pt x="95" y="427"/>
                    </a:cubicBezTo>
                    <a:lnTo>
                      <a:pt x="2" y="4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sp>
            <p:nvSpPr>
              <p:cNvPr id="49" name="Freeform 7">
                <a:extLst>
                  <a:ext uri="{FF2B5EF4-FFF2-40B4-BE49-F238E27FC236}">
                    <a16:creationId xmlns:a16="http://schemas.microsoft.com/office/drawing/2014/main" id="{3438D5A0-89DE-45B0-9C57-B125F96DE5CC}"/>
                  </a:ext>
                </a:extLst>
              </p:cNvPr>
              <p:cNvSpPr>
                <a:spLocks/>
              </p:cNvSpPr>
              <p:nvPr/>
            </p:nvSpPr>
            <p:spPr bwMode="gray">
              <a:xfrm>
                <a:off x="3681" y="1944"/>
                <a:ext cx="670" cy="720"/>
              </a:xfrm>
              <a:custGeom>
                <a:avLst/>
                <a:gdLst>
                  <a:gd name="T0" fmla="*/ 2 w 284"/>
                  <a:gd name="T1" fmla="*/ 102 h 305"/>
                  <a:gd name="T2" fmla="*/ 0 w 284"/>
                  <a:gd name="T3" fmla="*/ 7 h 305"/>
                  <a:gd name="T4" fmla="*/ 80 w 284"/>
                  <a:gd name="T5" fmla="*/ 7 h 305"/>
                  <a:gd name="T6" fmla="*/ 84 w 284"/>
                  <a:gd name="T7" fmla="*/ 48 h 305"/>
                  <a:gd name="T8" fmla="*/ 86 w 284"/>
                  <a:gd name="T9" fmla="*/ 48 h 305"/>
                  <a:gd name="T10" fmla="*/ 178 w 284"/>
                  <a:gd name="T11" fmla="*/ 0 h 305"/>
                  <a:gd name="T12" fmla="*/ 284 w 284"/>
                  <a:gd name="T13" fmla="*/ 129 h 305"/>
                  <a:gd name="T14" fmla="*/ 284 w 284"/>
                  <a:gd name="T15" fmla="*/ 305 h 305"/>
                  <a:gd name="T16" fmla="*/ 192 w 284"/>
                  <a:gd name="T17" fmla="*/ 305 h 305"/>
                  <a:gd name="T18" fmla="*/ 192 w 284"/>
                  <a:gd name="T19" fmla="*/ 140 h 305"/>
                  <a:gd name="T20" fmla="*/ 145 w 284"/>
                  <a:gd name="T21" fmla="*/ 75 h 305"/>
                  <a:gd name="T22" fmla="*/ 98 w 284"/>
                  <a:gd name="T23" fmla="*/ 110 h 305"/>
                  <a:gd name="T24" fmla="*/ 94 w 284"/>
                  <a:gd name="T25" fmla="*/ 133 h 305"/>
                  <a:gd name="T26" fmla="*/ 94 w 284"/>
                  <a:gd name="T27" fmla="*/ 305 h 305"/>
                  <a:gd name="T28" fmla="*/ 2 w 284"/>
                  <a:gd name="T29" fmla="*/ 305 h 305"/>
                  <a:gd name="T30" fmla="*/ 2 w 284"/>
                  <a:gd name="T31" fmla="*/ 102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4" h="305">
                    <a:moveTo>
                      <a:pt x="2" y="102"/>
                    </a:moveTo>
                    <a:cubicBezTo>
                      <a:pt x="2" y="65"/>
                      <a:pt x="1" y="34"/>
                      <a:pt x="0" y="7"/>
                    </a:cubicBezTo>
                    <a:cubicBezTo>
                      <a:pt x="80" y="7"/>
                      <a:pt x="80" y="7"/>
                      <a:pt x="80" y="7"/>
                    </a:cubicBezTo>
                    <a:cubicBezTo>
                      <a:pt x="84" y="48"/>
                      <a:pt x="84" y="48"/>
                      <a:pt x="84" y="48"/>
                    </a:cubicBezTo>
                    <a:cubicBezTo>
                      <a:pt x="86" y="48"/>
                      <a:pt x="86" y="48"/>
                      <a:pt x="86" y="48"/>
                    </a:cubicBezTo>
                    <a:cubicBezTo>
                      <a:pt x="98" y="29"/>
                      <a:pt x="128" y="0"/>
                      <a:pt x="178" y="0"/>
                    </a:cubicBezTo>
                    <a:cubicBezTo>
                      <a:pt x="239" y="0"/>
                      <a:pt x="284" y="41"/>
                      <a:pt x="284" y="129"/>
                    </a:cubicBezTo>
                    <a:cubicBezTo>
                      <a:pt x="284" y="305"/>
                      <a:pt x="284" y="305"/>
                      <a:pt x="284" y="305"/>
                    </a:cubicBezTo>
                    <a:cubicBezTo>
                      <a:pt x="192" y="305"/>
                      <a:pt x="192" y="305"/>
                      <a:pt x="192" y="305"/>
                    </a:cubicBezTo>
                    <a:cubicBezTo>
                      <a:pt x="192" y="140"/>
                      <a:pt x="192" y="140"/>
                      <a:pt x="192" y="140"/>
                    </a:cubicBezTo>
                    <a:cubicBezTo>
                      <a:pt x="192" y="101"/>
                      <a:pt x="178" y="75"/>
                      <a:pt x="145" y="75"/>
                    </a:cubicBezTo>
                    <a:cubicBezTo>
                      <a:pt x="119" y="75"/>
                      <a:pt x="104" y="93"/>
                      <a:pt x="98" y="110"/>
                    </a:cubicBezTo>
                    <a:cubicBezTo>
                      <a:pt x="95" y="116"/>
                      <a:pt x="94" y="124"/>
                      <a:pt x="94" y="133"/>
                    </a:cubicBezTo>
                    <a:cubicBezTo>
                      <a:pt x="94" y="305"/>
                      <a:pt x="94" y="305"/>
                      <a:pt x="94" y="305"/>
                    </a:cubicBezTo>
                    <a:cubicBezTo>
                      <a:pt x="2" y="305"/>
                      <a:pt x="2" y="305"/>
                      <a:pt x="2" y="305"/>
                    </a:cubicBezTo>
                    <a:lnTo>
                      <a:pt x="2"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sp>
          <p:nvSpPr>
            <p:cNvPr id="47" name="Freeform 5">
              <a:extLst>
                <a:ext uri="{FF2B5EF4-FFF2-40B4-BE49-F238E27FC236}">
                  <a16:creationId xmlns:a16="http://schemas.microsoft.com/office/drawing/2014/main" id="{9B2BAAC6-7CCD-4529-8455-659FC8953183}"/>
                </a:ext>
              </a:extLst>
            </p:cNvPr>
            <p:cNvSpPr>
              <a:spLocks/>
            </p:cNvSpPr>
            <p:nvPr/>
          </p:nvSpPr>
          <p:spPr bwMode="gray">
            <a:xfrm>
              <a:off x="1631429" y="2378044"/>
              <a:ext cx="77357" cy="166848"/>
            </a:xfrm>
            <a:custGeom>
              <a:avLst/>
              <a:gdLst>
                <a:gd name="T0" fmla="*/ 60 w 90"/>
                <a:gd name="T1" fmla="*/ 193 h 193"/>
                <a:gd name="T2" fmla="*/ 20 w 90"/>
                <a:gd name="T3" fmla="*/ 193 h 193"/>
                <a:gd name="T4" fmla="*/ 20 w 90"/>
                <a:gd name="T5" fmla="*/ 97 h 193"/>
                <a:gd name="T6" fmla="*/ 0 w 90"/>
                <a:gd name="T7" fmla="*/ 97 h 193"/>
                <a:gd name="T8" fmla="*/ 0 w 90"/>
                <a:gd name="T9" fmla="*/ 63 h 193"/>
                <a:gd name="T10" fmla="*/ 20 w 90"/>
                <a:gd name="T11" fmla="*/ 63 h 193"/>
                <a:gd name="T12" fmla="*/ 20 w 90"/>
                <a:gd name="T13" fmla="*/ 44 h 193"/>
                <a:gd name="T14" fmla="*/ 63 w 90"/>
                <a:gd name="T15" fmla="*/ 0 h 193"/>
                <a:gd name="T16" fmla="*/ 89 w 90"/>
                <a:gd name="T17" fmla="*/ 0 h 193"/>
                <a:gd name="T18" fmla="*/ 89 w 90"/>
                <a:gd name="T19" fmla="*/ 34 h 193"/>
                <a:gd name="T20" fmla="*/ 73 w 90"/>
                <a:gd name="T21" fmla="*/ 34 h 193"/>
                <a:gd name="T22" fmla="*/ 60 w 90"/>
                <a:gd name="T23" fmla="*/ 47 h 193"/>
                <a:gd name="T24" fmla="*/ 60 w 90"/>
                <a:gd name="T25" fmla="*/ 63 h 193"/>
                <a:gd name="T26" fmla="*/ 90 w 90"/>
                <a:gd name="T27" fmla="*/ 63 h 193"/>
                <a:gd name="T28" fmla="*/ 86 w 90"/>
                <a:gd name="T29" fmla="*/ 97 h 193"/>
                <a:gd name="T30" fmla="*/ 60 w 90"/>
                <a:gd name="T31" fmla="*/ 97 h 193"/>
                <a:gd name="T32" fmla="*/ 60 w 90"/>
                <a:gd name="T33" fmla="*/ 193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0" h="193">
                  <a:moveTo>
                    <a:pt x="60" y="193"/>
                  </a:moveTo>
                  <a:cubicBezTo>
                    <a:pt x="20" y="193"/>
                    <a:pt x="20" y="193"/>
                    <a:pt x="20" y="193"/>
                  </a:cubicBezTo>
                  <a:cubicBezTo>
                    <a:pt x="20" y="97"/>
                    <a:pt x="20" y="97"/>
                    <a:pt x="20" y="97"/>
                  </a:cubicBezTo>
                  <a:cubicBezTo>
                    <a:pt x="0" y="97"/>
                    <a:pt x="0" y="97"/>
                    <a:pt x="0" y="97"/>
                  </a:cubicBezTo>
                  <a:cubicBezTo>
                    <a:pt x="0" y="63"/>
                    <a:pt x="0" y="63"/>
                    <a:pt x="0" y="63"/>
                  </a:cubicBezTo>
                  <a:cubicBezTo>
                    <a:pt x="20" y="63"/>
                    <a:pt x="20" y="63"/>
                    <a:pt x="20" y="63"/>
                  </a:cubicBezTo>
                  <a:cubicBezTo>
                    <a:pt x="20" y="44"/>
                    <a:pt x="20" y="44"/>
                    <a:pt x="20" y="44"/>
                  </a:cubicBezTo>
                  <a:cubicBezTo>
                    <a:pt x="20" y="16"/>
                    <a:pt x="31" y="0"/>
                    <a:pt x="63" y="0"/>
                  </a:cubicBezTo>
                  <a:cubicBezTo>
                    <a:pt x="89" y="0"/>
                    <a:pt x="89" y="0"/>
                    <a:pt x="89" y="0"/>
                  </a:cubicBezTo>
                  <a:cubicBezTo>
                    <a:pt x="89" y="34"/>
                    <a:pt x="89" y="34"/>
                    <a:pt x="89" y="34"/>
                  </a:cubicBezTo>
                  <a:cubicBezTo>
                    <a:pt x="73" y="34"/>
                    <a:pt x="73" y="34"/>
                    <a:pt x="73" y="34"/>
                  </a:cubicBezTo>
                  <a:cubicBezTo>
                    <a:pt x="60" y="34"/>
                    <a:pt x="60" y="38"/>
                    <a:pt x="60" y="47"/>
                  </a:cubicBezTo>
                  <a:cubicBezTo>
                    <a:pt x="60" y="63"/>
                    <a:pt x="60" y="63"/>
                    <a:pt x="60" y="63"/>
                  </a:cubicBezTo>
                  <a:cubicBezTo>
                    <a:pt x="90" y="63"/>
                    <a:pt x="90" y="63"/>
                    <a:pt x="90" y="63"/>
                  </a:cubicBezTo>
                  <a:cubicBezTo>
                    <a:pt x="86" y="97"/>
                    <a:pt x="86" y="97"/>
                    <a:pt x="86" y="97"/>
                  </a:cubicBezTo>
                  <a:cubicBezTo>
                    <a:pt x="60" y="97"/>
                    <a:pt x="60" y="97"/>
                    <a:pt x="60" y="97"/>
                  </a:cubicBezTo>
                  <a:lnTo>
                    <a:pt x="60" y="193"/>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nvGrpSpPr>
            <p:cNvPr id="17" name="Group 4">
              <a:extLst>
                <a:ext uri="{FF2B5EF4-FFF2-40B4-BE49-F238E27FC236}">
                  <a16:creationId xmlns:a16="http://schemas.microsoft.com/office/drawing/2014/main" id="{45BC3658-887C-4005-B502-CD34B4A8B984}"/>
                </a:ext>
              </a:extLst>
            </p:cNvPr>
            <p:cNvGrpSpPr>
              <a:grpSpLocks noChangeAspect="1"/>
            </p:cNvGrpSpPr>
            <p:nvPr userDrawn="1"/>
          </p:nvGrpSpPr>
          <p:grpSpPr bwMode="auto">
            <a:xfrm>
              <a:off x="2404478" y="2378640"/>
              <a:ext cx="164453" cy="164592"/>
              <a:chOff x="2653" y="972"/>
              <a:chExt cx="2372" cy="2374"/>
            </a:xfrm>
            <a:grpFill/>
          </p:grpSpPr>
          <p:sp>
            <p:nvSpPr>
              <p:cNvPr id="18" name="Freeform 5">
                <a:extLst>
                  <a:ext uri="{FF2B5EF4-FFF2-40B4-BE49-F238E27FC236}">
                    <a16:creationId xmlns:a16="http://schemas.microsoft.com/office/drawing/2014/main" id="{FF03A465-2F31-477B-B99B-649410511F1D}"/>
                  </a:ext>
                </a:extLst>
              </p:cNvPr>
              <p:cNvSpPr>
                <a:spLocks noEditPoints="1"/>
              </p:cNvSpPr>
              <p:nvPr userDrawn="1"/>
            </p:nvSpPr>
            <p:spPr bwMode="auto">
              <a:xfrm>
                <a:off x="2653" y="972"/>
                <a:ext cx="2372" cy="2374"/>
              </a:xfrm>
              <a:custGeom>
                <a:avLst/>
                <a:gdLst>
                  <a:gd name="T0" fmla="*/ 1008 w 2016"/>
                  <a:gd name="T1" fmla="*/ 182 h 2016"/>
                  <a:gd name="T2" fmla="*/ 1415 w 2016"/>
                  <a:gd name="T3" fmla="*/ 188 h 2016"/>
                  <a:gd name="T4" fmla="*/ 1602 w 2016"/>
                  <a:gd name="T5" fmla="*/ 222 h 2016"/>
                  <a:gd name="T6" fmla="*/ 1718 w 2016"/>
                  <a:gd name="T7" fmla="*/ 298 h 2016"/>
                  <a:gd name="T8" fmla="*/ 1794 w 2016"/>
                  <a:gd name="T9" fmla="*/ 414 h 2016"/>
                  <a:gd name="T10" fmla="*/ 1828 w 2016"/>
                  <a:gd name="T11" fmla="*/ 601 h 2016"/>
                  <a:gd name="T12" fmla="*/ 1834 w 2016"/>
                  <a:gd name="T13" fmla="*/ 1008 h 2016"/>
                  <a:gd name="T14" fmla="*/ 1828 w 2016"/>
                  <a:gd name="T15" fmla="*/ 1415 h 2016"/>
                  <a:gd name="T16" fmla="*/ 1794 w 2016"/>
                  <a:gd name="T17" fmla="*/ 1602 h 2016"/>
                  <a:gd name="T18" fmla="*/ 1718 w 2016"/>
                  <a:gd name="T19" fmla="*/ 1718 h 2016"/>
                  <a:gd name="T20" fmla="*/ 1602 w 2016"/>
                  <a:gd name="T21" fmla="*/ 1794 h 2016"/>
                  <a:gd name="T22" fmla="*/ 1415 w 2016"/>
                  <a:gd name="T23" fmla="*/ 1828 h 2016"/>
                  <a:gd name="T24" fmla="*/ 1008 w 2016"/>
                  <a:gd name="T25" fmla="*/ 1834 h 2016"/>
                  <a:gd name="T26" fmla="*/ 601 w 2016"/>
                  <a:gd name="T27" fmla="*/ 1828 h 2016"/>
                  <a:gd name="T28" fmla="*/ 414 w 2016"/>
                  <a:gd name="T29" fmla="*/ 1794 h 2016"/>
                  <a:gd name="T30" fmla="*/ 298 w 2016"/>
                  <a:gd name="T31" fmla="*/ 1718 h 2016"/>
                  <a:gd name="T32" fmla="*/ 222 w 2016"/>
                  <a:gd name="T33" fmla="*/ 1602 h 2016"/>
                  <a:gd name="T34" fmla="*/ 188 w 2016"/>
                  <a:gd name="T35" fmla="*/ 1415 h 2016"/>
                  <a:gd name="T36" fmla="*/ 182 w 2016"/>
                  <a:gd name="T37" fmla="*/ 1008 h 2016"/>
                  <a:gd name="T38" fmla="*/ 188 w 2016"/>
                  <a:gd name="T39" fmla="*/ 601 h 2016"/>
                  <a:gd name="T40" fmla="*/ 222 w 2016"/>
                  <a:gd name="T41" fmla="*/ 414 h 2016"/>
                  <a:gd name="T42" fmla="*/ 298 w 2016"/>
                  <a:gd name="T43" fmla="*/ 298 h 2016"/>
                  <a:gd name="T44" fmla="*/ 414 w 2016"/>
                  <a:gd name="T45" fmla="*/ 222 h 2016"/>
                  <a:gd name="T46" fmla="*/ 601 w 2016"/>
                  <a:gd name="T47" fmla="*/ 188 h 2016"/>
                  <a:gd name="T48" fmla="*/ 1008 w 2016"/>
                  <a:gd name="T49" fmla="*/ 182 h 2016"/>
                  <a:gd name="T50" fmla="*/ 1008 w 2016"/>
                  <a:gd name="T51" fmla="*/ 0 h 2016"/>
                  <a:gd name="T52" fmla="*/ 593 w 2016"/>
                  <a:gd name="T53" fmla="*/ 6 h 2016"/>
                  <a:gd name="T54" fmla="*/ 348 w 2016"/>
                  <a:gd name="T55" fmla="*/ 53 h 2016"/>
                  <a:gd name="T56" fmla="*/ 169 w 2016"/>
                  <a:gd name="T57" fmla="*/ 169 h 2016"/>
                  <a:gd name="T58" fmla="*/ 53 w 2016"/>
                  <a:gd name="T59" fmla="*/ 348 h 2016"/>
                  <a:gd name="T60" fmla="*/ 6 w 2016"/>
                  <a:gd name="T61" fmla="*/ 593 h 2016"/>
                  <a:gd name="T62" fmla="*/ 0 w 2016"/>
                  <a:gd name="T63" fmla="*/ 1008 h 2016"/>
                  <a:gd name="T64" fmla="*/ 6 w 2016"/>
                  <a:gd name="T65" fmla="*/ 1423 h 2016"/>
                  <a:gd name="T66" fmla="*/ 53 w 2016"/>
                  <a:gd name="T67" fmla="*/ 1668 h 2016"/>
                  <a:gd name="T68" fmla="*/ 169 w 2016"/>
                  <a:gd name="T69" fmla="*/ 1847 h 2016"/>
                  <a:gd name="T70" fmla="*/ 348 w 2016"/>
                  <a:gd name="T71" fmla="*/ 1963 h 2016"/>
                  <a:gd name="T72" fmla="*/ 593 w 2016"/>
                  <a:gd name="T73" fmla="*/ 2010 h 2016"/>
                  <a:gd name="T74" fmla="*/ 1008 w 2016"/>
                  <a:gd name="T75" fmla="*/ 2016 h 2016"/>
                  <a:gd name="T76" fmla="*/ 1423 w 2016"/>
                  <a:gd name="T77" fmla="*/ 2010 h 2016"/>
                  <a:gd name="T78" fmla="*/ 1668 w 2016"/>
                  <a:gd name="T79" fmla="*/ 1963 h 2016"/>
                  <a:gd name="T80" fmla="*/ 1847 w 2016"/>
                  <a:gd name="T81" fmla="*/ 1847 h 2016"/>
                  <a:gd name="T82" fmla="*/ 1963 w 2016"/>
                  <a:gd name="T83" fmla="*/ 1668 h 2016"/>
                  <a:gd name="T84" fmla="*/ 2010 w 2016"/>
                  <a:gd name="T85" fmla="*/ 1423 h 2016"/>
                  <a:gd name="T86" fmla="*/ 2016 w 2016"/>
                  <a:gd name="T87" fmla="*/ 1008 h 2016"/>
                  <a:gd name="T88" fmla="*/ 2010 w 2016"/>
                  <a:gd name="T89" fmla="*/ 593 h 2016"/>
                  <a:gd name="T90" fmla="*/ 1963 w 2016"/>
                  <a:gd name="T91" fmla="*/ 348 h 2016"/>
                  <a:gd name="T92" fmla="*/ 1847 w 2016"/>
                  <a:gd name="T93" fmla="*/ 169 h 2016"/>
                  <a:gd name="T94" fmla="*/ 1668 w 2016"/>
                  <a:gd name="T95" fmla="*/ 53 h 2016"/>
                  <a:gd name="T96" fmla="*/ 1423 w 2016"/>
                  <a:gd name="T97" fmla="*/ 6 h 2016"/>
                  <a:gd name="T98" fmla="*/ 1008 w 2016"/>
                  <a:gd name="T99" fmla="*/ 0 h 2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016" h="2016">
                    <a:moveTo>
                      <a:pt x="1008" y="182"/>
                    </a:moveTo>
                    <a:cubicBezTo>
                      <a:pt x="1277" y="182"/>
                      <a:pt x="1309" y="183"/>
                      <a:pt x="1415" y="188"/>
                    </a:cubicBezTo>
                    <a:cubicBezTo>
                      <a:pt x="1513" y="192"/>
                      <a:pt x="1567" y="209"/>
                      <a:pt x="1602" y="222"/>
                    </a:cubicBezTo>
                    <a:cubicBezTo>
                      <a:pt x="1649" y="241"/>
                      <a:pt x="1683" y="263"/>
                      <a:pt x="1718" y="298"/>
                    </a:cubicBezTo>
                    <a:cubicBezTo>
                      <a:pt x="1753" y="333"/>
                      <a:pt x="1775" y="367"/>
                      <a:pt x="1794" y="414"/>
                    </a:cubicBezTo>
                    <a:cubicBezTo>
                      <a:pt x="1807" y="449"/>
                      <a:pt x="1824" y="503"/>
                      <a:pt x="1828" y="601"/>
                    </a:cubicBezTo>
                    <a:cubicBezTo>
                      <a:pt x="1833" y="707"/>
                      <a:pt x="1834" y="739"/>
                      <a:pt x="1834" y="1008"/>
                    </a:cubicBezTo>
                    <a:cubicBezTo>
                      <a:pt x="1834" y="1277"/>
                      <a:pt x="1833" y="1309"/>
                      <a:pt x="1828" y="1415"/>
                    </a:cubicBezTo>
                    <a:cubicBezTo>
                      <a:pt x="1824" y="1513"/>
                      <a:pt x="1807" y="1567"/>
                      <a:pt x="1794" y="1602"/>
                    </a:cubicBezTo>
                    <a:cubicBezTo>
                      <a:pt x="1775" y="1649"/>
                      <a:pt x="1753" y="1683"/>
                      <a:pt x="1718" y="1718"/>
                    </a:cubicBezTo>
                    <a:cubicBezTo>
                      <a:pt x="1683" y="1753"/>
                      <a:pt x="1649" y="1775"/>
                      <a:pt x="1602" y="1794"/>
                    </a:cubicBezTo>
                    <a:cubicBezTo>
                      <a:pt x="1567" y="1807"/>
                      <a:pt x="1513" y="1824"/>
                      <a:pt x="1415" y="1828"/>
                    </a:cubicBezTo>
                    <a:cubicBezTo>
                      <a:pt x="1309" y="1833"/>
                      <a:pt x="1277" y="1834"/>
                      <a:pt x="1008" y="1834"/>
                    </a:cubicBezTo>
                    <a:cubicBezTo>
                      <a:pt x="739" y="1834"/>
                      <a:pt x="707" y="1833"/>
                      <a:pt x="601" y="1828"/>
                    </a:cubicBezTo>
                    <a:cubicBezTo>
                      <a:pt x="503" y="1824"/>
                      <a:pt x="449" y="1807"/>
                      <a:pt x="414" y="1794"/>
                    </a:cubicBezTo>
                    <a:cubicBezTo>
                      <a:pt x="367" y="1775"/>
                      <a:pt x="333" y="1753"/>
                      <a:pt x="298" y="1718"/>
                    </a:cubicBezTo>
                    <a:cubicBezTo>
                      <a:pt x="263" y="1683"/>
                      <a:pt x="241" y="1649"/>
                      <a:pt x="222" y="1602"/>
                    </a:cubicBezTo>
                    <a:cubicBezTo>
                      <a:pt x="209" y="1567"/>
                      <a:pt x="192" y="1513"/>
                      <a:pt x="188" y="1415"/>
                    </a:cubicBezTo>
                    <a:cubicBezTo>
                      <a:pt x="183" y="1309"/>
                      <a:pt x="182" y="1277"/>
                      <a:pt x="182" y="1008"/>
                    </a:cubicBezTo>
                    <a:cubicBezTo>
                      <a:pt x="182" y="739"/>
                      <a:pt x="183" y="707"/>
                      <a:pt x="188" y="601"/>
                    </a:cubicBezTo>
                    <a:cubicBezTo>
                      <a:pt x="192" y="503"/>
                      <a:pt x="209" y="449"/>
                      <a:pt x="222" y="414"/>
                    </a:cubicBezTo>
                    <a:cubicBezTo>
                      <a:pt x="241" y="367"/>
                      <a:pt x="263" y="333"/>
                      <a:pt x="298" y="298"/>
                    </a:cubicBezTo>
                    <a:cubicBezTo>
                      <a:pt x="333" y="263"/>
                      <a:pt x="367" y="241"/>
                      <a:pt x="414" y="222"/>
                    </a:cubicBezTo>
                    <a:cubicBezTo>
                      <a:pt x="449" y="209"/>
                      <a:pt x="503" y="192"/>
                      <a:pt x="601" y="188"/>
                    </a:cubicBezTo>
                    <a:cubicBezTo>
                      <a:pt x="707" y="183"/>
                      <a:pt x="739" y="182"/>
                      <a:pt x="1008" y="182"/>
                    </a:cubicBezTo>
                    <a:moveTo>
                      <a:pt x="1008" y="0"/>
                    </a:moveTo>
                    <a:cubicBezTo>
                      <a:pt x="734" y="0"/>
                      <a:pt x="700" y="1"/>
                      <a:pt x="593" y="6"/>
                    </a:cubicBezTo>
                    <a:cubicBezTo>
                      <a:pt x="485" y="11"/>
                      <a:pt x="412" y="28"/>
                      <a:pt x="348" y="53"/>
                    </a:cubicBezTo>
                    <a:cubicBezTo>
                      <a:pt x="282" y="79"/>
                      <a:pt x="225" y="113"/>
                      <a:pt x="169" y="169"/>
                    </a:cubicBezTo>
                    <a:cubicBezTo>
                      <a:pt x="113" y="225"/>
                      <a:pt x="79" y="282"/>
                      <a:pt x="53" y="348"/>
                    </a:cubicBezTo>
                    <a:cubicBezTo>
                      <a:pt x="28" y="412"/>
                      <a:pt x="11" y="485"/>
                      <a:pt x="6" y="593"/>
                    </a:cubicBezTo>
                    <a:cubicBezTo>
                      <a:pt x="1" y="700"/>
                      <a:pt x="0" y="734"/>
                      <a:pt x="0" y="1008"/>
                    </a:cubicBezTo>
                    <a:cubicBezTo>
                      <a:pt x="0" y="1282"/>
                      <a:pt x="1" y="1316"/>
                      <a:pt x="6" y="1423"/>
                    </a:cubicBezTo>
                    <a:cubicBezTo>
                      <a:pt x="11" y="1531"/>
                      <a:pt x="28" y="1604"/>
                      <a:pt x="53" y="1668"/>
                    </a:cubicBezTo>
                    <a:cubicBezTo>
                      <a:pt x="79" y="1734"/>
                      <a:pt x="113" y="1791"/>
                      <a:pt x="169" y="1847"/>
                    </a:cubicBezTo>
                    <a:cubicBezTo>
                      <a:pt x="225" y="1903"/>
                      <a:pt x="282" y="1937"/>
                      <a:pt x="348" y="1963"/>
                    </a:cubicBezTo>
                    <a:cubicBezTo>
                      <a:pt x="412" y="1988"/>
                      <a:pt x="485" y="2005"/>
                      <a:pt x="593" y="2010"/>
                    </a:cubicBezTo>
                    <a:cubicBezTo>
                      <a:pt x="700" y="2015"/>
                      <a:pt x="734" y="2016"/>
                      <a:pt x="1008" y="2016"/>
                    </a:cubicBezTo>
                    <a:cubicBezTo>
                      <a:pt x="1282" y="2016"/>
                      <a:pt x="1316" y="2015"/>
                      <a:pt x="1423" y="2010"/>
                    </a:cubicBezTo>
                    <a:cubicBezTo>
                      <a:pt x="1531" y="2005"/>
                      <a:pt x="1604" y="1988"/>
                      <a:pt x="1668" y="1963"/>
                    </a:cubicBezTo>
                    <a:cubicBezTo>
                      <a:pt x="1734" y="1937"/>
                      <a:pt x="1791" y="1903"/>
                      <a:pt x="1847" y="1847"/>
                    </a:cubicBezTo>
                    <a:cubicBezTo>
                      <a:pt x="1903" y="1791"/>
                      <a:pt x="1937" y="1734"/>
                      <a:pt x="1963" y="1668"/>
                    </a:cubicBezTo>
                    <a:cubicBezTo>
                      <a:pt x="1988" y="1604"/>
                      <a:pt x="2005" y="1531"/>
                      <a:pt x="2010" y="1423"/>
                    </a:cubicBezTo>
                    <a:cubicBezTo>
                      <a:pt x="2015" y="1316"/>
                      <a:pt x="2016" y="1282"/>
                      <a:pt x="2016" y="1008"/>
                    </a:cubicBezTo>
                    <a:cubicBezTo>
                      <a:pt x="2016" y="734"/>
                      <a:pt x="2015" y="700"/>
                      <a:pt x="2010" y="593"/>
                    </a:cubicBezTo>
                    <a:cubicBezTo>
                      <a:pt x="2005" y="485"/>
                      <a:pt x="1988" y="412"/>
                      <a:pt x="1963" y="348"/>
                    </a:cubicBezTo>
                    <a:cubicBezTo>
                      <a:pt x="1937" y="282"/>
                      <a:pt x="1903" y="225"/>
                      <a:pt x="1847" y="169"/>
                    </a:cubicBezTo>
                    <a:cubicBezTo>
                      <a:pt x="1791" y="113"/>
                      <a:pt x="1734" y="79"/>
                      <a:pt x="1668" y="53"/>
                    </a:cubicBezTo>
                    <a:cubicBezTo>
                      <a:pt x="1604" y="28"/>
                      <a:pt x="1531" y="11"/>
                      <a:pt x="1423" y="6"/>
                    </a:cubicBezTo>
                    <a:cubicBezTo>
                      <a:pt x="1316" y="1"/>
                      <a:pt x="1282" y="0"/>
                      <a:pt x="100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6">
                <a:extLst>
                  <a:ext uri="{FF2B5EF4-FFF2-40B4-BE49-F238E27FC236}">
                    <a16:creationId xmlns:a16="http://schemas.microsoft.com/office/drawing/2014/main" id="{DFC08468-A953-43DD-B035-D8A3808D90AF}"/>
                  </a:ext>
                </a:extLst>
              </p:cNvPr>
              <p:cNvSpPr>
                <a:spLocks noEditPoints="1"/>
              </p:cNvSpPr>
              <p:nvPr userDrawn="1"/>
            </p:nvSpPr>
            <p:spPr bwMode="auto">
              <a:xfrm>
                <a:off x="3231" y="1550"/>
                <a:ext cx="1216" cy="1218"/>
              </a:xfrm>
              <a:custGeom>
                <a:avLst/>
                <a:gdLst>
                  <a:gd name="T0" fmla="*/ 517 w 1034"/>
                  <a:gd name="T1" fmla="*/ 0 h 1034"/>
                  <a:gd name="T2" fmla="*/ 0 w 1034"/>
                  <a:gd name="T3" fmla="*/ 517 h 1034"/>
                  <a:gd name="T4" fmla="*/ 517 w 1034"/>
                  <a:gd name="T5" fmla="*/ 1034 h 1034"/>
                  <a:gd name="T6" fmla="*/ 1034 w 1034"/>
                  <a:gd name="T7" fmla="*/ 517 h 1034"/>
                  <a:gd name="T8" fmla="*/ 517 w 1034"/>
                  <a:gd name="T9" fmla="*/ 0 h 1034"/>
                  <a:gd name="T10" fmla="*/ 517 w 1034"/>
                  <a:gd name="T11" fmla="*/ 853 h 1034"/>
                  <a:gd name="T12" fmla="*/ 181 w 1034"/>
                  <a:gd name="T13" fmla="*/ 517 h 1034"/>
                  <a:gd name="T14" fmla="*/ 517 w 1034"/>
                  <a:gd name="T15" fmla="*/ 181 h 1034"/>
                  <a:gd name="T16" fmla="*/ 853 w 1034"/>
                  <a:gd name="T17" fmla="*/ 517 h 1034"/>
                  <a:gd name="T18" fmla="*/ 517 w 1034"/>
                  <a:gd name="T19" fmla="*/ 853 h 10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34" h="1034">
                    <a:moveTo>
                      <a:pt x="517" y="0"/>
                    </a:moveTo>
                    <a:cubicBezTo>
                      <a:pt x="231" y="0"/>
                      <a:pt x="0" y="231"/>
                      <a:pt x="0" y="517"/>
                    </a:cubicBezTo>
                    <a:cubicBezTo>
                      <a:pt x="0" y="803"/>
                      <a:pt x="231" y="1034"/>
                      <a:pt x="517" y="1034"/>
                    </a:cubicBezTo>
                    <a:cubicBezTo>
                      <a:pt x="803" y="1034"/>
                      <a:pt x="1034" y="803"/>
                      <a:pt x="1034" y="517"/>
                    </a:cubicBezTo>
                    <a:cubicBezTo>
                      <a:pt x="1034" y="231"/>
                      <a:pt x="803" y="0"/>
                      <a:pt x="517" y="0"/>
                    </a:cubicBezTo>
                    <a:close/>
                    <a:moveTo>
                      <a:pt x="517" y="853"/>
                    </a:moveTo>
                    <a:cubicBezTo>
                      <a:pt x="331" y="853"/>
                      <a:pt x="181" y="703"/>
                      <a:pt x="181" y="517"/>
                    </a:cubicBezTo>
                    <a:cubicBezTo>
                      <a:pt x="181" y="331"/>
                      <a:pt x="331" y="181"/>
                      <a:pt x="517" y="181"/>
                    </a:cubicBezTo>
                    <a:cubicBezTo>
                      <a:pt x="703" y="181"/>
                      <a:pt x="853" y="331"/>
                      <a:pt x="853" y="517"/>
                    </a:cubicBezTo>
                    <a:cubicBezTo>
                      <a:pt x="853" y="703"/>
                      <a:pt x="703" y="853"/>
                      <a:pt x="517" y="8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Oval 7">
                <a:extLst>
                  <a:ext uri="{FF2B5EF4-FFF2-40B4-BE49-F238E27FC236}">
                    <a16:creationId xmlns:a16="http://schemas.microsoft.com/office/drawing/2014/main" id="{64B85DF2-A11A-4979-B3FD-8C3E3624A552}"/>
                  </a:ext>
                </a:extLst>
              </p:cNvPr>
              <p:cNvSpPr>
                <a:spLocks noChangeArrowheads="1"/>
              </p:cNvSpPr>
              <p:nvPr userDrawn="1"/>
            </p:nvSpPr>
            <p:spPr bwMode="auto">
              <a:xfrm>
                <a:off x="4329" y="1383"/>
                <a:ext cx="285" cy="28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23" name="Freeform 5">
            <a:extLst>
              <a:ext uri="{FF2B5EF4-FFF2-40B4-BE49-F238E27FC236}">
                <a16:creationId xmlns:a16="http://schemas.microsoft.com/office/drawing/2014/main" id="{45C54419-1B65-407D-B124-61415759D697}"/>
              </a:ext>
            </a:extLst>
          </p:cNvPr>
          <p:cNvSpPr>
            <a:spLocks noChangeAspect="1" noEditPoints="1"/>
          </p:cNvSpPr>
          <p:nvPr userDrawn="1"/>
        </p:nvSpPr>
        <p:spPr bwMode="black">
          <a:xfrm>
            <a:off x="495300"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Sans Serif"/>
              <a:ea typeface="+mn-ea"/>
              <a:cs typeface="+mn-cs"/>
            </a:endParaRPr>
          </a:p>
        </p:txBody>
      </p:sp>
      <p:sp>
        <p:nvSpPr>
          <p:cNvPr id="21" name="TextBox 20">
            <a:extLst>
              <a:ext uri="{FF2B5EF4-FFF2-40B4-BE49-F238E27FC236}">
                <a16:creationId xmlns:a16="http://schemas.microsoft.com/office/drawing/2014/main" id="{53AE43F5-5CA9-4FD6-B922-D1FD0597CAC5}"/>
              </a:ext>
            </a:extLst>
          </p:cNvPr>
          <p:cNvSpPr txBox="1"/>
          <p:nvPr userDrawn="1"/>
        </p:nvSpPr>
        <p:spPr bwMode="gray">
          <a:xfrm>
            <a:off x="494974" y="4086843"/>
            <a:ext cx="3162626" cy="170014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accent2">
                    <a:lumMod val="40000"/>
                    <a:lumOff val="60000"/>
                  </a:schemeClr>
                </a:solidFill>
                <a:effectLst/>
                <a:uLnTx/>
                <a:uFillTx/>
                <a:latin typeface="Microsoft Sans Serif" panose="020B0604020202020204" pitchFamily="34" charset="0"/>
                <a:ea typeface="+mn-ea"/>
                <a:cs typeface="+mn-cs"/>
              </a:rPr>
              <a:t>All data and information contained in or disclosed by this document is confidential and proprietary information of Qualcomm Technologies, Inc. and/or its affiliated companies and all rights therein are expressly reserved. By accepting this material the recipient agrees that this material and the information contained therein will not be used, copied, reproduced in whole or in part, nor its contents revealed in any manner to others without the express written permission of Qualcomm Technologies, Inc. Nothing in these materials is an offer to sell any of the components or devices referenced herein.</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accent2">
                    <a:lumMod val="40000"/>
                    <a:lumOff val="60000"/>
                  </a:schemeClr>
                </a:solidFill>
                <a:effectLst/>
                <a:uLnTx/>
                <a:uFillTx/>
                <a:latin typeface="Microsoft Sans Serif" panose="020B0604020202020204" pitchFamily="34" charset="0"/>
                <a:ea typeface="+mn-ea"/>
                <a:cs typeface="+mn-cs"/>
              </a:rPr>
              <a:t>©2018-2021 Qualcomm Technologies, Inc. and/or its affiliated companies. All Rights Reserved.</a:t>
            </a:r>
          </a:p>
        </p:txBody>
      </p:sp>
      <p:sp>
        <p:nvSpPr>
          <p:cNvPr id="22" name="TextBox 21">
            <a:extLst>
              <a:ext uri="{FF2B5EF4-FFF2-40B4-BE49-F238E27FC236}">
                <a16:creationId xmlns:a16="http://schemas.microsoft.com/office/drawing/2014/main" id="{EF38D1F4-DDA6-48B8-A4F5-782E2788E4B0}"/>
              </a:ext>
            </a:extLst>
          </p:cNvPr>
          <p:cNvSpPr txBox="1"/>
          <p:nvPr userDrawn="1"/>
        </p:nvSpPr>
        <p:spPr bwMode="gray">
          <a:xfrm>
            <a:off x="3921760" y="4086843"/>
            <a:ext cx="4066541" cy="170014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accent2">
                    <a:lumMod val="40000"/>
                    <a:lumOff val="60000"/>
                  </a:schemeClr>
                </a:solidFill>
                <a:effectLst/>
                <a:uLnTx/>
                <a:uFillTx/>
                <a:latin typeface="Microsoft Sans Serif" panose="020B0604020202020204" pitchFamily="34" charset="0"/>
                <a:ea typeface="+mn-ea"/>
                <a:cs typeface="+mn-cs"/>
              </a:rPr>
              <a:t>Qualcomm is a trademark of Qualcomm Incorporated, registered in the United States and other countries. Other products and brand names may be trademarks or registered trademarks of their respective owners.</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accent2">
                    <a:lumMod val="40000"/>
                    <a:lumOff val="60000"/>
                  </a:schemeClr>
                </a:solidFill>
                <a:effectLst/>
                <a:uLnTx/>
                <a:uFillTx/>
                <a:latin typeface="Microsoft Sans Serif" panose="020B0604020202020204" pitchFamily="34" charset="0"/>
                <a:ea typeface="+mn-ea"/>
                <a:cs typeface="+mn-cs"/>
              </a:rPr>
              <a:t>References in this presentation to “Qualcomm” may mean Qualcomm Incorporated, Qualcomm Technologies, Inc., and/or other subsidiaries or business units within the Qualcomm corporate structure, as applicable. Qualcomm Incorporated includes our licensing business, QTL, and the vast majority of our patent portfolio. Qualcomm Technologies, Inc., a subsidiary of Qualcomm Incorporated, operates, along with its subsidiaries, substantially all of our engineering, research and development functions, and substantially all of our products and services businesses, including our QCT semiconductor business.</a:t>
            </a:r>
          </a:p>
        </p:txBody>
      </p:sp>
      <p:sp>
        <p:nvSpPr>
          <p:cNvPr id="24" name="TextBox 23">
            <a:extLst>
              <a:ext uri="{FF2B5EF4-FFF2-40B4-BE49-F238E27FC236}">
                <a16:creationId xmlns:a16="http://schemas.microsoft.com/office/drawing/2014/main" id="{7FD49ECA-ACC3-D546-BC67-A48265FE9A75}"/>
              </a:ext>
            </a:extLst>
          </p:cNvPr>
          <p:cNvSpPr txBox="1"/>
          <p:nvPr userDrawn="1"/>
        </p:nvSpPr>
        <p:spPr>
          <a:xfrm>
            <a:off x="6583680" y="6555402"/>
            <a:ext cx="4757928"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2">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7204740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preserve="1" userDrawn="1">
  <p:cSld name="Thank You Light Blue">
    <p:bg bwMode="gray">
      <p:bgPr>
        <a:solidFill>
          <a:schemeClr val="accent2"/>
        </a:solidFill>
        <a:effectLst/>
      </p:bgPr>
    </p:bg>
    <p:spTree>
      <p:nvGrpSpPr>
        <p:cNvPr id="1" name=""/>
        <p:cNvGrpSpPr/>
        <p:nvPr/>
      </p:nvGrpSpPr>
      <p:grpSpPr>
        <a:xfrm>
          <a:off x="0" y="0"/>
          <a:ext cx="0" cy="0"/>
          <a:chOff x="0" y="0"/>
          <a:chExt cx="0" cy="0"/>
        </a:xfrm>
      </p:grpSpPr>
      <p:sp>
        <p:nvSpPr>
          <p:cNvPr id="65" name="Rectangle: Single Corner Rounded 64">
            <a:extLst>
              <a:ext uri="{FF2B5EF4-FFF2-40B4-BE49-F238E27FC236}">
                <a16:creationId xmlns:a16="http://schemas.microsoft.com/office/drawing/2014/main" id="{CF1E7CE3-7A17-4382-8BA4-A6EF494BF310}"/>
              </a:ext>
            </a:extLst>
          </p:cNvPr>
          <p:cNvSpPr/>
          <p:nvPr userDrawn="1"/>
        </p:nvSpPr>
        <p:spPr bwMode="gray">
          <a:xfrm flipV="1">
            <a:off x="1588" y="0"/>
            <a:ext cx="10014977" cy="6170634"/>
          </a:xfrm>
          <a:prstGeom prst="round1Rect">
            <a:avLst>
              <a:gd name="adj" fmla="val 3140"/>
            </a:avLst>
          </a:prstGeom>
          <a:gradFill>
            <a:gsLst>
              <a:gs pos="42000">
                <a:schemeClr val="accent2">
                  <a:lumMod val="60000"/>
                  <a:lumOff val="40000"/>
                </a:schemeClr>
              </a:gs>
              <a:gs pos="100000">
                <a:schemeClr val="accent2">
                  <a:lumMod val="40000"/>
                  <a:lumOff val="60000"/>
                </a:schemeClr>
              </a:gs>
            </a:gsLst>
            <a:lin ang="3000000" scaled="0"/>
          </a:gradFill>
          <a:ln>
            <a:noFill/>
          </a:ln>
          <a:effectLst>
            <a:outerShdw blurRad="571500" dist="317500" dir="8100000" algn="t" rotWithShape="0">
              <a:schemeClr val="accent1">
                <a:lumMod val="50000"/>
                <a:alpha val="5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solidFill>
                <a:prstClr val="white"/>
              </a:solidFill>
            </a:endParaRPr>
          </a:p>
        </p:txBody>
      </p:sp>
      <p:sp>
        <p:nvSpPr>
          <p:cNvPr id="71" name="Rectangle: Single Corner Rounded 70">
            <a:extLst>
              <a:ext uri="{FF2B5EF4-FFF2-40B4-BE49-F238E27FC236}">
                <a16:creationId xmlns:a16="http://schemas.microsoft.com/office/drawing/2014/main" id="{16285E8E-54DA-45A3-8859-F2AC5B9C6A4C}"/>
              </a:ext>
            </a:extLst>
          </p:cNvPr>
          <p:cNvSpPr/>
          <p:nvPr userDrawn="1"/>
        </p:nvSpPr>
        <p:spPr bwMode="gray">
          <a:xfrm flipV="1">
            <a:off x="-6349" y="0"/>
            <a:ext cx="8121650" cy="3764215"/>
          </a:xfrm>
          <a:prstGeom prst="round1Rect">
            <a:avLst>
              <a:gd name="adj" fmla="val 5394"/>
            </a:avLst>
          </a:prstGeom>
          <a:gradFill>
            <a:gsLst>
              <a:gs pos="100000">
                <a:srgbClr val="F2F2F4"/>
              </a:gs>
              <a:gs pos="37000">
                <a:schemeClr val="bg1">
                  <a:lumMod val="0"/>
                  <a:lumOff val="100000"/>
                </a:schemeClr>
              </a:gs>
            </a:gsLst>
            <a:lin ang="8100000" scaled="1"/>
          </a:gradFill>
          <a:ln>
            <a:noFill/>
          </a:ln>
          <a:effectLst>
            <a:outerShdw blurRad="838200" dist="406400" dir="7440000" sx="96000" sy="96000" algn="t" rotWithShape="0">
              <a:srgbClr val="111D51">
                <a:alpha val="5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solidFill>
                <a:prstClr val="white"/>
              </a:solidFill>
            </a:endParaRPr>
          </a:p>
        </p:txBody>
      </p:sp>
      <p:sp>
        <p:nvSpPr>
          <p:cNvPr id="42" name="TextBox 41">
            <a:extLst>
              <a:ext uri="{FF2B5EF4-FFF2-40B4-BE49-F238E27FC236}">
                <a16:creationId xmlns:a16="http://schemas.microsoft.com/office/drawing/2014/main" id="{0C078D3F-27AE-4E4F-A5C5-A25241137A81}"/>
              </a:ext>
            </a:extLst>
          </p:cNvPr>
          <p:cNvSpPr txBox="1"/>
          <p:nvPr userDrawn="1"/>
        </p:nvSpPr>
        <p:spPr bwMode="gray">
          <a:xfrm>
            <a:off x="495300" y="2348891"/>
            <a:ext cx="3941592" cy="81400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Follow us on:</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For more information, visit us at:</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www.qualcomm.com &amp; www.qualcomm.com/blog</a:t>
            </a:r>
          </a:p>
        </p:txBody>
      </p:sp>
      <p:sp>
        <p:nvSpPr>
          <p:cNvPr id="43" name="TextBox 42">
            <a:extLst>
              <a:ext uri="{FF2B5EF4-FFF2-40B4-BE49-F238E27FC236}">
                <a16:creationId xmlns:a16="http://schemas.microsoft.com/office/drawing/2014/main" id="{1CA64EC1-A159-47CC-BBC8-86849D0369FF}"/>
              </a:ext>
            </a:extLst>
          </p:cNvPr>
          <p:cNvSpPr txBox="1"/>
          <p:nvPr userDrawn="1"/>
        </p:nvSpPr>
        <p:spPr bwMode="gray">
          <a:xfrm>
            <a:off x="495300" y="1288543"/>
            <a:ext cx="3940004" cy="736355"/>
          </a:xfrm>
          <a:prstGeom prst="rect">
            <a:avLst/>
          </a:prstGeom>
          <a:noFill/>
        </p:spPr>
        <p:txBody>
          <a:bodyPr wrap="square" lIns="0" tIns="0" rIns="0" bIns="0" rtlCol="0">
            <a:spAutoFit/>
          </a:bodyPr>
          <a:lstStyle/>
          <a:p>
            <a:pPr marL="0" marR="0" lvl="0" indent="0" algn="l" defTabSz="914400" rtl="0" eaLnBrk="1" fontAlgn="auto" latinLnBrk="0" hangingPunct="1">
              <a:lnSpc>
                <a:spcPct val="87000"/>
              </a:lnSpc>
              <a:spcBef>
                <a:spcPts val="0"/>
              </a:spcBef>
              <a:spcAft>
                <a:spcPts val="0"/>
              </a:spcAft>
              <a:buClrTx/>
              <a:buSzTx/>
              <a:buFontTx/>
              <a:buNone/>
              <a:tabLst/>
              <a:defRPr/>
            </a:pPr>
            <a:r>
              <a:rPr kumimoji="0" lang="en-US" sz="55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Thank you</a:t>
            </a:r>
          </a:p>
        </p:txBody>
      </p:sp>
      <p:grpSp>
        <p:nvGrpSpPr>
          <p:cNvPr id="2" name="Group 1">
            <a:extLst>
              <a:ext uri="{FF2B5EF4-FFF2-40B4-BE49-F238E27FC236}">
                <a16:creationId xmlns:a16="http://schemas.microsoft.com/office/drawing/2014/main" id="{33C3CF42-1576-4671-A7C3-E1DE07182663}"/>
              </a:ext>
            </a:extLst>
          </p:cNvPr>
          <p:cNvGrpSpPr/>
          <p:nvPr userDrawn="1"/>
        </p:nvGrpSpPr>
        <p:grpSpPr>
          <a:xfrm>
            <a:off x="1631429" y="2378044"/>
            <a:ext cx="937502" cy="166848"/>
            <a:chOff x="1631429" y="2378044"/>
            <a:chExt cx="937502" cy="166848"/>
          </a:xfrm>
          <a:solidFill>
            <a:schemeClr val="tx1"/>
          </a:solidFill>
        </p:grpSpPr>
        <p:sp>
          <p:nvSpPr>
            <p:cNvPr id="45" name="Freeform 12">
              <a:extLst>
                <a:ext uri="{FF2B5EF4-FFF2-40B4-BE49-F238E27FC236}">
                  <a16:creationId xmlns:a16="http://schemas.microsoft.com/office/drawing/2014/main" id="{A627BAD2-8D69-4928-B16D-595E55F96BC6}"/>
                </a:ext>
              </a:extLst>
            </p:cNvPr>
            <p:cNvSpPr>
              <a:spLocks noChangeAspect="1"/>
            </p:cNvSpPr>
            <p:nvPr/>
          </p:nvSpPr>
          <p:spPr bwMode="gray">
            <a:xfrm>
              <a:off x="1815836" y="2378661"/>
              <a:ext cx="204261" cy="165982"/>
            </a:xfrm>
            <a:custGeom>
              <a:avLst/>
              <a:gdLst>
                <a:gd name="T0" fmla="*/ 800 w 800"/>
                <a:gd name="T1" fmla="*/ 77 h 650"/>
                <a:gd name="T2" fmla="*/ 706 w 800"/>
                <a:gd name="T3" fmla="*/ 103 h 650"/>
                <a:gd name="T4" fmla="*/ 778 w 800"/>
                <a:gd name="T5" fmla="*/ 12 h 650"/>
                <a:gd name="T6" fmla="*/ 674 w 800"/>
                <a:gd name="T7" fmla="*/ 52 h 650"/>
                <a:gd name="T8" fmla="*/ 554 w 800"/>
                <a:gd name="T9" fmla="*/ 0 h 650"/>
                <a:gd name="T10" fmla="*/ 390 w 800"/>
                <a:gd name="T11" fmla="*/ 164 h 650"/>
                <a:gd name="T12" fmla="*/ 394 w 800"/>
                <a:gd name="T13" fmla="*/ 201 h 650"/>
                <a:gd name="T14" fmla="*/ 56 w 800"/>
                <a:gd name="T15" fmla="*/ 30 h 650"/>
                <a:gd name="T16" fmla="*/ 33 w 800"/>
                <a:gd name="T17" fmla="*/ 112 h 650"/>
                <a:gd name="T18" fmla="*/ 106 w 800"/>
                <a:gd name="T19" fmla="*/ 249 h 650"/>
                <a:gd name="T20" fmla="*/ 32 w 800"/>
                <a:gd name="T21" fmla="*/ 229 h 650"/>
                <a:gd name="T22" fmla="*/ 32 w 800"/>
                <a:gd name="T23" fmla="*/ 231 h 650"/>
                <a:gd name="T24" fmla="*/ 164 w 800"/>
                <a:gd name="T25" fmla="*/ 392 h 650"/>
                <a:gd name="T26" fmla="*/ 121 w 800"/>
                <a:gd name="T27" fmla="*/ 397 h 650"/>
                <a:gd name="T28" fmla="*/ 90 w 800"/>
                <a:gd name="T29" fmla="*/ 394 h 650"/>
                <a:gd name="T30" fmla="*/ 243 w 800"/>
                <a:gd name="T31" fmla="*/ 508 h 650"/>
                <a:gd name="T32" fmla="*/ 39 w 800"/>
                <a:gd name="T33" fmla="*/ 579 h 650"/>
                <a:gd name="T34" fmla="*/ 0 w 800"/>
                <a:gd name="T35" fmla="*/ 576 h 650"/>
                <a:gd name="T36" fmla="*/ 252 w 800"/>
                <a:gd name="T37" fmla="*/ 650 h 650"/>
                <a:gd name="T38" fmla="*/ 719 w 800"/>
                <a:gd name="T39" fmla="*/ 183 h 650"/>
                <a:gd name="T40" fmla="*/ 718 w 800"/>
                <a:gd name="T41" fmla="*/ 162 h 650"/>
                <a:gd name="T42" fmla="*/ 800 w 800"/>
                <a:gd name="T43" fmla="*/ 77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0" h="650">
                  <a:moveTo>
                    <a:pt x="800" y="77"/>
                  </a:moveTo>
                  <a:cubicBezTo>
                    <a:pt x="771" y="90"/>
                    <a:pt x="739" y="99"/>
                    <a:pt x="706" y="103"/>
                  </a:cubicBezTo>
                  <a:cubicBezTo>
                    <a:pt x="740" y="82"/>
                    <a:pt x="766" y="50"/>
                    <a:pt x="778" y="12"/>
                  </a:cubicBezTo>
                  <a:cubicBezTo>
                    <a:pt x="746" y="31"/>
                    <a:pt x="711" y="44"/>
                    <a:pt x="674" y="52"/>
                  </a:cubicBezTo>
                  <a:cubicBezTo>
                    <a:pt x="644" y="20"/>
                    <a:pt x="601" y="0"/>
                    <a:pt x="554" y="0"/>
                  </a:cubicBezTo>
                  <a:cubicBezTo>
                    <a:pt x="463" y="0"/>
                    <a:pt x="390" y="73"/>
                    <a:pt x="390" y="164"/>
                  </a:cubicBezTo>
                  <a:cubicBezTo>
                    <a:pt x="390" y="177"/>
                    <a:pt x="391" y="189"/>
                    <a:pt x="394" y="201"/>
                  </a:cubicBezTo>
                  <a:cubicBezTo>
                    <a:pt x="258" y="195"/>
                    <a:pt x="137" y="129"/>
                    <a:pt x="56" y="30"/>
                  </a:cubicBezTo>
                  <a:cubicBezTo>
                    <a:pt x="42" y="54"/>
                    <a:pt x="33" y="82"/>
                    <a:pt x="33" y="112"/>
                  </a:cubicBezTo>
                  <a:cubicBezTo>
                    <a:pt x="33" y="169"/>
                    <a:pt x="62" y="220"/>
                    <a:pt x="106" y="249"/>
                  </a:cubicBezTo>
                  <a:cubicBezTo>
                    <a:pt x="80" y="248"/>
                    <a:pt x="54" y="241"/>
                    <a:pt x="32" y="229"/>
                  </a:cubicBezTo>
                  <a:cubicBezTo>
                    <a:pt x="32" y="229"/>
                    <a:pt x="32" y="230"/>
                    <a:pt x="32" y="231"/>
                  </a:cubicBezTo>
                  <a:cubicBezTo>
                    <a:pt x="32" y="310"/>
                    <a:pt x="89" y="376"/>
                    <a:pt x="164" y="392"/>
                  </a:cubicBezTo>
                  <a:cubicBezTo>
                    <a:pt x="150" y="395"/>
                    <a:pt x="136" y="397"/>
                    <a:pt x="121" y="397"/>
                  </a:cubicBezTo>
                  <a:cubicBezTo>
                    <a:pt x="110" y="397"/>
                    <a:pt x="100" y="396"/>
                    <a:pt x="90" y="394"/>
                  </a:cubicBezTo>
                  <a:cubicBezTo>
                    <a:pt x="111" y="460"/>
                    <a:pt x="171" y="507"/>
                    <a:pt x="243" y="508"/>
                  </a:cubicBezTo>
                  <a:cubicBezTo>
                    <a:pt x="187" y="552"/>
                    <a:pt x="116" y="579"/>
                    <a:pt x="39" y="579"/>
                  </a:cubicBezTo>
                  <a:cubicBezTo>
                    <a:pt x="26" y="579"/>
                    <a:pt x="13" y="578"/>
                    <a:pt x="0" y="576"/>
                  </a:cubicBezTo>
                  <a:cubicBezTo>
                    <a:pt x="73" y="623"/>
                    <a:pt x="159" y="650"/>
                    <a:pt x="252" y="650"/>
                  </a:cubicBezTo>
                  <a:cubicBezTo>
                    <a:pt x="553" y="650"/>
                    <a:pt x="719" y="400"/>
                    <a:pt x="719" y="183"/>
                  </a:cubicBezTo>
                  <a:cubicBezTo>
                    <a:pt x="719" y="176"/>
                    <a:pt x="718" y="169"/>
                    <a:pt x="718" y="162"/>
                  </a:cubicBezTo>
                  <a:cubicBezTo>
                    <a:pt x="750" y="139"/>
                    <a:pt x="778" y="110"/>
                    <a:pt x="800" y="77"/>
                  </a:cubicBez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nvGrpSpPr>
            <p:cNvPr id="46" name="Group 5">
              <a:extLst>
                <a:ext uri="{FF2B5EF4-FFF2-40B4-BE49-F238E27FC236}">
                  <a16:creationId xmlns:a16="http://schemas.microsoft.com/office/drawing/2014/main" id="{0162444D-2A2A-46E3-9507-C0CB7E7AA354}"/>
                </a:ext>
              </a:extLst>
            </p:cNvPr>
            <p:cNvGrpSpPr>
              <a:grpSpLocks noChangeAspect="1"/>
            </p:cNvGrpSpPr>
            <p:nvPr/>
          </p:nvGrpSpPr>
          <p:grpSpPr bwMode="gray">
            <a:xfrm>
              <a:off x="2127148" y="2378659"/>
              <a:ext cx="166513" cy="164554"/>
              <a:chOff x="3331" y="1656"/>
              <a:chExt cx="1020" cy="1008"/>
            </a:xfrm>
            <a:grpFill/>
          </p:grpSpPr>
          <p:sp>
            <p:nvSpPr>
              <p:cNvPr id="48" name="Freeform 6">
                <a:extLst>
                  <a:ext uri="{FF2B5EF4-FFF2-40B4-BE49-F238E27FC236}">
                    <a16:creationId xmlns:a16="http://schemas.microsoft.com/office/drawing/2014/main" id="{77DD6462-B80E-4A66-A3F2-2A93DA872171}"/>
                  </a:ext>
                </a:extLst>
              </p:cNvPr>
              <p:cNvSpPr>
                <a:spLocks noEditPoints="1"/>
              </p:cNvSpPr>
              <p:nvPr/>
            </p:nvSpPr>
            <p:spPr bwMode="gray">
              <a:xfrm>
                <a:off x="3331" y="1656"/>
                <a:ext cx="232" cy="1008"/>
              </a:xfrm>
              <a:custGeom>
                <a:avLst/>
                <a:gdLst>
                  <a:gd name="T0" fmla="*/ 98 w 98"/>
                  <a:gd name="T1" fmla="*/ 46 h 427"/>
                  <a:gd name="T2" fmla="*/ 48 w 98"/>
                  <a:gd name="T3" fmla="*/ 92 h 427"/>
                  <a:gd name="T4" fmla="*/ 0 w 98"/>
                  <a:gd name="T5" fmla="*/ 46 h 427"/>
                  <a:gd name="T6" fmla="*/ 49 w 98"/>
                  <a:gd name="T7" fmla="*/ 0 h 427"/>
                  <a:gd name="T8" fmla="*/ 98 w 98"/>
                  <a:gd name="T9" fmla="*/ 46 h 427"/>
                  <a:gd name="T10" fmla="*/ 2 w 98"/>
                  <a:gd name="T11" fmla="*/ 427 h 427"/>
                  <a:gd name="T12" fmla="*/ 2 w 98"/>
                  <a:gd name="T13" fmla="*/ 129 h 427"/>
                  <a:gd name="T14" fmla="*/ 95 w 98"/>
                  <a:gd name="T15" fmla="*/ 129 h 427"/>
                  <a:gd name="T16" fmla="*/ 95 w 98"/>
                  <a:gd name="T17" fmla="*/ 427 h 427"/>
                  <a:gd name="T18" fmla="*/ 2 w 98"/>
                  <a:gd name="T19" fmla="*/ 427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8" h="427">
                    <a:moveTo>
                      <a:pt x="98" y="46"/>
                    </a:moveTo>
                    <a:cubicBezTo>
                      <a:pt x="98" y="72"/>
                      <a:pt x="79" y="92"/>
                      <a:pt x="48" y="92"/>
                    </a:cubicBezTo>
                    <a:cubicBezTo>
                      <a:pt x="18" y="92"/>
                      <a:pt x="0" y="72"/>
                      <a:pt x="0" y="46"/>
                    </a:cubicBezTo>
                    <a:cubicBezTo>
                      <a:pt x="0" y="20"/>
                      <a:pt x="19" y="0"/>
                      <a:pt x="49" y="0"/>
                    </a:cubicBezTo>
                    <a:cubicBezTo>
                      <a:pt x="79" y="0"/>
                      <a:pt x="97" y="20"/>
                      <a:pt x="98" y="46"/>
                    </a:cubicBezTo>
                    <a:close/>
                    <a:moveTo>
                      <a:pt x="2" y="427"/>
                    </a:moveTo>
                    <a:cubicBezTo>
                      <a:pt x="2" y="129"/>
                      <a:pt x="2" y="129"/>
                      <a:pt x="2" y="129"/>
                    </a:cubicBezTo>
                    <a:cubicBezTo>
                      <a:pt x="95" y="129"/>
                      <a:pt x="95" y="129"/>
                      <a:pt x="95" y="129"/>
                    </a:cubicBezTo>
                    <a:cubicBezTo>
                      <a:pt x="95" y="427"/>
                      <a:pt x="95" y="427"/>
                      <a:pt x="95" y="427"/>
                    </a:cubicBezTo>
                    <a:lnTo>
                      <a:pt x="2" y="4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sp>
            <p:nvSpPr>
              <p:cNvPr id="49" name="Freeform 7">
                <a:extLst>
                  <a:ext uri="{FF2B5EF4-FFF2-40B4-BE49-F238E27FC236}">
                    <a16:creationId xmlns:a16="http://schemas.microsoft.com/office/drawing/2014/main" id="{3438D5A0-89DE-45B0-9C57-B125F96DE5CC}"/>
                  </a:ext>
                </a:extLst>
              </p:cNvPr>
              <p:cNvSpPr>
                <a:spLocks/>
              </p:cNvSpPr>
              <p:nvPr/>
            </p:nvSpPr>
            <p:spPr bwMode="gray">
              <a:xfrm>
                <a:off x="3681" y="1944"/>
                <a:ext cx="670" cy="720"/>
              </a:xfrm>
              <a:custGeom>
                <a:avLst/>
                <a:gdLst>
                  <a:gd name="T0" fmla="*/ 2 w 284"/>
                  <a:gd name="T1" fmla="*/ 102 h 305"/>
                  <a:gd name="T2" fmla="*/ 0 w 284"/>
                  <a:gd name="T3" fmla="*/ 7 h 305"/>
                  <a:gd name="T4" fmla="*/ 80 w 284"/>
                  <a:gd name="T5" fmla="*/ 7 h 305"/>
                  <a:gd name="T6" fmla="*/ 84 w 284"/>
                  <a:gd name="T7" fmla="*/ 48 h 305"/>
                  <a:gd name="T8" fmla="*/ 86 w 284"/>
                  <a:gd name="T9" fmla="*/ 48 h 305"/>
                  <a:gd name="T10" fmla="*/ 178 w 284"/>
                  <a:gd name="T11" fmla="*/ 0 h 305"/>
                  <a:gd name="T12" fmla="*/ 284 w 284"/>
                  <a:gd name="T13" fmla="*/ 129 h 305"/>
                  <a:gd name="T14" fmla="*/ 284 w 284"/>
                  <a:gd name="T15" fmla="*/ 305 h 305"/>
                  <a:gd name="T16" fmla="*/ 192 w 284"/>
                  <a:gd name="T17" fmla="*/ 305 h 305"/>
                  <a:gd name="T18" fmla="*/ 192 w 284"/>
                  <a:gd name="T19" fmla="*/ 140 h 305"/>
                  <a:gd name="T20" fmla="*/ 145 w 284"/>
                  <a:gd name="T21" fmla="*/ 75 h 305"/>
                  <a:gd name="T22" fmla="*/ 98 w 284"/>
                  <a:gd name="T23" fmla="*/ 110 h 305"/>
                  <a:gd name="T24" fmla="*/ 94 w 284"/>
                  <a:gd name="T25" fmla="*/ 133 h 305"/>
                  <a:gd name="T26" fmla="*/ 94 w 284"/>
                  <a:gd name="T27" fmla="*/ 305 h 305"/>
                  <a:gd name="T28" fmla="*/ 2 w 284"/>
                  <a:gd name="T29" fmla="*/ 305 h 305"/>
                  <a:gd name="T30" fmla="*/ 2 w 284"/>
                  <a:gd name="T31" fmla="*/ 102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4" h="305">
                    <a:moveTo>
                      <a:pt x="2" y="102"/>
                    </a:moveTo>
                    <a:cubicBezTo>
                      <a:pt x="2" y="65"/>
                      <a:pt x="1" y="34"/>
                      <a:pt x="0" y="7"/>
                    </a:cubicBezTo>
                    <a:cubicBezTo>
                      <a:pt x="80" y="7"/>
                      <a:pt x="80" y="7"/>
                      <a:pt x="80" y="7"/>
                    </a:cubicBezTo>
                    <a:cubicBezTo>
                      <a:pt x="84" y="48"/>
                      <a:pt x="84" y="48"/>
                      <a:pt x="84" y="48"/>
                    </a:cubicBezTo>
                    <a:cubicBezTo>
                      <a:pt x="86" y="48"/>
                      <a:pt x="86" y="48"/>
                      <a:pt x="86" y="48"/>
                    </a:cubicBezTo>
                    <a:cubicBezTo>
                      <a:pt x="98" y="29"/>
                      <a:pt x="128" y="0"/>
                      <a:pt x="178" y="0"/>
                    </a:cubicBezTo>
                    <a:cubicBezTo>
                      <a:pt x="239" y="0"/>
                      <a:pt x="284" y="41"/>
                      <a:pt x="284" y="129"/>
                    </a:cubicBezTo>
                    <a:cubicBezTo>
                      <a:pt x="284" y="305"/>
                      <a:pt x="284" y="305"/>
                      <a:pt x="284" y="305"/>
                    </a:cubicBezTo>
                    <a:cubicBezTo>
                      <a:pt x="192" y="305"/>
                      <a:pt x="192" y="305"/>
                      <a:pt x="192" y="305"/>
                    </a:cubicBezTo>
                    <a:cubicBezTo>
                      <a:pt x="192" y="140"/>
                      <a:pt x="192" y="140"/>
                      <a:pt x="192" y="140"/>
                    </a:cubicBezTo>
                    <a:cubicBezTo>
                      <a:pt x="192" y="101"/>
                      <a:pt x="178" y="75"/>
                      <a:pt x="145" y="75"/>
                    </a:cubicBezTo>
                    <a:cubicBezTo>
                      <a:pt x="119" y="75"/>
                      <a:pt x="104" y="93"/>
                      <a:pt x="98" y="110"/>
                    </a:cubicBezTo>
                    <a:cubicBezTo>
                      <a:pt x="95" y="116"/>
                      <a:pt x="94" y="124"/>
                      <a:pt x="94" y="133"/>
                    </a:cubicBezTo>
                    <a:cubicBezTo>
                      <a:pt x="94" y="305"/>
                      <a:pt x="94" y="305"/>
                      <a:pt x="94" y="305"/>
                    </a:cubicBezTo>
                    <a:cubicBezTo>
                      <a:pt x="2" y="305"/>
                      <a:pt x="2" y="305"/>
                      <a:pt x="2" y="305"/>
                    </a:cubicBezTo>
                    <a:lnTo>
                      <a:pt x="2"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sp>
          <p:nvSpPr>
            <p:cNvPr id="47" name="Freeform 5">
              <a:extLst>
                <a:ext uri="{FF2B5EF4-FFF2-40B4-BE49-F238E27FC236}">
                  <a16:creationId xmlns:a16="http://schemas.microsoft.com/office/drawing/2014/main" id="{9B2BAAC6-7CCD-4529-8455-659FC8953183}"/>
                </a:ext>
              </a:extLst>
            </p:cNvPr>
            <p:cNvSpPr>
              <a:spLocks/>
            </p:cNvSpPr>
            <p:nvPr/>
          </p:nvSpPr>
          <p:spPr bwMode="gray">
            <a:xfrm>
              <a:off x="1631429" y="2378044"/>
              <a:ext cx="77357" cy="166848"/>
            </a:xfrm>
            <a:custGeom>
              <a:avLst/>
              <a:gdLst>
                <a:gd name="T0" fmla="*/ 60 w 90"/>
                <a:gd name="T1" fmla="*/ 193 h 193"/>
                <a:gd name="T2" fmla="*/ 20 w 90"/>
                <a:gd name="T3" fmla="*/ 193 h 193"/>
                <a:gd name="T4" fmla="*/ 20 w 90"/>
                <a:gd name="T5" fmla="*/ 97 h 193"/>
                <a:gd name="T6" fmla="*/ 0 w 90"/>
                <a:gd name="T7" fmla="*/ 97 h 193"/>
                <a:gd name="T8" fmla="*/ 0 w 90"/>
                <a:gd name="T9" fmla="*/ 63 h 193"/>
                <a:gd name="T10" fmla="*/ 20 w 90"/>
                <a:gd name="T11" fmla="*/ 63 h 193"/>
                <a:gd name="T12" fmla="*/ 20 w 90"/>
                <a:gd name="T13" fmla="*/ 44 h 193"/>
                <a:gd name="T14" fmla="*/ 63 w 90"/>
                <a:gd name="T15" fmla="*/ 0 h 193"/>
                <a:gd name="T16" fmla="*/ 89 w 90"/>
                <a:gd name="T17" fmla="*/ 0 h 193"/>
                <a:gd name="T18" fmla="*/ 89 w 90"/>
                <a:gd name="T19" fmla="*/ 34 h 193"/>
                <a:gd name="T20" fmla="*/ 73 w 90"/>
                <a:gd name="T21" fmla="*/ 34 h 193"/>
                <a:gd name="T22" fmla="*/ 60 w 90"/>
                <a:gd name="T23" fmla="*/ 47 h 193"/>
                <a:gd name="T24" fmla="*/ 60 w 90"/>
                <a:gd name="T25" fmla="*/ 63 h 193"/>
                <a:gd name="T26" fmla="*/ 90 w 90"/>
                <a:gd name="T27" fmla="*/ 63 h 193"/>
                <a:gd name="T28" fmla="*/ 86 w 90"/>
                <a:gd name="T29" fmla="*/ 97 h 193"/>
                <a:gd name="T30" fmla="*/ 60 w 90"/>
                <a:gd name="T31" fmla="*/ 97 h 193"/>
                <a:gd name="T32" fmla="*/ 60 w 90"/>
                <a:gd name="T33" fmla="*/ 193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0" h="193">
                  <a:moveTo>
                    <a:pt x="60" y="193"/>
                  </a:moveTo>
                  <a:cubicBezTo>
                    <a:pt x="20" y="193"/>
                    <a:pt x="20" y="193"/>
                    <a:pt x="20" y="193"/>
                  </a:cubicBezTo>
                  <a:cubicBezTo>
                    <a:pt x="20" y="97"/>
                    <a:pt x="20" y="97"/>
                    <a:pt x="20" y="97"/>
                  </a:cubicBezTo>
                  <a:cubicBezTo>
                    <a:pt x="0" y="97"/>
                    <a:pt x="0" y="97"/>
                    <a:pt x="0" y="97"/>
                  </a:cubicBezTo>
                  <a:cubicBezTo>
                    <a:pt x="0" y="63"/>
                    <a:pt x="0" y="63"/>
                    <a:pt x="0" y="63"/>
                  </a:cubicBezTo>
                  <a:cubicBezTo>
                    <a:pt x="20" y="63"/>
                    <a:pt x="20" y="63"/>
                    <a:pt x="20" y="63"/>
                  </a:cubicBezTo>
                  <a:cubicBezTo>
                    <a:pt x="20" y="44"/>
                    <a:pt x="20" y="44"/>
                    <a:pt x="20" y="44"/>
                  </a:cubicBezTo>
                  <a:cubicBezTo>
                    <a:pt x="20" y="16"/>
                    <a:pt x="31" y="0"/>
                    <a:pt x="63" y="0"/>
                  </a:cubicBezTo>
                  <a:cubicBezTo>
                    <a:pt x="89" y="0"/>
                    <a:pt x="89" y="0"/>
                    <a:pt x="89" y="0"/>
                  </a:cubicBezTo>
                  <a:cubicBezTo>
                    <a:pt x="89" y="34"/>
                    <a:pt x="89" y="34"/>
                    <a:pt x="89" y="34"/>
                  </a:cubicBezTo>
                  <a:cubicBezTo>
                    <a:pt x="73" y="34"/>
                    <a:pt x="73" y="34"/>
                    <a:pt x="73" y="34"/>
                  </a:cubicBezTo>
                  <a:cubicBezTo>
                    <a:pt x="60" y="34"/>
                    <a:pt x="60" y="38"/>
                    <a:pt x="60" y="47"/>
                  </a:cubicBezTo>
                  <a:cubicBezTo>
                    <a:pt x="60" y="63"/>
                    <a:pt x="60" y="63"/>
                    <a:pt x="60" y="63"/>
                  </a:cubicBezTo>
                  <a:cubicBezTo>
                    <a:pt x="90" y="63"/>
                    <a:pt x="90" y="63"/>
                    <a:pt x="90" y="63"/>
                  </a:cubicBezTo>
                  <a:cubicBezTo>
                    <a:pt x="86" y="97"/>
                    <a:pt x="86" y="97"/>
                    <a:pt x="86" y="97"/>
                  </a:cubicBezTo>
                  <a:cubicBezTo>
                    <a:pt x="60" y="97"/>
                    <a:pt x="60" y="97"/>
                    <a:pt x="60" y="97"/>
                  </a:cubicBezTo>
                  <a:lnTo>
                    <a:pt x="60" y="193"/>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nvGrpSpPr>
            <p:cNvPr id="17" name="Group 4">
              <a:extLst>
                <a:ext uri="{FF2B5EF4-FFF2-40B4-BE49-F238E27FC236}">
                  <a16:creationId xmlns:a16="http://schemas.microsoft.com/office/drawing/2014/main" id="{45BC3658-887C-4005-B502-CD34B4A8B984}"/>
                </a:ext>
              </a:extLst>
            </p:cNvPr>
            <p:cNvGrpSpPr>
              <a:grpSpLocks noChangeAspect="1"/>
            </p:cNvGrpSpPr>
            <p:nvPr userDrawn="1"/>
          </p:nvGrpSpPr>
          <p:grpSpPr bwMode="auto">
            <a:xfrm>
              <a:off x="2404478" y="2378640"/>
              <a:ext cx="164453" cy="164592"/>
              <a:chOff x="2653" y="972"/>
              <a:chExt cx="2372" cy="2374"/>
            </a:xfrm>
            <a:grpFill/>
          </p:grpSpPr>
          <p:sp>
            <p:nvSpPr>
              <p:cNvPr id="18" name="Freeform 5">
                <a:extLst>
                  <a:ext uri="{FF2B5EF4-FFF2-40B4-BE49-F238E27FC236}">
                    <a16:creationId xmlns:a16="http://schemas.microsoft.com/office/drawing/2014/main" id="{FF03A465-2F31-477B-B99B-649410511F1D}"/>
                  </a:ext>
                </a:extLst>
              </p:cNvPr>
              <p:cNvSpPr>
                <a:spLocks noEditPoints="1"/>
              </p:cNvSpPr>
              <p:nvPr userDrawn="1"/>
            </p:nvSpPr>
            <p:spPr bwMode="auto">
              <a:xfrm>
                <a:off x="2653" y="972"/>
                <a:ext cx="2372" cy="2374"/>
              </a:xfrm>
              <a:custGeom>
                <a:avLst/>
                <a:gdLst>
                  <a:gd name="T0" fmla="*/ 1008 w 2016"/>
                  <a:gd name="T1" fmla="*/ 182 h 2016"/>
                  <a:gd name="T2" fmla="*/ 1415 w 2016"/>
                  <a:gd name="T3" fmla="*/ 188 h 2016"/>
                  <a:gd name="T4" fmla="*/ 1602 w 2016"/>
                  <a:gd name="T5" fmla="*/ 222 h 2016"/>
                  <a:gd name="T6" fmla="*/ 1718 w 2016"/>
                  <a:gd name="T7" fmla="*/ 298 h 2016"/>
                  <a:gd name="T8" fmla="*/ 1794 w 2016"/>
                  <a:gd name="T9" fmla="*/ 414 h 2016"/>
                  <a:gd name="T10" fmla="*/ 1828 w 2016"/>
                  <a:gd name="T11" fmla="*/ 601 h 2016"/>
                  <a:gd name="T12" fmla="*/ 1834 w 2016"/>
                  <a:gd name="T13" fmla="*/ 1008 h 2016"/>
                  <a:gd name="T14" fmla="*/ 1828 w 2016"/>
                  <a:gd name="T15" fmla="*/ 1415 h 2016"/>
                  <a:gd name="T16" fmla="*/ 1794 w 2016"/>
                  <a:gd name="T17" fmla="*/ 1602 h 2016"/>
                  <a:gd name="T18" fmla="*/ 1718 w 2016"/>
                  <a:gd name="T19" fmla="*/ 1718 h 2016"/>
                  <a:gd name="T20" fmla="*/ 1602 w 2016"/>
                  <a:gd name="T21" fmla="*/ 1794 h 2016"/>
                  <a:gd name="T22" fmla="*/ 1415 w 2016"/>
                  <a:gd name="T23" fmla="*/ 1828 h 2016"/>
                  <a:gd name="T24" fmla="*/ 1008 w 2016"/>
                  <a:gd name="T25" fmla="*/ 1834 h 2016"/>
                  <a:gd name="T26" fmla="*/ 601 w 2016"/>
                  <a:gd name="T27" fmla="*/ 1828 h 2016"/>
                  <a:gd name="T28" fmla="*/ 414 w 2016"/>
                  <a:gd name="T29" fmla="*/ 1794 h 2016"/>
                  <a:gd name="T30" fmla="*/ 298 w 2016"/>
                  <a:gd name="T31" fmla="*/ 1718 h 2016"/>
                  <a:gd name="T32" fmla="*/ 222 w 2016"/>
                  <a:gd name="T33" fmla="*/ 1602 h 2016"/>
                  <a:gd name="T34" fmla="*/ 188 w 2016"/>
                  <a:gd name="T35" fmla="*/ 1415 h 2016"/>
                  <a:gd name="T36" fmla="*/ 182 w 2016"/>
                  <a:gd name="T37" fmla="*/ 1008 h 2016"/>
                  <a:gd name="T38" fmla="*/ 188 w 2016"/>
                  <a:gd name="T39" fmla="*/ 601 h 2016"/>
                  <a:gd name="T40" fmla="*/ 222 w 2016"/>
                  <a:gd name="T41" fmla="*/ 414 h 2016"/>
                  <a:gd name="T42" fmla="*/ 298 w 2016"/>
                  <a:gd name="T43" fmla="*/ 298 h 2016"/>
                  <a:gd name="T44" fmla="*/ 414 w 2016"/>
                  <a:gd name="T45" fmla="*/ 222 h 2016"/>
                  <a:gd name="T46" fmla="*/ 601 w 2016"/>
                  <a:gd name="T47" fmla="*/ 188 h 2016"/>
                  <a:gd name="T48" fmla="*/ 1008 w 2016"/>
                  <a:gd name="T49" fmla="*/ 182 h 2016"/>
                  <a:gd name="T50" fmla="*/ 1008 w 2016"/>
                  <a:gd name="T51" fmla="*/ 0 h 2016"/>
                  <a:gd name="T52" fmla="*/ 593 w 2016"/>
                  <a:gd name="T53" fmla="*/ 6 h 2016"/>
                  <a:gd name="T54" fmla="*/ 348 w 2016"/>
                  <a:gd name="T55" fmla="*/ 53 h 2016"/>
                  <a:gd name="T56" fmla="*/ 169 w 2016"/>
                  <a:gd name="T57" fmla="*/ 169 h 2016"/>
                  <a:gd name="T58" fmla="*/ 53 w 2016"/>
                  <a:gd name="T59" fmla="*/ 348 h 2016"/>
                  <a:gd name="T60" fmla="*/ 6 w 2016"/>
                  <a:gd name="T61" fmla="*/ 593 h 2016"/>
                  <a:gd name="T62" fmla="*/ 0 w 2016"/>
                  <a:gd name="T63" fmla="*/ 1008 h 2016"/>
                  <a:gd name="T64" fmla="*/ 6 w 2016"/>
                  <a:gd name="T65" fmla="*/ 1423 h 2016"/>
                  <a:gd name="T66" fmla="*/ 53 w 2016"/>
                  <a:gd name="T67" fmla="*/ 1668 h 2016"/>
                  <a:gd name="T68" fmla="*/ 169 w 2016"/>
                  <a:gd name="T69" fmla="*/ 1847 h 2016"/>
                  <a:gd name="T70" fmla="*/ 348 w 2016"/>
                  <a:gd name="T71" fmla="*/ 1963 h 2016"/>
                  <a:gd name="T72" fmla="*/ 593 w 2016"/>
                  <a:gd name="T73" fmla="*/ 2010 h 2016"/>
                  <a:gd name="T74" fmla="*/ 1008 w 2016"/>
                  <a:gd name="T75" fmla="*/ 2016 h 2016"/>
                  <a:gd name="T76" fmla="*/ 1423 w 2016"/>
                  <a:gd name="T77" fmla="*/ 2010 h 2016"/>
                  <a:gd name="T78" fmla="*/ 1668 w 2016"/>
                  <a:gd name="T79" fmla="*/ 1963 h 2016"/>
                  <a:gd name="T80" fmla="*/ 1847 w 2016"/>
                  <a:gd name="T81" fmla="*/ 1847 h 2016"/>
                  <a:gd name="T82" fmla="*/ 1963 w 2016"/>
                  <a:gd name="T83" fmla="*/ 1668 h 2016"/>
                  <a:gd name="T84" fmla="*/ 2010 w 2016"/>
                  <a:gd name="T85" fmla="*/ 1423 h 2016"/>
                  <a:gd name="T86" fmla="*/ 2016 w 2016"/>
                  <a:gd name="T87" fmla="*/ 1008 h 2016"/>
                  <a:gd name="T88" fmla="*/ 2010 w 2016"/>
                  <a:gd name="T89" fmla="*/ 593 h 2016"/>
                  <a:gd name="T90" fmla="*/ 1963 w 2016"/>
                  <a:gd name="T91" fmla="*/ 348 h 2016"/>
                  <a:gd name="T92" fmla="*/ 1847 w 2016"/>
                  <a:gd name="T93" fmla="*/ 169 h 2016"/>
                  <a:gd name="T94" fmla="*/ 1668 w 2016"/>
                  <a:gd name="T95" fmla="*/ 53 h 2016"/>
                  <a:gd name="T96" fmla="*/ 1423 w 2016"/>
                  <a:gd name="T97" fmla="*/ 6 h 2016"/>
                  <a:gd name="T98" fmla="*/ 1008 w 2016"/>
                  <a:gd name="T99" fmla="*/ 0 h 2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016" h="2016">
                    <a:moveTo>
                      <a:pt x="1008" y="182"/>
                    </a:moveTo>
                    <a:cubicBezTo>
                      <a:pt x="1277" y="182"/>
                      <a:pt x="1309" y="183"/>
                      <a:pt x="1415" y="188"/>
                    </a:cubicBezTo>
                    <a:cubicBezTo>
                      <a:pt x="1513" y="192"/>
                      <a:pt x="1567" y="209"/>
                      <a:pt x="1602" y="222"/>
                    </a:cubicBezTo>
                    <a:cubicBezTo>
                      <a:pt x="1649" y="241"/>
                      <a:pt x="1683" y="263"/>
                      <a:pt x="1718" y="298"/>
                    </a:cubicBezTo>
                    <a:cubicBezTo>
                      <a:pt x="1753" y="333"/>
                      <a:pt x="1775" y="367"/>
                      <a:pt x="1794" y="414"/>
                    </a:cubicBezTo>
                    <a:cubicBezTo>
                      <a:pt x="1807" y="449"/>
                      <a:pt x="1824" y="503"/>
                      <a:pt x="1828" y="601"/>
                    </a:cubicBezTo>
                    <a:cubicBezTo>
                      <a:pt x="1833" y="707"/>
                      <a:pt x="1834" y="739"/>
                      <a:pt x="1834" y="1008"/>
                    </a:cubicBezTo>
                    <a:cubicBezTo>
                      <a:pt x="1834" y="1277"/>
                      <a:pt x="1833" y="1309"/>
                      <a:pt x="1828" y="1415"/>
                    </a:cubicBezTo>
                    <a:cubicBezTo>
                      <a:pt x="1824" y="1513"/>
                      <a:pt x="1807" y="1567"/>
                      <a:pt x="1794" y="1602"/>
                    </a:cubicBezTo>
                    <a:cubicBezTo>
                      <a:pt x="1775" y="1649"/>
                      <a:pt x="1753" y="1683"/>
                      <a:pt x="1718" y="1718"/>
                    </a:cubicBezTo>
                    <a:cubicBezTo>
                      <a:pt x="1683" y="1753"/>
                      <a:pt x="1649" y="1775"/>
                      <a:pt x="1602" y="1794"/>
                    </a:cubicBezTo>
                    <a:cubicBezTo>
                      <a:pt x="1567" y="1807"/>
                      <a:pt x="1513" y="1824"/>
                      <a:pt x="1415" y="1828"/>
                    </a:cubicBezTo>
                    <a:cubicBezTo>
                      <a:pt x="1309" y="1833"/>
                      <a:pt x="1277" y="1834"/>
                      <a:pt x="1008" y="1834"/>
                    </a:cubicBezTo>
                    <a:cubicBezTo>
                      <a:pt x="739" y="1834"/>
                      <a:pt x="707" y="1833"/>
                      <a:pt x="601" y="1828"/>
                    </a:cubicBezTo>
                    <a:cubicBezTo>
                      <a:pt x="503" y="1824"/>
                      <a:pt x="449" y="1807"/>
                      <a:pt x="414" y="1794"/>
                    </a:cubicBezTo>
                    <a:cubicBezTo>
                      <a:pt x="367" y="1775"/>
                      <a:pt x="333" y="1753"/>
                      <a:pt x="298" y="1718"/>
                    </a:cubicBezTo>
                    <a:cubicBezTo>
                      <a:pt x="263" y="1683"/>
                      <a:pt x="241" y="1649"/>
                      <a:pt x="222" y="1602"/>
                    </a:cubicBezTo>
                    <a:cubicBezTo>
                      <a:pt x="209" y="1567"/>
                      <a:pt x="192" y="1513"/>
                      <a:pt x="188" y="1415"/>
                    </a:cubicBezTo>
                    <a:cubicBezTo>
                      <a:pt x="183" y="1309"/>
                      <a:pt x="182" y="1277"/>
                      <a:pt x="182" y="1008"/>
                    </a:cubicBezTo>
                    <a:cubicBezTo>
                      <a:pt x="182" y="739"/>
                      <a:pt x="183" y="707"/>
                      <a:pt x="188" y="601"/>
                    </a:cubicBezTo>
                    <a:cubicBezTo>
                      <a:pt x="192" y="503"/>
                      <a:pt x="209" y="449"/>
                      <a:pt x="222" y="414"/>
                    </a:cubicBezTo>
                    <a:cubicBezTo>
                      <a:pt x="241" y="367"/>
                      <a:pt x="263" y="333"/>
                      <a:pt x="298" y="298"/>
                    </a:cubicBezTo>
                    <a:cubicBezTo>
                      <a:pt x="333" y="263"/>
                      <a:pt x="367" y="241"/>
                      <a:pt x="414" y="222"/>
                    </a:cubicBezTo>
                    <a:cubicBezTo>
                      <a:pt x="449" y="209"/>
                      <a:pt x="503" y="192"/>
                      <a:pt x="601" y="188"/>
                    </a:cubicBezTo>
                    <a:cubicBezTo>
                      <a:pt x="707" y="183"/>
                      <a:pt x="739" y="182"/>
                      <a:pt x="1008" y="182"/>
                    </a:cubicBezTo>
                    <a:moveTo>
                      <a:pt x="1008" y="0"/>
                    </a:moveTo>
                    <a:cubicBezTo>
                      <a:pt x="734" y="0"/>
                      <a:pt x="700" y="1"/>
                      <a:pt x="593" y="6"/>
                    </a:cubicBezTo>
                    <a:cubicBezTo>
                      <a:pt x="485" y="11"/>
                      <a:pt x="412" y="28"/>
                      <a:pt x="348" y="53"/>
                    </a:cubicBezTo>
                    <a:cubicBezTo>
                      <a:pt x="282" y="79"/>
                      <a:pt x="225" y="113"/>
                      <a:pt x="169" y="169"/>
                    </a:cubicBezTo>
                    <a:cubicBezTo>
                      <a:pt x="113" y="225"/>
                      <a:pt x="79" y="282"/>
                      <a:pt x="53" y="348"/>
                    </a:cubicBezTo>
                    <a:cubicBezTo>
                      <a:pt x="28" y="412"/>
                      <a:pt x="11" y="485"/>
                      <a:pt x="6" y="593"/>
                    </a:cubicBezTo>
                    <a:cubicBezTo>
                      <a:pt x="1" y="700"/>
                      <a:pt x="0" y="734"/>
                      <a:pt x="0" y="1008"/>
                    </a:cubicBezTo>
                    <a:cubicBezTo>
                      <a:pt x="0" y="1282"/>
                      <a:pt x="1" y="1316"/>
                      <a:pt x="6" y="1423"/>
                    </a:cubicBezTo>
                    <a:cubicBezTo>
                      <a:pt x="11" y="1531"/>
                      <a:pt x="28" y="1604"/>
                      <a:pt x="53" y="1668"/>
                    </a:cubicBezTo>
                    <a:cubicBezTo>
                      <a:pt x="79" y="1734"/>
                      <a:pt x="113" y="1791"/>
                      <a:pt x="169" y="1847"/>
                    </a:cubicBezTo>
                    <a:cubicBezTo>
                      <a:pt x="225" y="1903"/>
                      <a:pt x="282" y="1937"/>
                      <a:pt x="348" y="1963"/>
                    </a:cubicBezTo>
                    <a:cubicBezTo>
                      <a:pt x="412" y="1988"/>
                      <a:pt x="485" y="2005"/>
                      <a:pt x="593" y="2010"/>
                    </a:cubicBezTo>
                    <a:cubicBezTo>
                      <a:pt x="700" y="2015"/>
                      <a:pt x="734" y="2016"/>
                      <a:pt x="1008" y="2016"/>
                    </a:cubicBezTo>
                    <a:cubicBezTo>
                      <a:pt x="1282" y="2016"/>
                      <a:pt x="1316" y="2015"/>
                      <a:pt x="1423" y="2010"/>
                    </a:cubicBezTo>
                    <a:cubicBezTo>
                      <a:pt x="1531" y="2005"/>
                      <a:pt x="1604" y="1988"/>
                      <a:pt x="1668" y="1963"/>
                    </a:cubicBezTo>
                    <a:cubicBezTo>
                      <a:pt x="1734" y="1937"/>
                      <a:pt x="1791" y="1903"/>
                      <a:pt x="1847" y="1847"/>
                    </a:cubicBezTo>
                    <a:cubicBezTo>
                      <a:pt x="1903" y="1791"/>
                      <a:pt x="1937" y="1734"/>
                      <a:pt x="1963" y="1668"/>
                    </a:cubicBezTo>
                    <a:cubicBezTo>
                      <a:pt x="1988" y="1604"/>
                      <a:pt x="2005" y="1531"/>
                      <a:pt x="2010" y="1423"/>
                    </a:cubicBezTo>
                    <a:cubicBezTo>
                      <a:pt x="2015" y="1316"/>
                      <a:pt x="2016" y="1282"/>
                      <a:pt x="2016" y="1008"/>
                    </a:cubicBezTo>
                    <a:cubicBezTo>
                      <a:pt x="2016" y="734"/>
                      <a:pt x="2015" y="700"/>
                      <a:pt x="2010" y="593"/>
                    </a:cubicBezTo>
                    <a:cubicBezTo>
                      <a:pt x="2005" y="485"/>
                      <a:pt x="1988" y="412"/>
                      <a:pt x="1963" y="348"/>
                    </a:cubicBezTo>
                    <a:cubicBezTo>
                      <a:pt x="1937" y="282"/>
                      <a:pt x="1903" y="225"/>
                      <a:pt x="1847" y="169"/>
                    </a:cubicBezTo>
                    <a:cubicBezTo>
                      <a:pt x="1791" y="113"/>
                      <a:pt x="1734" y="79"/>
                      <a:pt x="1668" y="53"/>
                    </a:cubicBezTo>
                    <a:cubicBezTo>
                      <a:pt x="1604" y="28"/>
                      <a:pt x="1531" y="11"/>
                      <a:pt x="1423" y="6"/>
                    </a:cubicBezTo>
                    <a:cubicBezTo>
                      <a:pt x="1316" y="1"/>
                      <a:pt x="1282" y="0"/>
                      <a:pt x="100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6">
                <a:extLst>
                  <a:ext uri="{FF2B5EF4-FFF2-40B4-BE49-F238E27FC236}">
                    <a16:creationId xmlns:a16="http://schemas.microsoft.com/office/drawing/2014/main" id="{DFC08468-A953-43DD-B035-D8A3808D90AF}"/>
                  </a:ext>
                </a:extLst>
              </p:cNvPr>
              <p:cNvSpPr>
                <a:spLocks noEditPoints="1"/>
              </p:cNvSpPr>
              <p:nvPr userDrawn="1"/>
            </p:nvSpPr>
            <p:spPr bwMode="auto">
              <a:xfrm>
                <a:off x="3231" y="1550"/>
                <a:ext cx="1216" cy="1218"/>
              </a:xfrm>
              <a:custGeom>
                <a:avLst/>
                <a:gdLst>
                  <a:gd name="T0" fmla="*/ 517 w 1034"/>
                  <a:gd name="T1" fmla="*/ 0 h 1034"/>
                  <a:gd name="T2" fmla="*/ 0 w 1034"/>
                  <a:gd name="T3" fmla="*/ 517 h 1034"/>
                  <a:gd name="T4" fmla="*/ 517 w 1034"/>
                  <a:gd name="T5" fmla="*/ 1034 h 1034"/>
                  <a:gd name="T6" fmla="*/ 1034 w 1034"/>
                  <a:gd name="T7" fmla="*/ 517 h 1034"/>
                  <a:gd name="T8" fmla="*/ 517 w 1034"/>
                  <a:gd name="T9" fmla="*/ 0 h 1034"/>
                  <a:gd name="T10" fmla="*/ 517 w 1034"/>
                  <a:gd name="T11" fmla="*/ 853 h 1034"/>
                  <a:gd name="T12" fmla="*/ 181 w 1034"/>
                  <a:gd name="T13" fmla="*/ 517 h 1034"/>
                  <a:gd name="T14" fmla="*/ 517 w 1034"/>
                  <a:gd name="T15" fmla="*/ 181 h 1034"/>
                  <a:gd name="T16" fmla="*/ 853 w 1034"/>
                  <a:gd name="T17" fmla="*/ 517 h 1034"/>
                  <a:gd name="T18" fmla="*/ 517 w 1034"/>
                  <a:gd name="T19" fmla="*/ 853 h 10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34" h="1034">
                    <a:moveTo>
                      <a:pt x="517" y="0"/>
                    </a:moveTo>
                    <a:cubicBezTo>
                      <a:pt x="231" y="0"/>
                      <a:pt x="0" y="231"/>
                      <a:pt x="0" y="517"/>
                    </a:cubicBezTo>
                    <a:cubicBezTo>
                      <a:pt x="0" y="803"/>
                      <a:pt x="231" y="1034"/>
                      <a:pt x="517" y="1034"/>
                    </a:cubicBezTo>
                    <a:cubicBezTo>
                      <a:pt x="803" y="1034"/>
                      <a:pt x="1034" y="803"/>
                      <a:pt x="1034" y="517"/>
                    </a:cubicBezTo>
                    <a:cubicBezTo>
                      <a:pt x="1034" y="231"/>
                      <a:pt x="803" y="0"/>
                      <a:pt x="517" y="0"/>
                    </a:cubicBezTo>
                    <a:close/>
                    <a:moveTo>
                      <a:pt x="517" y="853"/>
                    </a:moveTo>
                    <a:cubicBezTo>
                      <a:pt x="331" y="853"/>
                      <a:pt x="181" y="703"/>
                      <a:pt x="181" y="517"/>
                    </a:cubicBezTo>
                    <a:cubicBezTo>
                      <a:pt x="181" y="331"/>
                      <a:pt x="331" y="181"/>
                      <a:pt x="517" y="181"/>
                    </a:cubicBezTo>
                    <a:cubicBezTo>
                      <a:pt x="703" y="181"/>
                      <a:pt x="853" y="331"/>
                      <a:pt x="853" y="517"/>
                    </a:cubicBezTo>
                    <a:cubicBezTo>
                      <a:pt x="853" y="703"/>
                      <a:pt x="703" y="853"/>
                      <a:pt x="517" y="8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Oval 7">
                <a:extLst>
                  <a:ext uri="{FF2B5EF4-FFF2-40B4-BE49-F238E27FC236}">
                    <a16:creationId xmlns:a16="http://schemas.microsoft.com/office/drawing/2014/main" id="{64B85DF2-A11A-4979-B3FD-8C3E3624A552}"/>
                  </a:ext>
                </a:extLst>
              </p:cNvPr>
              <p:cNvSpPr>
                <a:spLocks noChangeArrowheads="1"/>
              </p:cNvSpPr>
              <p:nvPr userDrawn="1"/>
            </p:nvSpPr>
            <p:spPr bwMode="auto">
              <a:xfrm>
                <a:off x="4329" y="1383"/>
                <a:ext cx="285" cy="28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23" name="Freeform 5">
            <a:extLst>
              <a:ext uri="{FF2B5EF4-FFF2-40B4-BE49-F238E27FC236}">
                <a16:creationId xmlns:a16="http://schemas.microsoft.com/office/drawing/2014/main" id="{45C54419-1B65-407D-B124-61415759D697}"/>
              </a:ext>
            </a:extLst>
          </p:cNvPr>
          <p:cNvSpPr>
            <a:spLocks noChangeAspect="1" noEditPoints="1"/>
          </p:cNvSpPr>
          <p:nvPr userDrawn="1"/>
        </p:nvSpPr>
        <p:spPr bwMode="black">
          <a:xfrm>
            <a:off x="495300"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Sans Serif"/>
              <a:ea typeface="+mn-ea"/>
              <a:cs typeface="+mn-cs"/>
            </a:endParaRPr>
          </a:p>
        </p:txBody>
      </p:sp>
      <p:sp>
        <p:nvSpPr>
          <p:cNvPr id="21" name="TextBox 20">
            <a:extLst>
              <a:ext uri="{FF2B5EF4-FFF2-40B4-BE49-F238E27FC236}">
                <a16:creationId xmlns:a16="http://schemas.microsoft.com/office/drawing/2014/main" id="{0B8CD0CF-575C-A147-A434-CE69FAAB0CDB}"/>
              </a:ext>
            </a:extLst>
          </p:cNvPr>
          <p:cNvSpPr txBox="1"/>
          <p:nvPr userDrawn="1"/>
        </p:nvSpPr>
        <p:spPr>
          <a:xfrm>
            <a:off x="6583680" y="6534114"/>
            <a:ext cx="4911921"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2">
                    <a:lumMod val="20000"/>
                    <a:lumOff val="80000"/>
                  </a:schemeClr>
                </a:solidFill>
              </a:rPr>
              <a:t>Confidential – Qualcomm Technologies, Inc. and/or its affiliated companies – May Contain Trade Secrets</a:t>
            </a:r>
          </a:p>
        </p:txBody>
      </p:sp>
      <p:sp>
        <p:nvSpPr>
          <p:cNvPr id="22" name="TextBox 21">
            <a:extLst>
              <a:ext uri="{FF2B5EF4-FFF2-40B4-BE49-F238E27FC236}">
                <a16:creationId xmlns:a16="http://schemas.microsoft.com/office/drawing/2014/main" id="{3DB391A9-C928-4744-8F79-37101F90F438}"/>
              </a:ext>
            </a:extLst>
          </p:cNvPr>
          <p:cNvSpPr txBox="1"/>
          <p:nvPr userDrawn="1"/>
        </p:nvSpPr>
        <p:spPr bwMode="gray">
          <a:xfrm>
            <a:off x="494974" y="4086843"/>
            <a:ext cx="3162626" cy="170014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rgbClr val="FFFFFF"/>
                </a:solidFill>
                <a:effectLst/>
                <a:uLnTx/>
                <a:uFillTx/>
                <a:latin typeface="Microsoft Sans Serif" panose="020B0604020202020204" pitchFamily="34" charset="0"/>
                <a:ea typeface="+mn-ea"/>
                <a:cs typeface="+mn-cs"/>
              </a:rPr>
              <a:t>All data and information contained in or disclosed by this document is confidential and proprietary information of Qualcomm Technologies, Inc. and/or its affiliated companies and all rights therein are expressly reserved. By accepting this material the recipient agrees that this material and the information contained therein will not be used, copied, reproduced in whole or in part, nor its contents revealed in any manner to others without the express written permission of Qualcomm Technologies, Inc. Nothing in these materials is an offer to sell any of the components or devices referenced herein.</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rgbClr val="FFFFFF"/>
                </a:solidFill>
                <a:effectLst/>
                <a:uLnTx/>
                <a:uFillTx/>
                <a:latin typeface="Microsoft Sans Serif" panose="020B0604020202020204" pitchFamily="34" charset="0"/>
                <a:ea typeface="+mn-ea"/>
                <a:cs typeface="+mn-cs"/>
              </a:rPr>
              <a:t>©2018-2021 Qualcomm Technologies, Inc. and/or its affiliated companies. All Rights Reserved.</a:t>
            </a:r>
          </a:p>
        </p:txBody>
      </p:sp>
      <p:sp>
        <p:nvSpPr>
          <p:cNvPr id="26" name="TextBox 25">
            <a:extLst>
              <a:ext uri="{FF2B5EF4-FFF2-40B4-BE49-F238E27FC236}">
                <a16:creationId xmlns:a16="http://schemas.microsoft.com/office/drawing/2014/main" id="{608825F1-2E1D-1040-BAD1-A8AEA7FEDE7E}"/>
              </a:ext>
            </a:extLst>
          </p:cNvPr>
          <p:cNvSpPr txBox="1"/>
          <p:nvPr userDrawn="1"/>
        </p:nvSpPr>
        <p:spPr bwMode="gray">
          <a:xfrm>
            <a:off x="3921760" y="4086843"/>
            <a:ext cx="4066541" cy="170014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rgbClr val="FFFFFF"/>
                </a:solidFill>
                <a:effectLst/>
                <a:uLnTx/>
                <a:uFillTx/>
                <a:latin typeface="Microsoft Sans Serif" panose="020B0604020202020204" pitchFamily="34" charset="0"/>
                <a:ea typeface="+mn-ea"/>
                <a:cs typeface="+mn-cs"/>
              </a:rPr>
              <a:t>Qualcomm is a trademark of Qualcomm Incorporated, registered in the United States and other countries. Other products and brand names may be trademarks or registered trademarks of their respective owners.</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rgbClr val="FFFFFF"/>
                </a:solidFill>
                <a:effectLst/>
                <a:uLnTx/>
                <a:uFillTx/>
                <a:latin typeface="Microsoft Sans Serif" panose="020B0604020202020204" pitchFamily="34" charset="0"/>
                <a:ea typeface="+mn-ea"/>
                <a:cs typeface="+mn-cs"/>
              </a:rPr>
              <a:t>References in this presentation to “Qualcomm” may mean Qualcomm Incorporated, Qualcomm Technologies, Inc., and/or other subsidiaries or business units within the Qualcomm corporate structure, as applicable. Qualcomm Incorporated includes our licensing business, QTL, and the vast majority of our patent portfolio. Qualcomm Technologies, Inc., a subsidiary of Qualcomm Incorporated, operates, along with its subsidiaries, substantially all of our engineering, research and development functions, and substantially all of our products and services businesses, including our QCT semiconductor business.</a:t>
            </a:r>
          </a:p>
        </p:txBody>
      </p:sp>
    </p:spTree>
    <p:extLst>
      <p:ext uri="{BB962C8B-B14F-4D97-AF65-F5344CB8AC3E}">
        <p14:creationId xmlns:p14="http://schemas.microsoft.com/office/powerpoint/2010/main" val="16668993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preserve="1" userDrawn="1">
  <p:cSld name="Thank You Teal">
    <p:bg bwMode="gray">
      <p:bgPr>
        <a:solidFill>
          <a:schemeClr val="accent3"/>
        </a:solidFill>
        <a:effectLst/>
      </p:bgPr>
    </p:bg>
    <p:spTree>
      <p:nvGrpSpPr>
        <p:cNvPr id="1" name=""/>
        <p:cNvGrpSpPr/>
        <p:nvPr/>
      </p:nvGrpSpPr>
      <p:grpSpPr>
        <a:xfrm>
          <a:off x="0" y="0"/>
          <a:ext cx="0" cy="0"/>
          <a:chOff x="0" y="0"/>
          <a:chExt cx="0" cy="0"/>
        </a:xfrm>
      </p:grpSpPr>
      <p:sp>
        <p:nvSpPr>
          <p:cNvPr id="65" name="Rectangle: Single Corner Rounded 64">
            <a:extLst>
              <a:ext uri="{FF2B5EF4-FFF2-40B4-BE49-F238E27FC236}">
                <a16:creationId xmlns:a16="http://schemas.microsoft.com/office/drawing/2014/main" id="{CF1E7CE3-7A17-4382-8BA4-A6EF494BF310}"/>
              </a:ext>
            </a:extLst>
          </p:cNvPr>
          <p:cNvSpPr/>
          <p:nvPr userDrawn="1"/>
        </p:nvSpPr>
        <p:spPr bwMode="gray">
          <a:xfrm flipV="1">
            <a:off x="1588" y="0"/>
            <a:ext cx="10014977" cy="6170634"/>
          </a:xfrm>
          <a:prstGeom prst="round1Rect">
            <a:avLst>
              <a:gd name="adj" fmla="val 3140"/>
            </a:avLst>
          </a:prstGeom>
          <a:gradFill>
            <a:gsLst>
              <a:gs pos="0">
                <a:schemeClr val="accent3"/>
              </a:gs>
              <a:gs pos="75000">
                <a:schemeClr val="accent4"/>
              </a:gs>
            </a:gsLst>
            <a:lin ang="3000000" scaled="0"/>
          </a:gradFill>
          <a:ln>
            <a:noFill/>
          </a:ln>
          <a:effectLst>
            <a:outerShdw blurRad="825500" dist="317500" dir="8100000" algn="t" rotWithShape="0">
              <a:schemeClr val="accent3">
                <a:lumMod val="50000"/>
                <a:alpha val="6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solidFill>
                <a:prstClr val="white"/>
              </a:solidFill>
            </a:endParaRPr>
          </a:p>
        </p:txBody>
      </p:sp>
      <p:sp>
        <p:nvSpPr>
          <p:cNvPr id="71" name="Rectangle: Single Corner Rounded 70">
            <a:extLst>
              <a:ext uri="{FF2B5EF4-FFF2-40B4-BE49-F238E27FC236}">
                <a16:creationId xmlns:a16="http://schemas.microsoft.com/office/drawing/2014/main" id="{16285E8E-54DA-45A3-8859-F2AC5B9C6A4C}"/>
              </a:ext>
            </a:extLst>
          </p:cNvPr>
          <p:cNvSpPr/>
          <p:nvPr userDrawn="1"/>
        </p:nvSpPr>
        <p:spPr bwMode="gray">
          <a:xfrm flipV="1">
            <a:off x="-6349" y="0"/>
            <a:ext cx="8121650" cy="3764215"/>
          </a:xfrm>
          <a:prstGeom prst="round1Rect">
            <a:avLst>
              <a:gd name="adj" fmla="val 5394"/>
            </a:avLst>
          </a:prstGeom>
          <a:gradFill>
            <a:gsLst>
              <a:gs pos="100000">
                <a:srgbClr val="F2F2F4"/>
              </a:gs>
              <a:gs pos="37000">
                <a:schemeClr val="bg1">
                  <a:lumMod val="0"/>
                  <a:lumOff val="100000"/>
                </a:schemeClr>
              </a:gs>
            </a:gsLst>
            <a:lin ang="8100000" scaled="1"/>
          </a:gradFill>
          <a:ln>
            <a:noFill/>
          </a:ln>
          <a:effectLst>
            <a:outerShdw blurRad="838200" dist="406400" dir="7440000" sx="96000" sy="96000" algn="t" rotWithShape="0">
              <a:schemeClr val="accent3">
                <a:lumMod val="50000"/>
                <a:alpha val="6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solidFill>
                <a:prstClr val="white"/>
              </a:solidFill>
            </a:endParaRPr>
          </a:p>
        </p:txBody>
      </p:sp>
      <p:sp>
        <p:nvSpPr>
          <p:cNvPr id="42" name="TextBox 41">
            <a:extLst>
              <a:ext uri="{FF2B5EF4-FFF2-40B4-BE49-F238E27FC236}">
                <a16:creationId xmlns:a16="http://schemas.microsoft.com/office/drawing/2014/main" id="{0C078D3F-27AE-4E4F-A5C5-A25241137A81}"/>
              </a:ext>
            </a:extLst>
          </p:cNvPr>
          <p:cNvSpPr txBox="1"/>
          <p:nvPr userDrawn="1"/>
        </p:nvSpPr>
        <p:spPr bwMode="gray">
          <a:xfrm>
            <a:off x="495300" y="2348891"/>
            <a:ext cx="3941592" cy="81400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Follow us on:</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For more information, visit us at:</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www.qualcomm.com &amp; www.qualcomm.com/blog</a:t>
            </a:r>
          </a:p>
        </p:txBody>
      </p:sp>
      <p:sp>
        <p:nvSpPr>
          <p:cNvPr id="43" name="TextBox 42">
            <a:extLst>
              <a:ext uri="{FF2B5EF4-FFF2-40B4-BE49-F238E27FC236}">
                <a16:creationId xmlns:a16="http://schemas.microsoft.com/office/drawing/2014/main" id="{1CA64EC1-A159-47CC-BBC8-86849D0369FF}"/>
              </a:ext>
            </a:extLst>
          </p:cNvPr>
          <p:cNvSpPr txBox="1"/>
          <p:nvPr userDrawn="1"/>
        </p:nvSpPr>
        <p:spPr bwMode="gray">
          <a:xfrm>
            <a:off x="495300" y="1288543"/>
            <a:ext cx="3940004" cy="736355"/>
          </a:xfrm>
          <a:prstGeom prst="rect">
            <a:avLst/>
          </a:prstGeom>
          <a:noFill/>
        </p:spPr>
        <p:txBody>
          <a:bodyPr wrap="square" lIns="0" tIns="0" rIns="0" bIns="0" rtlCol="0">
            <a:spAutoFit/>
          </a:bodyPr>
          <a:lstStyle/>
          <a:p>
            <a:pPr marL="0" marR="0" lvl="0" indent="0" algn="l" defTabSz="914400" rtl="0" eaLnBrk="1" fontAlgn="auto" latinLnBrk="0" hangingPunct="1">
              <a:lnSpc>
                <a:spcPct val="87000"/>
              </a:lnSpc>
              <a:spcBef>
                <a:spcPts val="0"/>
              </a:spcBef>
              <a:spcAft>
                <a:spcPts val="0"/>
              </a:spcAft>
              <a:buClrTx/>
              <a:buSzTx/>
              <a:buFontTx/>
              <a:buNone/>
              <a:tabLst/>
              <a:defRPr/>
            </a:pPr>
            <a:r>
              <a:rPr kumimoji="0" lang="en-US" sz="55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Thank you</a:t>
            </a:r>
          </a:p>
        </p:txBody>
      </p:sp>
      <p:grpSp>
        <p:nvGrpSpPr>
          <p:cNvPr id="2" name="Group 1">
            <a:extLst>
              <a:ext uri="{FF2B5EF4-FFF2-40B4-BE49-F238E27FC236}">
                <a16:creationId xmlns:a16="http://schemas.microsoft.com/office/drawing/2014/main" id="{0D34E480-EAB6-49A9-8C1E-32BB255B6712}"/>
              </a:ext>
            </a:extLst>
          </p:cNvPr>
          <p:cNvGrpSpPr/>
          <p:nvPr userDrawn="1"/>
        </p:nvGrpSpPr>
        <p:grpSpPr>
          <a:xfrm>
            <a:off x="1631429" y="2378044"/>
            <a:ext cx="937502" cy="166848"/>
            <a:chOff x="1631429" y="2378044"/>
            <a:chExt cx="937502" cy="166848"/>
          </a:xfrm>
          <a:solidFill>
            <a:schemeClr val="tx1"/>
          </a:solidFill>
        </p:grpSpPr>
        <p:sp>
          <p:nvSpPr>
            <p:cNvPr id="45" name="Freeform 12">
              <a:extLst>
                <a:ext uri="{FF2B5EF4-FFF2-40B4-BE49-F238E27FC236}">
                  <a16:creationId xmlns:a16="http://schemas.microsoft.com/office/drawing/2014/main" id="{A627BAD2-8D69-4928-B16D-595E55F96BC6}"/>
                </a:ext>
              </a:extLst>
            </p:cNvPr>
            <p:cNvSpPr>
              <a:spLocks noChangeAspect="1"/>
            </p:cNvSpPr>
            <p:nvPr/>
          </p:nvSpPr>
          <p:spPr bwMode="gray">
            <a:xfrm>
              <a:off x="1815836" y="2378661"/>
              <a:ext cx="204261" cy="165982"/>
            </a:xfrm>
            <a:custGeom>
              <a:avLst/>
              <a:gdLst>
                <a:gd name="T0" fmla="*/ 800 w 800"/>
                <a:gd name="T1" fmla="*/ 77 h 650"/>
                <a:gd name="T2" fmla="*/ 706 w 800"/>
                <a:gd name="T3" fmla="*/ 103 h 650"/>
                <a:gd name="T4" fmla="*/ 778 w 800"/>
                <a:gd name="T5" fmla="*/ 12 h 650"/>
                <a:gd name="T6" fmla="*/ 674 w 800"/>
                <a:gd name="T7" fmla="*/ 52 h 650"/>
                <a:gd name="T8" fmla="*/ 554 w 800"/>
                <a:gd name="T9" fmla="*/ 0 h 650"/>
                <a:gd name="T10" fmla="*/ 390 w 800"/>
                <a:gd name="T11" fmla="*/ 164 h 650"/>
                <a:gd name="T12" fmla="*/ 394 w 800"/>
                <a:gd name="T13" fmla="*/ 201 h 650"/>
                <a:gd name="T14" fmla="*/ 56 w 800"/>
                <a:gd name="T15" fmla="*/ 30 h 650"/>
                <a:gd name="T16" fmla="*/ 33 w 800"/>
                <a:gd name="T17" fmla="*/ 112 h 650"/>
                <a:gd name="T18" fmla="*/ 106 w 800"/>
                <a:gd name="T19" fmla="*/ 249 h 650"/>
                <a:gd name="T20" fmla="*/ 32 w 800"/>
                <a:gd name="T21" fmla="*/ 229 h 650"/>
                <a:gd name="T22" fmla="*/ 32 w 800"/>
                <a:gd name="T23" fmla="*/ 231 h 650"/>
                <a:gd name="T24" fmla="*/ 164 w 800"/>
                <a:gd name="T25" fmla="*/ 392 h 650"/>
                <a:gd name="T26" fmla="*/ 121 w 800"/>
                <a:gd name="T27" fmla="*/ 397 h 650"/>
                <a:gd name="T28" fmla="*/ 90 w 800"/>
                <a:gd name="T29" fmla="*/ 394 h 650"/>
                <a:gd name="T30" fmla="*/ 243 w 800"/>
                <a:gd name="T31" fmla="*/ 508 h 650"/>
                <a:gd name="T32" fmla="*/ 39 w 800"/>
                <a:gd name="T33" fmla="*/ 579 h 650"/>
                <a:gd name="T34" fmla="*/ 0 w 800"/>
                <a:gd name="T35" fmla="*/ 576 h 650"/>
                <a:gd name="T36" fmla="*/ 252 w 800"/>
                <a:gd name="T37" fmla="*/ 650 h 650"/>
                <a:gd name="T38" fmla="*/ 719 w 800"/>
                <a:gd name="T39" fmla="*/ 183 h 650"/>
                <a:gd name="T40" fmla="*/ 718 w 800"/>
                <a:gd name="T41" fmla="*/ 162 h 650"/>
                <a:gd name="T42" fmla="*/ 800 w 800"/>
                <a:gd name="T43" fmla="*/ 77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0" h="650">
                  <a:moveTo>
                    <a:pt x="800" y="77"/>
                  </a:moveTo>
                  <a:cubicBezTo>
                    <a:pt x="771" y="90"/>
                    <a:pt x="739" y="99"/>
                    <a:pt x="706" y="103"/>
                  </a:cubicBezTo>
                  <a:cubicBezTo>
                    <a:pt x="740" y="82"/>
                    <a:pt x="766" y="50"/>
                    <a:pt x="778" y="12"/>
                  </a:cubicBezTo>
                  <a:cubicBezTo>
                    <a:pt x="746" y="31"/>
                    <a:pt x="711" y="44"/>
                    <a:pt x="674" y="52"/>
                  </a:cubicBezTo>
                  <a:cubicBezTo>
                    <a:pt x="644" y="20"/>
                    <a:pt x="601" y="0"/>
                    <a:pt x="554" y="0"/>
                  </a:cubicBezTo>
                  <a:cubicBezTo>
                    <a:pt x="463" y="0"/>
                    <a:pt x="390" y="73"/>
                    <a:pt x="390" y="164"/>
                  </a:cubicBezTo>
                  <a:cubicBezTo>
                    <a:pt x="390" y="177"/>
                    <a:pt x="391" y="189"/>
                    <a:pt x="394" y="201"/>
                  </a:cubicBezTo>
                  <a:cubicBezTo>
                    <a:pt x="258" y="195"/>
                    <a:pt x="137" y="129"/>
                    <a:pt x="56" y="30"/>
                  </a:cubicBezTo>
                  <a:cubicBezTo>
                    <a:pt x="42" y="54"/>
                    <a:pt x="33" y="82"/>
                    <a:pt x="33" y="112"/>
                  </a:cubicBezTo>
                  <a:cubicBezTo>
                    <a:pt x="33" y="169"/>
                    <a:pt x="62" y="220"/>
                    <a:pt x="106" y="249"/>
                  </a:cubicBezTo>
                  <a:cubicBezTo>
                    <a:pt x="80" y="248"/>
                    <a:pt x="54" y="241"/>
                    <a:pt x="32" y="229"/>
                  </a:cubicBezTo>
                  <a:cubicBezTo>
                    <a:pt x="32" y="229"/>
                    <a:pt x="32" y="230"/>
                    <a:pt x="32" y="231"/>
                  </a:cubicBezTo>
                  <a:cubicBezTo>
                    <a:pt x="32" y="310"/>
                    <a:pt x="89" y="376"/>
                    <a:pt x="164" y="392"/>
                  </a:cubicBezTo>
                  <a:cubicBezTo>
                    <a:pt x="150" y="395"/>
                    <a:pt x="136" y="397"/>
                    <a:pt x="121" y="397"/>
                  </a:cubicBezTo>
                  <a:cubicBezTo>
                    <a:pt x="110" y="397"/>
                    <a:pt x="100" y="396"/>
                    <a:pt x="90" y="394"/>
                  </a:cubicBezTo>
                  <a:cubicBezTo>
                    <a:pt x="111" y="460"/>
                    <a:pt x="171" y="507"/>
                    <a:pt x="243" y="508"/>
                  </a:cubicBezTo>
                  <a:cubicBezTo>
                    <a:pt x="187" y="552"/>
                    <a:pt x="116" y="579"/>
                    <a:pt x="39" y="579"/>
                  </a:cubicBezTo>
                  <a:cubicBezTo>
                    <a:pt x="26" y="579"/>
                    <a:pt x="13" y="578"/>
                    <a:pt x="0" y="576"/>
                  </a:cubicBezTo>
                  <a:cubicBezTo>
                    <a:pt x="73" y="623"/>
                    <a:pt x="159" y="650"/>
                    <a:pt x="252" y="650"/>
                  </a:cubicBezTo>
                  <a:cubicBezTo>
                    <a:pt x="553" y="650"/>
                    <a:pt x="719" y="400"/>
                    <a:pt x="719" y="183"/>
                  </a:cubicBezTo>
                  <a:cubicBezTo>
                    <a:pt x="719" y="176"/>
                    <a:pt x="718" y="169"/>
                    <a:pt x="718" y="162"/>
                  </a:cubicBezTo>
                  <a:cubicBezTo>
                    <a:pt x="750" y="139"/>
                    <a:pt x="778" y="110"/>
                    <a:pt x="800" y="77"/>
                  </a:cubicBez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nvGrpSpPr>
            <p:cNvPr id="46" name="Group 5">
              <a:extLst>
                <a:ext uri="{FF2B5EF4-FFF2-40B4-BE49-F238E27FC236}">
                  <a16:creationId xmlns:a16="http://schemas.microsoft.com/office/drawing/2014/main" id="{0162444D-2A2A-46E3-9507-C0CB7E7AA354}"/>
                </a:ext>
              </a:extLst>
            </p:cNvPr>
            <p:cNvGrpSpPr>
              <a:grpSpLocks noChangeAspect="1"/>
            </p:cNvGrpSpPr>
            <p:nvPr/>
          </p:nvGrpSpPr>
          <p:grpSpPr bwMode="gray">
            <a:xfrm>
              <a:off x="2127148" y="2378659"/>
              <a:ext cx="166513" cy="164554"/>
              <a:chOff x="3331" y="1656"/>
              <a:chExt cx="1020" cy="1008"/>
            </a:xfrm>
            <a:grpFill/>
          </p:grpSpPr>
          <p:sp>
            <p:nvSpPr>
              <p:cNvPr id="48" name="Freeform 6">
                <a:extLst>
                  <a:ext uri="{FF2B5EF4-FFF2-40B4-BE49-F238E27FC236}">
                    <a16:creationId xmlns:a16="http://schemas.microsoft.com/office/drawing/2014/main" id="{77DD6462-B80E-4A66-A3F2-2A93DA872171}"/>
                  </a:ext>
                </a:extLst>
              </p:cNvPr>
              <p:cNvSpPr>
                <a:spLocks noEditPoints="1"/>
              </p:cNvSpPr>
              <p:nvPr/>
            </p:nvSpPr>
            <p:spPr bwMode="gray">
              <a:xfrm>
                <a:off x="3331" y="1656"/>
                <a:ext cx="232" cy="1008"/>
              </a:xfrm>
              <a:custGeom>
                <a:avLst/>
                <a:gdLst>
                  <a:gd name="T0" fmla="*/ 98 w 98"/>
                  <a:gd name="T1" fmla="*/ 46 h 427"/>
                  <a:gd name="T2" fmla="*/ 48 w 98"/>
                  <a:gd name="T3" fmla="*/ 92 h 427"/>
                  <a:gd name="T4" fmla="*/ 0 w 98"/>
                  <a:gd name="T5" fmla="*/ 46 h 427"/>
                  <a:gd name="T6" fmla="*/ 49 w 98"/>
                  <a:gd name="T7" fmla="*/ 0 h 427"/>
                  <a:gd name="T8" fmla="*/ 98 w 98"/>
                  <a:gd name="T9" fmla="*/ 46 h 427"/>
                  <a:gd name="T10" fmla="*/ 2 w 98"/>
                  <a:gd name="T11" fmla="*/ 427 h 427"/>
                  <a:gd name="T12" fmla="*/ 2 w 98"/>
                  <a:gd name="T13" fmla="*/ 129 h 427"/>
                  <a:gd name="T14" fmla="*/ 95 w 98"/>
                  <a:gd name="T15" fmla="*/ 129 h 427"/>
                  <a:gd name="T16" fmla="*/ 95 w 98"/>
                  <a:gd name="T17" fmla="*/ 427 h 427"/>
                  <a:gd name="T18" fmla="*/ 2 w 98"/>
                  <a:gd name="T19" fmla="*/ 427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8" h="427">
                    <a:moveTo>
                      <a:pt x="98" y="46"/>
                    </a:moveTo>
                    <a:cubicBezTo>
                      <a:pt x="98" y="72"/>
                      <a:pt x="79" y="92"/>
                      <a:pt x="48" y="92"/>
                    </a:cubicBezTo>
                    <a:cubicBezTo>
                      <a:pt x="18" y="92"/>
                      <a:pt x="0" y="72"/>
                      <a:pt x="0" y="46"/>
                    </a:cubicBezTo>
                    <a:cubicBezTo>
                      <a:pt x="0" y="20"/>
                      <a:pt x="19" y="0"/>
                      <a:pt x="49" y="0"/>
                    </a:cubicBezTo>
                    <a:cubicBezTo>
                      <a:pt x="79" y="0"/>
                      <a:pt x="97" y="20"/>
                      <a:pt x="98" y="46"/>
                    </a:cubicBezTo>
                    <a:close/>
                    <a:moveTo>
                      <a:pt x="2" y="427"/>
                    </a:moveTo>
                    <a:cubicBezTo>
                      <a:pt x="2" y="129"/>
                      <a:pt x="2" y="129"/>
                      <a:pt x="2" y="129"/>
                    </a:cubicBezTo>
                    <a:cubicBezTo>
                      <a:pt x="95" y="129"/>
                      <a:pt x="95" y="129"/>
                      <a:pt x="95" y="129"/>
                    </a:cubicBezTo>
                    <a:cubicBezTo>
                      <a:pt x="95" y="427"/>
                      <a:pt x="95" y="427"/>
                      <a:pt x="95" y="427"/>
                    </a:cubicBezTo>
                    <a:lnTo>
                      <a:pt x="2" y="4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sp>
            <p:nvSpPr>
              <p:cNvPr id="49" name="Freeform 7">
                <a:extLst>
                  <a:ext uri="{FF2B5EF4-FFF2-40B4-BE49-F238E27FC236}">
                    <a16:creationId xmlns:a16="http://schemas.microsoft.com/office/drawing/2014/main" id="{3438D5A0-89DE-45B0-9C57-B125F96DE5CC}"/>
                  </a:ext>
                </a:extLst>
              </p:cNvPr>
              <p:cNvSpPr>
                <a:spLocks/>
              </p:cNvSpPr>
              <p:nvPr/>
            </p:nvSpPr>
            <p:spPr bwMode="gray">
              <a:xfrm>
                <a:off x="3681" y="1944"/>
                <a:ext cx="670" cy="720"/>
              </a:xfrm>
              <a:custGeom>
                <a:avLst/>
                <a:gdLst>
                  <a:gd name="T0" fmla="*/ 2 w 284"/>
                  <a:gd name="T1" fmla="*/ 102 h 305"/>
                  <a:gd name="T2" fmla="*/ 0 w 284"/>
                  <a:gd name="T3" fmla="*/ 7 h 305"/>
                  <a:gd name="T4" fmla="*/ 80 w 284"/>
                  <a:gd name="T5" fmla="*/ 7 h 305"/>
                  <a:gd name="T6" fmla="*/ 84 w 284"/>
                  <a:gd name="T7" fmla="*/ 48 h 305"/>
                  <a:gd name="T8" fmla="*/ 86 w 284"/>
                  <a:gd name="T9" fmla="*/ 48 h 305"/>
                  <a:gd name="T10" fmla="*/ 178 w 284"/>
                  <a:gd name="T11" fmla="*/ 0 h 305"/>
                  <a:gd name="T12" fmla="*/ 284 w 284"/>
                  <a:gd name="T13" fmla="*/ 129 h 305"/>
                  <a:gd name="T14" fmla="*/ 284 w 284"/>
                  <a:gd name="T15" fmla="*/ 305 h 305"/>
                  <a:gd name="T16" fmla="*/ 192 w 284"/>
                  <a:gd name="T17" fmla="*/ 305 h 305"/>
                  <a:gd name="T18" fmla="*/ 192 w 284"/>
                  <a:gd name="T19" fmla="*/ 140 h 305"/>
                  <a:gd name="T20" fmla="*/ 145 w 284"/>
                  <a:gd name="T21" fmla="*/ 75 h 305"/>
                  <a:gd name="T22" fmla="*/ 98 w 284"/>
                  <a:gd name="T23" fmla="*/ 110 h 305"/>
                  <a:gd name="T24" fmla="*/ 94 w 284"/>
                  <a:gd name="T25" fmla="*/ 133 h 305"/>
                  <a:gd name="T26" fmla="*/ 94 w 284"/>
                  <a:gd name="T27" fmla="*/ 305 h 305"/>
                  <a:gd name="T28" fmla="*/ 2 w 284"/>
                  <a:gd name="T29" fmla="*/ 305 h 305"/>
                  <a:gd name="T30" fmla="*/ 2 w 284"/>
                  <a:gd name="T31" fmla="*/ 102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4" h="305">
                    <a:moveTo>
                      <a:pt x="2" y="102"/>
                    </a:moveTo>
                    <a:cubicBezTo>
                      <a:pt x="2" y="65"/>
                      <a:pt x="1" y="34"/>
                      <a:pt x="0" y="7"/>
                    </a:cubicBezTo>
                    <a:cubicBezTo>
                      <a:pt x="80" y="7"/>
                      <a:pt x="80" y="7"/>
                      <a:pt x="80" y="7"/>
                    </a:cubicBezTo>
                    <a:cubicBezTo>
                      <a:pt x="84" y="48"/>
                      <a:pt x="84" y="48"/>
                      <a:pt x="84" y="48"/>
                    </a:cubicBezTo>
                    <a:cubicBezTo>
                      <a:pt x="86" y="48"/>
                      <a:pt x="86" y="48"/>
                      <a:pt x="86" y="48"/>
                    </a:cubicBezTo>
                    <a:cubicBezTo>
                      <a:pt x="98" y="29"/>
                      <a:pt x="128" y="0"/>
                      <a:pt x="178" y="0"/>
                    </a:cubicBezTo>
                    <a:cubicBezTo>
                      <a:pt x="239" y="0"/>
                      <a:pt x="284" y="41"/>
                      <a:pt x="284" y="129"/>
                    </a:cubicBezTo>
                    <a:cubicBezTo>
                      <a:pt x="284" y="305"/>
                      <a:pt x="284" y="305"/>
                      <a:pt x="284" y="305"/>
                    </a:cubicBezTo>
                    <a:cubicBezTo>
                      <a:pt x="192" y="305"/>
                      <a:pt x="192" y="305"/>
                      <a:pt x="192" y="305"/>
                    </a:cubicBezTo>
                    <a:cubicBezTo>
                      <a:pt x="192" y="140"/>
                      <a:pt x="192" y="140"/>
                      <a:pt x="192" y="140"/>
                    </a:cubicBezTo>
                    <a:cubicBezTo>
                      <a:pt x="192" y="101"/>
                      <a:pt x="178" y="75"/>
                      <a:pt x="145" y="75"/>
                    </a:cubicBezTo>
                    <a:cubicBezTo>
                      <a:pt x="119" y="75"/>
                      <a:pt x="104" y="93"/>
                      <a:pt x="98" y="110"/>
                    </a:cubicBezTo>
                    <a:cubicBezTo>
                      <a:pt x="95" y="116"/>
                      <a:pt x="94" y="124"/>
                      <a:pt x="94" y="133"/>
                    </a:cubicBezTo>
                    <a:cubicBezTo>
                      <a:pt x="94" y="305"/>
                      <a:pt x="94" y="305"/>
                      <a:pt x="94" y="305"/>
                    </a:cubicBezTo>
                    <a:cubicBezTo>
                      <a:pt x="2" y="305"/>
                      <a:pt x="2" y="305"/>
                      <a:pt x="2" y="305"/>
                    </a:cubicBezTo>
                    <a:lnTo>
                      <a:pt x="2"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sp>
          <p:nvSpPr>
            <p:cNvPr id="47" name="Freeform 5">
              <a:extLst>
                <a:ext uri="{FF2B5EF4-FFF2-40B4-BE49-F238E27FC236}">
                  <a16:creationId xmlns:a16="http://schemas.microsoft.com/office/drawing/2014/main" id="{9B2BAAC6-7CCD-4529-8455-659FC8953183}"/>
                </a:ext>
              </a:extLst>
            </p:cNvPr>
            <p:cNvSpPr>
              <a:spLocks/>
            </p:cNvSpPr>
            <p:nvPr/>
          </p:nvSpPr>
          <p:spPr bwMode="gray">
            <a:xfrm>
              <a:off x="1631429" y="2378044"/>
              <a:ext cx="77357" cy="166848"/>
            </a:xfrm>
            <a:custGeom>
              <a:avLst/>
              <a:gdLst>
                <a:gd name="T0" fmla="*/ 60 w 90"/>
                <a:gd name="T1" fmla="*/ 193 h 193"/>
                <a:gd name="T2" fmla="*/ 20 w 90"/>
                <a:gd name="T3" fmla="*/ 193 h 193"/>
                <a:gd name="T4" fmla="*/ 20 w 90"/>
                <a:gd name="T5" fmla="*/ 97 h 193"/>
                <a:gd name="T6" fmla="*/ 0 w 90"/>
                <a:gd name="T7" fmla="*/ 97 h 193"/>
                <a:gd name="T8" fmla="*/ 0 w 90"/>
                <a:gd name="T9" fmla="*/ 63 h 193"/>
                <a:gd name="T10" fmla="*/ 20 w 90"/>
                <a:gd name="T11" fmla="*/ 63 h 193"/>
                <a:gd name="T12" fmla="*/ 20 w 90"/>
                <a:gd name="T13" fmla="*/ 44 h 193"/>
                <a:gd name="T14" fmla="*/ 63 w 90"/>
                <a:gd name="T15" fmla="*/ 0 h 193"/>
                <a:gd name="T16" fmla="*/ 89 w 90"/>
                <a:gd name="T17" fmla="*/ 0 h 193"/>
                <a:gd name="T18" fmla="*/ 89 w 90"/>
                <a:gd name="T19" fmla="*/ 34 h 193"/>
                <a:gd name="T20" fmla="*/ 73 w 90"/>
                <a:gd name="T21" fmla="*/ 34 h 193"/>
                <a:gd name="T22" fmla="*/ 60 w 90"/>
                <a:gd name="T23" fmla="*/ 47 h 193"/>
                <a:gd name="T24" fmla="*/ 60 w 90"/>
                <a:gd name="T25" fmla="*/ 63 h 193"/>
                <a:gd name="T26" fmla="*/ 90 w 90"/>
                <a:gd name="T27" fmla="*/ 63 h 193"/>
                <a:gd name="T28" fmla="*/ 86 w 90"/>
                <a:gd name="T29" fmla="*/ 97 h 193"/>
                <a:gd name="T30" fmla="*/ 60 w 90"/>
                <a:gd name="T31" fmla="*/ 97 h 193"/>
                <a:gd name="T32" fmla="*/ 60 w 90"/>
                <a:gd name="T33" fmla="*/ 193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0" h="193">
                  <a:moveTo>
                    <a:pt x="60" y="193"/>
                  </a:moveTo>
                  <a:cubicBezTo>
                    <a:pt x="20" y="193"/>
                    <a:pt x="20" y="193"/>
                    <a:pt x="20" y="193"/>
                  </a:cubicBezTo>
                  <a:cubicBezTo>
                    <a:pt x="20" y="97"/>
                    <a:pt x="20" y="97"/>
                    <a:pt x="20" y="97"/>
                  </a:cubicBezTo>
                  <a:cubicBezTo>
                    <a:pt x="0" y="97"/>
                    <a:pt x="0" y="97"/>
                    <a:pt x="0" y="97"/>
                  </a:cubicBezTo>
                  <a:cubicBezTo>
                    <a:pt x="0" y="63"/>
                    <a:pt x="0" y="63"/>
                    <a:pt x="0" y="63"/>
                  </a:cubicBezTo>
                  <a:cubicBezTo>
                    <a:pt x="20" y="63"/>
                    <a:pt x="20" y="63"/>
                    <a:pt x="20" y="63"/>
                  </a:cubicBezTo>
                  <a:cubicBezTo>
                    <a:pt x="20" y="44"/>
                    <a:pt x="20" y="44"/>
                    <a:pt x="20" y="44"/>
                  </a:cubicBezTo>
                  <a:cubicBezTo>
                    <a:pt x="20" y="16"/>
                    <a:pt x="31" y="0"/>
                    <a:pt x="63" y="0"/>
                  </a:cubicBezTo>
                  <a:cubicBezTo>
                    <a:pt x="89" y="0"/>
                    <a:pt x="89" y="0"/>
                    <a:pt x="89" y="0"/>
                  </a:cubicBezTo>
                  <a:cubicBezTo>
                    <a:pt x="89" y="34"/>
                    <a:pt x="89" y="34"/>
                    <a:pt x="89" y="34"/>
                  </a:cubicBezTo>
                  <a:cubicBezTo>
                    <a:pt x="73" y="34"/>
                    <a:pt x="73" y="34"/>
                    <a:pt x="73" y="34"/>
                  </a:cubicBezTo>
                  <a:cubicBezTo>
                    <a:pt x="60" y="34"/>
                    <a:pt x="60" y="38"/>
                    <a:pt x="60" y="47"/>
                  </a:cubicBezTo>
                  <a:cubicBezTo>
                    <a:pt x="60" y="63"/>
                    <a:pt x="60" y="63"/>
                    <a:pt x="60" y="63"/>
                  </a:cubicBezTo>
                  <a:cubicBezTo>
                    <a:pt x="90" y="63"/>
                    <a:pt x="90" y="63"/>
                    <a:pt x="90" y="63"/>
                  </a:cubicBezTo>
                  <a:cubicBezTo>
                    <a:pt x="86" y="97"/>
                    <a:pt x="86" y="97"/>
                    <a:pt x="86" y="97"/>
                  </a:cubicBezTo>
                  <a:cubicBezTo>
                    <a:pt x="60" y="97"/>
                    <a:pt x="60" y="97"/>
                    <a:pt x="60" y="97"/>
                  </a:cubicBezTo>
                  <a:lnTo>
                    <a:pt x="60" y="193"/>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nvGrpSpPr>
            <p:cNvPr id="3" name="Group 4">
              <a:extLst>
                <a:ext uri="{FF2B5EF4-FFF2-40B4-BE49-F238E27FC236}">
                  <a16:creationId xmlns:a16="http://schemas.microsoft.com/office/drawing/2014/main" id="{7D1419D0-EDA2-4BE4-B5CF-E8CF803AFAA0}"/>
                </a:ext>
              </a:extLst>
            </p:cNvPr>
            <p:cNvGrpSpPr>
              <a:grpSpLocks noChangeAspect="1"/>
            </p:cNvGrpSpPr>
            <p:nvPr userDrawn="1"/>
          </p:nvGrpSpPr>
          <p:grpSpPr bwMode="auto">
            <a:xfrm>
              <a:off x="2404478" y="2378640"/>
              <a:ext cx="164453" cy="164592"/>
              <a:chOff x="2653" y="972"/>
              <a:chExt cx="2372" cy="2374"/>
            </a:xfrm>
            <a:grpFill/>
          </p:grpSpPr>
          <p:sp>
            <p:nvSpPr>
              <p:cNvPr id="5" name="Freeform 5">
                <a:extLst>
                  <a:ext uri="{FF2B5EF4-FFF2-40B4-BE49-F238E27FC236}">
                    <a16:creationId xmlns:a16="http://schemas.microsoft.com/office/drawing/2014/main" id="{5780A924-66A9-4B4B-8EF8-9AF0152AD302}"/>
                  </a:ext>
                </a:extLst>
              </p:cNvPr>
              <p:cNvSpPr>
                <a:spLocks noEditPoints="1"/>
              </p:cNvSpPr>
              <p:nvPr userDrawn="1"/>
            </p:nvSpPr>
            <p:spPr bwMode="auto">
              <a:xfrm>
                <a:off x="2653" y="972"/>
                <a:ext cx="2372" cy="2374"/>
              </a:xfrm>
              <a:custGeom>
                <a:avLst/>
                <a:gdLst>
                  <a:gd name="T0" fmla="*/ 1008 w 2016"/>
                  <a:gd name="T1" fmla="*/ 182 h 2016"/>
                  <a:gd name="T2" fmla="*/ 1415 w 2016"/>
                  <a:gd name="T3" fmla="*/ 188 h 2016"/>
                  <a:gd name="T4" fmla="*/ 1602 w 2016"/>
                  <a:gd name="T5" fmla="*/ 222 h 2016"/>
                  <a:gd name="T6" fmla="*/ 1718 w 2016"/>
                  <a:gd name="T7" fmla="*/ 298 h 2016"/>
                  <a:gd name="T8" fmla="*/ 1794 w 2016"/>
                  <a:gd name="T9" fmla="*/ 414 h 2016"/>
                  <a:gd name="T10" fmla="*/ 1828 w 2016"/>
                  <a:gd name="T11" fmla="*/ 601 h 2016"/>
                  <a:gd name="T12" fmla="*/ 1834 w 2016"/>
                  <a:gd name="T13" fmla="*/ 1008 h 2016"/>
                  <a:gd name="T14" fmla="*/ 1828 w 2016"/>
                  <a:gd name="T15" fmla="*/ 1415 h 2016"/>
                  <a:gd name="T16" fmla="*/ 1794 w 2016"/>
                  <a:gd name="T17" fmla="*/ 1602 h 2016"/>
                  <a:gd name="T18" fmla="*/ 1718 w 2016"/>
                  <a:gd name="T19" fmla="*/ 1718 h 2016"/>
                  <a:gd name="T20" fmla="*/ 1602 w 2016"/>
                  <a:gd name="T21" fmla="*/ 1794 h 2016"/>
                  <a:gd name="T22" fmla="*/ 1415 w 2016"/>
                  <a:gd name="T23" fmla="*/ 1828 h 2016"/>
                  <a:gd name="T24" fmla="*/ 1008 w 2016"/>
                  <a:gd name="T25" fmla="*/ 1834 h 2016"/>
                  <a:gd name="T26" fmla="*/ 601 w 2016"/>
                  <a:gd name="T27" fmla="*/ 1828 h 2016"/>
                  <a:gd name="T28" fmla="*/ 414 w 2016"/>
                  <a:gd name="T29" fmla="*/ 1794 h 2016"/>
                  <a:gd name="T30" fmla="*/ 298 w 2016"/>
                  <a:gd name="T31" fmla="*/ 1718 h 2016"/>
                  <a:gd name="T32" fmla="*/ 222 w 2016"/>
                  <a:gd name="T33" fmla="*/ 1602 h 2016"/>
                  <a:gd name="T34" fmla="*/ 188 w 2016"/>
                  <a:gd name="T35" fmla="*/ 1415 h 2016"/>
                  <a:gd name="T36" fmla="*/ 182 w 2016"/>
                  <a:gd name="T37" fmla="*/ 1008 h 2016"/>
                  <a:gd name="T38" fmla="*/ 188 w 2016"/>
                  <a:gd name="T39" fmla="*/ 601 h 2016"/>
                  <a:gd name="T40" fmla="*/ 222 w 2016"/>
                  <a:gd name="T41" fmla="*/ 414 h 2016"/>
                  <a:gd name="T42" fmla="*/ 298 w 2016"/>
                  <a:gd name="T43" fmla="*/ 298 h 2016"/>
                  <a:gd name="T44" fmla="*/ 414 w 2016"/>
                  <a:gd name="T45" fmla="*/ 222 h 2016"/>
                  <a:gd name="T46" fmla="*/ 601 w 2016"/>
                  <a:gd name="T47" fmla="*/ 188 h 2016"/>
                  <a:gd name="T48" fmla="*/ 1008 w 2016"/>
                  <a:gd name="T49" fmla="*/ 182 h 2016"/>
                  <a:gd name="T50" fmla="*/ 1008 w 2016"/>
                  <a:gd name="T51" fmla="*/ 0 h 2016"/>
                  <a:gd name="T52" fmla="*/ 593 w 2016"/>
                  <a:gd name="T53" fmla="*/ 6 h 2016"/>
                  <a:gd name="T54" fmla="*/ 348 w 2016"/>
                  <a:gd name="T55" fmla="*/ 53 h 2016"/>
                  <a:gd name="T56" fmla="*/ 169 w 2016"/>
                  <a:gd name="T57" fmla="*/ 169 h 2016"/>
                  <a:gd name="T58" fmla="*/ 53 w 2016"/>
                  <a:gd name="T59" fmla="*/ 348 h 2016"/>
                  <a:gd name="T60" fmla="*/ 6 w 2016"/>
                  <a:gd name="T61" fmla="*/ 593 h 2016"/>
                  <a:gd name="T62" fmla="*/ 0 w 2016"/>
                  <a:gd name="T63" fmla="*/ 1008 h 2016"/>
                  <a:gd name="T64" fmla="*/ 6 w 2016"/>
                  <a:gd name="T65" fmla="*/ 1423 h 2016"/>
                  <a:gd name="T66" fmla="*/ 53 w 2016"/>
                  <a:gd name="T67" fmla="*/ 1668 h 2016"/>
                  <a:gd name="T68" fmla="*/ 169 w 2016"/>
                  <a:gd name="T69" fmla="*/ 1847 h 2016"/>
                  <a:gd name="T70" fmla="*/ 348 w 2016"/>
                  <a:gd name="T71" fmla="*/ 1963 h 2016"/>
                  <a:gd name="T72" fmla="*/ 593 w 2016"/>
                  <a:gd name="T73" fmla="*/ 2010 h 2016"/>
                  <a:gd name="T74" fmla="*/ 1008 w 2016"/>
                  <a:gd name="T75" fmla="*/ 2016 h 2016"/>
                  <a:gd name="T76" fmla="*/ 1423 w 2016"/>
                  <a:gd name="T77" fmla="*/ 2010 h 2016"/>
                  <a:gd name="T78" fmla="*/ 1668 w 2016"/>
                  <a:gd name="T79" fmla="*/ 1963 h 2016"/>
                  <a:gd name="T80" fmla="*/ 1847 w 2016"/>
                  <a:gd name="T81" fmla="*/ 1847 h 2016"/>
                  <a:gd name="T82" fmla="*/ 1963 w 2016"/>
                  <a:gd name="T83" fmla="*/ 1668 h 2016"/>
                  <a:gd name="T84" fmla="*/ 2010 w 2016"/>
                  <a:gd name="T85" fmla="*/ 1423 h 2016"/>
                  <a:gd name="T86" fmla="*/ 2016 w 2016"/>
                  <a:gd name="T87" fmla="*/ 1008 h 2016"/>
                  <a:gd name="T88" fmla="*/ 2010 w 2016"/>
                  <a:gd name="T89" fmla="*/ 593 h 2016"/>
                  <a:gd name="T90" fmla="*/ 1963 w 2016"/>
                  <a:gd name="T91" fmla="*/ 348 h 2016"/>
                  <a:gd name="T92" fmla="*/ 1847 w 2016"/>
                  <a:gd name="T93" fmla="*/ 169 h 2016"/>
                  <a:gd name="T94" fmla="*/ 1668 w 2016"/>
                  <a:gd name="T95" fmla="*/ 53 h 2016"/>
                  <a:gd name="T96" fmla="*/ 1423 w 2016"/>
                  <a:gd name="T97" fmla="*/ 6 h 2016"/>
                  <a:gd name="T98" fmla="*/ 1008 w 2016"/>
                  <a:gd name="T99" fmla="*/ 0 h 2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016" h="2016">
                    <a:moveTo>
                      <a:pt x="1008" y="182"/>
                    </a:moveTo>
                    <a:cubicBezTo>
                      <a:pt x="1277" y="182"/>
                      <a:pt x="1309" y="183"/>
                      <a:pt x="1415" y="188"/>
                    </a:cubicBezTo>
                    <a:cubicBezTo>
                      <a:pt x="1513" y="192"/>
                      <a:pt x="1567" y="209"/>
                      <a:pt x="1602" y="222"/>
                    </a:cubicBezTo>
                    <a:cubicBezTo>
                      <a:pt x="1649" y="241"/>
                      <a:pt x="1683" y="263"/>
                      <a:pt x="1718" y="298"/>
                    </a:cubicBezTo>
                    <a:cubicBezTo>
                      <a:pt x="1753" y="333"/>
                      <a:pt x="1775" y="367"/>
                      <a:pt x="1794" y="414"/>
                    </a:cubicBezTo>
                    <a:cubicBezTo>
                      <a:pt x="1807" y="449"/>
                      <a:pt x="1824" y="503"/>
                      <a:pt x="1828" y="601"/>
                    </a:cubicBezTo>
                    <a:cubicBezTo>
                      <a:pt x="1833" y="707"/>
                      <a:pt x="1834" y="739"/>
                      <a:pt x="1834" y="1008"/>
                    </a:cubicBezTo>
                    <a:cubicBezTo>
                      <a:pt x="1834" y="1277"/>
                      <a:pt x="1833" y="1309"/>
                      <a:pt x="1828" y="1415"/>
                    </a:cubicBezTo>
                    <a:cubicBezTo>
                      <a:pt x="1824" y="1513"/>
                      <a:pt x="1807" y="1567"/>
                      <a:pt x="1794" y="1602"/>
                    </a:cubicBezTo>
                    <a:cubicBezTo>
                      <a:pt x="1775" y="1649"/>
                      <a:pt x="1753" y="1683"/>
                      <a:pt x="1718" y="1718"/>
                    </a:cubicBezTo>
                    <a:cubicBezTo>
                      <a:pt x="1683" y="1753"/>
                      <a:pt x="1649" y="1775"/>
                      <a:pt x="1602" y="1794"/>
                    </a:cubicBezTo>
                    <a:cubicBezTo>
                      <a:pt x="1567" y="1807"/>
                      <a:pt x="1513" y="1824"/>
                      <a:pt x="1415" y="1828"/>
                    </a:cubicBezTo>
                    <a:cubicBezTo>
                      <a:pt x="1309" y="1833"/>
                      <a:pt x="1277" y="1834"/>
                      <a:pt x="1008" y="1834"/>
                    </a:cubicBezTo>
                    <a:cubicBezTo>
                      <a:pt x="739" y="1834"/>
                      <a:pt x="707" y="1833"/>
                      <a:pt x="601" y="1828"/>
                    </a:cubicBezTo>
                    <a:cubicBezTo>
                      <a:pt x="503" y="1824"/>
                      <a:pt x="449" y="1807"/>
                      <a:pt x="414" y="1794"/>
                    </a:cubicBezTo>
                    <a:cubicBezTo>
                      <a:pt x="367" y="1775"/>
                      <a:pt x="333" y="1753"/>
                      <a:pt x="298" y="1718"/>
                    </a:cubicBezTo>
                    <a:cubicBezTo>
                      <a:pt x="263" y="1683"/>
                      <a:pt x="241" y="1649"/>
                      <a:pt x="222" y="1602"/>
                    </a:cubicBezTo>
                    <a:cubicBezTo>
                      <a:pt x="209" y="1567"/>
                      <a:pt x="192" y="1513"/>
                      <a:pt x="188" y="1415"/>
                    </a:cubicBezTo>
                    <a:cubicBezTo>
                      <a:pt x="183" y="1309"/>
                      <a:pt x="182" y="1277"/>
                      <a:pt x="182" y="1008"/>
                    </a:cubicBezTo>
                    <a:cubicBezTo>
                      <a:pt x="182" y="739"/>
                      <a:pt x="183" y="707"/>
                      <a:pt x="188" y="601"/>
                    </a:cubicBezTo>
                    <a:cubicBezTo>
                      <a:pt x="192" y="503"/>
                      <a:pt x="209" y="449"/>
                      <a:pt x="222" y="414"/>
                    </a:cubicBezTo>
                    <a:cubicBezTo>
                      <a:pt x="241" y="367"/>
                      <a:pt x="263" y="333"/>
                      <a:pt x="298" y="298"/>
                    </a:cubicBezTo>
                    <a:cubicBezTo>
                      <a:pt x="333" y="263"/>
                      <a:pt x="367" y="241"/>
                      <a:pt x="414" y="222"/>
                    </a:cubicBezTo>
                    <a:cubicBezTo>
                      <a:pt x="449" y="209"/>
                      <a:pt x="503" y="192"/>
                      <a:pt x="601" y="188"/>
                    </a:cubicBezTo>
                    <a:cubicBezTo>
                      <a:pt x="707" y="183"/>
                      <a:pt x="739" y="182"/>
                      <a:pt x="1008" y="182"/>
                    </a:cubicBezTo>
                    <a:moveTo>
                      <a:pt x="1008" y="0"/>
                    </a:moveTo>
                    <a:cubicBezTo>
                      <a:pt x="734" y="0"/>
                      <a:pt x="700" y="1"/>
                      <a:pt x="593" y="6"/>
                    </a:cubicBezTo>
                    <a:cubicBezTo>
                      <a:pt x="485" y="11"/>
                      <a:pt x="412" y="28"/>
                      <a:pt x="348" y="53"/>
                    </a:cubicBezTo>
                    <a:cubicBezTo>
                      <a:pt x="282" y="79"/>
                      <a:pt x="225" y="113"/>
                      <a:pt x="169" y="169"/>
                    </a:cubicBezTo>
                    <a:cubicBezTo>
                      <a:pt x="113" y="225"/>
                      <a:pt x="79" y="282"/>
                      <a:pt x="53" y="348"/>
                    </a:cubicBezTo>
                    <a:cubicBezTo>
                      <a:pt x="28" y="412"/>
                      <a:pt x="11" y="485"/>
                      <a:pt x="6" y="593"/>
                    </a:cubicBezTo>
                    <a:cubicBezTo>
                      <a:pt x="1" y="700"/>
                      <a:pt x="0" y="734"/>
                      <a:pt x="0" y="1008"/>
                    </a:cubicBezTo>
                    <a:cubicBezTo>
                      <a:pt x="0" y="1282"/>
                      <a:pt x="1" y="1316"/>
                      <a:pt x="6" y="1423"/>
                    </a:cubicBezTo>
                    <a:cubicBezTo>
                      <a:pt x="11" y="1531"/>
                      <a:pt x="28" y="1604"/>
                      <a:pt x="53" y="1668"/>
                    </a:cubicBezTo>
                    <a:cubicBezTo>
                      <a:pt x="79" y="1734"/>
                      <a:pt x="113" y="1791"/>
                      <a:pt x="169" y="1847"/>
                    </a:cubicBezTo>
                    <a:cubicBezTo>
                      <a:pt x="225" y="1903"/>
                      <a:pt x="282" y="1937"/>
                      <a:pt x="348" y="1963"/>
                    </a:cubicBezTo>
                    <a:cubicBezTo>
                      <a:pt x="412" y="1988"/>
                      <a:pt x="485" y="2005"/>
                      <a:pt x="593" y="2010"/>
                    </a:cubicBezTo>
                    <a:cubicBezTo>
                      <a:pt x="700" y="2015"/>
                      <a:pt x="734" y="2016"/>
                      <a:pt x="1008" y="2016"/>
                    </a:cubicBezTo>
                    <a:cubicBezTo>
                      <a:pt x="1282" y="2016"/>
                      <a:pt x="1316" y="2015"/>
                      <a:pt x="1423" y="2010"/>
                    </a:cubicBezTo>
                    <a:cubicBezTo>
                      <a:pt x="1531" y="2005"/>
                      <a:pt x="1604" y="1988"/>
                      <a:pt x="1668" y="1963"/>
                    </a:cubicBezTo>
                    <a:cubicBezTo>
                      <a:pt x="1734" y="1937"/>
                      <a:pt x="1791" y="1903"/>
                      <a:pt x="1847" y="1847"/>
                    </a:cubicBezTo>
                    <a:cubicBezTo>
                      <a:pt x="1903" y="1791"/>
                      <a:pt x="1937" y="1734"/>
                      <a:pt x="1963" y="1668"/>
                    </a:cubicBezTo>
                    <a:cubicBezTo>
                      <a:pt x="1988" y="1604"/>
                      <a:pt x="2005" y="1531"/>
                      <a:pt x="2010" y="1423"/>
                    </a:cubicBezTo>
                    <a:cubicBezTo>
                      <a:pt x="2015" y="1316"/>
                      <a:pt x="2016" y="1282"/>
                      <a:pt x="2016" y="1008"/>
                    </a:cubicBezTo>
                    <a:cubicBezTo>
                      <a:pt x="2016" y="734"/>
                      <a:pt x="2015" y="700"/>
                      <a:pt x="2010" y="593"/>
                    </a:cubicBezTo>
                    <a:cubicBezTo>
                      <a:pt x="2005" y="485"/>
                      <a:pt x="1988" y="412"/>
                      <a:pt x="1963" y="348"/>
                    </a:cubicBezTo>
                    <a:cubicBezTo>
                      <a:pt x="1937" y="282"/>
                      <a:pt x="1903" y="225"/>
                      <a:pt x="1847" y="169"/>
                    </a:cubicBezTo>
                    <a:cubicBezTo>
                      <a:pt x="1791" y="113"/>
                      <a:pt x="1734" y="79"/>
                      <a:pt x="1668" y="53"/>
                    </a:cubicBezTo>
                    <a:cubicBezTo>
                      <a:pt x="1604" y="28"/>
                      <a:pt x="1531" y="11"/>
                      <a:pt x="1423" y="6"/>
                    </a:cubicBezTo>
                    <a:cubicBezTo>
                      <a:pt x="1316" y="1"/>
                      <a:pt x="1282" y="0"/>
                      <a:pt x="100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 name="Freeform 6">
                <a:extLst>
                  <a:ext uri="{FF2B5EF4-FFF2-40B4-BE49-F238E27FC236}">
                    <a16:creationId xmlns:a16="http://schemas.microsoft.com/office/drawing/2014/main" id="{D6509037-CA2E-4F8D-9C40-B353AE3F57F3}"/>
                  </a:ext>
                </a:extLst>
              </p:cNvPr>
              <p:cNvSpPr>
                <a:spLocks noEditPoints="1"/>
              </p:cNvSpPr>
              <p:nvPr userDrawn="1"/>
            </p:nvSpPr>
            <p:spPr bwMode="auto">
              <a:xfrm>
                <a:off x="3231" y="1550"/>
                <a:ext cx="1216" cy="1218"/>
              </a:xfrm>
              <a:custGeom>
                <a:avLst/>
                <a:gdLst>
                  <a:gd name="T0" fmla="*/ 517 w 1034"/>
                  <a:gd name="T1" fmla="*/ 0 h 1034"/>
                  <a:gd name="T2" fmla="*/ 0 w 1034"/>
                  <a:gd name="T3" fmla="*/ 517 h 1034"/>
                  <a:gd name="T4" fmla="*/ 517 w 1034"/>
                  <a:gd name="T5" fmla="*/ 1034 h 1034"/>
                  <a:gd name="T6" fmla="*/ 1034 w 1034"/>
                  <a:gd name="T7" fmla="*/ 517 h 1034"/>
                  <a:gd name="T8" fmla="*/ 517 w 1034"/>
                  <a:gd name="T9" fmla="*/ 0 h 1034"/>
                  <a:gd name="T10" fmla="*/ 517 w 1034"/>
                  <a:gd name="T11" fmla="*/ 853 h 1034"/>
                  <a:gd name="T12" fmla="*/ 181 w 1034"/>
                  <a:gd name="T13" fmla="*/ 517 h 1034"/>
                  <a:gd name="T14" fmla="*/ 517 w 1034"/>
                  <a:gd name="T15" fmla="*/ 181 h 1034"/>
                  <a:gd name="T16" fmla="*/ 853 w 1034"/>
                  <a:gd name="T17" fmla="*/ 517 h 1034"/>
                  <a:gd name="T18" fmla="*/ 517 w 1034"/>
                  <a:gd name="T19" fmla="*/ 853 h 10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34" h="1034">
                    <a:moveTo>
                      <a:pt x="517" y="0"/>
                    </a:moveTo>
                    <a:cubicBezTo>
                      <a:pt x="231" y="0"/>
                      <a:pt x="0" y="231"/>
                      <a:pt x="0" y="517"/>
                    </a:cubicBezTo>
                    <a:cubicBezTo>
                      <a:pt x="0" y="803"/>
                      <a:pt x="231" y="1034"/>
                      <a:pt x="517" y="1034"/>
                    </a:cubicBezTo>
                    <a:cubicBezTo>
                      <a:pt x="803" y="1034"/>
                      <a:pt x="1034" y="803"/>
                      <a:pt x="1034" y="517"/>
                    </a:cubicBezTo>
                    <a:cubicBezTo>
                      <a:pt x="1034" y="231"/>
                      <a:pt x="803" y="0"/>
                      <a:pt x="517" y="0"/>
                    </a:cubicBezTo>
                    <a:close/>
                    <a:moveTo>
                      <a:pt x="517" y="853"/>
                    </a:moveTo>
                    <a:cubicBezTo>
                      <a:pt x="331" y="853"/>
                      <a:pt x="181" y="703"/>
                      <a:pt x="181" y="517"/>
                    </a:cubicBezTo>
                    <a:cubicBezTo>
                      <a:pt x="181" y="331"/>
                      <a:pt x="331" y="181"/>
                      <a:pt x="517" y="181"/>
                    </a:cubicBezTo>
                    <a:cubicBezTo>
                      <a:pt x="703" y="181"/>
                      <a:pt x="853" y="331"/>
                      <a:pt x="853" y="517"/>
                    </a:cubicBezTo>
                    <a:cubicBezTo>
                      <a:pt x="853" y="703"/>
                      <a:pt x="703" y="853"/>
                      <a:pt x="517" y="8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 name="Oval 7">
                <a:extLst>
                  <a:ext uri="{FF2B5EF4-FFF2-40B4-BE49-F238E27FC236}">
                    <a16:creationId xmlns:a16="http://schemas.microsoft.com/office/drawing/2014/main" id="{E28D7259-70EB-41B3-8D9D-8BF01022AEF5}"/>
                  </a:ext>
                </a:extLst>
              </p:cNvPr>
              <p:cNvSpPr>
                <a:spLocks noChangeArrowheads="1"/>
              </p:cNvSpPr>
              <p:nvPr userDrawn="1"/>
            </p:nvSpPr>
            <p:spPr bwMode="auto">
              <a:xfrm>
                <a:off x="4329" y="1383"/>
                <a:ext cx="285" cy="28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20" name="Freeform 5">
            <a:extLst>
              <a:ext uri="{FF2B5EF4-FFF2-40B4-BE49-F238E27FC236}">
                <a16:creationId xmlns:a16="http://schemas.microsoft.com/office/drawing/2014/main" id="{E2E91C86-8B49-46ED-A62F-A8C2EF68819B}"/>
              </a:ext>
            </a:extLst>
          </p:cNvPr>
          <p:cNvSpPr>
            <a:spLocks noChangeAspect="1" noEditPoints="1"/>
          </p:cNvSpPr>
          <p:nvPr userDrawn="1"/>
        </p:nvSpPr>
        <p:spPr bwMode="black">
          <a:xfrm>
            <a:off x="495300"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Sans Serif"/>
              <a:ea typeface="+mn-ea"/>
              <a:cs typeface="+mn-cs"/>
            </a:endParaRPr>
          </a:p>
        </p:txBody>
      </p:sp>
      <p:sp>
        <p:nvSpPr>
          <p:cNvPr id="19" name="TextBox 18">
            <a:extLst>
              <a:ext uri="{FF2B5EF4-FFF2-40B4-BE49-F238E27FC236}">
                <a16:creationId xmlns:a16="http://schemas.microsoft.com/office/drawing/2014/main" id="{4B37B806-F8C6-084B-9C34-0B97DC8745C7}"/>
              </a:ext>
            </a:extLst>
          </p:cNvPr>
          <p:cNvSpPr txBox="1"/>
          <p:nvPr userDrawn="1"/>
        </p:nvSpPr>
        <p:spPr>
          <a:xfrm>
            <a:off x="6583680" y="6534114"/>
            <a:ext cx="4757928"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4">
                    <a:lumMod val="60000"/>
                    <a:lumOff val="40000"/>
                  </a:schemeClr>
                </a:solidFill>
              </a:rPr>
              <a:t>Confidential – Qualcomm Technologies, Inc. and/or its affiliated companies – May Contain Trade Secrets</a:t>
            </a:r>
          </a:p>
        </p:txBody>
      </p:sp>
      <p:sp>
        <p:nvSpPr>
          <p:cNvPr id="21" name="TextBox 20">
            <a:extLst>
              <a:ext uri="{FF2B5EF4-FFF2-40B4-BE49-F238E27FC236}">
                <a16:creationId xmlns:a16="http://schemas.microsoft.com/office/drawing/2014/main" id="{D21F072A-EC7A-5A4E-9F96-9E8AD1BD94C6}"/>
              </a:ext>
            </a:extLst>
          </p:cNvPr>
          <p:cNvSpPr txBox="1"/>
          <p:nvPr userDrawn="1"/>
        </p:nvSpPr>
        <p:spPr bwMode="gray">
          <a:xfrm>
            <a:off x="494974" y="4086843"/>
            <a:ext cx="3162626" cy="170014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accent4">
                    <a:lumMod val="40000"/>
                    <a:lumOff val="60000"/>
                  </a:schemeClr>
                </a:solidFill>
                <a:effectLst/>
                <a:uLnTx/>
                <a:uFillTx/>
                <a:latin typeface="Microsoft Sans Serif" panose="020B0604020202020204" pitchFamily="34" charset="0"/>
                <a:ea typeface="+mn-ea"/>
                <a:cs typeface="+mn-cs"/>
              </a:rPr>
              <a:t>All data and information contained in or disclosed by this document is confidential and proprietary information of Qualcomm Technologies, Inc. and/or its affiliated companies and all rights therein are expressly reserved. By accepting this material the recipient agrees that this material and the information contained therein will not be used, copied, reproduced in whole or in part, nor its contents revealed in any manner to others without the express written permission of Qualcomm Technologies, Inc. Nothing in these materials is an offer to sell any of the components or devices referenced herein.</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accent4">
                    <a:lumMod val="40000"/>
                    <a:lumOff val="60000"/>
                  </a:schemeClr>
                </a:solidFill>
                <a:effectLst/>
                <a:uLnTx/>
                <a:uFillTx/>
                <a:latin typeface="Microsoft Sans Serif" panose="020B0604020202020204" pitchFamily="34" charset="0"/>
                <a:ea typeface="+mn-ea"/>
                <a:cs typeface="+mn-cs"/>
              </a:rPr>
              <a:t>©2018-2021 Qualcomm Technologies, Inc. and/or its affiliated companies. All Rights Reserved.</a:t>
            </a:r>
          </a:p>
        </p:txBody>
      </p:sp>
      <p:sp>
        <p:nvSpPr>
          <p:cNvPr id="22" name="TextBox 21">
            <a:extLst>
              <a:ext uri="{FF2B5EF4-FFF2-40B4-BE49-F238E27FC236}">
                <a16:creationId xmlns:a16="http://schemas.microsoft.com/office/drawing/2014/main" id="{D07CDB5C-1D8C-AB41-A106-5B74FFE51081}"/>
              </a:ext>
            </a:extLst>
          </p:cNvPr>
          <p:cNvSpPr txBox="1"/>
          <p:nvPr userDrawn="1"/>
        </p:nvSpPr>
        <p:spPr bwMode="gray">
          <a:xfrm>
            <a:off x="3921760" y="4086843"/>
            <a:ext cx="4066541" cy="170014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accent4">
                    <a:lumMod val="40000"/>
                    <a:lumOff val="60000"/>
                  </a:schemeClr>
                </a:solidFill>
                <a:effectLst/>
                <a:uLnTx/>
                <a:uFillTx/>
                <a:latin typeface="Microsoft Sans Serif" panose="020B0604020202020204" pitchFamily="34" charset="0"/>
                <a:ea typeface="+mn-ea"/>
                <a:cs typeface="+mn-cs"/>
              </a:rPr>
              <a:t>Qualcomm is a trademark of Qualcomm Incorporated, registered in the United States and other countries. Other products and brand names may be trademarks or registered trademarks of their respective owners.</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accent4">
                    <a:lumMod val="40000"/>
                    <a:lumOff val="60000"/>
                  </a:schemeClr>
                </a:solidFill>
                <a:effectLst/>
                <a:uLnTx/>
                <a:uFillTx/>
                <a:latin typeface="Microsoft Sans Serif" panose="020B0604020202020204" pitchFamily="34" charset="0"/>
                <a:ea typeface="+mn-ea"/>
                <a:cs typeface="+mn-cs"/>
              </a:rPr>
              <a:t>References in this presentation to “Qualcomm” may mean Qualcomm Incorporated, Qualcomm Technologies, Inc., and/or other subsidiaries or business units within the Qualcomm corporate structure, as applicable. Qualcomm Incorporated includes our licensing business, QTL, and the vast majority of our patent portfolio. Qualcomm Technologies, Inc., a subsidiary of Qualcomm Incorporated, operates, along with its subsidiaries, substantially all of our engineering, research and development functions, and substantially all of our products and services businesses, including our QCT semiconductor business.</a:t>
            </a:r>
          </a:p>
        </p:txBody>
      </p:sp>
    </p:spTree>
    <p:extLst>
      <p:ext uri="{BB962C8B-B14F-4D97-AF65-F5344CB8AC3E}">
        <p14:creationId xmlns:p14="http://schemas.microsoft.com/office/powerpoint/2010/main" val="4177332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Agenda Teal">
    <p:bg>
      <p:bgPr>
        <a:solidFill>
          <a:schemeClr val="accent3"/>
        </a:solidFill>
        <a:effectLst/>
      </p:bgPr>
    </p:bg>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844D2DF1-213C-E34C-914C-F604B1F3F8D8}"/>
              </a:ext>
            </a:extLst>
          </p:cNvPr>
          <p:cNvSpPr>
            <a:spLocks noGrp="1"/>
          </p:cNvSpPr>
          <p:nvPr userDrawn="1">
            <p:ph sz="quarter" idx="10"/>
          </p:nvPr>
        </p:nvSpPr>
        <p:spPr>
          <a:xfrm>
            <a:off x="530352" y="2368296"/>
            <a:ext cx="6391148" cy="4081662"/>
          </a:xfrm>
          <a:prstGeom prst="rect">
            <a:avLst/>
          </a:prstGeom>
        </p:spPr>
        <p:txBody>
          <a:bodyPr/>
          <a:lstStyle>
            <a:lvl1pPr marL="173736" indent="-173736">
              <a:lnSpc>
                <a:spcPct val="107000"/>
              </a:lnSpc>
              <a:spcBef>
                <a:spcPts val="0"/>
              </a:spcBef>
              <a:spcAft>
                <a:spcPts val="1800"/>
              </a:spcAft>
              <a:buClr>
                <a:schemeClr val="accent4"/>
              </a:buClr>
              <a:buFont typeface="Arial" panose="020B0604020202020204" pitchFamily="34" charset="0"/>
              <a:buChar char="•"/>
              <a:defRPr sz="1800">
                <a:solidFill>
                  <a:schemeClr val="bg1"/>
                </a:solidFill>
              </a:defRPr>
            </a:lvl1pPr>
            <a:lvl2pPr marL="173736" indent="-173736">
              <a:lnSpc>
                <a:spcPct val="107000"/>
              </a:lnSpc>
              <a:spcBef>
                <a:spcPts val="0"/>
              </a:spcBef>
              <a:spcAft>
                <a:spcPts val="1800"/>
              </a:spcAft>
              <a:buClr>
                <a:schemeClr val="accent4"/>
              </a:buClr>
              <a:buFont typeface="Arial" panose="020B0604020202020204" pitchFamily="34" charset="0"/>
              <a:buChar char="•"/>
              <a:defRPr sz="1800">
                <a:solidFill>
                  <a:schemeClr val="bg1"/>
                </a:solidFill>
              </a:defRPr>
            </a:lvl2pPr>
            <a:lvl3pPr marL="173736" indent="-173736">
              <a:lnSpc>
                <a:spcPct val="107000"/>
              </a:lnSpc>
              <a:spcBef>
                <a:spcPts val="0"/>
              </a:spcBef>
              <a:spcAft>
                <a:spcPts val="1800"/>
              </a:spcAft>
              <a:buClr>
                <a:schemeClr val="accent4"/>
              </a:buClr>
              <a:buFont typeface="Arial" panose="020B0604020202020204" pitchFamily="34" charset="0"/>
              <a:buChar char="•"/>
              <a:defRPr sz="1800">
                <a:solidFill>
                  <a:schemeClr val="bg1"/>
                </a:solidFill>
              </a:defRPr>
            </a:lvl3pPr>
            <a:lvl4pPr marL="173736" indent="-173736">
              <a:lnSpc>
                <a:spcPct val="107000"/>
              </a:lnSpc>
              <a:spcBef>
                <a:spcPts val="0"/>
              </a:spcBef>
              <a:spcAft>
                <a:spcPts val="1800"/>
              </a:spcAft>
              <a:buClr>
                <a:schemeClr val="accent4"/>
              </a:buClr>
              <a:buFont typeface="Arial" panose="020B0604020202020204" pitchFamily="34" charset="0"/>
              <a:buChar char="•"/>
              <a:defRPr sz="1800">
                <a:solidFill>
                  <a:schemeClr val="bg1"/>
                </a:solidFill>
              </a:defRPr>
            </a:lvl4pPr>
            <a:lvl5pPr marL="173736" indent="-173736">
              <a:lnSpc>
                <a:spcPct val="107000"/>
              </a:lnSpc>
              <a:spcBef>
                <a:spcPts val="0"/>
              </a:spcBef>
              <a:spcAft>
                <a:spcPts val="1800"/>
              </a:spcAft>
              <a:buClr>
                <a:schemeClr val="accent4"/>
              </a:buClr>
              <a:buFont typeface="Arial" panose="020B0604020202020204" pitchFamily="34" charset="0"/>
              <a:buChar char="•"/>
              <a:defRPr sz="18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21" name="Straight Connector 20">
            <a:extLst>
              <a:ext uri="{FF2B5EF4-FFF2-40B4-BE49-F238E27FC236}">
                <a16:creationId xmlns:a16="http://schemas.microsoft.com/office/drawing/2014/main" id="{31C2B1F2-008B-4DC9-9D3D-15CE505559FF}"/>
              </a:ext>
            </a:extLst>
          </p:cNvPr>
          <p:cNvCxnSpPr>
            <a:cxnSpLocks/>
          </p:cNvCxnSpPr>
          <p:nvPr userDrawn="1"/>
        </p:nvCxnSpPr>
        <p:spPr>
          <a:xfrm>
            <a:off x="501650" y="2171019"/>
            <a:ext cx="6419850" cy="0"/>
          </a:xfrm>
          <a:prstGeom prst="line">
            <a:avLst/>
          </a:prstGeom>
          <a:ln w="12700" cap="rnd">
            <a:solidFill>
              <a:schemeClr val="accent4">
                <a:alpha val="71000"/>
              </a:schemeClr>
            </a:solidFill>
            <a:round/>
            <a:headEnd w="lg" len="lg"/>
            <a:tailEnd type="none"/>
          </a:ln>
        </p:spPr>
        <p:style>
          <a:lnRef idx="1">
            <a:schemeClr val="accent1"/>
          </a:lnRef>
          <a:fillRef idx="0">
            <a:schemeClr val="accent1"/>
          </a:fillRef>
          <a:effectRef idx="0">
            <a:schemeClr val="accent1"/>
          </a:effectRef>
          <a:fontRef idx="minor">
            <a:schemeClr val="tx1"/>
          </a:fontRef>
        </p:style>
      </p:cxnSp>
      <p:grpSp>
        <p:nvGrpSpPr>
          <p:cNvPr id="5" name="Group 4">
            <a:extLst>
              <a:ext uri="{FF2B5EF4-FFF2-40B4-BE49-F238E27FC236}">
                <a16:creationId xmlns:a16="http://schemas.microsoft.com/office/drawing/2014/main" id="{7D13CB09-3697-44F2-BBB1-3C97CEEB6431}"/>
              </a:ext>
            </a:extLst>
          </p:cNvPr>
          <p:cNvGrpSpPr/>
          <p:nvPr userDrawn="1"/>
        </p:nvGrpSpPr>
        <p:grpSpPr>
          <a:xfrm>
            <a:off x="8011668" y="-920"/>
            <a:ext cx="4180332" cy="6859841"/>
            <a:chOff x="8011668" y="-920"/>
            <a:chExt cx="4180332" cy="6859841"/>
          </a:xfrm>
        </p:grpSpPr>
        <p:sp>
          <p:nvSpPr>
            <p:cNvPr id="4" name="Rectangle 3">
              <a:extLst>
                <a:ext uri="{FF2B5EF4-FFF2-40B4-BE49-F238E27FC236}">
                  <a16:creationId xmlns:a16="http://schemas.microsoft.com/office/drawing/2014/main" id="{21308D66-143B-A349-ACCD-3D00D906A092}"/>
                </a:ext>
              </a:extLst>
            </p:cNvPr>
            <p:cNvSpPr/>
            <p:nvPr userDrawn="1"/>
          </p:nvSpPr>
          <p:spPr>
            <a:xfrm>
              <a:off x="8506968" y="236"/>
              <a:ext cx="1280160" cy="685752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67" b="0" i="0" u="none" strike="noStrike" kern="1200" cap="none" spc="0" normalizeH="0" baseline="0" noProof="0" dirty="0">
                <a:ln>
                  <a:noFill/>
                </a:ln>
                <a:solidFill>
                  <a:srgbClr val="FFFFFF"/>
                </a:solidFill>
                <a:effectLst/>
                <a:uLnTx/>
                <a:uFillTx/>
                <a:latin typeface="Microsoft Sans Serif"/>
                <a:ea typeface="+mn-ea"/>
                <a:cs typeface="+mn-cs"/>
              </a:endParaRPr>
            </a:p>
          </p:txBody>
        </p:sp>
        <p:sp>
          <p:nvSpPr>
            <p:cNvPr id="6" name="Rectangle 5">
              <a:extLst>
                <a:ext uri="{FF2B5EF4-FFF2-40B4-BE49-F238E27FC236}">
                  <a16:creationId xmlns:a16="http://schemas.microsoft.com/office/drawing/2014/main" id="{491A9D0B-FE28-9048-B13B-E76F407CA744}"/>
                </a:ext>
              </a:extLst>
            </p:cNvPr>
            <p:cNvSpPr/>
            <p:nvPr userDrawn="1"/>
          </p:nvSpPr>
          <p:spPr>
            <a:xfrm>
              <a:off x="9787128" y="-920"/>
              <a:ext cx="2404872" cy="685984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indent="0" algn="ctr" fontAlgn="auto">
                <a:lnSpc>
                  <a:spcPct val="100000"/>
                </a:lnSpc>
                <a:spcBef>
                  <a:spcPts val="0"/>
                </a:spcBef>
                <a:spcAft>
                  <a:spcPts val="0"/>
                </a:spcAft>
                <a:buClrTx/>
                <a:buSzTx/>
                <a:buFontTx/>
                <a:buNone/>
                <a:tabLst/>
              </a:pPr>
              <a:r>
                <a:rPr kumimoji="0" lang="en-US" sz="1067" b="0" i="0" u="none" strike="noStrike" cap="none" spc="0" normalizeH="0" baseline="0" noProof="0" dirty="0">
                  <a:ln>
                    <a:noFill/>
                  </a:ln>
                  <a:solidFill>
                    <a:srgbClr val="FFFFFF"/>
                  </a:solidFill>
                  <a:effectLst/>
                  <a:uLnTx/>
                  <a:uFillTx/>
                  <a:latin typeface="Microsoft Sans Serif"/>
                </a:rPr>
                <a:t>2.63</a:t>
              </a:r>
            </a:p>
            <a:p>
              <a:pPr marR="0" lvl="0" indent="0" algn="ctr" fontAlgn="auto">
                <a:lnSpc>
                  <a:spcPct val="100000"/>
                </a:lnSpc>
                <a:spcBef>
                  <a:spcPts val="0"/>
                </a:spcBef>
                <a:spcAft>
                  <a:spcPts val="0"/>
                </a:spcAft>
                <a:buClrTx/>
                <a:buSzTx/>
                <a:buFontTx/>
                <a:buNone/>
                <a:tabLst/>
              </a:pPr>
              <a:endParaRPr kumimoji="0" lang="en-US" sz="1067" b="0" i="0" u="none" strike="noStrike" cap="none" spc="0" normalizeH="0" baseline="0" noProof="0" dirty="0">
                <a:ln>
                  <a:noFill/>
                </a:ln>
                <a:solidFill>
                  <a:srgbClr val="FFFFFF"/>
                </a:solidFill>
                <a:effectLst/>
                <a:uLnTx/>
                <a:uFillTx/>
                <a:latin typeface="Microsoft Sans Serif"/>
              </a:endParaRPr>
            </a:p>
          </p:txBody>
        </p:sp>
        <p:sp>
          <p:nvSpPr>
            <p:cNvPr id="22" name="Rectangle: Single Corner Rounded 6">
              <a:extLst>
                <a:ext uri="{FF2B5EF4-FFF2-40B4-BE49-F238E27FC236}">
                  <a16:creationId xmlns:a16="http://schemas.microsoft.com/office/drawing/2014/main" id="{D1973D7C-0652-4165-88A1-4FB9828F5615}"/>
                </a:ext>
              </a:extLst>
            </p:cNvPr>
            <p:cNvSpPr/>
            <p:nvPr userDrawn="1"/>
          </p:nvSpPr>
          <p:spPr bwMode="gray">
            <a:xfrm flipV="1">
              <a:off x="8011668" y="0"/>
              <a:ext cx="493776" cy="6858003"/>
            </a:xfrm>
            <a:prstGeom prst="round1Rect">
              <a:avLst>
                <a:gd name="adj" fmla="val 0"/>
              </a:avLst>
            </a:prstGeom>
            <a:gradFill flip="none" rotWithShape="1">
              <a:gsLst>
                <a:gs pos="0">
                  <a:schemeClr val="accent3"/>
                </a:gs>
                <a:gs pos="100000">
                  <a:schemeClr val="accent3">
                    <a:lumMod val="7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23" name="Rectangle: Single Corner Rounded 6">
              <a:extLst>
                <a:ext uri="{FF2B5EF4-FFF2-40B4-BE49-F238E27FC236}">
                  <a16:creationId xmlns:a16="http://schemas.microsoft.com/office/drawing/2014/main" id="{59E261A4-BD2B-47CA-A4EB-774113F2B7FE}"/>
                </a:ext>
              </a:extLst>
            </p:cNvPr>
            <p:cNvSpPr/>
            <p:nvPr userDrawn="1"/>
          </p:nvSpPr>
          <p:spPr bwMode="gray">
            <a:xfrm rot="10800000" flipH="1" flipV="1">
              <a:off x="9293353" y="1"/>
              <a:ext cx="493775" cy="6857530"/>
            </a:xfrm>
            <a:prstGeom prst="round1Rect">
              <a:avLst>
                <a:gd name="adj" fmla="val 0"/>
              </a:avLst>
            </a:prstGeom>
            <a:gradFill flip="none" rotWithShape="1">
              <a:gsLst>
                <a:gs pos="100000">
                  <a:schemeClr val="accent3">
                    <a:lumMod val="50000"/>
                    <a:alpha val="65000"/>
                  </a:schemeClr>
                </a:gs>
                <a:gs pos="0">
                  <a:schemeClr val="accent3">
                    <a:lumMod val="60000"/>
                    <a:lumOff val="40000"/>
                    <a:alpha val="0"/>
                  </a:schemeClr>
                </a:gs>
                <a:gs pos="60000">
                  <a:schemeClr val="accent3">
                    <a:lumMod val="50000"/>
                    <a:alpha val="28000"/>
                  </a:schemeClr>
                </a:gs>
              </a:gsLst>
              <a:lin ang="0" scaled="1"/>
              <a:tileRect/>
            </a:gradFill>
            <a:ln w="10795" cap="flat" cmpd="sng" algn="ctr">
              <a:noFill/>
              <a:prstDash val="solid"/>
            </a:ln>
            <a:effectLst/>
          </p:spPr>
          <p:txBody>
            <a:bodyPr rtlCol="0" anchor="ctr"/>
            <a:lstStyle/>
            <a:p>
              <a:pPr lvl="0" algn="ctr"/>
              <a:endParaRPr lang="en-US" kern="0" dirty="0">
                <a:solidFill>
                  <a:prstClr val="white"/>
                </a:solidFill>
              </a:endParaRPr>
            </a:p>
          </p:txBody>
        </p:sp>
      </p:grpSp>
      <p:sp>
        <p:nvSpPr>
          <p:cNvPr id="11" name="Freeform 5">
            <a:extLst>
              <a:ext uri="{FF2B5EF4-FFF2-40B4-BE49-F238E27FC236}">
                <a16:creationId xmlns:a16="http://schemas.microsoft.com/office/drawing/2014/main" id="{181E4135-726A-4D1C-A91C-5C35847AF4F2}"/>
              </a:ext>
            </a:extLst>
          </p:cNvPr>
          <p:cNvSpPr>
            <a:spLocks noChangeAspect="1" noEditPoints="1"/>
          </p:cNvSpPr>
          <p:nvPr userDrawn="1"/>
        </p:nvSpPr>
        <p:spPr bwMode="black">
          <a:xfrm>
            <a:off x="10273307"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Sans Serif"/>
              <a:ea typeface="+mn-ea"/>
              <a:cs typeface="+mn-cs"/>
            </a:endParaRPr>
          </a:p>
        </p:txBody>
      </p:sp>
      <p:sp>
        <p:nvSpPr>
          <p:cNvPr id="12" name="Title 2">
            <a:extLst>
              <a:ext uri="{FF2B5EF4-FFF2-40B4-BE49-F238E27FC236}">
                <a16:creationId xmlns:a16="http://schemas.microsoft.com/office/drawing/2014/main" id="{604BBF9E-6C60-435B-99A6-364C05DFE387}"/>
              </a:ext>
            </a:extLst>
          </p:cNvPr>
          <p:cNvSpPr>
            <a:spLocks noGrp="1"/>
          </p:cNvSpPr>
          <p:nvPr>
            <p:ph type="title"/>
          </p:nvPr>
        </p:nvSpPr>
        <p:spPr>
          <a:xfrm>
            <a:off x="475488" y="818952"/>
            <a:ext cx="6446012" cy="1110432"/>
          </a:xfrm>
        </p:spPr>
        <p:txBody>
          <a:bodyPr wrap="square">
            <a:spAutoFit/>
          </a:bodyPr>
          <a:lstStyle>
            <a:lvl1pPr>
              <a:defRPr sz="4400">
                <a:solidFill>
                  <a:schemeClr val="bg1"/>
                </a:solidFill>
              </a:defRPr>
            </a:lvl1pPr>
          </a:lstStyle>
          <a:p>
            <a:r>
              <a:rPr lang="en-US"/>
              <a:t>Click to edit Master title style</a:t>
            </a:r>
            <a:endParaRPr lang="en-US" dirty="0"/>
          </a:p>
        </p:txBody>
      </p:sp>
      <p:sp>
        <p:nvSpPr>
          <p:cNvPr id="13" name="TextBox 12">
            <a:extLst>
              <a:ext uri="{FF2B5EF4-FFF2-40B4-BE49-F238E27FC236}">
                <a16:creationId xmlns:a16="http://schemas.microsoft.com/office/drawing/2014/main" id="{9CCA702F-9CD5-9141-B8C6-798965BC668E}"/>
              </a:ext>
            </a:extLst>
          </p:cNvPr>
          <p:cNvSpPr txBox="1"/>
          <p:nvPr userDrawn="1"/>
        </p:nvSpPr>
        <p:spPr>
          <a:xfrm>
            <a:off x="530352" y="6534114"/>
            <a:ext cx="4757928"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4">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632803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preserve="1" userDrawn="1">
  <p:cSld name="Thank You Nickel">
    <p:bg bwMode="gray">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65" name="Rectangle: Single Corner Rounded 64">
            <a:extLst>
              <a:ext uri="{FF2B5EF4-FFF2-40B4-BE49-F238E27FC236}">
                <a16:creationId xmlns:a16="http://schemas.microsoft.com/office/drawing/2014/main" id="{CF1E7CE3-7A17-4382-8BA4-A6EF494BF310}"/>
              </a:ext>
            </a:extLst>
          </p:cNvPr>
          <p:cNvSpPr/>
          <p:nvPr userDrawn="1"/>
        </p:nvSpPr>
        <p:spPr bwMode="gray">
          <a:xfrm flipV="1">
            <a:off x="1588" y="0"/>
            <a:ext cx="10014977" cy="6170634"/>
          </a:xfrm>
          <a:prstGeom prst="round1Rect">
            <a:avLst>
              <a:gd name="adj" fmla="val 3140"/>
            </a:avLst>
          </a:prstGeom>
          <a:gradFill>
            <a:gsLst>
              <a:gs pos="0">
                <a:srgbClr val="E9EEF3"/>
              </a:gs>
              <a:gs pos="75000">
                <a:srgbClr val="F2F5F8"/>
              </a:gs>
            </a:gsLst>
            <a:lin ang="3000000" scaled="0"/>
          </a:gradFill>
          <a:ln>
            <a:noFill/>
          </a:ln>
          <a:effectLst>
            <a:outerShdw blurRad="825500" dist="317500" dir="8100000" algn="t" rotWithShape="0">
              <a:schemeClr val="accent5">
                <a:lumMod val="50000"/>
                <a:alpha val="5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solidFill>
                <a:prstClr val="white"/>
              </a:solidFill>
            </a:endParaRPr>
          </a:p>
        </p:txBody>
      </p:sp>
      <p:sp>
        <p:nvSpPr>
          <p:cNvPr id="71" name="Rectangle: Single Corner Rounded 70">
            <a:extLst>
              <a:ext uri="{FF2B5EF4-FFF2-40B4-BE49-F238E27FC236}">
                <a16:creationId xmlns:a16="http://schemas.microsoft.com/office/drawing/2014/main" id="{16285E8E-54DA-45A3-8859-F2AC5B9C6A4C}"/>
              </a:ext>
            </a:extLst>
          </p:cNvPr>
          <p:cNvSpPr/>
          <p:nvPr userDrawn="1"/>
        </p:nvSpPr>
        <p:spPr bwMode="gray">
          <a:xfrm flipV="1">
            <a:off x="-6349" y="0"/>
            <a:ext cx="8121650" cy="3764215"/>
          </a:xfrm>
          <a:prstGeom prst="round1Rect">
            <a:avLst>
              <a:gd name="adj" fmla="val 5394"/>
            </a:avLst>
          </a:prstGeom>
          <a:gradFill>
            <a:gsLst>
              <a:gs pos="100000">
                <a:srgbClr val="F2F2F4"/>
              </a:gs>
              <a:gs pos="37000">
                <a:schemeClr val="bg1">
                  <a:lumMod val="0"/>
                  <a:lumOff val="100000"/>
                </a:schemeClr>
              </a:gs>
            </a:gsLst>
            <a:lin ang="8100000" scaled="1"/>
          </a:gradFill>
          <a:ln>
            <a:noFill/>
          </a:ln>
          <a:effectLst>
            <a:outerShdw blurRad="838200" dist="406400" dir="7440000" sx="96000" sy="96000" algn="t" rotWithShape="0">
              <a:schemeClr val="accent5">
                <a:lumMod val="50000"/>
                <a:alpha val="5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solidFill>
                <a:prstClr val="white"/>
              </a:solidFill>
            </a:endParaRPr>
          </a:p>
        </p:txBody>
      </p:sp>
      <p:sp>
        <p:nvSpPr>
          <p:cNvPr id="42" name="TextBox 41">
            <a:extLst>
              <a:ext uri="{FF2B5EF4-FFF2-40B4-BE49-F238E27FC236}">
                <a16:creationId xmlns:a16="http://schemas.microsoft.com/office/drawing/2014/main" id="{0C078D3F-27AE-4E4F-A5C5-A25241137A81}"/>
              </a:ext>
            </a:extLst>
          </p:cNvPr>
          <p:cNvSpPr txBox="1"/>
          <p:nvPr userDrawn="1"/>
        </p:nvSpPr>
        <p:spPr bwMode="gray">
          <a:xfrm>
            <a:off x="495300" y="2348891"/>
            <a:ext cx="3941592" cy="81400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Follow us on:</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For more information, visit us at:</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www.qualcomm.com &amp; www.qualcomm.com/blog</a:t>
            </a:r>
          </a:p>
        </p:txBody>
      </p:sp>
      <p:sp>
        <p:nvSpPr>
          <p:cNvPr id="43" name="TextBox 42">
            <a:extLst>
              <a:ext uri="{FF2B5EF4-FFF2-40B4-BE49-F238E27FC236}">
                <a16:creationId xmlns:a16="http://schemas.microsoft.com/office/drawing/2014/main" id="{1CA64EC1-A159-47CC-BBC8-86849D0369FF}"/>
              </a:ext>
            </a:extLst>
          </p:cNvPr>
          <p:cNvSpPr txBox="1"/>
          <p:nvPr userDrawn="1"/>
        </p:nvSpPr>
        <p:spPr bwMode="gray">
          <a:xfrm>
            <a:off x="495300" y="1288543"/>
            <a:ext cx="3940004" cy="736355"/>
          </a:xfrm>
          <a:prstGeom prst="rect">
            <a:avLst/>
          </a:prstGeom>
          <a:noFill/>
        </p:spPr>
        <p:txBody>
          <a:bodyPr wrap="square" lIns="0" tIns="0" rIns="0" bIns="0" rtlCol="0">
            <a:spAutoFit/>
          </a:bodyPr>
          <a:lstStyle/>
          <a:p>
            <a:pPr marL="0" marR="0" lvl="0" indent="0" algn="l" defTabSz="914400" rtl="0" eaLnBrk="1" fontAlgn="auto" latinLnBrk="0" hangingPunct="1">
              <a:lnSpc>
                <a:spcPct val="87000"/>
              </a:lnSpc>
              <a:spcBef>
                <a:spcPts val="0"/>
              </a:spcBef>
              <a:spcAft>
                <a:spcPts val="0"/>
              </a:spcAft>
              <a:buClrTx/>
              <a:buSzTx/>
              <a:buFontTx/>
              <a:buNone/>
              <a:tabLst/>
              <a:defRPr/>
            </a:pPr>
            <a:r>
              <a:rPr kumimoji="0" lang="en-US" sz="55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Thank you</a:t>
            </a:r>
          </a:p>
        </p:txBody>
      </p:sp>
      <p:grpSp>
        <p:nvGrpSpPr>
          <p:cNvPr id="2" name="Group 1">
            <a:extLst>
              <a:ext uri="{FF2B5EF4-FFF2-40B4-BE49-F238E27FC236}">
                <a16:creationId xmlns:a16="http://schemas.microsoft.com/office/drawing/2014/main" id="{0D34E480-EAB6-49A9-8C1E-32BB255B6712}"/>
              </a:ext>
            </a:extLst>
          </p:cNvPr>
          <p:cNvGrpSpPr/>
          <p:nvPr userDrawn="1"/>
        </p:nvGrpSpPr>
        <p:grpSpPr>
          <a:xfrm>
            <a:off x="1631429" y="2378044"/>
            <a:ext cx="937502" cy="166848"/>
            <a:chOff x="1631429" y="2378044"/>
            <a:chExt cx="937502" cy="166848"/>
          </a:xfrm>
          <a:solidFill>
            <a:schemeClr val="tx1"/>
          </a:solidFill>
        </p:grpSpPr>
        <p:sp>
          <p:nvSpPr>
            <p:cNvPr id="45" name="Freeform 12">
              <a:extLst>
                <a:ext uri="{FF2B5EF4-FFF2-40B4-BE49-F238E27FC236}">
                  <a16:creationId xmlns:a16="http://schemas.microsoft.com/office/drawing/2014/main" id="{A627BAD2-8D69-4928-B16D-595E55F96BC6}"/>
                </a:ext>
              </a:extLst>
            </p:cNvPr>
            <p:cNvSpPr>
              <a:spLocks noChangeAspect="1"/>
            </p:cNvSpPr>
            <p:nvPr/>
          </p:nvSpPr>
          <p:spPr bwMode="gray">
            <a:xfrm>
              <a:off x="1815836" y="2378661"/>
              <a:ext cx="204261" cy="165982"/>
            </a:xfrm>
            <a:custGeom>
              <a:avLst/>
              <a:gdLst>
                <a:gd name="T0" fmla="*/ 800 w 800"/>
                <a:gd name="T1" fmla="*/ 77 h 650"/>
                <a:gd name="T2" fmla="*/ 706 w 800"/>
                <a:gd name="T3" fmla="*/ 103 h 650"/>
                <a:gd name="T4" fmla="*/ 778 w 800"/>
                <a:gd name="T5" fmla="*/ 12 h 650"/>
                <a:gd name="T6" fmla="*/ 674 w 800"/>
                <a:gd name="T7" fmla="*/ 52 h 650"/>
                <a:gd name="T8" fmla="*/ 554 w 800"/>
                <a:gd name="T9" fmla="*/ 0 h 650"/>
                <a:gd name="T10" fmla="*/ 390 w 800"/>
                <a:gd name="T11" fmla="*/ 164 h 650"/>
                <a:gd name="T12" fmla="*/ 394 w 800"/>
                <a:gd name="T13" fmla="*/ 201 h 650"/>
                <a:gd name="T14" fmla="*/ 56 w 800"/>
                <a:gd name="T15" fmla="*/ 30 h 650"/>
                <a:gd name="T16" fmla="*/ 33 w 800"/>
                <a:gd name="T17" fmla="*/ 112 h 650"/>
                <a:gd name="T18" fmla="*/ 106 w 800"/>
                <a:gd name="T19" fmla="*/ 249 h 650"/>
                <a:gd name="T20" fmla="*/ 32 w 800"/>
                <a:gd name="T21" fmla="*/ 229 h 650"/>
                <a:gd name="T22" fmla="*/ 32 w 800"/>
                <a:gd name="T23" fmla="*/ 231 h 650"/>
                <a:gd name="T24" fmla="*/ 164 w 800"/>
                <a:gd name="T25" fmla="*/ 392 h 650"/>
                <a:gd name="T26" fmla="*/ 121 w 800"/>
                <a:gd name="T27" fmla="*/ 397 h 650"/>
                <a:gd name="T28" fmla="*/ 90 w 800"/>
                <a:gd name="T29" fmla="*/ 394 h 650"/>
                <a:gd name="T30" fmla="*/ 243 w 800"/>
                <a:gd name="T31" fmla="*/ 508 h 650"/>
                <a:gd name="T32" fmla="*/ 39 w 800"/>
                <a:gd name="T33" fmla="*/ 579 h 650"/>
                <a:gd name="T34" fmla="*/ 0 w 800"/>
                <a:gd name="T35" fmla="*/ 576 h 650"/>
                <a:gd name="T36" fmla="*/ 252 w 800"/>
                <a:gd name="T37" fmla="*/ 650 h 650"/>
                <a:gd name="T38" fmla="*/ 719 w 800"/>
                <a:gd name="T39" fmla="*/ 183 h 650"/>
                <a:gd name="T40" fmla="*/ 718 w 800"/>
                <a:gd name="T41" fmla="*/ 162 h 650"/>
                <a:gd name="T42" fmla="*/ 800 w 800"/>
                <a:gd name="T43" fmla="*/ 77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0" h="650">
                  <a:moveTo>
                    <a:pt x="800" y="77"/>
                  </a:moveTo>
                  <a:cubicBezTo>
                    <a:pt x="771" y="90"/>
                    <a:pt x="739" y="99"/>
                    <a:pt x="706" y="103"/>
                  </a:cubicBezTo>
                  <a:cubicBezTo>
                    <a:pt x="740" y="82"/>
                    <a:pt x="766" y="50"/>
                    <a:pt x="778" y="12"/>
                  </a:cubicBezTo>
                  <a:cubicBezTo>
                    <a:pt x="746" y="31"/>
                    <a:pt x="711" y="44"/>
                    <a:pt x="674" y="52"/>
                  </a:cubicBezTo>
                  <a:cubicBezTo>
                    <a:pt x="644" y="20"/>
                    <a:pt x="601" y="0"/>
                    <a:pt x="554" y="0"/>
                  </a:cubicBezTo>
                  <a:cubicBezTo>
                    <a:pt x="463" y="0"/>
                    <a:pt x="390" y="73"/>
                    <a:pt x="390" y="164"/>
                  </a:cubicBezTo>
                  <a:cubicBezTo>
                    <a:pt x="390" y="177"/>
                    <a:pt x="391" y="189"/>
                    <a:pt x="394" y="201"/>
                  </a:cubicBezTo>
                  <a:cubicBezTo>
                    <a:pt x="258" y="195"/>
                    <a:pt x="137" y="129"/>
                    <a:pt x="56" y="30"/>
                  </a:cubicBezTo>
                  <a:cubicBezTo>
                    <a:pt x="42" y="54"/>
                    <a:pt x="33" y="82"/>
                    <a:pt x="33" y="112"/>
                  </a:cubicBezTo>
                  <a:cubicBezTo>
                    <a:pt x="33" y="169"/>
                    <a:pt x="62" y="220"/>
                    <a:pt x="106" y="249"/>
                  </a:cubicBezTo>
                  <a:cubicBezTo>
                    <a:pt x="80" y="248"/>
                    <a:pt x="54" y="241"/>
                    <a:pt x="32" y="229"/>
                  </a:cubicBezTo>
                  <a:cubicBezTo>
                    <a:pt x="32" y="229"/>
                    <a:pt x="32" y="230"/>
                    <a:pt x="32" y="231"/>
                  </a:cubicBezTo>
                  <a:cubicBezTo>
                    <a:pt x="32" y="310"/>
                    <a:pt x="89" y="376"/>
                    <a:pt x="164" y="392"/>
                  </a:cubicBezTo>
                  <a:cubicBezTo>
                    <a:pt x="150" y="395"/>
                    <a:pt x="136" y="397"/>
                    <a:pt x="121" y="397"/>
                  </a:cubicBezTo>
                  <a:cubicBezTo>
                    <a:pt x="110" y="397"/>
                    <a:pt x="100" y="396"/>
                    <a:pt x="90" y="394"/>
                  </a:cubicBezTo>
                  <a:cubicBezTo>
                    <a:pt x="111" y="460"/>
                    <a:pt x="171" y="507"/>
                    <a:pt x="243" y="508"/>
                  </a:cubicBezTo>
                  <a:cubicBezTo>
                    <a:pt x="187" y="552"/>
                    <a:pt x="116" y="579"/>
                    <a:pt x="39" y="579"/>
                  </a:cubicBezTo>
                  <a:cubicBezTo>
                    <a:pt x="26" y="579"/>
                    <a:pt x="13" y="578"/>
                    <a:pt x="0" y="576"/>
                  </a:cubicBezTo>
                  <a:cubicBezTo>
                    <a:pt x="73" y="623"/>
                    <a:pt x="159" y="650"/>
                    <a:pt x="252" y="650"/>
                  </a:cubicBezTo>
                  <a:cubicBezTo>
                    <a:pt x="553" y="650"/>
                    <a:pt x="719" y="400"/>
                    <a:pt x="719" y="183"/>
                  </a:cubicBezTo>
                  <a:cubicBezTo>
                    <a:pt x="719" y="176"/>
                    <a:pt x="718" y="169"/>
                    <a:pt x="718" y="162"/>
                  </a:cubicBezTo>
                  <a:cubicBezTo>
                    <a:pt x="750" y="139"/>
                    <a:pt x="778" y="110"/>
                    <a:pt x="800" y="77"/>
                  </a:cubicBez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nvGrpSpPr>
            <p:cNvPr id="46" name="Group 5">
              <a:extLst>
                <a:ext uri="{FF2B5EF4-FFF2-40B4-BE49-F238E27FC236}">
                  <a16:creationId xmlns:a16="http://schemas.microsoft.com/office/drawing/2014/main" id="{0162444D-2A2A-46E3-9507-C0CB7E7AA354}"/>
                </a:ext>
              </a:extLst>
            </p:cNvPr>
            <p:cNvGrpSpPr>
              <a:grpSpLocks noChangeAspect="1"/>
            </p:cNvGrpSpPr>
            <p:nvPr/>
          </p:nvGrpSpPr>
          <p:grpSpPr bwMode="gray">
            <a:xfrm>
              <a:off x="2127148" y="2378659"/>
              <a:ext cx="166513" cy="164554"/>
              <a:chOff x="3331" y="1656"/>
              <a:chExt cx="1020" cy="1008"/>
            </a:xfrm>
            <a:grpFill/>
          </p:grpSpPr>
          <p:sp>
            <p:nvSpPr>
              <p:cNvPr id="48" name="Freeform 6">
                <a:extLst>
                  <a:ext uri="{FF2B5EF4-FFF2-40B4-BE49-F238E27FC236}">
                    <a16:creationId xmlns:a16="http://schemas.microsoft.com/office/drawing/2014/main" id="{77DD6462-B80E-4A66-A3F2-2A93DA872171}"/>
                  </a:ext>
                </a:extLst>
              </p:cNvPr>
              <p:cNvSpPr>
                <a:spLocks noEditPoints="1"/>
              </p:cNvSpPr>
              <p:nvPr/>
            </p:nvSpPr>
            <p:spPr bwMode="gray">
              <a:xfrm>
                <a:off x="3331" y="1656"/>
                <a:ext cx="232" cy="1008"/>
              </a:xfrm>
              <a:custGeom>
                <a:avLst/>
                <a:gdLst>
                  <a:gd name="T0" fmla="*/ 98 w 98"/>
                  <a:gd name="T1" fmla="*/ 46 h 427"/>
                  <a:gd name="T2" fmla="*/ 48 w 98"/>
                  <a:gd name="T3" fmla="*/ 92 h 427"/>
                  <a:gd name="T4" fmla="*/ 0 w 98"/>
                  <a:gd name="T5" fmla="*/ 46 h 427"/>
                  <a:gd name="T6" fmla="*/ 49 w 98"/>
                  <a:gd name="T7" fmla="*/ 0 h 427"/>
                  <a:gd name="T8" fmla="*/ 98 w 98"/>
                  <a:gd name="T9" fmla="*/ 46 h 427"/>
                  <a:gd name="T10" fmla="*/ 2 w 98"/>
                  <a:gd name="T11" fmla="*/ 427 h 427"/>
                  <a:gd name="T12" fmla="*/ 2 w 98"/>
                  <a:gd name="T13" fmla="*/ 129 h 427"/>
                  <a:gd name="T14" fmla="*/ 95 w 98"/>
                  <a:gd name="T15" fmla="*/ 129 h 427"/>
                  <a:gd name="T16" fmla="*/ 95 w 98"/>
                  <a:gd name="T17" fmla="*/ 427 h 427"/>
                  <a:gd name="T18" fmla="*/ 2 w 98"/>
                  <a:gd name="T19" fmla="*/ 427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8" h="427">
                    <a:moveTo>
                      <a:pt x="98" y="46"/>
                    </a:moveTo>
                    <a:cubicBezTo>
                      <a:pt x="98" y="72"/>
                      <a:pt x="79" y="92"/>
                      <a:pt x="48" y="92"/>
                    </a:cubicBezTo>
                    <a:cubicBezTo>
                      <a:pt x="18" y="92"/>
                      <a:pt x="0" y="72"/>
                      <a:pt x="0" y="46"/>
                    </a:cubicBezTo>
                    <a:cubicBezTo>
                      <a:pt x="0" y="20"/>
                      <a:pt x="19" y="0"/>
                      <a:pt x="49" y="0"/>
                    </a:cubicBezTo>
                    <a:cubicBezTo>
                      <a:pt x="79" y="0"/>
                      <a:pt x="97" y="20"/>
                      <a:pt x="98" y="46"/>
                    </a:cubicBezTo>
                    <a:close/>
                    <a:moveTo>
                      <a:pt x="2" y="427"/>
                    </a:moveTo>
                    <a:cubicBezTo>
                      <a:pt x="2" y="129"/>
                      <a:pt x="2" y="129"/>
                      <a:pt x="2" y="129"/>
                    </a:cubicBezTo>
                    <a:cubicBezTo>
                      <a:pt x="95" y="129"/>
                      <a:pt x="95" y="129"/>
                      <a:pt x="95" y="129"/>
                    </a:cubicBezTo>
                    <a:cubicBezTo>
                      <a:pt x="95" y="427"/>
                      <a:pt x="95" y="427"/>
                      <a:pt x="95" y="427"/>
                    </a:cubicBezTo>
                    <a:lnTo>
                      <a:pt x="2" y="4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sp>
            <p:nvSpPr>
              <p:cNvPr id="49" name="Freeform 7">
                <a:extLst>
                  <a:ext uri="{FF2B5EF4-FFF2-40B4-BE49-F238E27FC236}">
                    <a16:creationId xmlns:a16="http://schemas.microsoft.com/office/drawing/2014/main" id="{3438D5A0-89DE-45B0-9C57-B125F96DE5CC}"/>
                  </a:ext>
                </a:extLst>
              </p:cNvPr>
              <p:cNvSpPr>
                <a:spLocks/>
              </p:cNvSpPr>
              <p:nvPr/>
            </p:nvSpPr>
            <p:spPr bwMode="gray">
              <a:xfrm>
                <a:off x="3681" y="1944"/>
                <a:ext cx="670" cy="720"/>
              </a:xfrm>
              <a:custGeom>
                <a:avLst/>
                <a:gdLst>
                  <a:gd name="T0" fmla="*/ 2 w 284"/>
                  <a:gd name="T1" fmla="*/ 102 h 305"/>
                  <a:gd name="T2" fmla="*/ 0 w 284"/>
                  <a:gd name="T3" fmla="*/ 7 h 305"/>
                  <a:gd name="T4" fmla="*/ 80 w 284"/>
                  <a:gd name="T5" fmla="*/ 7 h 305"/>
                  <a:gd name="T6" fmla="*/ 84 w 284"/>
                  <a:gd name="T7" fmla="*/ 48 h 305"/>
                  <a:gd name="T8" fmla="*/ 86 w 284"/>
                  <a:gd name="T9" fmla="*/ 48 h 305"/>
                  <a:gd name="T10" fmla="*/ 178 w 284"/>
                  <a:gd name="T11" fmla="*/ 0 h 305"/>
                  <a:gd name="T12" fmla="*/ 284 w 284"/>
                  <a:gd name="T13" fmla="*/ 129 h 305"/>
                  <a:gd name="T14" fmla="*/ 284 w 284"/>
                  <a:gd name="T15" fmla="*/ 305 h 305"/>
                  <a:gd name="T16" fmla="*/ 192 w 284"/>
                  <a:gd name="T17" fmla="*/ 305 h 305"/>
                  <a:gd name="T18" fmla="*/ 192 w 284"/>
                  <a:gd name="T19" fmla="*/ 140 h 305"/>
                  <a:gd name="T20" fmla="*/ 145 w 284"/>
                  <a:gd name="T21" fmla="*/ 75 h 305"/>
                  <a:gd name="T22" fmla="*/ 98 w 284"/>
                  <a:gd name="T23" fmla="*/ 110 h 305"/>
                  <a:gd name="T24" fmla="*/ 94 w 284"/>
                  <a:gd name="T25" fmla="*/ 133 h 305"/>
                  <a:gd name="T26" fmla="*/ 94 w 284"/>
                  <a:gd name="T27" fmla="*/ 305 h 305"/>
                  <a:gd name="T28" fmla="*/ 2 w 284"/>
                  <a:gd name="T29" fmla="*/ 305 h 305"/>
                  <a:gd name="T30" fmla="*/ 2 w 284"/>
                  <a:gd name="T31" fmla="*/ 102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4" h="305">
                    <a:moveTo>
                      <a:pt x="2" y="102"/>
                    </a:moveTo>
                    <a:cubicBezTo>
                      <a:pt x="2" y="65"/>
                      <a:pt x="1" y="34"/>
                      <a:pt x="0" y="7"/>
                    </a:cubicBezTo>
                    <a:cubicBezTo>
                      <a:pt x="80" y="7"/>
                      <a:pt x="80" y="7"/>
                      <a:pt x="80" y="7"/>
                    </a:cubicBezTo>
                    <a:cubicBezTo>
                      <a:pt x="84" y="48"/>
                      <a:pt x="84" y="48"/>
                      <a:pt x="84" y="48"/>
                    </a:cubicBezTo>
                    <a:cubicBezTo>
                      <a:pt x="86" y="48"/>
                      <a:pt x="86" y="48"/>
                      <a:pt x="86" y="48"/>
                    </a:cubicBezTo>
                    <a:cubicBezTo>
                      <a:pt x="98" y="29"/>
                      <a:pt x="128" y="0"/>
                      <a:pt x="178" y="0"/>
                    </a:cubicBezTo>
                    <a:cubicBezTo>
                      <a:pt x="239" y="0"/>
                      <a:pt x="284" y="41"/>
                      <a:pt x="284" y="129"/>
                    </a:cubicBezTo>
                    <a:cubicBezTo>
                      <a:pt x="284" y="305"/>
                      <a:pt x="284" y="305"/>
                      <a:pt x="284" y="305"/>
                    </a:cubicBezTo>
                    <a:cubicBezTo>
                      <a:pt x="192" y="305"/>
                      <a:pt x="192" y="305"/>
                      <a:pt x="192" y="305"/>
                    </a:cubicBezTo>
                    <a:cubicBezTo>
                      <a:pt x="192" y="140"/>
                      <a:pt x="192" y="140"/>
                      <a:pt x="192" y="140"/>
                    </a:cubicBezTo>
                    <a:cubicBezTo>
                      <a:pt x="192" y="101"/>
                      <a:pt x="178" y="75"/>
                      <a:pt x="145" y="75"/>
                    </a:cubicBezTo>
                    <a:cubicBezTo>
                      <a:pt x="119" y="75"/>
                      <a:pt x="104" y="93"/>
                      <a:pt x="98" y="110"/>
                    </a:cubicBezTo>
                    <a:cubicBezTo>
                      <a:pt x="95" y="116"/>
                      <a:pt x="94" y="124"/>
                      <a:pt x="94" y="133"/>
                    </a:cubicBezTo>
                    <a:cubicBezTo>
                      <a:pt x="94" y="305"/>
                      <a:pt x="94" y="305"/>
                      <a:pt x="94" y="305"/>
                    </a:cubicBezTo>
                    <a:cubicBezTo>
                      <a:pt x="2" y="305"/>
                      <a:pt x="2" y="305"/>
                      <a:pt x="2" y="305"/>
                    </a:cubicBezTo>
                    <a:lnTo>
                      <a:pt x="2"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sp>
          <p:nvSpPr>
            <p:cNvPr id="47" name="Freeform 5">
              <a:extLst>
                <a:ext uri="{FF2B5EF4-FFF2-40B4-BE49-F238E27FC236}">
                  <a16:creationId xmlns:a16="http://schemas.microsoft.com/office/drawing/2014/main" id="{9B2BAAC6-7CCD-4529-8455-659FC8953183}"/>
                </a:ext>
              </a:extLst>
            </p:cNvPr>
            <p:cNvSpPr>
              <a:spLocks/>
            </p:cNvSpPr>
            <p:nvPr/>
          </p:nvSpPr>
          <p:spPr bwMode="gray">
            <a:xfrm>
              <a:off x="1631429" y="2378044"/>
              <a:ext cx="77357" cy="166848"/>
            </a:xfrm>
            <a:custGeom>
              <a:avLst/>
              <a:gdLst>
                <a:gd name="T0" fmla="*/ 60 w 90"/>
                <a:gd name="T1" fmla="*/ 193 h 193"/>
                <a:gd name="T2" fmla="*/ 20 w 90"/>
                <a:gd name="T3" fmla="*/ 193 h 193"/>
                <a:gd name="T4" fmla="*/ 20 w 90"/>
                <a:gd name="T5" fmla="*/ 97 h 193"/>
                <a:gd name="T6" fmla="*/ 0 w 90"/>
                <a:gd name="T7" fmla="*/ 97 h 193"/>
                <a:gd name="T8" fmla="*/ 0 w 90"/>
                <a:gd name="T9" fmla="*/ 63 h 193"/>
                <a:gd name="T10" fmla="*/ 20 w 90"/>
                <a:gd name="T11" fmla="*/ 63 h 193"/>
                <a:gd name="T12" fmla="*/ 20 w 90"/>
                <a:gd name="T13" fmla="*/ 44 h 193"/>
                <a:gd name="T14" fmla="*/ 63 w 90"/>
                <a:gd name="T15" fmla="*/ 0 h 193"/>
                <a:gd name="T16" fmla="*/ 89 w 90"/>
                <a:gd name="T17" fmla="*/ 0 h 193"/>
                <a:gd name="T18" fmla="*/ 89 w 90"/>
                <a:gd name="T19" fmla="*/ 34 h 193"/>
                <a:gd name="T20" fmla="*/ 73 w 90"/>
                <a:gd name="T21" fmla="*/ 34 h 193"/>
                <a:gd name="T22" fmla="*/ 60 w 90"/>
                <a:gd name="T23" fmla="*/ 47 h 193"/>
                <a:gd name="T24" fmla="*/ 60 w 90"/>
                <a:gd name="T25" fmla="*/ 63 h 193"/>
                <a:gd name="T26" fmla="*/ 90 w 90"/>
                <a:gd name="T27" fmla="*/ 63 h 193"/>
                <a:gd name="T28" fmla="*/ 86 w 90"/>
                <a:gd name="T29" fmla="*/ 97 h 193"/>
                <a:gd name="T30" fmla="*/ 60 w 90"/>
                <a:gd name="T31" fmla="*/ 97 h 193"/>
                <a:gd name="T32" fmla="*/ 60 w 90"/>
                <a:gd name="T33" fmla="*/ 193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0" h="193">
                  <a:moveTo>
                    <a:pt x="60" y="193"/>
                  </a:moveTo>
                  <a:cubicBezTo>
                    <a:pt x="20" y="193"/>
                    <a:pt x="20" y="193"/>
                    <a:pt x="20" y="193"/>
                  </a:cubicBezTo>
                  <a:cubicBezTo>
                    <a:pt x="20" y="97"/>
                    <a:pt x="20" y="97"/>
                    <a:pt x="20" y="97"/>
                  </a:cubicBezTo>
                  <a:cubicBezTo>
                    <a:pt x="0" y="97"/>
                    <a:pt x="0" y="97"/>
                    <a:pt x="0" y="97"/>
                  </a:cubicBezTo>
                  <a:cubicBezTo>
                    <a:pt x="0" y="63"/>
                    <a:pt x="0" y="63"/>
                    <a:pt x="0" y="63"/>
                  </a:cubicBezTo>
                  <a:cubicBezTo>
                    <a:pt x="20" y="63"/>
                    <a:pt x="20" y="63"/>
                    <a:pt x="20" y="63"/>
                  </a:cubicBezTo>
                  <a:cubicBezTo>
                    <a:pt x="20" y="44"/>
                    <a:pt x="20" y="44"/>
                    <a:pt x="20" y="44"/>
                  </a:cubicBezTo>
                  <a:cubicBezTo>
                    <a:pt x="20" y="16"/>
                    <a:pt x="31" y="0"/>
                    <a:pt x="63" y="0"/>
                  </a:cubicBezTo>
                  <a:cubicBezTo>
                    <a:pt x="89" y="0"/>
                    <a:pt x="89" y="0"/>
                    <a:pt x="89" y="0"/>
                  </a:cubicBezTo>
                  <a:cubicBezTo>
                    <a:pt x="89" y="34"/>
                    <a:pt x="89" y="34"/>
                    <a:pt x="89" y="34"/>
                  </a:cubicBezTo>
                  <a:cubicBezTo>
                    <a:pt x="73" y="34"/>
                    <a:pt x="73" y="34"/>
                    <a:pt x="73" y="34"/>
                  </a:cubicBezTo>
                  <a:cubicBezTo>
                    <a:pt x="60" y="34"/>
                    <a:pt x="60" y="38"/>
                    <a:pt x="60" y="47"/>
                  </a:cubicBezTo>
                  <a:cubicBezTo>
                    <a:pt x="60" y="63"/>
                    <a:pt x="60" y="63"/>
                    <a:pt x="60" y="63"/>
                  </a:cubicBezTo>
                  <a:cubicBezTo>
                    <a:pt x="90" y="63"/>
                    <a:pt x="90" y="63"/>
                    <a:pt x="90" y="63"/>
                  </a:cubicBezTo>
                  <a:cubicBezTo>
                    <a:pt x="86" y="97"/>
                    <a:pt x="86" y="97"/>
                    <a:pt x="86" y="97"/>
                  </a:cubicBezTo>
                  <a:cubicBezTo>
                    <a:pt x="60" y="97"/>
                    <a:pt x="60" y="97"/>
                    <a:pt x="60" y="97"/>
                  </a:cubicBezTo>
                  <a:lnTo>
                    <a:pt x="60" y="193"/>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nvGrpSpPr>
            <p:cNvPr id="3" name="Group 4">
              <a:extLst>
                <a:ext uri="{FF2B5EF4-FFF2-40B4-BE49-F238E27FC236}">
                  <a16:creationId xmlns:a16="http://schemas.microsoft.com/office/drawing/2014/main" id="{7D1419D0-EDA2-4BE4-B5CF-E8CF803AFAA0}"/>
                </a:ext>
              </a:extLst>
            </p:cNvPr>
            <p:cNvGrpSpPr>
              <a:grpSpLocks noChangeAspect="1"/>
            </p:cNvGrpSpPr>
            <p:nvPr userDrawn="1"/>
          </p:nvGrpSpPr>
          <p:grpSpPr bwMode="auto">
            <a:xfrm>
              <a:off x="2404478" y="2378640"/>
              <a:ext cx="164453" cy="164592"/>
              <a:chOff x="2653" y="972"/>
              <a:chExt cx="2372" cy="2374"/>
            </a:xfrm>
            <a:grpFill/>
          </p:grpSpPr>
          <p:sp>
            <p:nvSpPr>
              <p:cNvPr id="5" name="Freeform 5">
                <a:extLst>
                  <a:ext uri="{FF2B5EF4-FFF2-40B4-BE49-F238E27FC236}">
                    <a16:creationId xmlns:a16="http://schemas.microsoft.com/office/drawing/2014/main" id="{5780A924-66A9-4B4B-8EF8-9AF0152AD302}"/>
                  </a:ext>
                </a:extLst>
              </p:cNvPr>
              <p:cNvSpPr>
                <a:spLocks noEditPoints="1"/>
              </p:cNvSpPr>
              <p:nvPr userDrawn="1"/>
            </p:nvSpPr>
            <p:spPr bwMode="auto">
              <a:xfrm>
                <a:off x="2653" y="972"/>
                <a:ext cx="2372" cy="2374"/>
              </a:xfrm>
              <a:custGeom>
                <a:avLst/>
                <a:gdLst>
                  <a:gd name="T0" fmla="*/ 1008 w 2016"/>
                  <a:gd name="T1" fmla="*/ 182 h 2016"/>
                  <a:gd name="T2" fmla="*/ 1415 w 2016"/>
                  <a:gd name="T3" fmla="*/ 188 h 2016"/>
                  <a:gd name="T4" fmla="*/ 1602 w 2016"/>
                  <a:gd name="T5" fmla="*/ 222 h 2016"/>
                  <a:gd name="T6" fmla="*/ 1718 w 2016"/>
                  <a:gd name="T7" fmla="*/ 298 h 2016"/>
                  <a:gd name="T8" fmla="*/ 1794 w 2016"/>
                  <a:gd name="T9" fmla="*/ 414 h 2016"/>
                  <a:gd name="T10" fmla="*/ 1828 w 2016"/>
                  <a:gd name="T11" fmla="*/ 601 h 2016"/>
                  <a:gd name="T12" fmla="*/ 1834 w 2016"/>
                  <a:gd name="T13" fmla="*/ 1008 h 2016"/>
                  <a:gd name="T14" fmla="*/ 1828 w 2016"/>
                  <a:gd name="T15" fmla="*/ 1415 h 2016"/>
                  <a:gd name="T16" fmla="*/ 1794 w 2016"/>
                  <a:gd name="T17" fmla="*/ 1602 h 2016"/>
                  <a:gd name="T18" fmla="*/ 1718 w 2016"/>
                  <a:gd name="T19" fmla="*/ 1718 h 2016"/>
                  <a:gd name="T20" fmla="*/ 1602 w 2016"/>
                  <a:gd name="T21" fmla="*/ 1794 h 2016"/>
                  <a:gd name="T22" fmla="*/ 1415 w 2016"/>
                  <a:gd name="T23" fmla="*/ 1828 h 2016"/>
                  <a:gd name="T24" fmla="*/ 1008 w 2016"/>
                  <a:gd name="T25" fmla="*/ 1834 h 2016"/>
                  <a:gd name="T26" fmla="*/ 601 w 2016"/>
                  <a:gd name="T27" fmla="*/ 1828 h 2016"/>
                  <a:gd name="T28" fmla="*/ 414 w 2016"/>
                  <a:gd name="T29" fmla="*/ 1794 h 2016"/>
                  <a:gd name="T30" fmla="*/ 298 w 2016"/>
                  <a:gd name="T31" fmla="*/ 1718 h 2016"/>
                  <a:gd name="T32" fmla="*/ 222 w 2016"/>
                  <a:gd name="T33" fmla="*/ 1602 h 2016"/>
                  <a:gd name="T34" fmla="*/ 188 w 2016"/>
                  <a:gd name="T35" fmla="*/ 1415 h 2016"/>
                  <a:gd name="T36" fmla="*/ 182 w 2016"/>
                  <a:gd name="T37" fmla="*/ 1008 h 2016"/>
                  <a:gd name="T38" fmla="*/ 188 w 2016"/>
                  <a:gd name="T39" fmla="*/ 601 h 2016"/>
                  <a:gd name="T40" fmla="*/ 222 w 2016"/>
                  <a:gd name="T41" fmla="*/ 414 h 2016"/>
                  <a:gd name="T42" fmla="*/ 298 w 2016"/>
                  <a:gd name="T43" fmla="*/ 298 h 2016"/>
                  <a:gd name="T44" fmla="*/ 414 w 2016"/>
                  <a:gd name="T45" fmla="*/ 222 h 2016"/>
                  <a:gd name="T46" fmla="*/ 601 w 2016"/>
                  <a:gd name="T47" fmla="*/ 188 h 2016"/>
                  <a:gd name="T48" fmla="*/ 1008 w 2016"/>
                  <a:gd name="T49" fmla="*/ 182 h 2016"/>
                  <a:gd name="T50" fmla="*/ 1008 w 2016"/>
                  <a:gd name="T51" fmla="*/ 0 h 2016"/>
                  <a:gd name="T52" fmla="*/ 593 w 2016"/>
                  <a:gd name="T53" fmla="*/ 6 h 2016"/>
                  <a:gd name="T54" fmla="*/ 348 w 2016"/>
                  <a:gd name="T55" fmla="*/ 53 h 2016"/>
                  <a:gd name="T56" fmla="*/ 169 w 2016"/>
                  <a:gd name="T57" fmla="*/ 169 h 2016"/>
                  <a:gd name="T58" fmla="*/ 53 w 2016"/>
                  <a:gd name="T59" fmla="*/ 348 h 2016"/>
                  <a:gd name="T60" fmla="*/ 6 w 2016"/>
                  <a:gd name="T61" fmla="*/ 593 h 2016"/>
                  <a:gd name="T62" fmla="*/ 0 w 2016"/>
                  <a:gd name="T63" fmla="*/ 1008 h 2016"/>
                  <a:gd name="T64" fmla="*/ 6 w 2016"/>
                  <a:gd name="T65" fmla="*/ 1423 h 2016"/>
                  <a:gd name="T66" fmla="*/ 53 w 2016"/>
                  <a:gd name="T67" fmla="*/ 1668 h 2016"/>
                  <a:gd name="T68" fmla="*/ 169 w 2016"/>
                  <a:gd name="T69" fmla="*/ 1847 h 2016"/>
                  <a:gd name="T70" fmla="*/ 348 w 2016"/>
                  <a:gd name="T71" fmla="*/ 1963 h 2016"/>
                  <a:gd name="T72" fmla="*/ 593 w 2016"/>
                  <a:gd name="T73" fmla="*/ 2010 h 2016"/>
                  <a:gd name="T74" fmla="*/ 1008 w 2016"/>
                  <a:gd name="T75" fmla="*/ 2016 h 2016"/>
                  <a:gd name="T76" fmla="*/ 1423 w 2016"/>
                  <a:gd name="T77" fmla="*/ 2010 h 2016"/>
                  <a:gd name="T78" fmla="*/ 1668 w 2016"/>
                  <a:gd name="T79" fmla="*/ 1963 h 2016"/>
                  <a:gd name="T80" fmla="*/ 1847 w 2016"/>
                  <a:gd name="T81" fmla="*/ 1847 h 2016"/>
                  <a:gd name="T82" fmla="*/ 1963 w 2016"/>
                  <a:gd name="T83" fmla="*/ 1668 h 2016"/>
                  <a:gd name="T84" fmla="*/ 2010 w 2016"/>
                  <a:gd name="T85" fmla="*/ 1423 h 2016"/>
                  <a:gd name="T86" fmla="*/ 2016 w 2016"/>
                  <a:gd name="T87" fmla="*/ 1008 h 2016"/>
                  <a:gd name="T88" fmla="*/ 2010 w 2016"/>
                  <a:gd name="T89" fmla="*/ 593 h 2016"/>
                  <a:gd name="T90" fmla="*/ 1963 w 2016"/>
                  <a:gd name="T91" fmla="*/ 348 h 2016"/>
                  <a:gd name="T92" fmla="*/ 1847 w 2016"/>
                  <a:gd name="T93" fmla="*/ 169 h 2016"/>
                  <a:gd name="T94" fmla="*/ 1668 w 2016"/>
                  <a:gd name="T95" fmla="*/ 53 h 2016"/>
                  <a:gd name="T96" fmla="*/ 1423 w 2016"/>
                  <a:gd name="T97" fmla="*/ 6 h 2016"/>
                  <a:gd name="T98" fmla="*/ 1008 w 2016"/>
                  <a:gd name="T99" fmla="*/ 0 h 2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016" h="2016">
                    <a:moveTo>
                      <a:pt x="1008" y="182"/>
                    </a:moveTo>
                    <a:cubicBezTo>
                      <a:pt x="1277" y="182"/>
                      <a:pt x="1309" y="183"/>
                      <a:pt x="1415" y="188"/>
                    </a:cubicBezTo>
                    <a:cubicBezTo>
                      <a:pt x="1513" y="192"/>
                      <a:pt x="1567" y="209"/>
                      <a:pt x="1602" y="222"/>
                    </a:cubicBezTo>
                    <a:cubicBezTo>
                      <a:pt x="1649" y="241"/>
                      <a:pt x="1683" y="263"/>
                      <a:pt x="1718" y="298"/>
                    </a:cubicBezTo>
                    <a:cubicBezTo>
                      <a:pt x="1753" y="333"/>
                      <a:pt x="1775" y="367"/>
                      <a:pt x="1794" y="414"/>
                    </a:cubicBezTo>
                    <a:cubicBezTo>
                      <a:pt x="1807" y="449"/>
                      <a:pt x="1824" y="503"/>
                      <a:pt x="1828" y="601"/>
                    </a:cubicBezTo>
                    <a:cubicBezTo>
                      <a:pt x="1833" y="707"/>
                      <a:pt x="1834" y="739"/>
                      <a:pt x="1834" y="1008"/>
                    </a:cubicBezTo>
                    <a:cubicBezTo>
                      <a:pt x="1834" y="1277"/>
                      <a:pt x="1833" y="1309"/>
                      <a:pt x="1828" y="1415"/>
                    </a:cubicBezTo>
                    <a:cubicBezTo>
                      <a:pt x="1824" y="1513"/>
                      <a:pt x="1807" y="1567"/>
                      <a:pt x="1794" y="1602"/>
                    </a:cubicBezTo>
                    <a:cubicBezTo>
                      <a:pt x="1775" y="1649"/>
                      <a:pt x="1753" y="1683"/>
                      <a:pt x="1718" y="1718"/>
                    </a:cubicBezTo>
                    <a:cubicBezTo>
                      <a:pt x="1683" y="1753"/>
                      <a:pt x="1649" y="1775"/>
                      <a:pt x="1602" y="1794"/>
                    </a:cubicBezTo>
                    <a:cubicBezTo>
                      <a:pt x="1567" y="1807"/>
                      <a:pt x="1513" y="1824"/>
                      <a:pt x="1415" y="1828"/>
                    </a:cubicBezTo>
                    <a:cubicBezTo>
                      <a:pt x="1309" y="1833"/>
                      <a:pt x="1277" y="1834"/>
                      <a:pt x="1008" y="1834"/>
                    </a:cubicBezTo>
                    <a:cubicBezTo>
                      <a:pt x="739" y="1834"/>
                      <a:pt x="707" y="1833"/>
                      <a:pt x="601" y="1828"/>
                    </a:cubicBezTo>
                    <a:cubicBezTo>
                      <a:pt x="503" y="1824"/>
                      <a:pt x="449" y="1807"/>
                      <a:pt x="414" y="1794"/>
                    </a:cubicBezTo>
                    <a:cubicBezTo>
                      <a:pt x="367" y="1775"/>
                      <a:pt x="333" y="1753"/>
                      <a:pt x="298" y="1718"/>
                    </a:cubicBezTo>
                    <a:cubicBezTo>
                      <a:pt x="263" y="1683"/>
                      <a:pt x="241" y="1649"/>
                      <a:pt x="222" y="1602"/>
                    </a:cubicBezTo>
                    <a:cubicBezTo>
                      <a:pt x="209" y="1567"/>
                      <a:pt x="192" y="1513"/>
                      <a:pt x="188" y="1415"/>
                    </a:cubicBezTo>
                    <a:cubicBezTo>
                      <a:pt x="183" y="1309"/>
                      <a:pt x="182" y="1277"/>
                      <a:pt x="182" y="1008"/>
                    </a:cubicBezTo>
                    <a:cubicBezTo>
                      <a:pt x="182" y="739"/>
                      <a:pt x="183" y="707"/>
                      <a:pt x="188" y="601"/>
                    </a:cubicBezTo>
                    <a:cubicBezTo>
                      <a:pt x="192" y="503"/>
                      <a:pt x="209" y="449"/>
                      <a:pt x="222" y="414"/>
                    </a:cubicBezTo>
                    <a:cubicBezTo>
                      <a:pt x="241" y="367"/>
                      <a:pt x="263" y="333"/>
                      <a:pt x="298" y="298"/>
                    </a:cubicBezTo>
                    <a:cubicBezTo>
                      <a:pt x="333" y="263"/>
                      <a:pt x="367" y="241"/>
                      <a:pt x="414" y="222"/>
                    </a:cubicBezTo>
                    <a:cubicBezTo>
                      <a:pt x="449" y="209"/>
                      <a:pt x="503" y="192"/>
                      <a:pt x="601" y="188"/>
                    </a:cubicBezTo>
                    <a:cubicBezTo>
                      <a:pt x="707" y="183"/>
                      <a:pt x="739" y="182"/>
                      <a:pt x="1008" y="182"/>
                    </a:cubicBezTo>
                    <a:moveTo>
                      <a:pt x="1008" y="0"/>
                    </a:moveTo>
                    <a:cubicBezTo>
                      <a:pt x="734" y="0"/>
                      <a:pt x="700" y="1"/>
                      <a:pt x="593" y="6"/>
                    </a:cubicBezTo>
                    <a:cubicBezTo>
                      <a:pt x="485" y="11"/>
                      <a:pt x="412" y="28"/>
                      <a:pt x="348" y="53"/>
                    </a:cubicBezTo>
                    <a:cubicBezTo>
                      <a:pt x="282" y="79"/>
                      <a:pt x="225" y="113"/>
                      <a:pt x="169" y="169"/>
                    </a:cubicBezTo>
                    <a:cubicBezTo>
                      <a:pt x="113" y="225"/>
                      <a:pt x="79" y="282"/>
                      <a:pt x="53" y="348"/>
                    </a:cubicBezTo>
                    <a:cubicBezTo>
                      <a:pt x="28" y="412"/>
                      <a:pt x="11" y="485"/>
                      <a:pt x="6" y="593"/>
                    </a:cubicBezTo>
                    <a:cubicBezTo>
                      <a:pt x="1" y="700"/>
                      <a:pt x="0" y="734"/>
                      <a:pt x="0" y="1008"/>
                    </a:cubicBezTo>
                    <a:cubicBezTo>
                      <a:pt x="0" y="1282"/>
                      <a:pt x="1" y="1316"/>
                      <a:pt x="6" y="1423"/>
                    </a:cubicBezTo>
                    <a:cubicBezTo>
                      <a:pt x="11" y="1531"/>
                      <a:pt x="28" y="1604"/>
                      <a:pt x="53" y="1668"/>
                    </a:cubicBezTo>
                    <a:cubicBezTo>
                      <a:pt x="79" y="1734"/>
                      <a:pt x="113" y="1791"/>
                      <a:pt x="169" y="1847"/>
                    </a:cubicBezTo>
                    <a:cubicBezTo>
                      <a:pt x="225" y="1903"/>
                      <a:pt x="282" y="1937"/>
                      <a:pt x="348" y="1963"/>
                    </a:cubicBezTo>
                    <a:cubicBezTo>
                      <a:pt x="412" y="1988"/>
                      <a:pt x="485" y="2005"/>
                      <a:pt x="593" y="2010"/>
                    </a:cubicBezTo>
                    <a:cubicBezTo>
                      <a:pt x="700" y="2015"/>
                      <a:pt x="734" y="2016"/>
                      <a:pt x="1008" y="2016"/>
                    </a:cubicBezTo>
                    <a:cubicBezTo>
                      <a:pt x="1282" y="2016"/>
                      <a:pt x="1316" y="2015"/>
                      <a:pt x="1423" y="2010"/>
                    </a:cubicBezTo>
                    <a:cubicBezTo>
                      <a:pt x="1531" y="2005"/>
                      <a:pt x="1604" y="1988"/>
                      <a:pt x="1668" y="1963"/>
                    </a:cubicBezTo>
                    <a:cubicBezTo>
                      <a:pt x="1734" y="1937"/>
                      <a:pt x="1791" y="1903"/>
                      <a:pt x="1847" y="1847"/>
                    </a:cubicBezTo>
                    <a:cubicBezTo>
                      <a:pt x="1903" y="1791"/>
                      <a:pt x="1937" y="1734"/>
                      <a:pt x="1963" y="1668"/>
                    </a:cubicBezTo>
                    <a:cubicBezTo>
                      <a:pt x="1988" y="1604"/>
                      <a:pt x="2005" y="1531"/>
                      <a:pt x="2010" y="1423"/>
                    </a:cubicBezTo>
                    <a:cubicBezTo>
                      <a:pt x="2015" y="1316"/>
                      <a:pt x="2016" y="1282"/>
                      <a:pt x="2016" y="1008"/>
                    </a:cubicBezTo>
                    <a:cubicBezTo>
                      <a:pt x="2016" y="734"/>
                      <a:pt x="2015" y="700"/>
                      <a:pt x="2010" y="593"/>
                    </a:cubicBezTo>
                    <a:cubicBezTo>
                      <a:pt x="2005" y="485"/>
                      <a:pt x="1988" y="412"/>
                      <a:pt x="1963" y="348"/>
                    </a:cubicBezTo>
                    <a:cubicBezTo>
                      <a:pt x="1937" y="282"/>
                      <a:pt x="1903" y="225"/>
                      <a:pt x="1847" y="169"/>
                    </a:cubicBezTo>
                    <a:cubicBezTo>
                      <a:pt x="1791" y="113"/>
                      <a:pt x="1734" y="79"/>
                      <a:pt x="1668" y="53"/>
                    </a:cubicBezTo>
                    <a:cubicBezTo>
                      <a:pt x="1604" y="28"/>
                      <a:pt x="1531" y="11"/>
                      <a:pt x="1423" y="6"/>
                    </a:cubicBezTo>
                    <a:cubicBezTo>
                      <a:pt x="1316" y="1"/>
                      <a:pt x="1282" y="0"/>
                      <a:pt x="100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 name="Freeform 6">
                <a:extLst>
                  <a:ext uri="{FF2B5EF4-FFF2-40B4-BE49-F238E27FC236}">
                    <a16:creationId xmlns:a16="http://schemas.microsoft.com/office/drawing/2014/main" id="{D6509037-CA2E-4F8D-9C40-B353AE3F57F3}"/>
                  </a:ext>
                </a:extLst>
              </p:cNvPr>
              <p:cNvSpPr>
                <a:spLocks noEditPoints="1"/>
              </p:cNvSpPr>
              <p:nvPr userDrawn="1"/>
            </p:nvSpPr>
            <p:spPr bwMode="auto">
              <a:xfrm>
                <a:off x="3231" y="1550"/>
                <a:ext cx="1216" cy="1218"/>
              </a:xfrm>
              <a:custGeom>
                <a:avLst/>
                <a:gdLst>
                  <a:gd name="T0" fmla="*/ 517 w 1034"/>
                  <a:gd name="T1" fmla="*/ 0 h 1034"/>
                  <a:gd name="T2" fmla="*/ 0 w 1034"/>
                  <a:gd name="T3" fmla="*/ 517 h 1034"/>
                  <a:gd name="T4" fmla="*/ 517 w 1034"/>
                  <a:gd name="T5" fmla="*/ 1034 h 1034"/>
                  <a:gd name="T6" fmla="*/ 1034 w 1034"/>
                  <a:gd name="T7" fmla="*/ 517 h 1034"/>
                  <a:gd name="T8" fmla="*/ 517 w 1034"/>
                  <a:gd name="T9" fmla="*/ 0 h 1034"/>
                  <a:gd name="T10" fmla="*/ 517 w 1034"/>
                  <a:gd name="T11" fmla="*/ 853 h 1034"/>
                  <a:gd name="T12" fmla="*/ 181 w 1034"/>
                  <a:gd name="T13" fmla="*/ 517 h 1034"/>
                  <a:gd name="T14" fmla="*/ 517 w 1034"/>
                  <a:gd name="T15" fmla="*/ 181 h 1034"/>
                  <a:gd name="T16" fmla="*/ 853 w 1034"/>
                  <a:gd name="T17" fmla="*/ 517 h 1034"/>
                  <a:gd name="T18" fmla="*/ 517 w 1034"/>
                  <a:gd name="T19" fmla="*/ 853 h 10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34" h="1034">
                    <a:moveTo>
                      <a:pt x="517" y="0"/>
                    </a:moveTo>
                    <a:cubicBezTo>
                      <a:pt x="231" y="0"/>
                      <a:pt x="0" y="231"/>
                      <a:pt x="0" y="517"/>
                    </a:cubicBezTo>
                    <a:cubicBezTo>
                      <a:pt x="0" y="803"/>
                      <a:pt x="231" y="1034"/>
                      <a:pt x="517" y="1034"/>
                    </a:cubicBezTo>
                    <a:cubicBezTo>
                      <a:pt x="803" y="1034"/>
                      <a:pt x="1034" y="803"/>
                      <a:pt x="1034" y="517"/>
                    </a:cubicBezTo>
                    <a:cubicBezTo>
                      <a:pt x="1034" y="231"/>
                      <a:pt x="803" y="0"/>
                      <a:pt x="517" y="0"/>
                    </a:cubicBezTo>
                    <a:close/>
                    <a:moveTo>
                      <a:pt x="517" y="853"/>
                    </a:moveTo>
                    <a:cubicBezTo>
                      <a:pt x="331" y="853"/>
                      <a:pt x="181" y="703"/>
                      <a:pt x="181" y="517"/>
                    </a:cubicBezTo>
                    <a:cubicBezTo>
                      <a:pt x="181" y="331"/>
                      <a:pt x="331" y="181"/>
                      <a:pt x="517" y="181"/>
                    </a:cubicBezTo>
                    <a:cubicBezTo>
                      <a:pt x="703" y="181"/>
                      <a:pt x="853" y="331"/>
                      <a:pt x="853" y="517"/>
                    </a:cubicBezTo>
                    <a:cubicBezTo>
                      <a:pt x="853" y="703"/>
                      <a:pt x="703" y="853"/>
                      <a:pt x="517" y="8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 name="Oval 7">
                <a:extLst>
                  <a:ext uri="{FF2B5EF4-FFF2-40B4-BE49-F238E27FC236}">
                    <a16:creationId xmlns:a16="http://schemas.microsoft.com/office/drawing/2014/main" id="{E28D7259-70EB-41B3-8D9D-8BF01022AEF5}"/>
                  </a:ext>
                </a:extLst>
              </p:cNvPr>
              <p:cNvSpPr>
                <a:spLocks noChangeArrowheads="1"/>
              </p:cNvSpPr>
              <p:nvPr userDrawn="1"/>
            </p:nvSpPr>
            <p:spPr bwMode="auto">
              <a:xfrm>
                <a:off x="4329" y="1383"/>
                <a:ext cx="285" cy="28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20" name="Freeform 5">
            <a:extLst>
              <a:ext uri="{FF2B5EF4-FFF2-40B4-BE49-F238E27FC236}">
                <a16:creationId xmlns:a16="http://schemas.microsoft.com/office/drawing/2014/main" id="{E2E91C86-8B49-46ED-A62F-A8C2EF68819B}"/>
              </a:ext>
            </a:extLst>
          </p:cNvPr>
          <p:cNvSpPr>
            <a:spLocks noChangeAspect="1" noEditPoints="1"/>
          </p:cNvSpPr>
          <p:nvPr userDrawn="1"/>
        </p:nvSpPr>
        <p:spPr bwMode="black">
          <a:xfrm>
            <a:off x="495300"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Sans Serif"/>
              <a:ea typeface="+mn-ea"/>
              <a:cs typeface="+mn-cs"/>
            </a:endParaRPr>
          </a:p>
        </p:txBody>
      </p:sp>
      <p:sp>
        <p:nvSpPr>
          <p:cNvPr id="19" name="TextBox 18">
            <a:extLst>
              <a:ext uri="{FF2B5EF4-FFF2-40B4-BE49-F238E27FC236}">
                <a16:creationId xmlns:a16="http://schemas.microsoft.com/office/drawing/2014/main" id="{5E8823C2-8350-3C47-9A24-929AEF1D3BEE}"/>
              </a:ext>
            </a:extLst>
          </p:cNvPr>
          <p:cNvSpPr txBox="1"/>
          <p:nvPr userDrawn="1"/>
        </p:nvSpPr>
        <p:spPr>
          <a:xfrm>
            <a:off x="6583680" y="6534114"/>
            <a:ext cx="4757928"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
        <p:nvSpPr>
          <p:cNvPr id="21" name="TextBox 20">
            <a:extLst>
              <a:ext uri="{FF2B5EF4-FFF2-40B4-BE49-F238E27FC236}">
                <a16:creationId xmlns:a16="http://schemas.microsoft.com/office/drawing/2014/main" id="{F14C39CB-0BFC-5F47-981E-D7A2A1319734}"/>
              </a:ext>
            </a:extLst>
          </p:cNvPr>
          <p:cNvSpPr txBox="1"/>
          <p:nvPr userDrawn="1"/>
        </p:nvSpPr>
        <p:spPr bwMode="gray">
          <a:xfrm>
            <a:off x="494974" y="4086843"/>
            <a:ext cx="3162626" cy="170014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tx2"/>
                </a:solidFill>
                <a:effectLst/>
                <a:uLnTx/>
                <a:uFillTx/>
                <a:latin typeface="Microsoft Sans Serif" panose="020B0604020202020204" pitchFamily="34" charset="0"/>
                <a:ea typeface="+mn-ea"/>
                <a:cs typeface="+mn-cs"/>
              </a:rPr>
              <a:t>All data and information contained in or disclosed by this document is confidential and proprietary information of Qualcomm Technologies, Inc. and/or its affiliated companies and all rights therein are expressly reserved. By accepting this material the recipient agrees that this material and the information contained therein will not be used, copied, reproduced in whole or in part, nor its contents revealed in any manner to others without the express written permission of Qualcomm Technologies, Inc. Nothing in these materials is an offer to sell any of the components or devices referenced herein.</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tx2"/>
                </a:solidFill>
                <a:effectLst/>
                <a:uLnTx/>
                <a:uFillTx/>
                <a:latin typeface="Microsoft Sans Serif" panose="020B0604020202020204" pitchFamily="34" charset="0"/>
                <a:ea typeface="+mn-ea"/>
                <a:cs typeface="+mn-cs"/>
              </a:rPr>
              <a:t>©2018-2021 Qualcomm Technologies, Inc. and/or its affiliated companies. All Rights Reserved.</a:t>
            </a:r>
          </a:p>
        </p:txBody>
      </p:sp>
      <p:sp>
        <p:nvSpPr>
          <p:cNvPr id="22" name="TextBox 21">
            <a:extLst>
              <a:ext uri="{FF2B5EF4-FFF2-40B4-BE49-F238E27FC236}">
                <a16:creationId xmlns:a16="http://schemas.microsoft.com/office/drawing/2014/main" id="{14E378EA-12C7-3F44-9356-8DF425F0DD6E}"/>
              </a:ext>
            </a:extLst>
          </p:cNvPr>
          <p:cNvSpPr txBox="1"/>
          <p:nvPr userDrawn="1"/>
        </p:nvSpPr>
        <p:spPr bwMode="gray">
          <a:xfrm>
            <a:off x="3921760" y="4086843"/>
            <a:ext cx="4066541" cy="170014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tx2"/>
                </a:solidFill>
                <a:effectLst/>
                <a:uLnTx/>
                <a:uFillTx/>
                <a:latin typeface="Microsoft Sans Serif" panose="020B0604020202020204" pitchFamily="34" charset="0"/>
                <a:ea typeface="+mn-ea"/>
                <a:cs typeface="+mn-cs"/>
              </a:rPr>
              <a:t>Qualcomm is a trademark of Qualcomm Incorporated, registered in the United States and other countries. Other products and brand names may be trademarks or registered trademarks of their respective owners.</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tx2"/>
                </a:solidFill>
                <a:effectLst/>
                <a:uLnTx/>
                <a:uFillTx/>
                <a:latin typeface="Microsoft Sans Serif" panose="020B0604020202020204" pitchFamily="34" charset="0"/>
                <a:ea typeface="+mn-ea"/>
                <a:cs typeface="+mn-cs"/>
              </a:rPr>
              <a:t>References in this presentation to “Qualcomm” may mean Qualcomm Incorporated, Qualcomm Technologies, Inc., and/or other subsidiaries or business units within the Qualcomm corporate structure, as applicable. Qualcomm Incorporated includes our licensing business, QTL, and the vast majority of our patent portfolio. Qualcomm Technologies, Inc., a subsidiary of Qualcomm Incorporated, operates, along with its subsidiaries, substantially all of our engineering, research and development functions, and substantially all of our products and services businesses, including our QCT semiconductor business.</a:t>
            </a:r>
          </a:p>
        </p:txBody>
      </p:sp>
    </p:spTree>
    <p:extLst>
      <p:ext uri="{BB962C8B-B14F-4D97-AF65-F5344CB8AC3E}">
        <p14:creationId xmlns:p14="http://schemas.microsoft.com/office/powerpoint/2010/main" val="242177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preserve="1" userDrawn="1">
  <p:cSld name="Thank You Gun Metal">
    <p:bg bwMode="gray">
      <p:bgPr>
        <a:solidFill>
          <a:schemeClr val="accent5"/>
        </a:solidFill>
        <a:effectLst/>
      </p:bgPr>
    </p:bg>
    <p:spTree>
      <p:nvGrpSpPr>
        <p:cNvPr id="1" name=""/>
        <p:cNvGrpSpPr/>
        <p:nvPr/>
      </p:nvGrpSpPr>
      <p:grpSpPr>
        <a:xfrm>
          <a:off x="0" y="0"/>
          <a:ext cx="0" cy="0"/>
          <a:chOff x="0" y="0"/>
          <a:chExt cx="0" cy="0"/>
        </a:xfrm>
      </p:grpSpPr>
      <p:sp>
        <p:nvSpPr>
          <p:cNvPr id="65" name="Rectangle: Single Corner Rounded 64">
            <a:extLst>
              <a:ext uri="{FF2B5EF4-FFF2-40B4-BE49-F238E27FC236}">
                <a16:creationId xmlns:a16="http://schemas.microsoft.com/office/drawing/2014/main" id="{CF1E7CE3-7A17-4382-8BA4-A6EF494BF310}"/>
              </a:ext>
            </a:extLst>
          </p:cNvPr>
          <p:cNvSpPr/>
          <p:nvPr userDrawn="1"/>
        </p:nvSpPr>
        <p:spPr bwMode="gray">
          <a:xfrm flipV="1">
            <a:off x="1588" y="0"/>
            <a:ext cx="10014977" cy="6170634"/>
          </a:xfrm>
          <a:prstGeom prst="round1Rect">
            <a:avLst>
              <a:gd name="adj" fmla="val 3140"/>
            </a:avLst>
          </a:prstGeom>
          <a:gradFill>
            <a:gsLst>
              <a:gs pos="0">
                <a:srgbClr val="7F8699"/>
              </a:gs>
              <a:gs pos="75000">
                <a:schemeClr val="accent6"/>
              </a:gs>
            </a:gsLst>
            <a:lin ang="3000000" scaled="0"/>
          </a:gradFill>
          <a:ln>
            <a:noFill/>
          </a:ln>
          <a:effectLst>
            <a:outerShdw blurRad="825500" dist="317500" dir="8100000" algn="t" rotWithShape="0">
              <a:schemeClr val="accent5">
                <a:lumMod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solidFill>
                <a:prstClr val="white"/>
              </a:solidFill>
            </a:endParaRPr>
          </a:p>
        </p:txBody>
      </p:sp>
      <p:sp>
        <p:nvSpPr>
          <p:cNvPr id="71" name="Rectangle: Single Corner Rounded 70">
            <a:extLst>
              <a:ext uri="{FF2B5EF4-FFF2-40B4-BE49-F238E27FC236}">
                <a16:creationId xmlns:a16="http://schemas.microsoft.com/office/drawing/2014/main" id="{16285E8E-54DA-45A3-8859-F2AC5B9C6A4C}"/>
              </a:ext>
            </a:extLst>
          </p:cNvPr>
          <p:cNvSpPr/>
          <p:nvPr userDrawn="1"/>
        </p:nvSpPr>
        <p:spPr bwMode="gray">
          <a:xfrm flipV="1">
            <a:off x="-6349" y="0"/>
            <a:ext cx="8121650" cy="3764215"/>
          </a:xfrm>
          <a:prstGeom prst="round1Rect">
            <a:avLst>
              <a:gd name="adj" fmla="val 5394"/>
            </a:avLst>
          </a:prstGeom>
          <a:solidFill>
            <a:srgbClr val="FFFFFF"/>
          </a:solidFill>
          <a:ln>
            <a:noFill/>
          </a:ln>
          <a:effectLst>
            <a:outerShdw blurRad="571500" dist="406400" dir="7440000" sx="96000" sy="96000" algn="t" rotWithShape="0">
              <a:schemeClr val="accent5">
                <a:lumMod val="50000"/>
                <a:alpha val="9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solidFill>
                <a:prstClr val="white"/>
              </a:solidFill>
            </a:endParaRPr>
          </a:p>
        </p:txBody>
      </p:sp>
      <p:sp>
        <p:nvSpPr>
          <p:cNvPr id="42" name="TextBox 41">
            <a:extLst>
              <a:ext uri="{FF2B5EF4-FFF2-40B4-BE49-F238E27FC236}">
                <a16:creationId xmlns:a16="http://schemas.microsoft.com/office/drawing/2014/main" id="{0C078D3F-27AE-4E4F-A5C5-A25241137A81}"/>
              </a:ext>
            </a:extLst>
          </p:cNvPr>
          <p:cNvSpPr txBox="1"/>
          <p:nvPr userDrawn="1"/>
        </p:nvSpPr>
        <p:spPr bwMode="gray">
          <a:xfrm>
            <a:off x="495300" y="2348891"/>
            <a:ext cx="3941592" cy="81400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Follow us on:</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For more information, visit us at:</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www.qualcomm.com &amp; www.qualcomm.com/blog</a:t>
            </a:r>
          </a:p>
        </p:txBody>
      </p:sp>
      <p:sp>
        <p:nvSpPr>
          <p:cNvPr id="43" name="TextBox 42">
            <a:extLst>
              <a:ext uri="{FF2B5EF4-FFF2-40B4-BE49-F238E27FC236}">
                <a16:creationId xmlns:a16="http://schemas.microsoft.com/office/drawing/2014/main" id="{1CA64EC1-A159-47CC-BBC8-86849D0369FF}"/>
              </a:ext>
            </a:extLst>
          </p:cNvPr>
          <p:cNvSpPr txBox="1"/>
          <p:nvPr userDrawn="1"/>
        </p:nvSpPr>
        <p:spPr bwMode="gray">
          <a:xfrm>
            <a:off x="495300" y="1288543"/>
            <a:ext cx="3940004" cy="736355"/>
          </a:xfrm>
          <a:prstGeom prst="rect">
            <a:avLst/>
          </a:prstGeom>
          <a:noFill/>
        </p:spPr>
        <p:txBody>
          <a:bodyPr wrap="square" lIns="0" tIns="0" rIns="0" bIns="0" rtlCol="0">
            <a:spAutoFit/>
          </a:bodyPr>
          <a:lstStyle/>
          <a:p>
            <a:pPr marL="0" marR="0" lvl="0" indent="0" algn="l" defTabSz="914400" rtl="0" eaLnBrk="1" fontAlgn="auto" latinLnBrk="0" hangingPunct="1">
              <a:lnSpc>
                <a:spcPct val="87000"/>
              </a:lnSpc>
              <a:spcBef>
                <a:spcPts val="0"/>
              </a:spcBef>
              <a:spcAft>
                <a:spcPts val="200"/>
              </a:spcAft>
              <a:buClrTx/>
              <a:buSzTx/>
              <a:buFontTx/>
              <a:buNone/>
              <a:tabLst/>
              <a:defRPr/>
            </a:pPr>
            <a:r>
              <a:rPr kumimoji="0" lang="en-US" sz="55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Thank you</a:t>
            </a:r>
          </a:p>
        </p:txBody>
      </p:sp>
      <p:grpSp>
        <p:nvGrpSpPr>
          <p:cNvPr id="2" name="Group 1">
            <a:extLst>
              <a:ext uri="{FF2B5EF4-FFF2-40B4-BE49-F238E27FC236}">
                <a16:creationId xmlns:a16="http://schemas.microsoft.com/office/drawing/2014/main" id="{79A6BEB5-8828-4004-B9AF-04585E1C8091}"/>
              </a:ext>
            </a:extLst>
          </p:cNvPr>
          <p:cNvGrpSpPr/>
          <p:nvPr userDrawn="1"/>
        </p:nvGrpSpPr>
        <p:grpSpPr>
          <a:xfrm>
            <a:off x="1631429" y="2378044"/>
            <a:ext cx="937502" cy="166848"/>
            <a:chOff x="1631429" y="2378044"/>
            <a:chExt cx="937502" cy="166848"/>
          </a:xfrm>
          <a:solidFill>
            <a:schemeClr val="tx1"/>
          </a:solidFill>
        </p:grpSpPr>
        <p:sp>
          <p:nvSpPr>
            <p:cNvPr id="45" name="Freeform 12">
              <a:extLst>
                <a:ext uri="{FF2B5EF4-FFF2-40B4-BE49-F238E27FC236}">
                  <a16:creationId xmlns:a16="http://schemas.microsoft.com/office/drawing/2014/main" id="{A627BAD2-8D69-4928-B16D-595E55F96BC6}"/>
                </a:ext>
              </a:extLst>
            </p:cNvPr>
            <p:cNvSpPr>
              <a:spLocks noChangeAspect="1"/>
            </p:cNvSpPr>
            <p:nvPr/>
          </p:nvSpPr>
          <p:spPr bwMode="gray">
            <a:xfrm>
              <a:off x="1815836" y="2378661"/>
              <a:ext cx="204261" cy="165982"/>
            </a:xfrm>
            <a:custGeom>
              <a:avLst/>
              <a:gdLst>
                <a:gd name="T0" fmla="*/ 800 w 800"/>
                <a:gd name="T1" fmla="*/ 77 h 650"/>
                <a:gd name="T2" fmla="*/ 706 w 800"/>
                <a:gd name="T3" fmla="*/ 103 h 650"/>
                <a:gd name="T4" fmla="*/ 778 w 800"/>
                <a:gd name="T5" fmla="*/ 12 h 650"/>
                <a:gd name="T6" fmla="*/ 674 w 800"/>
                <a:gd name="T7" fmla="*/ 52 h 650"/>
                <a:gd name="T8" fmla="*/ 554 w 800"/>
                <a:gd name="T9" fmla="*/ 0 h 650"/>
                <a:gd name="T10" fmla="*/ 390 w 800"/>
                <a:gd name="T11" fmla="*/ 164 h 650"/>
                <a:gd name="T12" fmla="*/ 394 w 800"/>
                <a:gd name="T13" fmla="*/ 201 h 650"/>
                <a:gd name="T14" fmla="*/ 56 w 800"/>
                <a:gd name="T15" fmla="*/ 30 h 650"/>
                <a:gd name="T16" fmla="*/ 33 w 800"/>
                <a:gd name="T17" fmla="*/ 112 h 650"/>
                <a:gd name="T18" fmla="*/ 106 w 800"/>
                <a:gd name="T19" fmla="*/ 249 h 650"/>
                <a:gd name="T20" fmla="*/ 32 w 800"/>
                <a:gd name="T21" fmla="*/ 229 h 650"/>
                <a:gd name="T22" fmla="*/ 32 w 800"/>
                <a:gd name="T23" fmla="*/ 231 h 650"/>
                <a:gd name="T24" fmla="*/ 164 w 800"/>
                <a:gd name="T25" fmla="*/ 392 h 650"/>
                <a:gd name="T26" fmla="*/ 121 w 800"/>
                <a:gd name="T27" fmla="*/ 397 h 650"/>
                <a:gd name="T28" fmla="*/ 90 w 800"/>
                <a:gd name="T29" fmla="*/ 394 h 650"/>
                <a:gd name="T30" fmla="*/ 243 w 800"/>
                <a:gd name="T31" fmla="*/ 508 h 650"/>
                <a:gd name="T32" fmla="*/ 39 w 800"/>
                <a:gd name="T33" fmla="*/ 579 h 650"/>
                <a:gd name="T34" fmla="*/ 0 w 800"/>
                <a:gd name="T35" fmla="*/ 576 h 650"/>
                <a:gd name="T36" fmla="*/ 252 w 800"/>
                <a:gd name="T37" fmla="*/ 650 h 650"/>
                <a:gd name="T38" fmla="*/ 719 w 800"/>
                <a:gd name="T39" fmla="*/ 183 h 650"/>
                <a:gd name="T40" fmla="*/ 718 w 800"/>
                <a:gd name="T41" fmla="*/ 162 h 650"/>
                <a:gd name="T42" fmla="*/ 800 w 800"/>
                <a:gd name="T43" fmla="*/ 77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0" h="650">
                  <a:moveTo>
                    <a:pt x="800" y="77"/>
                  </a:moveTo>
                  <a:cubicBezTo>
                    <a:pt x="771" y="90"/>
                    <a:pt x="739" y="99"/>
                    <a:pt x="706" y="103"/>
                  </a:cubicBezTo>
                  <a:cubicBezTo>
                    <a:pt x="740" y="82"/>
                    <a:pt x="766" y="50"/>
                    <a:pt x="778" y="12"/>
                  </a:cubicBezTo>
                  <a:cubicBezTo>
                    <a:pt x="746" y="31"/>
                    <a:pt x="711" y="44"/>
                    <a:pt x="674" y="52"/>
                  </a:cubicBezTo>
                  <a:cubicBezTo>
                    <a:pt x="644" y="20"/>
                    <a:pt x="601" y="0"/>
                    <a:pt x="554" y="0"/>
                  </a:cubicBezTo>
                  <a:cubicBezTo>
                    <a:pt x="463" y="0"/>
                    <a:pt x="390" y="73"/>
                    <a:pt x="390" y="164"/>
                  </a:cubicBezTo>
                  <a:cubicBezTo>
                    <a:pt x="390" y="177"/>
                    <a:pt x="391" y="189"/>
                    <a:pt x="394" y="201"/>
                  </a:cubicBezTo>
                  <a:cubicBezTo>
                    <a:pt x="258" y="195"/>
                    <a:pt x="137" y="129"/>
                    <a:pt x="56" y="30"/>
                  </a:cubicBezTo>
                  <a:cubicBezTo>
                    <a:pt x="42" y="54"/>
                    <a:pt x="33" y="82"/>
                    <a:pt x="33" y="112"/>
                  </a:cubicBezTo>
                  <a:cubicBezTo>
                    <a:pt x="33" y="169"/>
                    <a:pt x="62" y="220"/>
                    <a:pt x="106" y="249"/>
                  </a:cubicBezTo>
                  <a:cubicBezTo>
                    <a:pt x="80" y="248"/>
                    <a:pt x="54" y="241"/>
                    <a:pt x="32" y="229"/>
                  </a:cubicBezTo>
                  <a:cubicBezTo>
                    <a:pt x="32" y="229"/>
                    <a:pt x="32" y="230"/>
                    <a:pt x="32" y="231"/>
                  </a:cubicBezTo>
                  <a:cubicBezTo>
                    <a:pt x="32" y="310"/>
                    <a:pt x="89" y="376"/>
                    <a:pt x="164" y="392"/>
                  </a:cubicBezTo>
                  <a:cubicBezTo>
                    <a:pt x="150" y="395"/>
                    <a:pt x="136" y="397"/>
                    <a:pt x="121" y="397"/>
                  </a:cubicBezTo>
                  <a:cubicBezTo>
                    <a:pt x="110" y="397"/>
                    <a:pt x="100" y="396"/>
                    <a:pt x="90" y="394"/>
                  </a:cubicBezTo>
                  <a:cubicBezTo>
                    <a:pt x="111" y="460"/>
                    <a:pt x="171" y="507"/>
                    <a:pt x="243" y="508"/>
                  </a:cubicBezTo>
                  <a:cubicBezTo>
                    <a:pt x="187" y="552"/>
                    <a:pt x="116" y="579"/>
                    <a:pt x="39" y="579"/>
                  </a:cubicBezTo>
                  <a:cubicBezTo>
                    <a:pt x="26" y="579"/>
                    <a:pt x="13" y="578"/>
                    <a:pt x="0" y="576"/>
                  </a:cubicBezTo>
                  <a:cubicBezTo>
                    <a:pt x="73" y="623"/>
                    <a:pt x="159" y="650"/>
                    <a:pt x="252" y="650"/>
                  </a:cubicBezTo>
                  <a:cubicBezTo>
                    <a:pt x="553" y="650"/>
                    <a:pt x="719" y="400"/>
                    <a:pt x="719" y="183"/>
                  </a:cubicBezTo>
                  <a:cubicBezTo>
                    <a:pt x="719" y="176"/>
                    <a:pt x="718" y="169"/>
                    <a:pt x="718" y="162"/>
                  </a:cubicBezTo>
                  <a:cubicBezTo>
                    <a:pt x="750" y="139"/>
                    <a:pt x="778" y="110"/>
                    <a:pt x="800" y="77"/>
                  </a:cubicBez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nvGrpSpPr>
            <p:cNvPr id="46" name="Group 5">
              <a:extLst>
                <a:ext uri="{FF2B5EF4-FFF2-40B4-BE49-F238E27FC236}">
                  <a16:creationId xmlns:a16="http://schemas.microsoft.com/office/drawing/2014/main" id="{0162444D-2A2A-46E3-9507-C0CB7E7AA354}"/>
                </a:ext>
              </a:extLst>
            </p:cNvPr>
            <p:cNvGrpSpPr>
              <a:grpSpLocks noChangeAspect="1"/>
            </p:cNvGrpSpPr>
            <p:nvPr/>
          </p:nvGrpSpPr>
          <p:grpSpPr bwMode="gray">
            <a:xfrm>
              <a:off x="2127148" y="2378659"/>
              <a:ext cx="166513" cy="164554"/>
              <a:chOff x="3331" y="1656"/>
              <a:chExt cx="1020" cy="1008"/>
            </a:xfrm>
            <a:grpFill/>
          </p:grpSpPr>
          <p:sp>
            <p:nvSpPr>
              <p:cNvPr id="48" name="Freeform 6">
                <a:extLst>
                  <a:ext uri="{FF2B5EF4-FFF2-40B4-BE49-F238E27FC236}">
                    <a16:creationId xmlns:a16="http://schemas.microsoft.com/office/drawing/2014/main" id="{77DD6462-B80E-4A66-A3F2-2A93DA872171}"/>
                  </a:ext>
                </a:extLst>
              </p:cNvPr>
              <p:cNvSpPr>
                <a:spLocks noEditPoints="1"/>
              </p:cNvSpPr>
              <p:nvPr/>
            </p:nvSpPr>
            <p:spPr bwMode="gray">
              <a:xfrm>
                <a:off x="3331" y="1656"/>
                <a:ext cx="232" cy="1008"/>
              </a:xfrm>
              <a:custGeom>
                <a:avLst/>
                <a:gdLst>
                  <a:gd name="T0" fmla="*/ 98 w 98"/>
                  <a:gd name="T1" fmla="*/ 46 h 427"/>
                  <a:gd name="T2" fmla="*/ 48 w 98"/>
                  <a:gd name="T3" fmla="*/ 92 h 427"/>
                  <a:gd name="T4" fmla="*/ 0 w 98"/>
                  <a:gd name="T5" fmla="*/ 46 h 427"/>
                  <a:gd name="T6" fmla="*/ 49 w 98"/>
                  <a:gd name="T7" fmla="*/ 0 h 427"/>
                  <a:gd name="T8" fmla="*/ 98 w 98"/>
                  <a:gd name="T9" fmla="*/ 46 h 427"/>
                  <a:gd name="T10" fmla="*/ 2 w 98"/>
                  <a:gd name="T11" fmla="*/ 427 h 427"/>
                  <a:gd name="T12" fmla="*/ 2 w 98"/>
                  <a:gd name="T13" fmla="*/ 129 h 427"/>
                  <a:gd name="T14" fmla="*/ 95 w 98"/>
                  <a:gd name="T15" fmla="*/ 129 h 427"/>
                  <a:gd name="T16" fmla="*/ 95 w 98"/>
                  <a:gd name="T17" fmla="*/ 427 h 427"/>
                  <a:gd name="T18" fmla="*/ 2 w 98"/>
                  <a:gd name="T19" fmla="*/ 427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8" h="427">
                    <a:moveTo>
                      <a:pt x="98" y="46"/>
                    </a:moveTo>
                    <a:cubicBezTo>
                      <a:pt x="98" y="72"/>
                      <a:pt x="79" y="92"/>
                      <a:pt x="48" y="92"/>
                    </a:cubicBezTo>
                    <a:cubicBezTo>
                      <a:pt x="18" y="92"/>
                      <a:pt x="0" y="72"/>
                      <a:pt x="0" y="46"/>
                    </a:cubicBezTo>
                    <a:cubicBezTo>
                      <a:pt x="0" y="20"/>
                      <a:pt x="19" y="0"/>
                      <a:pt x="49" y="0"/>
                    </a:cubicBezTo>
                    <a:cubicBezTo>
                      <a:pt x="79" y="0"/>
                      <a:pt x="97" y="20"/>
                      <a:pt x="98" y="46"/>
                    </a:cubicBezTo>
                    <a:close/>
                    <a:moveTo>
                      <a:pt x="2" y="427"/>
                    </a:moveTo>
                    <a:cubicBezTo>
                      <a:pt x="2" y="129"/>
                      <a:pt x="2" y="129"/>
                      <a:pt x="2" y="129"/>
                    </a:cubicBezTo>
                    <a:cubicBezTo>
                      <a:pt x="95" y="129"/>
                      <a:pt x="95" y="129"/>
                      <a:pt x="95" y="129"/>
                    </a:cubicBezTo>
                    <a:cubicBezTo>
                      <a:pt x="95" y="427"/>
                      <a:pt x="95" y="427"/>
                      <a:pt x="95" y="427"/>
                    </a:cubicBezTo>
                    <a:lnTo>
                      <a:pt x="2" y="4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sp>
            <p:nvSpPr>
              <p:cNvPr id="49" name="Freeform 7">
                <a:extLst>
                  <a:ext uri="{FF2B5EF4-FFF2-40B4-BE49-F238E27FC236}">
                    <a16:creationId xmlns:a16="http://schemas.microsoft.com/office/drawing/2014/main" id="{3438D5A0-89DE-45B0-9C57-B125F96DE5CC}"/>
                  </a:ext>
                </a:extLst>
              </p:cNvPr>
              <p:cNvSpPr>
                <a:spLocks/>
              </p:cNvSpPr>
              <p:nvPr/>
            </p:nvSpPr>
            <p:spPr bwMode="gray">
              <a:xfrm>
                <a:off x="3681" y="1944"/>
                <a:ext cx="670" cy="720"/>
              </a:xfrm>
              <a:custGeom>
                <a:avLst/>
                <a:gdLst>
                  <a:gd name="T0" fmla="*/ 2 w 284"/>
                  <a:gd name="T1" fmla="*/ 102 h 305"/>
                  <a:gd name="T2" fmla="*/ 0 w 284"/>
                  <a:gd name="T3" fmla="*/ 7 h 305"/>
                  <a:gd name="T4" fmla="*/ 80 w 284"/>
                  <a:gd name="T5" fmla="*/ 7 h 305"/>
                  <a:gd name="T6" fmla="*/ 84 w 284"/>
                  <a:gd name="T7" fmla="*/ 48 h 305"/>
                  <a:gd name="T8" fmla="*/ 86 w 284"/>
                  <a:gd name="T9" fmla="*/ 48 h 305"/>
                  <a:gd name="T10" fmla="*/ 178 w 284"/>
                  <a:gd name="T11" fmla="*/ 0 h 305"/>
                  <a:gd name="T12" fmla="*/ 284 w 284"/>
                  <a:gd name="T13" fmla="*/ 129 h 305"/>
                  <a:gd name="T14" fmla="*/ 284 w 284"/>
                  <a:gd name="T15" fmla="*/ 305 h 305"/>
                  <a:gd name="T16" fmla="*/ 192 w 284"/>
                  <a:gd name="T17" fmla="*/ 305 h 305"/>
                  <a:gd name="T18" fmla="*/ 192 w 284"/>
                  <a:gd name="T19" fmla="*/ 140 h 305"/>
                  <a:gd name="T20" fmla="*/ 145 w 284"/>
                  <a:gd name="T21" fmla="*/ 75 h 305"/>
                  <a:gd name="T22" fmla="*/ 98 w 284"/>
                  <a:gd name="T23" fmla="*/ 110 h 305"/>
                  <a:gd name="T24" fmla="*/ 94 w 284"/>
                  <a:gd name="T25" fmla="*/ 133 h 305"/>
                  <a:gd name="T26" fmla="*/ 94 w 284"/>
                  <a:gd name="T27" fmla="*/ 305 h 305"/>
                  <a:gd name="T28" fmla="*/ 2 w 284"/>
                  <a:gd name="T29" fmla="*/ 305 h 305"/>
                  <a:gd name="T30" fmla="*/ 2 w 284"/>
                  <a:gd name="T31" fmla="*/ 102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4" h="305">
                    <a:moveTo>
                      <a:pt x="2" y="102"/>
                    </a:moveTo>
                    <a:cubicBezTo>
                      <a:pt x="2" y="65"/>
                      <a:pt x="1" y="34"/>
                      <a:pt x="0" y="7"/>
                    </a:cubicBezTo>
                    <a:cubicBezTo>
                      <a:pt x="80" y="7"/>
                      <a:pt x="80" y="7"/>
                      <a:pt x="80" y="7"/>
                    </a:cubicBezTo>
                    <a:cubicBezTo>
                      <a:pt x="84" y="48"/>
                      <a:pt x="84" y="48"/>
                      <a:pt x="84" y="48"/>
                    </a:cubicBezTo>
                    <a:cubicBezTo>
                      <a:pt x="86" y="48"/>
                      <a:pt x="86" y="48"/>
                      <a:pt x="86" y="48"/>
                    </a:cubicBezTo>
                    <a:cubicBezTo>
                      <a:pt x="98" y="29"/>
                      <a:pt x="128" y="0"/>
                      <a:pt x="178" y="0"/>
                    </a:cubicBezTo>
                    <a:cubicBezTo>
                      <a:pt x="239" y="0"/>
                      <a:pt x="284" y="41"/>
                      <a:pt x="284" y="129"/>
                    </a:cubicBezTo>
                    <a:cubicBezTo>
                      <a:pt x="284" y="305"/>
                      <a:pt x="284" y="305"/>
                      <a:pt x="284" y="305"/>
                    </a:cubicBezTo>
                    <a:cubicBezTo>
                      <a:pt x="192" y="305"/>
                      <a:pt x="192" y="305"/>
                      <a:pt x="192" y="305"/>
                    </a:cubicBezTo>
                    <a:cubicBezTo>
                      <a:pt x="192" y="140"/>
                      <a:pt x="192" y="140"/>
                      <a:pt x="192" y="140"/>
                    </a:cubicBezTo>
                    <a:cubicBezTo>
                      <a:pt x="192" y="101"/>
                      <a:pt x="178" y="75"/>
                      <a:pt x="145" y="75"/>
                    </a:cubicBezTo>
                    <a:cubicBezTo>
                      <a:pt x="119" y="75"/>
                      <a:pt x="104" y="93"/>
                      <a:pt x="98" y="110"/>
                    </a:cubicBezTo>
                    <a:cubicBezTo>
                      <a:pt x="95" y="116"/>
                      <a:pt x="94" y="124"/>
                      <a:pt x="94" y="133"/>
                    </a:cubicBezTo>
                    <a:cubicBezTo>
                      <a:pt x="94" y="305"/>
                      <a:pt x="94" y="305"/>
                      <a:pt x="94" y="305"/>
                    </a:cubicBezTo>
                    <a:cubicBezTo>
                      <a:pt x="2" y="305"/>
                      <a:pt x="2" y="305"/>
                      <a:pt x="2" y="305"/>
                    </a:cubicBezTo>
                    <a:lnTo>
                      <a:pt x="2"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sp>
          <p:nvSpPr>
            <p:cNvPr id="47" name="Freeform 5">
              <a:extLst>
                <a:ext uri="{FF2B5EF4-FFF2-40B4-BE49-F238E27FC236}">
                  <a16:creationId xmlns:a16="http://schemas.microsoft.com/office/drawing/2014/main" id="{9B2BAAC6-7CCD-4529-8455-659FC8953183}"/>
                </a:ext>
              </a:extLst>
            </p:cNvPr>
            <p:cNvSpPr>
              <a:spLocks/>
            </p:cNvSpPr>
            <p:nvPr/>
          </p:nvSpPr>
          <p:spPr bwMode="gray">
            <a:xfrm>
              <a:off x="1631429" y="2378044"/>
              <a:ext cx="77357" cy="166848"/>
            </a:xfrm>
            <a:custGeom>
              <a:avLst/>
              <a:gdLst>
                <a:gd name="T0" fmla="*/ 60 w 90"/>
                <a:gd name="T1" fmla="*/ 193 h 193"/>
                <a:gd name="T2" fmla="*/ 20 w 90"/>
                <a:gd name="T3" fmla="*/ 193 h 193"/>
                <a:gd name="T4" fmla="*/ 20 w 90"/>
                <a:gd name="T5" fmla="*/ 97 h 193"/>
                <a:gd name="T6" fmla="*/ 0 w 90"/>
                <a:gd name="T7" fmla="*/ 97 h 193"/>
                <a:gd name="T8" fmla="*/ 0 w 90"/>
                <a:gd name="T9" fmla="*/ 63 h 193"/>
                <a:gd name="T10" fmla="*/ 20 w 90"/>
                <a:gd name="T11" fmla="*/ 63 h 193"/>
                <a:gd name="T12" fmla="*/ 20 w 90"/>
                <a:gd name="T13" fmla="*/ 44 h 193"/>
                <a:gd name="T14" fmla="*/ 63 w 90"/>
                <a:gd name="T15" fmla="*/ 0 h 193"/>
                <a:gd name="T16" fmla="*/ 89 w 90"/>
                <a:gd name="T17" fmla="*/ 0 h 193"/>
                <a:gd name="T18" fmla="*/ 89 w 90"/>
                <a:gd name="T19" fmla="*/ 34 h 193"/>
                <a:gd name="T20" fmla="*/ 73 w 90"/>
                <a:gd name="T21" fmla="*/ 34 h 193"/>
                <a:gd name="T22" fmla="*/ 60 w 90"/>
                <a:gd name="T23" fmla="*/ 47 h 193"/>
                <a:gd name="T24" fmla="*/ 60 w 90"/>
                <a:gd name="T25" fmla="*/ 63 h 193"/>
                <a:gd name="T26" fmla="*/ 90 w 90"/>
                <a:gd name="T27" fmla="*/ 63 h 193"/>
                <a:gd name="T28" fmla="*/ 86 w 90"/>
                <a:gd name="T29" fmla="*/ 97 h 193"/>
                <a:gd name="T30" fmla="*/ 60 w 90"/>
                <a:gd name="T31" fmla="*/ 97 h 193"/>
                <a:gd name="T32" fmla="*/ 60 w 90"/>
                <a:gd name="T33" fmla="*/ 193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0" h="193">
                  <a:moveTo>
                    <a:pt x="60" y="193"/>
                  </a:moveTo>
                  <a:cubicBezTo>
                    <a:pt x="20" y="193"/>
                    <a:pt x="20" y="193"/>
                    <a:pt x="20" y="193"/>
                  </a:cubicBezTo>
                  <a:cubicBezTo>
                    <a:pt x="20" y="97"/>
                    <a:pt x="20" y="97"/>
                    <a:pt x="20" y="97"/>
                  </a:cubicBezTo>
                  <a:cubicBezTo>
                    <a:pt x="0" y="97"/>
                    <a:pt x="0" y="97"/>
                    <a:pt x="0" y="97"/>
                  </a:cubicBezTo>
                  <a:cubicBezTo>
                    <a:pt x="0" y="63"/>
                    <a:pt x="0" y="63"/>
                    <a:pt x="0" y="63"/>
                  </a:cubicBezTo>
                  <a:cubicBezTo>
                    <a:pt x="20" y="63"/>
                    <a:pt x="20" y="63"/>
                    <a:pt x="20" y="63"/>
                  </a:cubicBezTo>
                  <a:cubicBezTo>
                    <a:pt x="20" y="44"/>
                    <a:pt x="20" y="44"/>
                    <a:pt x="20" y="44"/>
                  </a:cubicBezTo>
                  <a:cubicBezTo>
                    <a:pt x="20" y="16"/>
                    <a:pt x="31" y="0"/>
                    <a:pt x="63" y="0"/>
                  </a:cubicBezTo>
                  <a:cubicBezTo>
                    <a:pt x="89" y="0"/>
                    <a:pt x="89" y="0"/>
                    <a:pt x="89" y="0"/>
                  </a:cubicBezTo>
                  <a:cubicBezTo>
                    <a:pt x="89" y="34"/>
                    <a:pt x="89" y="34"/>
                    <a:pt x="89" y="34"/>
                  </a:cubicBezTo>
                  <a:cubicBezTo>
                    <a:pt x="73" y="34"/>
                    <a:pt x="73" y="34"/>
                    <a:pt x="73" y="34"/>
                  </a:cubicBezTo>
                  <a:cubicBezTo>
                    <a:pt x="60" y="34"/>
                    <a:pt x="60" y="38"/>
                    <a:pt x="60" y="47"/>
                  </a:cubicBezTo>
                  <a:cubicBezTo>
                    <a:pt x="60" y="63"/>
                    <a:pt x="60" y="63"/>
                    <a:pt x="60" y="63"/>
                  </a:cubicBezTo>
                  <a:cubicBezTo>
                    <a:pt x="90" y="63"/>
                    <a:pt x="90" y="63"/>
                    <a:pt x="90" y="63"/>
                  </a:cubicBezTo>
                  <a:cubicBezTo>
                    <a:pt x="86" y="97"/>
                    <a:pt x="86" y="97"/>
                    <a:pt x="86" y="97"/>
                  </a:cubicBezTo>
                  <a:cubicBezTo>
                    <a:pt x="60" y="97"/>
                    <a:pt x="60" y="97"/>
                    <a:pt x="60" y="97"/>
                  </a:cubicBezTo>
                  <a:lnTo>
                    <a:pt x="60" y="193"/>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nvGrpSpPr>
            <p:cNvPr id="17" name="Group 4">
              <a:extLst>
                <a:ext uri="{FF2B5EF4-FFF2-40B4-BE49-F238E27FC236}">
                  <a16:creationId xmlns:a16="http://schemas.microsoft.com/office/drawing/2014/main" id="{D8FD671B-A7A9-44EA-B894-802CF3A30BAA}"/>
                </a:ext>
              </a:extLst>
            </p:cNvPr>
            <p:cNvGrpSpPr>
              <a:grpSpLocks noChangeAspect="1"/>
            </p:cNvGrpSpPr>
            <p:nvPr userDrawn="1"/>
          </p:nvGrpSpPr>
          <p:grpSpPr bwMode="auto">
            <a:xfrm>
              <a:off x="2404478" y="2378640"/>
              <a:ext cx="164453" cy="164592"/>
              <a:chOff x="2653" y="972"/>
              <a:chExt cx="2372" cy="2374"/>
            </a:xfrm>
            <a:grpFill/>
          </p:grpSpPr>
          <p:sp>
            <p:nvSpPr>
              <p:cNvPr id="18" name="Freeform 5">
                <a:extLst>
                  <a:ext uri="{FF2B5EF4-FFF2-40B4-BE49-F238E27FC236}">
                    <a16:creationId xmlns:a16="http://schemas.microsoft.com/office/drawing/2014/main" id="{9546B527-AC3D-4F1E-9D19-C6E8FE6419D6}"/>
                  </a:ext>
                </a:extLst>
              </p:cNvPr>
              <p:cNvSpPr>
                <a:spLocks noEditPoints="1"/>
              </p:cNvSpPr>
              <p:nvPr userDrawn="1"/>
            </p:nvSpPr>
            <p:spPr bwMode="auto">
              <a:xfrm>
                <a:off x="2653" y="972"/>
                <a:ext cx="2372" cy="2374"/>
              </a:xfrm>
              <a:custGeom>
                <a:avLst/>
                <a:gdLst>
                  <a:gd name="T0" fmla="*/ 1008 w 2016"/>
                  <a:gd name="T1" fmla="*/ 182 h 2016"/>
                  <a:gd name="T2" fmla="*/ 1415 w 2016"/>
                  <a:gd name="T3" fmla="*/ 188 h 2016"/>
                  <a:gd name="T4" fmla="*/ 1602 w 2016"/>
                  <a:gd name="T5" fmla="*/ 222 h 2016"/>
                  <a:gd name="T6" fmla="*/ 1718 w 2016"/>
                  <a:gd name="T7" fmla="*/ 298 h 2016"/>
                  <a:gd name="T8" fmla="*/ 1794 w 2016"/>
                  <a:gd name="T9" fmla="*/ 414 h 2016"/>
                  <a:gd name="T10" fmla="*/ 1828 w 2016"/>
                  <a:gd name="T11" fmla="*/ 601 h 2016"/>
                  <a:gd name="T12" fmla="*/ 1834 w 2016"/>
                  <a:gd name="T13" fmla="*/ 1008 h 2016"/>
                  <a:gd name="T14" fmla="*/ 1828 w 2016"/>
                  <a:gd name="T15" fmla="*/ 1415 h 2016"/>
                  <a:gd name="T16" fmla="*/ 1794 w 2016"/>
                  <a:gd name="T17" fmla="*/ 1602 h 2016"/>
                  <a:gd name="T18" fmla="*/ 1718 w 2016"/>
                  <a:gd name="T19" fmla="*/ 1718 h 2016"/>
                  <a:gd name="T20" fmla="*/ 1602 w 2016"/>
                  <a:gd name="T21" fmla="*/ 1794 h 2016"/>
                  <a:gd name="T22" fmla="*/ 1415 w 2016"/>
                  <a:gd name="T23" fmla="*/ 1828 h 2016"/>
                  <a:gd name="T24" fmla="*/ 1008 w 2016"/>
                  <a:gd name="T25" fmla="*/ 1834 h 2016"/>
                  <a:gd name="T26" fmla="*/ 601 w 2016"/>
                  <a:gd name="T27" fmla="*/ 1828 h 2016"/>
                  <a:gd name="T28" fmla="*/ 414 w 2016"/>
                  <a:gd name="T29" fmla="*/ 1794 h 2016"/>
                  <a:gd name="T30" fmla="*/ 298 w 2016"/>
                  <a:gd name="T31" fmla="*/ 1718 h 2016"/>
                  <a:gd name="T32" fmla="*/ 222 w 2016"/>
                  <a:gd name="T33" fmla="*/ 1602 h 2016"/>
                  <a:gd name="T34" fmla="*/ 188 w 2016"/>
                  <a:gd name="T35" fmla="*/ 1415 h 2016"/>
                  <a:gd name="T36" fmla="*/ 182 w 2016"/>
                  <a:gd name="T37" fmla="*/ 1008 h 2016"/>
                  <a:gd name="T38" fmla="*/ 188 w 2016"/>
                  <a:gd name="T39" fmla="*/ 601 h 2016"/>
                  <a:gd name="T40" fmla="*/ 222 w 2016"/>
                  <a:gd name="T41" fmla="*/ 414 h 2016"/>
                  <a:gd name="T42" fmla="*/ 298 w 2016"/>
                  <a:gd name="T43" fmla="*/ 298 h 2016"/>
                  <a:gd name="T44" fmla="*/ 414 w 2016"/>
                  <a:gd name="T45" fmla="*/ 222 h 2016"/>
                  <a:gd name="T46" fmla="*/ 601 w 2016"/>
                  <a:gd name="T47" fmla="*/ 188 h 2016"/>
                  <a:gd name="T48" fmla="*/ 1008 w 2016"/>
                  <a:gd name="T49" fmla="*/ 182 h 2016"/>
                  <a:gd name="T50" fmla="*/ 1008 w 2016"/>
                  <a:gd name="T51" fmla="*/ 0 h 2016"/>
                  <a:gd name="T52" fmla="*/ 593 w 2016"/>
                  <a:gd name="T53" fmla="*/ 6 h 2016"/>
                  <a:gd name="T54" fmla="*/ 348 w 2016"/>
                  <a:gd name="T55" fmla="*/ 53 h 2016"/>
                  <a:gd name="T56" fmla="*/ 169 w 2016"/>
                  <a:gd name="T57" fmla="*/ 169 h 2016"/>
                  <a:gd name="T58" fmla="*/ 53 w 2016"/>
                  <a:gd name="T59" fmla="*/ 348 h 2016"/>
                  <a:gd name="T60" fmla="*/ 6 w 2016"/>
                  <a:gd name="T61" fmla="*/ 593 h 2016"/>
                  <a:gd name="T62" fmla="*/ 0 w 2016"/>
                  <a:gd name="T63" fmla="*/ 1008 h 2016"/>
                  <a:gd name="T64" fmla="*/ 6 w 2016"/>
                  <a:gd name="T65" fmla="*/ 1423 h 2016"/>
                  <a:gd name="T66" fmla="*/ 53 w 2016"/>
                  <a:gd name="T67" fmla="*/ 1668 h 2016"/>
                  <a:gd name="T68" fmla="*/ 169 w 2016"/>
                  <a:gd name="T69" fmla="*/ 1847 h 2016"/>
                  <a:gd name="T70" fmla="*/ 348 w 2016"/>
                  <a:gd name="T71" fmla="*/ 1963 h 2016"/>
                  <a:gd name="T72" fmla="*/ 593 w 2016"/>
                  <a:gd name="T73" fmla="*/ 2010 h 2016"/>
                  <a:gd name="T74" fmla="*/ 1008 w 2016"/>
                  <a:gd name="T75" fmla="*/ 2016 h 2016"/>
                  <a:gd name="T76" fmla="*/ 1423 w 2016"/>
                  <a:gd name="T77" fmla="*/ 2010 h 2016"/>
                  <a:gd name="T78" fmla="*/ 1668 w 2016"/>
                  <a:gd name="T79" fmla="*/ 1963 h 2016"/>
                  <a:gd name="T80" fmla="*/ 1847 w 2016"/>
                  <a:gd name="T81" fmla="*/ 1847 h 2016"/>
                  <a:gd name="T82" fmla="*/ 1963 w 2016"/>
                  <a:gd name="T83" fmla="*/ 1668 h 2016"/>
                  <a:gd name="T84" fmla="*/ 2010 w 2016"/>
                  <a:gd name="T85" fmla="*/ 1423 h 2016"/>
                  <a:gd name="T86" fmla="*/ 2016 w 2016"/>
                  <a:gd name="T87" fmla="*/ 1008 h 2016"/>
                  <a:gd name="T88" fmla="*/ 2010 w 2016"/>
                  <a:gd name="T89" fmla="*/ 593 h 2016"/>
                  <a:gd name="T90" fmla="*/ 1963 w 2016"/>
                  <a:gd name="T91" fmla="*/ 348 h 2016"/>
                  <a:gd name="T92" fmla="*/ 1847 w 2016"/>
                  <a:gd name="T93" fmla="*/ 169 h 2016"/>
                  <a:gd name="T94" fmla="*/ 1668 w 2016"/>
                  <a:gd name="T95" fmla="*/ 53 h 2016"/>
                  <a:gd name="T96" fmla="*/ 1423 w 2016"/>
                  <a:gd name="T97" fmla="*/ 6 h 2016"/>
                  <a:gd name="T98" fmla="*/ 1008 w 2016"/>
                  <a:gd name="T99" fmla="*/ 0 h 2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016" h="2016">
                    <a:moveTo>
                      <a:pt x="1008" y="182"/>
                    </a:moveTo>
                    <a:cubicBezTo>
                      <a:pt x="1277" y="182"/>
                      <a:pt x="1309" y="183"/>
                      <a:pt x="1415" y="188"/>
                    </a:cubicBezTo>
                    <a:cubicBezTo>
                      <a:pt x="1513" y="192"/>
                      <a:pt x="1567" y="209"/>
                      <a:pt x="1602" y="222"/>
                    </a:cubicBezTo>
                    <a:cubicBezTo>
                      <a:pt x="1649" y="241"/>
                      <a:pt x="1683" y="263"/>
                      <a:pt x="1718" y="298"/>
                    </a:cubicBezTo>
                    <a:cubicBezTo>
                      <a:pt x="1753" y="333"/>
                      <a:pt x="1775" y="367"/>
                      <a:pt x="1794" y="414"/>
                    </a:cubicBezTo>
                    <a:cubicBezTo>
                      <a:pt x="1807" y="449"/>
                      <a:pt x="1824" y="503"/>
                      <a:pt x="1828" y="601"/>
                    </a:cubicBezTo>
                    <a:cubicBezTo>
                      <a:pt x="1833" y="707"/>
                      <a:pt x="1834" y="739"/>
                      <a:pt x="1834" y="1008"/>
                    </a:cubicBezTo>
                    <a:cubicBezTo>
                      <a:pt x="1834" y="1277"/>
                      <a:pt x="1833" y="1309"/>
                      <a:pt x="1828" y="1415"/>
                    </a:cubicBezTo>
                    <a:cubicBezTo>
                      <a:pt x="1824" y="1513"/>
                      <a:pt x="1807" y="1567"/>
                      <a:pt x="1794" y="1602"/>
                    </a:cubicBezTo>
                    <a:cubicBezTo>
                      <a:pt x="1775" y="1649"/>
                      <a:pt x="1753" y="1683"/>
                      <a:pt x="1718" y="1718"/>
                    </a:cubicBezTo>
                    <a:cubicBezTo>
                      <a:pt x="1683" y="1753"/>
                      <a:pt x="1649" y="1775"/>
                      <a:pt x="1602" y="1794"/>
                    </a:cubicBezTo>
                    <a:cubicBezTo>
                      <a:pt x="1567" y="1807"/>
                      <a:pt x="1513" y="1824"/>
                      <a:pt x="1415" y="1828"/>
                    </a:cubicBezTo>
                    <a:cubicBezTo>
                      <a:pt x="1309" y="1833"/>
                      <a:pt x="1277" y="1834"/>
                      <a:pt x="1008" y="1834"/>
                    </a:cubicBezTo>
                    <a:cubicBezTo>
                      <a:pt x="739" y="1834"/>
                      <a:pt x="707" y="1833"/>
                      <a:pt x="601" y="1828"/>
                    </a:cubicBezTo>
                    <a:cubicBezTo>
                      <a:pt x="503" y="1824"/>
                      <a:pt x="449" y="1807"/>
                      <a:pt x="414" y="1794"/>
                    </a:cubicBezTo>
                    <a:cubicBezTo>
                      <a:pt x="367" y="1775"/>
                      <a:pt x="333" y="1753"/>
                      <a:pt x="298" y="1718"/>
                    </a:cubicBezTo>
                    <a:cubicBezTo>
                      <a:pt x="263" y="1683"/>
                      <a:pt x="241" y="1649"/>
                      <a:pt x="222" y="1602"/>
                    </a:cubicBezTo>
                    <a:cubicBezTo>
                      <a:pt x="209" y="1567"/>
                      <a:pt x="192" y="1513"/>
                      <a:pt x="188" y="1415"/>
                    </a:cubicBezTo>
                    <a:cubicBezTo>
                      <a:pt x="183" y="1309"/>
                      <a:pt x="182" y="1277"/>
                      <a:pt x="182" y="1008"/>
                    </a:cubicBezTo>
                    <a:cubicBezTo>
                      <a:pt x="182" y="739"/>
                      <a:pt x="183" y="707"/>
                      <a:pt x="188" y="601"/>
                    </a:cubicBezTo>
                    <a:cubicBezTo>
                      <a:pt x="192" y="503"/>
                      <a:pt x="209" y="449"/>
                      <a:pt x="222" y="414"/>
                    </a:cubicBezTo>
                    <a:cubicBezTo>
                      <a:pt x="241" y="367"/>
                      <a:pt x="263" y="333"/>
                      <a:pt x="298" y="298"/>
                    </a:cubicBezTo>
                    <a:cubicBezTo>
                      <a:pt x="333" y="263"/>
                      <a:pt x="367" y="241"/>
                      <a:pt x="414" y="222"/>
                    </a:cubicBezTo>
                    <a:cubicBezTo>
                      <a:pt x="449" y="209"/>
                      <a:pt x="503" y="192"/>
                      <a:pt x="601" y="188"/>
                    </a:cubicBezTo>
                    <a:cubicBezTo>
                      <a:pt x="707" y="183"/>
                      <a:pt x="739" y="182"/>
                      <a:pt x="1008" y="182"/>
                    </a:cubicBezTo>
                    <a:moveTo>
                      <a:pt x="1008" y="0"/>
                    </a:moveTo>
                    <a:cubicBezTo>
                      <a:pt x="734" y="0"/>
                      <a:pt x="700" y="1"/>
                      <a:pt x="593" y="6"/>
                    </a:cubicBezTo>
                    <a:cubicBezTo>
                      <a:pt x="485" y="11"/>
                      <a:pt x="412" y="28"/>
                      <a:pt x="348" y="53"/>
                    </a:cubicBezTo>
                    <a:cubicBezTo>
                      <a:pt x="282" y="79"/>
                      <a:pt x="225" y="113"/>
                      <a:pt x="169" y="169"/>
                    </a:cubicBezTo>
                    <a:cubicBezTo>
                      <a:pt x="113" y="225"/>
                      <a:pt x="79" y="282"/>
                      <a:pt x="53" y="348"/>
                    </a:cubicBezTo>
                    <a:cubicBezTo>
                      <a:pt x="28" y="412"/>
                      <a:pt x="11" y="485"/>
                      <a:pt x="6" y="593"/>
                    </a:cubicBezTo>
                    <a:cubicBezTo>
                      <a:pt x="1" y="700"/>
                      <a:pt x="0" y="734"/>
                      <a:pt x="0" y="1008"/>
                    </a:cubicBezTo>
                    <a:cubicBezTo>
                      <a:pt x="0" y="1282"/>
                      <a:pt x="1" y="1316"/>
                      <a:pt x="6" y="1423"/>
                    </a:cubicBezTo>
                    <a:cubicBezTo>
                      <a:pt x="11" y="1531"/>
                      <a:pt x="28" y="1604"/>
                      <a:pt x="53" y="1668"/>
                    </a:cubicBezTo>
                    <a:cubicBezTo>
                      <a:pt x="79" y="1734"/>
                      <a:pt x="113" y="1791"/>
                      <a:pt x="169" y="1847"/>
                    </a:cubicBezTo>
                    <a:cubicBezTo>
                      <a:pt x="225" y="1903"/>
                      <a:pt x="282" y="1937"/>
                      <a:pt x="348" y="1963"/>
                    </a:cubicBezTo>
                    <a:cubicBezTo>
                      <a:pt x="412" y="1988"/>
                      <a:pt x="485" y="2005"/>
                      <a:pt x="593" y="2010"/>
                    </a:cubicBezTo>
                    <a:cubicBezTo>
                      <a:pt x="700" y="2015"/>
                      <a:pt x="734" y="2016"/>
                      <a:pt x="1008" y="2016"/>
                    </a:cubicBezTo>
                    <a:cubicBezTo>
                      <a:pt x="1282" y="2016"/>
                      <a:pt x="1316" y="2015"/>
                      <a:pt x="1423" y="2010"/>
                    </a:cubicBezTo>
                    <a:cubicBezTo>
                      <a:pt x="1531" y="2005"/>
                      <a:pt x="1604" y="1988"/>
                      <a:pt x="1668" y="1963"/>
                    </a:cubicBezTo>
                    <a:cubicBezTo>
                      <a:pt x="1734" y="1937"/>
                      <a:pt x="1791" y="1903"/>
                      <a:pt x="1847" y="1847"/>
                    </a:cubicBezTo>
                    <a:cubicBezTo>
                      <a:pt x="1903" y="1791"/>
                      <a:pt x="1937" y="1734"/>
                      <a:pt x="1963" y="1668"/>
                    </a:cubicBezTo>
                    <a:cubicBezTo>
                      <a:pt x="1988" y="1604"/>
                      <a:pt x="2005" y="1531"/>
                      <a:pt x="2010" y="1423"/>
                    </a:cubicBezTo>
                    <a:cubicBezTo>
                      <a:pt x="2015" y="1316"/>
                      <a:pt x="2016" y="1282"/>
                      <a:pt x="2016" y="1008"/>
                    </a:cubicBezTo>
                    <a:cubicBezTo>
                      <a:pt x="2016" y="734"/>
                      <a:pt x="2015" y="700"/>
                      <a:pt x="2010" y="593"/>
                    </a:cubicBezTo>
                    <a:cubicBezTo>
                      <a:pt x="2005" y="485"/>
                      <a:pt x="1988" y="412"/>
                      <a:pt x="1963" y="348"/>
                    </a:cubicBezTo>
                    <a:cubicBezTo>
                      <a:pt x="1937" y="282"/>
                      <a:pt x="1903" y="225"/>
                      <a:pt x="1847" y="169"/>
                    </a:cubicBezTo>
                    <a:cubicBezTo>
                      <a:pt x="1791" y="113"/>
                      <a:pt x="1734" y="79"/>
                      <a:pt x="1668" y="53"/>
                    </a:cubicBezTo>
                    <a:cubicBezTo>
                      <a:pt x="1604" y="28"/>
                      <a:pt x="1531" y="11"/>
                      <a:pt x="1423" y="6"/>
                    </a:cubicBezTo>
                    <a:cubicBezTo>
                      <a:pt x="1316" y="1"/>
                      <a:pt x="1282" y="0"/>
                      <a:pt x="100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6">
                <a:extLst>
                  <a:ext uri="{FF2B5EF4-FFF2-40B4-BE49-F238E27FC236}">
                    <a16:creationId xmlns:a16="http://schemas.microsoft.com/office/drawing/2014/main" id="{837051C1-FC16-4391-BB91-B927651695A8}"/>
                  </a:ext>
                </a:extLst>
              </p:cNvPr>
              <p:cNvSpPr>
                <a:spLocks noEditPoints="1"/>
              </p:cNvSpPr>
              <p:nvPr userDrawn="1"/>
            </p:nvSpPr>
            <p:spPr bwMode="auto">
              <a:xfrm>
                <a:off x="3231" y="1550"/>
                <a:ext cx="1216" cy="1218"/>
              </a:xfrm>
              <a:custGeom>
                <a:avLst/>
                <a:gdLst>
                  <a:gd name="T0" fmla="*/ 517 w 1034"/>
                  <a:gd name="T1" fmla="*/ 0 h 1034"/>
                  <a:gd name="T2" fmla="*/ 0 w 1034"/>
                  <a:gd name="T3" fmla="*/ 517 h 1034"/>
                  <a:gd name="T4" fmla="*/ 517 w 1034"/>
                  <a:gd name="T5" fmla="*/ 1034 h 1034"/>
                  <a:gd name="T6" fmla="*/ 1034 w 1034"/>
                  <a:gd name="T7" fmla="*/ 517 h 1034"/>
                  <a:gd name="T8" fmla="*/ 517 w 1034"/>
                  <a:gd name="T9" fmla="*/ 0 h 1034"/>
                  <a:gd name="T10" fmla="*/ 517 w 1034"/>
                  <a:gd name="T11" fmla="*/ 853 h 1034"/>
                  <a:gd name="T12" fmla="*/ 181 w 1034"/>
                  <a:gd name="T13" fmla="*/ 517 h 1034"/>
                  <a:gd name="T14" fmla="*/ 517 w 1034"/>
                  <a:gd name="T15" fmla="*/ 181 h 1034"/>
                  <a:gd name="T16" fmla="*/ 853 w 1034"/>
                  <a:gd name="T17" fmla="*/ 517 h 1034"/>
                  <a:gd name="T18" fmla="*/ 517 w 1034"/>
                  <a:gd name="T19" fmla="*/ 853 h 10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34" h="1034">
                    <a:moveTo>
                      <a:pt x="517" y="0"/>
                    </a:moveTo>
                    <a:cubicBezTo>
                      <a:pt x="231" y="0"/>
                      <a:pt x="0" y="231"/>
                      <a:pt x="0" y="517"/>
                    </a:cubicBezTo>
                    <a:cubicBezTo>
                      <a:pt x="0" y="803"/>
                      <a:pt x="231" y="1034"/>
                      <a:pt x="517" y="1034"/>
                    </a:cubicBezTo>
                    <a:cubicBezTo>
                      <a:pt x="803" y="1034"/>
                      <a:pt x="1034" y="803"/>
                      <a:pt x="1034" y="517"/>
                    </a:cubicBezTo>
                    <a:cubicBezTo>
                      <a:pt x="1034" y="231"/>
                      <a:pt x="803" y="0"/>
                      <a:pt x="517" y="0"/>
                    </a:cubicBezTo>
                    <a:close/>
                    <a:moveTo>
                      <a:pt x="517" y="853"/>
                    </a:moveTo>
                    <a:cubicBezTo>
                      <a:pt x="331" y="853"/>
                      <a:pt x="181" y="703"/>
                      <a:pt x="181" y="517"/>
                    </a:cubicBezTo>
                    <a:cubicBezTo>
                      <a:pt x="181" y="331"/>
                      <a:pt x="331" y="181"/>
                      <a:pt x="517" y="181"/>
                    </a:cubicBezTo>
                    <a:cubicBezTo>
                      <a:pt x="703" y="181"/>
                      <a:pt x="853" y="331"/>
                      <a:pt x="853" y="517"/>
                    </a:cubicBezTo>
                    <a:cubicBezTo>
                      <a:pt x="853" y="703"/>
                      <a:pt x="703" y="853"/>
                      <a:pt x="517" y="8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Oval 7">
                <a:extLst>
                  <a:ext uri="{FF2B5EF4-FFF2-40B4-BE49-F238E27FC236}">
                    <a16:creationId xmlns:a16="http://schemas.microsoft.com/office/drawing/2014/main" id="{1AB6C857-0B37-4B3F-883A-DCD51CFDB7A6}"/>
                  </a:ext>
                </a:extLst>
              </p:cNvPr>
              <p:cNvSpPr>
                <a:spLocks noChangeArrowheads="1"/>
              </p:cNvSpPr>
              <p:nvPr userDrawn="1"/>
            </p:nvSpPr>
            <p:spPr bwMode="auto">
              <a:xfrm>
                <a:off x="4329" y="1383"/>
                <a:ext cx="285" cy="28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22" name="Freeform 5">
            <a:extLst>
              <a:ext uri="{FF2B5EF4-FFF2-40B4-BE49-F238E27FC236}">
                <a16:creationId xmlns:a16="http://schemas.microsoft.com/office/drawing/2014/main" id="{B102D1B2-402E-4344-9A6D-E9948DE266A1}"/>
              </a:ext>
            </a:extLst>
          </p:cNvPr>
          <p:cNvSpPr>
            <a:spLocks noChangeAspect="1" noEditPoints="1"/>
          </p:cNvSpPr>
          <p:nvPr userDrawn="1"/>
        </p:nvSpPr>
        <p:spPr bwMode="black">
          <a:xfrm>
            <a:off x="495300"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Sans Serif"/>
              <a:ea typeface="+mn-ea"/>
              <a:cs typeface="+mn-cs"/>
            </a:endParaRPr>
          </a:p>
        </p:txBody>
      </p:sp>
      <p:sp>
        <p:nvSpPr>
          <p:cNvPr id="21" name="TextBox 20">
            <a:extLst>
              <a:ext uri="{FF2B5EF4-FFF2-40B4-BE49-F238E27FC236}">
                <a16:creationId xmlns:a16="http://schemas.microsoft.com/office/drawing/2014/main" id="{B957D6E8-8F33-A84D-AA88-77EBE2019A74}"/>
              </a:ext>
            </a:extLst>
          </p:cNvPr>
          <p:cNvSpPr txBox="1"/>
          <p:nvPr userDrawn="1"/>
        </p:nvSpPr>
        <p:spPr>
          <a:xfrm>
            <a:off x="6583680" y="6534114"/>
            <a:ext cx="4757928"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40000"/>
                    <a:lumOff val="60000"/>
                  </a:schemeClr>
                </a:solidFill>
              </a:rPr>
              <a:t>Confidential – Qualcomm Technologies, Inc. and/or its affiliated companies – May Contain Trade Secrets</a:t>
            </a:r>
          </a:p>
        </p:txBody>
      </p:sp>
      <p:sp>
        <p:nvSpPr>
          <p:cNvPr id="23" name="TextBox 22">
            <a:extLst>
              <a:ext uri="{FF2B5EF4-FFF2-40B4-BE49-F238E27FC236}">
                <a16:creationId xmlns:a16="http://schemas.microsoft.com/office/drawing/2014/main" id="{07DD3A58-9DE5-E540-8E2E-177D1AA2B570}"/>
              </a:ext>
            </a:extLst>
          </p:cNvPr>
          <p:cNvSpPr txBox="1"/>
          <p:nvPr userDrawn="1"/>
        </p:nvSpPr>
        <p:spPr bwMode="gray">
          <a:xfrm>
            <a:off x="494974" y="4086843"/>
            <a:ext cx="3162626" cy="170014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accent6">
                    <a:lumMod val="40000"/>
                    <a:lumOff val="60000"/>
                  </a:schemeClr>
                </a:solidFill>
                <a:effectLst/>
                <a:uLnTx/>
                <a:uFillTx/>
                <a:latin typeface="Microsoft Sans Serif" panose="020B0604020202020204" pitchFamily="34" charset="0"/>
                <a:ea typeface="+mn-ea"/>
                <a:cs typeface="+mn-cs"/>
              </a:rPr>
              <a:t>All data and information contained in or disclosed by this document is confidential and proprietary information of Qualcomm Technologies, Inc. and/or its affiliated companies and all rights therein are expressly reserved. By accepting this material the recipient agrees that this material and the information contained therein will not be used, copied, reproduced in whole or in part, nor its contents revealed in any manner to others without the express written permission of Qualcomm Technologies, Inc. Nothing in these materials is an offer to sell any of the components or devices referenced herein.</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accent6">
                    <a:lumMod val="40000"/>
                    <a:lumOff val="60000"/>
                  </a:schemeClr>
                </a:solidFill>
                <a:effectLst/>
                <a:uLnTx/>
                <a:uFillTx/>
                <a:latin typeface="Microsoft Sans Serif" panose="020B0604020202020204" pitchFamily="34" charset="0"/>
                <a:ea typeface="+mn-ea"/>
                <a:cs typeface="+mn-cs"/>
              </a:rPr>
              <a:t>©2018-2021 Qualcomm Technologies, Inc. and/or its affiliated companies. All Rights Reserved.</a:t>
            </a:r>
          </a:p>
        </p:txBody>
      </p:sp>
      <p:sp>
        <p:nvSpPr>
          <p:cNvPr id="26" name="TextBox 25">
            <a:extLst>
              <a:ext uri="{FF2B5EF4-FFF2-40B4-BE49-F238E27FC236}">
                <a16:creationId xmlns:a16="http://schemas.microsoft.com/office/drawing/2014/main" id="{AB7438C5-198E-D240-B63C-7F932FC15A49}"/>
              </a:ext>
            </a:extLst>
          </p:cNvPr>
          <p:cNvSpPr txBox="1"/>
          <p:nvPr userDrawn="1"/>
        </p:nvSpPr>
        <p:spPr bwMode="gray">
          <a:xfrm>
            <a:off x="3921760" y="4086843"/>
            <a:ext cx="4066541" cy="170014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accent6">
                    <a:lumMod val="40000"/>
                    <a:lumOff val="60000"/>
                  </a:schemeClr>
                </a:solidFill>
                <a:effectLst/>
                <a:uLnTx/>
                <a:uFillTx/>
                <a:latin typeface="Microsoft Sans Serif" panose="020B0604020202020204" pitchFamily="34" charset="0"/>
                <a:ea typeface="+mn-ea"/>
                <a:cs typeface="+mn-cs"/>
              </a:rPr>
              <a:t>Qualcomm is a trademark of Qualcomm Incorporated, registered in the United States and other countries. Other products and brand names may be trademarks or registered trademarks of their respective owners.</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accent6">
                    <a:lumMod val="40000"/>
                    <a:lumOff val="60000"/>
                  </a:schemeClr>
                </a:solidFill>
                <a:effectLst/>
                <a:uLnTx/>
                <a:uFillTx/>
                <a:latin typeface="Microsoft Sans Serif" panose="020B0604020202020204" pitchFamily="34" charset="0"/>
                <a:ea typeface="+mn-ea"/>
                <a:cs typeface="+mn-cs"/>
              </a:rPr>
              <a:t>References in this presentation to “Qualcomm” may mean Qualcomm Incorporated, Qualcomm Technologies, Inc., and/or other subsidiaries or business units within the Qualcomm corporate structure, as applicable. Qualcomm Incorporated includes our licensing business, QTL, and the vast majority of our patent portfolio. Qualcomm Technologies, Inc., a subsidiary of Qualcomm Incorporated, operates, along with its subsidiaries, substantially all of our engineering, research and development functions, and substantially all of our products and services businesses, including our QCT semiconductor business.</a:t>
            </a:r>
          </a:p>
        </p:txBody>
      </p:sp>
    </p:spTree>
    <p:extLst>
      <p:ext uri="{BB962C8B-B14F-4D97-AF65-F5344CB8AC3E}">
        <p14:creationId xmlns:p14="http://schemas.microsoft.com/office/powerpoint/2010/main" val="3640044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2.xml><?xml version="1.0" encoding="utf-8"?>
<p:sldLayout xmlns:a="http://schemas.openxmlformats.org/drawingml/2006/main" xmlns:r="http://schemas.openxmlformats.org/officeDocument/2006/relationships" xmlns:p="http://schemas.openxmlformats.org/presentationml/2006/main" showMasterSp="0" preserve="1" userDrawn="1">
  <p:cSld name="Thank You Midnight">
    <p:bg bwMode="gray">
      <p:bgPr>
        <a:solidFill>
          <a:schemeClr val="tx2"/>
        </a:solidFill>
        <a:effectLst/>
      </p:bgPr>
    </p:bg>
    <p:spTree>
      <p:nvGrpSpPr>
        <p:cNvPr id="1" name=""/>
        <p:cNvGrpSpPr/>
        <p:nvPr/>
      </p:nvGrpSpPr>
      <p:grpSpPr>
        <a:xfrm>
          <a:off x="0" y="0"/>
          <a:ext cx="0" cy="0"/>
          <a:chOff x="0" y="0"/>
          <a:chExt cx="0" cy="0"/>
        </a:xfrm>
      </p:grpSpPr>
      <p:sp>
        <p:nvSpPr>
          <p:cNvPr id="65" name="Rectangle: Single Corner Rounded 64">
            <a:extLst>
              <a:ext uri="{FF2B5EF4-FFF2-40B4-BE49-F238E27FC236}">
                <a16:creationId xmlns:a16="http://schemas.microsoft.com/office/drawing/2014/main" id="{CF1E7CE3-7A17-4382-8BA4-A6EF494BF310}"/>
              </a:ext>
            </a:extLst>
          </p:cNvPr>
          <p:cNvSpPr/>
          <p:nvPr userDrawn="1"/>
        </p:nvSpPr>
        <p:spPr bwMode="gray">
          <a:xfrm flipV="1">
            <a:off x="1588" y="0"/>
            <a:ext cx="10014977" cy="6170634"/>
          </a:xfrm>
          <a:prstGeom prst="round1Rect">
            <a:avLst>
              <a:gd name="adj" fmla="val 3140"/>
            </a:avLst>
          </a:prstGeom>
          <a:gradFill>
            <a:gsLst>
              <a:gs pos="0">
                <a:srgbClr val="404C64"/>
              </a:gs>
              <a:gs pos="75000">
                <a:srgbClr val="4F5E79"/>
              </a:gs>
            </a:gsLst>
            <a:lin ang="3000000" scaled="0"/>
          </a:gradFill>
          <a:ln>
            <a:noFill/>
          </a:ln>
          <a:effectLst>
            <a:outerShdw blurRad="825500" dist="317500" dir="8100000" algn="t" rotWithShape="0">
              <a:srgbClr val="151B25"/>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solidFill>
                <a:prstClr val="white"/>
              </a:solidFill>
            </a:endParaRPr>
          </a:p>
        </p:txBody>
      </p:sp>
      <p:sp>
        <p:nvSpPr>
          <p:cNvPr id="71" name="Rectangle: Single Corner Rounded 70">
            <a:extLst>
              <a:ext uri="{FF2B5EF4-FFF2-40B4-BE49-F238E27FC236}">
                <a16:creationId xmlns:a16="http://schemas.microsoft.com/office/drawing/2014/main" id="{16285E8E-54DA-45A3-8859-F2AC5B9C6A4C}"/>
              </a:ext>
            </a:extLst>
          </p:cNvPr>
          <p:cNvSpPr/>
          <p:nvPr userDrawn="1"/>
        </p:nvSpPr>
        <p:spPr bwMode="gray">
          <a:xfrm flipV="1">
            <a:off x="-6349" y="0"/>
            <a:ext cx="8121650" cy="3764215"/>
          </a:xfrm>
          <a:prstGeom prst="round1Rect">
            <a:avLst>
              <a:gd name="adj" fmla="val 5394"/>
            </a:avLst>
          </a:prstGeom>
          <a:gradFill>
            <a:gsLst>
              <a:gs pos="100000">
                <a:srgbClr val="F2F2F4"/>
              </a:gs>
              <a:gs pos="37000">
                <a:schemeClr val="bg1">
                  <a:lumMod val="0"/>
                  <a:lumOff val="100000"/>
                </a:schemeClr>
              </a:gs>
            </a:gsLst>
            <a:lin ang="8100000" scaled="1"/>
          </a:gradFill>
          <a:ln>
            <a:noFill/>
          </a:ln>
          <a:effectLst>
            <a:outerShdw blurRad="571500" dist="406400" dir="7440000" sx="96000" sy="96000" algn="t" rotWithShape="0">
              <a:schemeClr val="accent5">
                <a:lumMod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solidFill>
                <a:prstClr val="white"/>
              </a:solidFill>
            </a:endParaRPr>
          </a:p>
        </p:txBody>
      </p:sp>
      <p:sp>
        <p:nvSpPr>
          <p:cNvPr id="42" name="TextBox 41">
            <a:extLst>
              <a:ext uri="{FF2B5EF4-FFF2-40B4-BE49-F238E27FC236}">
                <a16:creationId xmlns:a16="http://schemas.microsoft.com/office/drawing/2014/main" id="{0C078D3F-27AE-4E4F-A5C5-A25241137A81}"/>
              </a:ext>
            </a:extLst>
          </p:cNvPr>
          <p:cNvSpPr txBox="1"/>
          <p:nvPr userDrawn="1"/>
        </p:nvSpPr>
        <p:spPr bwMode="gray">
          <a:xfrm>
            <a:off x="495300" y="2348891"/>
            <a:ext cx="3941592" cy="81400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Follow us on:</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For more information, visit us at:</a:t>
            </a:r>
          </a:p>
          <a:p>
            <a:pPr marL="0" marR="0" lvl="0" indent="0" algn="l" defTabSz="914400" rtl="0" eaLnBrk="1" fontAlgn="auto" latinLnBrk="0" hangingPunct="1">
              <a:lnSpc>
                <a:spcPct val="118000"/>
              </a:lnSpc>
              <a:spcBef>
                <a:spcPts val="0"/>
              </a:spcBef>
              <a:spcAft>
                <a:spcPts val="20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www.qualcomm.com &amp; www.qualcomm.com/blog</a:t>
            </a:r>
          </a:p>
        </p:txBody>
      </p:sp>
      <p:sp>
        <p:nvSpPr>
          <p:cNvPr id="43" name="TextBox 42">
            <a:extLst>
              <a:ext uri="{FF2B5EF4-FFF2-40B4-BE49-F238E27FC236}">
                <a16:creationId xmlns:a16="http://schemas.microsoft.com/office/drawing/2014/main" id="{1CA64EC1-A159-47CC-BBC8-86849D0369FF}"/>
              </a:ext>
            </a:extLst>
          </p:cNvPr>
          <p:cNvSpPr txBox="1"/>
          <p:nvPr userDrawn="1"/>
        </p:nvSpPr>
        <p:spPr bwMode="gray">
          <a:xfrm>
            <a:off x="495300" y="1288543"/>
            <a:ext cx="3940004" cy="736355"/>
          </a:xfrm>
          <a:prstGeom prst="rect">
            <a:avLst/>
          </a:prstGeom>
          <a:noFill/>
        </p:spPr>
        <p:txBody>
          <a:bodyPr wrap="square" lIns="0" tIns="0" rIns="0" bIns="0" rtlCol="0">
            <a:spAutoFit/>
          </a:bodyPr>
          <a:lstStyle/>
          <a:p>
            <a:pPr marL="0" marR="0" lvl="0" indent="0" algn="l" defTabSz="914400" rtl="0" eaLnBrk="1" fontAlgn="auto" latinLnBrk="0" hangingPunct="1">
              <a:lnSpc>
                <a:spcPct val="87000"/>
              </a:lnSpc>
              <a:spcBef>
                <a:spcPts val="0"/>
              </a:spcBef>
              <a:spcAft>
                <a:spcPts val="0"/>
              </a:spcAft>
              <a:buClrTx/>
              <a:buSzTx/>
              <a:buFontTx/>
              <a:buNone/>
              <a:tabLst/>
              <a:defRPr/>
            </a:pPr>
            <a:r>
              <a:rPr kumimoji="0" lang="en-US" sz="5500" b="0" i="0" u="none" strike="noStrike" kern="1200" cap="none" spc="0" normalizeH="0" baseline="0" noProof="0" dirty="0">
                <a:ln>
                  <a:noFill/>
                </a:ln>
                <a:solidFill>
                  <a:schemeClr val="tx1"/>
                </a:solidFill>
                <a:effectLst/>
                <a:uLnTx/>
                <a:uFillTx/>
                <a:latin typeface="Microsoft Sans Serif" panose="020B0604020202020204" pitchFamily="34" charset="0"/>
                <a:ea typeface="+mn-ea"/>
                <a:cs typeface="+mn-cs"/>
              </a:rPr>
              <a:t>Thank you</a:t>
            </a:r>
          </a:p>
        </p:txBody>
      </p:sp>
      <p:grpSp>
        <p:nvGrpSpPr>
          <p:cNvPr id="2" name="Group 1">
            <a:extLst>
              <a:ext uri="{FF2B5EF4-FFF2-40B4-BE49-F238E27FC236}">
                <a16:creationId xmlns:a16="http://schemas.microsoft.com/office/drawing/2014/main" id="{79A6BEB5-8828-4004-B9AF-04585E1C8091}"/>
              </a:ext>
            </a:extLst>
          </p:cNvPr>
          <p:cNvGrpSpPr/>
          <p:nvPr userDrawn="1"/>
        </p:nvGrpSpPr>
        <p:grpSpPr>
          <a:xfrm>
            <a:off x="1631429" y="2378044"/>
            <a:ext cx="937502" cy="166848"/>
            <a:chOff x="1631429" y="2378044"/>
            <a:chExt cx="937502" cy="166848"/>
          </a:xfrm>
          <a:solidFill>
            <a:schemeClr val="tx1"/>
          </a:solidFill>
        </p:grpSpPr>
        <p:sp>
          <p:nvSpPr>
            <p:cNvPr id="45" name="Freeform 12">
              <a:extLst>
                <a:ext uri="{FF2B5EF4-FFF2-40B4-BE49-F238E27FC236}">
                  <a16:creationId xmlns:a16="http://schemas.microsoft.com/office/drawing/2014/main" id="{A627BAD2-8D69-4928-B16D-595E55F96BC6}"/>
                </a:ext>
              </a:extLst>
            </p:cNvPr>
            <p:cNvSpPr>
              <a:spLocks noChangeAspect="1"/>
            </p:cNvSpPr>
            <p:nvPr/>
          </p:nvSpPr>
          <p:spPr bwMode="gray">
            <a:xfrm>
              <a:off x="1815836" y="2378661"/>
              <a:ext cx="204261" cy="165982"/>
            </a:xfrm>
            <a:custGeom>
              <a:avLst/>
              <a:gdLst>
                <a:gd name="T0" fmla="*/ 800 w 800"/>
                <a:gd name="T1" fmla="*/ 77 h 650"/>
                <a:gd name="T2" fmla="*/ 706 w 800"/>
                <a:gd name="T3" fmla="*/ 103 h 650"/>
                <a:gd name="T4" fmla="*/ 778 w 800"/>
                <a:gd name="T5" fmla="*/ 12 h 650"/>
                <a:gd name="T6" fmla="*/ 674 w 800"/>
                <a:gd name="T7" fmla="*/ 52 h 650"/>
                <a:gd name="T8" fmla="*/ 554 w 800"/>
                <a:gd name="T9" fmla="*/ 0 h 650"/>
                <a:gd name="T10" fmla="*/ 390 w 800"/>
                <a:gd name="T11" fmla="*/ 164 h 650"/>
                <a:gd name="T12" fmla="*/ 394 w 800"/>
                <a:gd name="T13" fmla="*/ 201 h 650"/>
                <a:gd name="T14" fmla="*/ 56 w 800"/>
                <a:gd name="T15" fmla="*/ 30 h 650"/>
                <a:gd name="T16" fmla="*/ 33 w 800"/>
                <a:gd name="T17" fmla="*/ 112 h 650"/>
                <a:gd name="T18" fmla="*/ 106 w 800"/>
                <a:gd name="T19" fmla="*/ 249 h 650"/>
                <a:gd name="T20" fmla="*/ 32 w 800"/>
                <a:gd name="T21" fmla="*/ 229 h 650"/>
                <a:gd name="T22" fmla="*/ 32 w 800"/>
                <a:gd name="T23" fmla="*/ 231 h 650"/>
                <a:gd name="T24" fmla="*/ 164 w 800"/>
                <a:gd name="T25" fmla="*/ 392 h 650"/>
                <a:gd name="T26" fmla="*/ 121 w 800"/>
                <a:gd name="T27" fmla="*/ 397 h 650"/>
                <a:gd name="T28" fmla="*/ 90 w 800"/>
                <a:gd name="T29" fmla="*/ 394 h 650"/>
                <a:gd name="T30" fmla="*/ 243 w 800"/>
                <a:gd name="T31" fmla="*/ 508 h 650"/>
                <a:gd name="T32" fmla="*/ 39 w 800"/>
                <a:gd name="T33" fmla="*/ 579 h 650"/>
                <a:gd name="T34" fmla="*/ 0 w 800"/>
                <a:gd name="T35" fmla="*/ 576 h 650"/>
                <a:gd name="T36" fmla="*/ 252 w 800"/>
                <a:gd name="T37" fmla="*/ 650 h 650"/>
                <a:gd name="T38" fmla="*/ 719 w 800"/>
                <a:gd name="T39" fmla="*/ 183 h 650"/>
                <a:gd name="T40" fmla="*/ 718 w 800"/>
                <a:gd name="T41" fmla="*/ 162 h 650"/>
                <a:gd name="T42" fmla="*/ 800 w 800"/>
                <a:gd name="T43" fmla="*/ 77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0" h="650">
                  <a:moveTo>
                    <a:pt x="800" y="77"/>
                  </a:moveTo>
                  <a:cubicBezTo>
                    <a:pt x="771" y="90"/>
                    <a:pt x="739" y="99"/>
                    <a:pt x="706" y="103"/>
                  </a:cubicBezTo>
                  <a:cubicBezTo>
                    <a:pt x="740" y="82"/>
                    <a:pt x="766" y="50"/>
                    <a:pt x="778" y="12"/>
                  </a:cubicBezTo>
                  <a:cubicBezTo>
                    <a:pt x="746" y="31"/>
                    <a:pt x="711" y="44"/>
                    <a:pt x="674" y="52"/>
                  </a:cubicBezTo>
                  <a:cubicBezTo>
                    <a:pt x="644" y="20"/>
                    <a:pt x="601" y="0"/>
                    <a:pt x="554" y="0"/>
                  </a:cubicBezTo>
                  <a:cubicBezTo>
                    <a:pt x="463" y="0"/>
                    <a:pt x="390" y="73"/>
                    <a:pt x="390" y="164"/>
                  </a:cubicBezTo>
                  <a:cubicBezTo>
                    <a:pt x="390" y="177"/>
                    <a:pt x="391" y="189"/>
                    <a:pt x="394" y="201"/>
                  </a:cubicBezTo>
                  <a:cubicBezTo>
                    <a:pt x="258" y="195"/>
                    <a:pt x="137" y="129"/>
                    <a:pt x="56" y="30"/>
                  </a:cubicBezTo>
                  <a:cubicBezTo>
                    <a:pt x="42" y="54"/>
                    <a:pt x="33" y="82"/>
                    <a:pt x="33" y="112"/>
                  </a:cubicBezTo>
                  <a:cubicBezTo>
                    <a:pt x="33" y="169"/>
                    <a:pt x="62" y="220"/>
                    <a:pt x="106" y="249"/>
                  </a:cubicBezTo>
                  <a:cubicBezTo>
                    <a:pt x="80" y="248"/>
                    <a:pt x="54" y="241"/>
                    <a:pt x="32" y="229"/>
                  </a:cubicBezTo>
                  <a:cubicBezTo>
                    <a:pt x="32" y="229"/>
                    <a:pt x="32" y="230"/>
                    <a:pt x="32" y="231"/>
                  </a:cubicBezTo>
                  <a:cubicBezTo>
                    <a:pt x="32" y="310"/>
                    <a:pt x="89" y="376"/>
                    <a:pt x="164" y="392"/>
                  </a:cubicBezTo>
                  <a:cubicBezTo>
                    <a:pt x="150" y="395"/>
                    <a:pt x="136" y="397"/>
                    <a:pt x="121" y="397"/>
                  </a:cubicBezTo>
                  <a:cubicBezTo>
                    <a:pt x="110" y="397"/>
                    <a:pt x="100" y="396"/>
                    <a:pt x="90" y="394"/>
                  </a:cubicBezTo>
                  <a:cubicBezTo>
                    <a:pt x="111" y="460"/>
                    <a:pt x="171" y="507"/>
                    <a:pt x="243" y="508"/>
                  </a:cubicBezTo>
                  <a:cubicBezTo>
                    <a:pt x="187" y="552"/>
                    <a:pt x="116" y="579"/>
                    <a:pt x="39" y="579"/>
                  </a:cubicBezTo>
                  <a:cubicBezTo>
                    <a:pt x="26" y="579"/>
                    <a:pt x="13" y="578"/>
                    <a:pt x="0" y="576"/>
                  </a:cubicBezTo>
                  <a:cubicBezTo>
                    <a:pt x="73" y="623"/>
                    <a:pt x="159" y="650"/>
                    <a:pt x="252" y="650"/>
                  </a:cubicBezTo>
                  <a:cubicBezTo>
                    <a:pt x="553" y="650"/>
                    <a:pt x="719" y="400"/>
                    <a:pt x="719" y="183"/>
                  </a:cubicBezTo>
                  <a:cubicBezTo>
                    <a:pt x="719" y="176"/>
                    <a:pt x="718" y="169"/>
                    <a:pt x="718" y="162"/>
                  </a:cubicBezTo>
                  <a:cubicBezTo>
                    <a:pt x="750" y="139"/>
                    <a:pt x="778" y="110"/>
                    <a:pt x="800" y="77"/>
                  </a:cubicBez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nvGrpSpPr>
            <p:cNvPr id="46" name="Group 5">
              <a:extLst>
                <a:ext uri="{FF2B5EF4-FFF2-40B4-BE49-F238E27FC236}">
                  <a16:creationId xmlns:a16="http://schemas.microsoft.com/office/drawing/2014/main" id="{0162444D-2A2A-46E3-9507-C0CB7E7AA354}"/>
                </a:ext>
              </a:extLst>
            </p:cNvPr>
            <p:cNvGrpSpPr>
              <a:grpSpLocks noChangeAspect="1"/>
            </p:cNvGrpSpPr>
            <p:nvPr/>
          </p:nvGrpSpPr>
          <p:grpSpPr bwMode="gray">
            <a:xfrm>
              <a:off x="2127148" y="2378659"/>
              <a:ext cx="166513" cy="164554"/>
              <a:chOff x="3331" y="1656"/>
              <a:chExt cx="1020" cy="1008"/>
            </a:xfrm>
            <a:grpFill/>
          </p:grpSpPr>
          <p:sp>
            <p:nvSpPr>
              <p:cNvPr id="48" name="Freeform 6">
                <a:extLst>
                  <a:ext uri="{FF2B5EF4-FFF2-40B4-BE49-F238E27FC236}">
                    <a16:creationId xmlns:a16="http://schemas.microsoft.com/office/drawing/2014/main" id="{77DD6462-B80E-4A66-A3F2-2A93DA872171}"/>
                  </a:ext>
                </a:extLst>
              </p:cNvPr>
              <p:cNvSpPr>
                <a:spLocks noEditPoints="1"/>
              </p:cNvSpPr>
              <p:nvPr/>
            </p:nvSpPr>
            <p:spPr bwMode="gray">
              <a:xfrm>
                <a:off x="3331" y="1656"/>
                <a:ext cx="232" cy="1008"/>
              </a:xfrm>
              <a:custGeom>
                <a:avLst/>
                <a:gdLst>
                  <a:gd name="T0" fmla="*/ 98 w 98"/>
                  <a:gd name="T1" fmla="*/ 46 h 427"/>
                  <a:gd name="T2" fmla="*/ 48 w 98"/>
                  <a:gd name="T3" fmla="*/ 92 h 427"/>
                  <a:gd name="T4" fmla="*/ 0 w 98"/>
                  <a:gd name="T5" fmla="*/ 46 h 427"/>
                  <a:gd name="T6" fmla="*/ 49 w 98"/>
                  <a:gd name="T7" fmla="*/ 0 h 427"/>
                  <a:gd name="T8" fmla="*/ 98 w 98"/>
                  <a:gd name="T9" fmla="*/ 46 h 427"/>
                  <a:gd name="T10" fmla="*/ 2 w 98"/>
                  <a:gd name="T11" fmla="*/ 427 h 427"/>
                  <a:gd name="T12" fmla="*/ 2 w 98"/>
                  <a:gd name="T13" fmla="*/ 129 h 427"/>
                  <a:gd name="T14" fmla="*/ 95 w 98"/>
                  <a:gd name="T15" fmla="*/ 129 h 427"/>
                  <a:gd name="T16" fmla="*/ 95 w 98"/>
                  <a:gd name="T17" fmla="*/ 427 h 427"/>
                  <a:gd name="T18" fmla="*/ 2 w 98"/>
                  <a:gd name="T19" fmla="*/ 427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8" h="427">
                    <a:moveTo>
                      <a:pt x="98" y="46"/>
                    </a:moveTo>
                    <a:cubicBezTo>
                      <a:pt x="98" y="72"/>
                      <a:pt x="79" y="92"/>
                      <a:pt x="48" y="92"/>
                    </a:cubicBezTo>
                    <a:cubicBezTo>
                      <a:pt x="18" y="92"/>
                      <a:pt x="0" y="72"/>
                      <a:pt x="0" y="46"/>
                    </a:cubicBezTo>
                    <a:cubicBezTo>
                      <a:pt x="0" y="20"/>
                      <a:pt x="19" y="0"/>
                      <a:pt x="49" y="0"/>
                    </a:cubicBezTo>
                    <a:cubicBezTo>
                      <a:pt x="79" y="0"/>
                      <a:pt x="97" y="20"/>
                      <a:pt x="98" y="46"/>
                    </a:cubicBezTo>
                    <a:close/>
                    <a:moveTo>
                      <a:pt x="2" y="427"/>
                    </a:moveTo>
                    <a:cubicBezTo>
                      <a:pt x="2" y="129"/>
                      <a:pt x="2" y="129"/>
                      <a:pt x="2" y="129"/>
                    </a:cubicBezTo>
                    <a:cubicBezTo>
                      <a:pt x="95" y="129"/>
                      <a:pt x="95" y="129"/>
                      <a:pt x="95" y="129"/>
                    </a:cubicBezTo>
                    <a:cubicBezTo>
                      <a:pt x="95" y="427"/>
                      <a:pt x="95" y="427"/>
                      <a:pt x="95" y="427"/>
                    </a:cubicBezTo>
                    <a:lnTo>
                      <a:pt x="2" y="4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sp>
            <p:nvSpPr>
              <p:cNvPr id="49" name="Freeform 7">
                <a:extLst>
                  <a:ext uri="{FF2B5EF4-FFF2-40B4-BE49-F238E27FC236}">
                    <a16:creationId xmlns:a16="http://schemas.microsoft.com/office/drawing/2014/main" id="{3438D5A0-89DE-45B0-9C57-B125F96DE5CC}"/>
                  </a:ext>
                </a:extLst>
              </p:cNvPr>
              <p:cNvSpPr>
                <a:spLocks/>
              </p:cNvSpPr>
              <p:nvPr/>
            </p:nvSpPr>
            <p:spPr bwMode="gray">
              <a:xfrm>
                <a:off x="3681" y="1944"/>
                <a:ext cx="670" cy="720"/>
              </a:xfrm>
              <a:custGeom>
                <a:avLst/>
                <a:gdLst>
                  <a:gd name="T0" fmla="*/ 2 w 284"/>
                  <a:gd name="T1" fmla="*/ 102 h 305"/>
                  <a:gd name="T2" fmla="*/ 0 w 284"/>
                  <a:gd name="T3" fmla="*/ 7 h 305"/>
                  <a:gd name="T4" fmla="*/ 80 w 284"/>
                  <a:gd name="T5" fmla="*/ 7 h 305"/>
                  <a:gd name="T6" fmla="*/ 84 w 284"/>
                  <a:gd name="T7" fmla="*/ 48 h 305"/>
                  <a:gd name="T8" fmla="*/ 86 w 284"/>
                  <a:gd name="T9" fmla="*/ 48 h 305"/>
                  <a:gd name="T10" fmla="*/ 178 w 284"/>
                  <a:gd name="T11" fmla="*/ 0 h 305"/>
                  <a:gd name="T12" fmla="*/ 284 w 284"/>
                  <a:gd name="T13" fmla="*/ 129 h 305"/>
                  <a:gd name="T14" fmla="*/ 284 w 284"/>
                  <a:gd name="T15" fmla="*/ 305 h 305"/>
                  <a:gd name="T16" fmla="*/ 192 w 284"/>
                  <a:gd name="T17" fmla="*/ 305 h 305"/>
                  <a:gd name="T18" fmla="*/ 192 w 284"/>
                  <a:gd name="T19" fmla="*/ 140 h 305"/>
                  <a:gd name="T20" fmla="*/ 145 w 284"/>
                  <a:gd name="T21" fmla="*/ 75 h 305"/>
                  <a:gd name="T22" fmla="*/ 98 w 284"/>
                  <a:gd name="T23" fmla="*/ 110 h 305"/>
                  <a:gd name="T24" fmla="*/ 94 w 284"/>
                  <a:gd name="T25" fmla="*/ 133 h 305"/>
                  <a:gd name="T26" fmla="*/ 94 w 284"/>
                  <a:gd name="T27" fmla="*/ 305 h 305"/>
                  <a:gd name="T28" fmla="*/ 2 w 284"/>
                  <a:gd name="T29" fmla="*/ 305 h 305"/>
                  <a:gd name="T30" fmla="*/ 2 w 284"/>
                  <a:gd name="T31" fmla="*/ 102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4" h="305">
                    <a:moveTo>
                      <a:pt x="2" y="102"/>
                    </a:moveTo>
                    <a:cubicBezTo>
                      <a:pt x="2" y="65"/>
                      <a:pt x="1" y="34"/>
                      <a:pt x="0" y="7"/>
                    </a:cubicBezTo>
                    <a:cubicBezTo>
                      <a:pt x="80" y="7"/>
                      <a:pt x="80" y="7"/>
                      <a:pt x="80" y="7"/>
                    </a:cubicBezTo>
                    <a:cubicBezTo>
                      <a:pt x="84" y="48"/>
                      <a:pt x="84" y="48"/>
                      <a:pt x="84" y="48"/>
                    </a:cubicBezTo>
                    <a:cubicBezTo>
                      <a:pt x="86" y="48"/>
                      <a:pt x="86" y="48"/>
                      <a:pt x="86" y="48"/>
                    </a:cubicBezTo>
                    <a:cubicBezTo>
                      <a:pt x="98" y="29"/>
                      <a:pt x="128" y="0"/>
                      <a:pt x="178" y="0"/>
                    </a:cubicBezTo>
                    <a:cubicBezTo>
                      <a:pt x="239" y="0"/>
                      <a:pt x="284" y="41"/>
                      <a:pt x="284" y="129"/>
                    </a:cubicBezTo>
                    <a:cubicBezTo>
                      <a:pt x="284" y="305"/>
                      <a:pt x="284" y="305"/>
                      <a:pt x="284" y="305"/>
                    </a:cubicBezTo>
                    <a:cubicBezTo>
                      <a:pt x="192" y="305"/>
                      <a:pt x="192" y="305"/>
                      <a:pt x="192" y="305"/>
                    </a:cubicBezTo>
                    <a:cubicBezTo>
                      <a:pt x="192" y="140"/>
                      <a:pt x="192" y="140"/>
                      <a:pt x="192" y="140"/>
                    </a:cubicBezTo>
                    <a:cubicBezTo>
                      <a:pt x="192" y="101"/>
                      <a:pt x="178" y="75"/>
                      <a:pt x="145" y="75"/>
                    </a:cubicBezTo>
                    <a:cubicBezTo>
                      <a:pt x="119" y="75"/>
                      <a:pt x="104" y="93"/>
                      <a:pt x="98" y="110"/>
                    </a:cubicBezTo>
                    <a:cubicBezTo>
                      <a:pt x="95" y="116"/>
                      <a:pt x="94" y="124"/>
                      <a:pt x="94" y="133"/>
                    </a:cubicBezTo>
                    <a:cubicBezTo>
                      <a:pt x="94" y="305"/>
                      <a:pt x="94" y="305"/>
                      <a:pt x="94" y="305"/>
                    </a:cubicBezTo>
                    <a:cubicBezTo>
                      <a:pt x="2" y="305"/>
                      <a:pt x="2" y="305"/>
                      <a:pt x="2" y="305"/>
                    </a:cubicBezTo>
                    <a:lnTo>
                      <a:pt x="2"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sp>
          <p:nvSpPr>
            <p:cNvPr id="47" name="Freeform 5">
              <a:extLst>
                <a:ext uri="{FF2B5EF4-FFF2-40B4-BE49-F238E27FC236}">
                  <a16:creationId xmlns:a16="http://schemas.microsoft.com/office/drawing/2014/main" id="{9B2BAAC6-7CCD-4529-8455-659FC8953183}"/>
                </a:ext>
              </a:extLst>
            </p:cNvPr>
            <p:cNvSpPr>
              <a:spLocks/>
            </p:cNvSpPr>
            <p:nvPr/>
          </p:nvSpPr>
          <p:spPr bwMode="gray">
            <a:xfrm>
              <a:off x="1631429" y="2378044"/>
              <a:ext cx="77357" cy="166848"/>
            </a:xfrm>
            <a:custGeom>
              <a:avLst/>
              <a:gdLst>
                <a:gd name="T0" fmla="*/ 60 w 90"/>
                <a:gd name="T1" fmla="*/ 193 h 193"/>
                <a:gd name="T2" fmla="*/ 20 w 90"/>
                <a:gd name="T3" fmla="*/ 193 h 193"/>
                <a:gd name="T4" fmla="*/ 20 w 90"/>
                <a:gd name="T5" fmla="*/ 97 h 193"/>
                <a:gd name="T6" fmla="*/ 0 w 90"/>
                <a:gd name="T7" fmla="*/ 97 h 193"/>
                <a:gd name="T8" fmla="*/ 0 w 90"/>
                <a:gd name="T9" fmla="*/ 63 h 193"/>
                <a:gd name="T10" fmla="*/ 20 w 90"/>
                <a:gd name="T11" fmla="*/ 63 h 193"/>
                <a:gd name="T12" fmla="*/ 20 w 90"/>
                <a:gd name="T13" fmla="*/ 44 h 193"/>
                <a:gd name="T14" fmla="*/ 63 w 90"/>
                <a:gd name="T15" fmla="*/ 0 h 193"/>
                <a:gd name="T16" fmla="*/ 89 w 90"/>
                <a:gd name="T17" fmla="*/ 0 h 193"/>
                <a:gd name="T18" fmla="*/ 89 w 90"/>
                <a:gd name="T19" fmla="*/ 34 h 193"/>
                <a:gd name="T20" fmla="*/ 73 w 90"/>
                <a:gd name="T21" fmla="*/ 34 h 193"/>
                <a:gd name="T22" fmla="*/ 60 w 90"/>
                <a:gd name="T23" fmla="*/ 47 h 193"/>
                <a:gd name="T24" fmla="*/ 60 w 90"/>
                <a:gd name="T25" fmla="*/ 63 h 193"/>
                <a:gd name="T26" fmla="*/ 90 w 90"/>
                <a:gd name="T27" fmla="*/ 63 h 193"/>
                <a:gd name="T28" fmla="*/ 86 w 90"/>
                <a:gd name="T29" fmla="*/ 97 h 193"/>
                <a:gd name="T30" fmla="*/ 60 w 90"/>
                <a:gd name="T31" fmla="*/ 97 h 193"/>
                <a:gd name="T32" fmla="*/ 60 w 90"/>
                <a:gd name="T33" fmla="*/ 193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0" h="193">
                  <a:moveTo>
                    <a:pt x="60" y="193"/>
                  </a:moveTo>
                  <a:cubicBezTo>
                    <a:pt x="20" y="193"/>
                    <a:pt x="20" y="193"/>
                    <a:pt x="20" y="193"/>
                  </a:cubicBezTo>
                  <a:cubicBezTo>
                    <a:pt x="20" y="97"/>
                    <a:pt x="20" y="97"/>
                    <a:pt x="20" y="97"/>
                  </a:cubicBezTo>
                  <a:cubicBezTo>
                    <a:pt x="0" y="97"/>
                    <a:pt x="0" y="97"/>
                    <a:pt x="0" y="97"/>
                  </a:cubicBezTo>
                  <a:cubicBezTo>
                    <a:pt x="0" y="63"/>
                    <a:pt x="0" y="63"/>
                    <a:pt x="0" y="63"/>
                  </a:cubicBezTo>
                  <a:cubicBezTo>
                    <a:pt x="20" y="63"/>
                    <a:pt x="20" y="63"/>
                    <a:pt x="20" y="63"/>
                  </a:cubicBezTo>
                  <a:cubicBezTo>
                    <a:pt x="20" y="44"/>
                    <a:pt x="20" y="44"/>
                    <a:pt x="20" y="44"/>
                  </a:cubicBezTo>
                  <a:cubicBezTo>
                    <a:pt x="20" y="16"/>
                    <a:pt x="31" y="0"/>
                    <a:pt x="63" y="0"/>
                  </a:cubicBezTo>
                  <a:cubicBezTo>
                    <a:pt x="89" y="0"/>
                    <a:pt x="89" y="0"/>
                    <a:pt x="89" y="0"/>
                  </a:cubicBezTo>
                  <a:cubicBezTo>
                    <a:pt x="89" y="34"/>
                    <a:pt x="89" y="34"/>
                    <a:pt x="89" y="34"/>
                  </a:cubicBezTo>
                  <a:cubicBezTo>
                    <a:pt x="73" y="34"/>
                    <a:pt x="73" y="34"/>
                    <a:pt x="73" y="34"/>
                  </a:cubicBezTo>
                  <a:cubicBezTo>
                    <a:pt x="60" y="34"/>
                    <a:pt x="60" y="38"/>
                    <a:pt x="60" y="47"/>
                  </a:cubicBezTo>
                  <a:cubicBezTo>
                    <a:pt x="60" y="63"/>
                    <a:pt x="60" y="63"/>
                    <a:pt x="60" y="63"/>
                  </a:cubicBezTo>
                  <a:cubicBezTo>
                    <a:pt x="90" y="63"/>
                    <a:pt x="90" y="63"/>
                    <a:pt x="90" y="63"/>
                  </a:cubicBezTo>
                  <a:cubicBezTo>
                    <a:pt x="86" y="97"/>
                    <a:pt x="86" y="97"/>
                    <a:pt x="86" y="97"/>
                  </a:cubicBezTo>
                  <a:cubicBezTo>
                    <a:pt x="60" y="97"/>
                    <a:pt x="60" y="97"/>
                    <a:pt x="60" y="97"/>
                  </a:cubicBezTo>
                  <a:lnTo>
                    <a:pt x="60" y="193"/>
                  </a:ln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Microsoft Sans Serif" panose="020B0604020202020204" pitchFamily="34" charset="0"/>
                <a:ea typeface="+mn-ea"/>
                <a:cs typeface="+mn-cs"/>
              </a:endParaRPr>
            </a:p>
          </p:txBody>
        </p:sp>
        <p:grpSp>
          <p:nvGrpSpPr>
            <p:cNvPr id="17" name="Group 4">
              <a:extLst>
                <a:ext uri="{FF2B5EF4-FFF2-40B4-BE49-F238E27FC236}">
                  <a16:creationId xmlns:a16="http://schemas.microsoft.com/office/drawing/2014/main" id="{D8FD671B-A7A9-44EA-B894-802CF3A30BAA}"/>
                </a:ext>
              </a:extLst>
            </p:cNvPr>
            <p:cNvGrpSpPr>
              <a:grpSpLocks noChangeAspect="1"/>
            </p:cNvGrpSpPr>
            <p:nvPr userDrawn="1"/>
          </p:nvGrpSpPr>
          <p:grpSpPr bwMode="auto">
            <a:xfrm>
              <a:off x="2404478" y="2378640"/>
              <a:ext cx="164453" cy="164592"/>
              <a:chOff x="2653" y="972"/>
              <a:chExt cx="2372" cy="2374"/>
            </a:xfrm>
            <a:grpFill/>
          </p:grpSpPr>
          <p:sp>
            <p:nvSpPr>
              <p:cNvPr id="18" name="Freeform 5">
                <a:extLst>
                  <a:ext uri="{FF2B5EF4-FFF2-40B4-BE49-F238E27FC236}">
                    <a16:creationId xmlns:a16="http://schemas.microsoft.com/office/drawing/2014/main" id="{9546B527-AC3D-4F1E-9D19-C6E8FE6419D6}"/>
                  </a:ext>
                </a:extLst>
              </p:cNvPr>
              <p:cNvSpPr>
                <a:spLocks noEditPoints="1"/>
              </p:cNvSpPr>
              <p:nvPr userDrawn="1"/>
            </p:nvSpPr>
            <p:spPr bwMode="auto">
              <a:xfrm>
                <a:off x="2653" y="972"/>
                <a:ext cx="2372" cy="2374"/>
              </a:xfrm>
              <a:custGeom>
                <a:avLst/>
                <a:gdLst>
                  <a:gd name="T0" fmla="*/ 1008 w 2016"/>
                  <a:gd name="T1" fmla="*/ 182 h 2016"/>
                  <a:gd name="T2" fmla="*/ 1415 w 2016"/>
                  <a:gd name="T3" fmla="*/ 188 h 2016"/>
                  <a:gd name="T4" fmla="*/ 1602 w 2016"/>
                  <a:gd name="T5" fmla="*/ 222 h 2016"/>
                  <a:gd name="T6" fmla="*/ 1718 w 2016"/>
                  <a:gd name="T7" fmla="*/ 298 h 2016"/>
                  <a:gd name="T8" fmla="*/ 1794 w 2016"/>
                  <a:gd name="T9" fmla="*/ 414 h 2016"/>
                  <a:gd name="T10" fmla="*/ 1828 w 2016"/>
                  <a:gd name="T11" fmla="*/ 601 h 2016"/>
                  <a:gd name="T12" fmla="*/ 1834 w 2016"/>
                  <a:gd name="T13" fmla="*/ 1008 h 2016"/>
                  <a:gd name="T14" fmla="*/ 1828 w 2016"/>
                  <a:gd name="T15" fmla="*/ 1415 h 2016"/>
                  <a:gd name="T16" fmla="*/ 1794 w 2016"/>
                  <a:gd name="T17" fmla="*/ 1602 h 2016"/>
                  <a:gd name="T18" fmla="*/ 1718 w 2016"/>
                  <a:gd name="T19" fmla="*/ 1718 h 2016"/>
                  <a:gd name="T20" fmla="*/ 1602 w 2016"/>
                  <a:gd name="T21" fmla="*/ 1794 h 2016"/>
                  <a:gd name="T22" fmla="*/ 1415 w 2016"/>
                  <a:gd name="T23" fmla="*/ 1828 h 2016"/>
                  <a:gd name="T24" fmla="*/ 1008 w 2016"/>
                  <a:gd name="T25" fmla="*/ 1834 h 2016"/>
                  <a:gd name="T26" fmla="*/ 601 w 2016"/>
                  <a:gd name="T27" fmla="*/ 1828 h 2016"/>
                  <a:gd name="T28" fmla="*/ 414 w 2016"/>
                  <a:gd name="T29" fmla="*/ 1794 h 2016"/>
                  <a:gd name="T30" fmla="*/ 298 w 2016"/>
                  <a:gd name="T31" fmla="*/ 1718 h 2016"/>
                  <a:gd name="T32" fmla="*/ 222 w 2016"/>
                  <a:gd name="T33" fmla="*/ 1602 h 2016"/>
                  <a:gd name="T34" fmla="*/ 188 w 2016"/>
                  <a:gd name="T35" fmla="*/ 1415 h 2016"/>
                  <a:gd name="T36" fmla="*/ 182 w 2016"/>
                  <a:gd name="T37" fmla="*/ 1008 h 2016"/>
                  <a:gd name="T38" fmla="*/ 188 w 2016"/>
                  <a:gd name="T39" fmla="*/ 601 h 2016"/>
                  <a:gd name="T40" fmla="*/ 222 w 2016"/>
                  <a:gd name="T41" fmla="*/ 414 h 2016"/>
                  <a:gd name="T42" fmla="*/ 298 w 2016"/>
                  <a:gd name="T43" fmla="*/ 298 h 2016"/>
                  <a:gd name="T44" fmla="*/ 414 w 2016"/>
                  <a:gd name="T45" fmla="*/ 222 h 2016"/>
                  <a:gd name="T46" fmla="*/ 601 w 2016"/>
                  <a:gd name="T47" fmla="*/ 188 h 2016"/>
                  <a:gd name="T48" fmla="*/ 1008 w 2016"/>
                  <a:gd name="T49" fmla="*/ 182 h 2016"/>
                  <a:gd name="T50" fmla="*/ 1008 w 2016"/>
                  <a:gd name="T51" fmla="*/ 0 h 2016"/>
                  <a:gd name="T52" fmla="*/ 593 w 2016"/>
                  <a:gd name="T53" fmla="*/ 6 h 2016"/>
                  <a:gd name="T54" fmla="*/ 348 w 2016"/>
                  <a:gd name="T55" fmla="*/ 53 h 2016"/>
                  <a:gd name="T56" fmla="*/ 169 w 2016"/>
                  <a:gd name="T57" fmla="*/ 169 h 2016"/>
                  <a:gd name="T58" fmla="*/ 53 w 2016"/>
                  <a:gd name="T59" fmla="*/ 348 h 2016"/>
                  <a:gd name="T60" fmla="*/ 6 w 2016"/>
                  <a:gd name="T61" fmla="*/ 593 h 2016"/>
                  <a:gd name="T62" fmla="*/ 0 w 2016"/>
                  <a:gd name="T63" fmla="*/ 1008 h 2016"/>
                  <a:gd name="T64" fmla="*/ 6 w 2016"/>
                  <a:gd name="T65" fmla="*/ 1423 h 2016"/>
                  <a:gd name="T66" fmla="*/ 53 w 2016"/>
                  <a:gd name="T67" fmla="*/ 1668 h 2016"/>
                  <a:gd name="T68" fmla="*/ 169 w 2016"/>
                  <a:gd name="T69" fmla="*/ 1847 h 2016"/>
                  <a:gd name="T70" fmla="*/ 348 w 2016"/>
                  <a:gd name="T71" fmla="*/ 1963 h 2016"/>
                  <a:gd name="T72" fmla="*/ 593 w 2016"/>
                  <a:gd name="T73" fmla="*/ 2010 h 2016"/>
                  <a:gd name="T74" fmla="*/ 1008 w 2016"/>
                  <a:gd name="T75" fmla="*/ 2016 h 2016"/>
                  <a:gd name="T76" fmla="*/ 1423 w 2016"/>
                  <a:gd name="T77" fmla="*/ 2010 h 2016"/>
                  <a:gd name="T78" fmla="*/ 1668 w 2016"/>
                  <a:gd name="T79" fmla="*/ 1963 h 2016"/>
                  <a:gd name="T80" fmla="*/ 1847 w 2016"/>
                  <a:gd name="T81" fmla="*/ 1847 h 2016"/>
                  <a:gd name="T82" fmla="*/ 1963 w 2016"/>
                  <a:gd name="T83" fmla="*/ 1668 h 2016"/>
                  <a:gd name="T84" fmla="*/ 2010 w 2016"/>
                  <a:gd name="T85" fmla="*/ 1423 h 2016"/>
                  <a:gd name="T86" fmla="*/ 2016 w 2016"/>
                  <a:gd name="T87" fmla="*/ 1008 h 2016"/>
                  <a:gd name="T88" fmla="*/ 2010 w 2016"/>
                  <a:gd name="T89" fmla="*/ 593 h 2016"/>
                  <a:gd name="T90" fmla="*/ 1963 w 2016"/>
                  <a:gd name="T91" fmla="*/ 348 h 2016"/>
                  <a:gd name="T92" fmla="*/ 1847 w 2016"/>
                  <a:gd name="T93" fmla="*/ 169 h 2016"/>
                  <a:gd name="T94" fmla="*/ 1668 w 2016"/>
                  <a:gd name="T95" fmla="*/ 53 h 2016"/>
                  <a:gd name="T96" fmla="*/ 1423 w 2016"/>
                  <a:gd name="T97" fmla="*/ 6 h 2016"/>
                  <a:gd name="T98" fmla="*/ 1008 w 2016"/>
                  <a:gd name="T99" fmla="*/ 0 h 2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016" h="2016">
                    <a:moveTo>
                      <a:pt x="1008" y="182"/>
                    </a:moveTo>
                    <a:cubicBezTo>
                      <a:pt x="1277" y="182"/>
                      <a:pt x="1309" y="183"/>
                      <a:pt x="1415" y="188"/>
                    </a:cubicBezTo>
                    <a:cubicBezTo>
                      <a:pt x="1513" y="192"/>
                      <a:pt x="1567" y="209"/>
                      <a:pt x="1602" y="222"/>
                    </a:cubicBezTo>
                    <a:cubicBezTo>
                      <a:pt x="1649" y="241"/>
                      <a:pt x="1683" y="263"/>
                      <a:pt x="1718" y="298"/>
                    </a:cubicBezTo>
                    <a:cubicBezTo>
                      <a:pt x="1753" y="333"/>
                      <a:pt x="1775" y="367"/>
                      <a:pt x="1794" y="414"/>
                    </a:cubicBezTo>
                    <a:cubicBezTo>
                      <a:pt x="1807" y="449"/>
                      <a:pt x="1824" y="503"/>
                      <a:pt x="1828" y="601"/>
                    </a:cubicBezTo>
                    <a:cubicBezTo>
                      <a:pt x="1833" y="707"/>
                      <a:pt x="1834" y="739"/>
                      <a:pt x="1834" y="1008"/>
                    </a:cubicBezTo>
                    <a:cubicBezTo>
                      <a:pt x="1834" y="1277"/>
                      <a:pt x="1833" y="1309"/>
                      <a:pt x="1828" y="1415"/>
                    </a:cubicBezTo>
                    <a:cubicBezTo>
                      <a:pt x="1824" y="1513"/>
                      <a:pt x="1807" y="1567"/>
                      <a:pt x="1794" y="1602"/>
                    </a:cubicBezTo>
                    <a:cubicBezTo>
                      <a:pt x="1775" y="1649"/>
                      <a:pt x="1753" y="1683"/>
                      <a:pt x="1718" y="1718"/>
                    </a:cubicBezTo>
                    <a:cubicBezTo>
                      <a:pt x="1683" y="1753"/>
                      <a:pt x="1649" y="1775"/>
                      <a:pt x="1602" y="1794"/>
                    </a:cubicBezTo>
                    <a:cubicBezTo>
                      <a:pt x="1567" y="1807"/>
                      <a:pt x="1513" y="1824"/>
                      <a:pt x="1415" y="1828"/>
                    </a:cubicBezTo>
                    <a:cubicBezTo>
                      <a:pt x="1309" y="1833"/>
                      <a:pt x="1277" y="1834"/>
                      <a:pt x="1008" y="1834"/>
                    </a:cubicBezTo>
                    <a:cubicBezTo>
                      <a:pt x="739" y="1834"/>
                      <a:pt x="707" y="1833"/>
                      <a:pt x="601" y="1828"/>
                    </a:cubicBezTo>
                    <a:cubicBezTo>
                      <a:pt x="503" y="1824"/>
                      <a:pt x="449" y="1807"/>
                      <a:pt x="414" y="1794"/>
                    </a:cubicBezTo>
                    <a:cubicBezTo>
                      <a:pt x="367" y="1775"/>
                      <a:pt x="333" y="1753"/>
                      <a:pt x="298" y="1718"/>
                    </a:cubicBezTo>
                    <a:cubicBezTo>
                      <a:pt x="263" y="1683"/>
                      <a:pt x="241" y="1649"/>
                      <a:pt x="222" y="1602"/>
                    </a:cubicBezTo>
                    <a:cubicBezTo>
                      <a:pt x="209" y="1567"/>
                      <a:pt x="192" y="1513"/>
                      <a:pt x="188" y="1415"/>
                    </a:cubicBezTo>
                    <a:cubicBezTo>
                      <a:pt x="183" y="1309"/>
                      <a:pt x="182" y="1277"/>
                      <a:pt x="182" y="1008"/>
                    </a:cubicBezTo>
                    <a:cubicBezTo>
                      <a:pt x="182" y="739"/>
                      <a:pt x="183" y="707"/>
                      <a:pt x="188" y="601"/>
                    </a:cubicBezTo>
                    <a:cubicBezTo>
                      <a:pt x="192" y="503"/>
                      <a:pt x="209" y="449"/>
                      <a:pt x="222" y="414"/>
                    </a:cubicBezTo>
                    <a:cubicBezTo>
                      <a:pt x="241" y="367"/>
                      <a:pt x="263" y="333"/>
                      <a:pt x="298" y="298"/>
                    </a:cubicBezTo>
                    <a:cubicBezTo>
                      <a:pt x="333" y="263"/>
                      <a:pt x="367" y="241"/>
                      <a:pt x="414" y="222"/>
                    </a:cubicBezTo>
                    <a:cubicBezTo>
                      <a:pt x="449" y="209"/>
                      <a:pt x="503" y="192"/>
                      <a:pt x="601" y="188"/>
                    </a:cubicBezTo>
                    <a:cubicBezTo>
                      <a:pt x="707" y="183"/>
                      <a:pt x="739" y="182"/>
                      <a:pt x="1008" y="182"/>
                    </a:cubicBezTo>
                    <a:moveTo>
                      <a:pt x="1008" y="0"/>
                    </a:moveTo>
                    <a:cubicBezTo>
                      <a:pt x="734" y="0"/>
                      <a:pt x="700" y="1"/>
                      <a:pt x="593" y="6"/>
                    </a:cubicBezTo>
                    <a:cubicBezTo>
                      <a:pt x="485" y="11"/>
                      <a:pt x="412" y="28"/>
                      <a:pt x="348" y="53"/>
                    </a:cubicBezTo>
                    <a:cubicBezTo>
                      <a:pt x="282" y="79"/>
                      <a:pt x="225" y="113"/>
                      <a:pt x="169" y="169"/>
                    </a:cubicBezTo>
                    <a:cubicBezTo>
                      <a:pt x="113" y="225"/>
                      <a:pt x="79" y="282"/>
                      <a:pt x="53" y="348"/>
                    </a:cubicBezTo>
                    <a:cubicBezTo>
                      <a:pt x="28" y="412"/>
                      <a:pt x="11" y="485"/>
                      <a:pt x="6" y="593"/>
                    </a:cubicBezTo>
                    <a:cubicBezTo>
                      <a:pt x="1" y="700"/>
                      <a:pt x="0" y="734"/>
                      <a:pt x="0" y="1008"/>
                    </a:cubicBezTo>
                    <a:cubicBezTo>
                      <a:pt x="0" y="1282"/>
                      <a:pt x="1" y="1316"/>
                      <a:pt x="6" y="1423"/>
                    </a:cubicBezTo>
                    <a:cubicBezTo>
                      <a:pt x="11" y="1531"/>
                      <a:pt x="28" y="1604"/>
                      <a:pt x="53" y="1668"/>
                    </a:cubicBezTo>
                    <a:cubicBezTo>
                      <a:pt x="79" y="1734"/>
                      <a:pt x="113" y="1791"/>
                      <a:pt x="169" y="1847"/>
                    </a:cubicBezTo>
                    <a:cubicBezTo>
                      <a:pt x="225" y="1903"/>
                      <a:pt x="282" y="1937"/>
                      <a:pt x="348" y="1963"/>
                    </a:cubicBezTo>
                    <a:cubicBezTo>
                      <a:pt x="412" y="1988"/>
                      <a:pt x="485" y="2005"/>
                      <a:pt x="593" y="2010"/>
                    </a:cubicBezTo>
                    <a:cubicBezTo>
                      <a:pt x="700" y="2015"/>
                      <a:pt x="734" y="2016"/>
                      <a:pt x="1008" y="2016"/>
                    </a:cubicBezTo>
                    <a:cubicBezTo>
                      <a:pt x="1282" y="2016"/>
                      <a:pt x="1316" y="2015"/>
                      <a:pt x="1423" y="2010"/>
                    </a:cubicBezTo>
                    <a:cubicBezTo>
                      <a:pt x="1531" y="2005"/>
                      <a:pt x="1604" y="1988"/>
                      <a:pt x="1668" y="1963"/>
                    </a:cubicBezTo>
                    <a:cubicBezTo>
                      <a:pt x="1734" y="1937"/>
                      <a:pt x="1791" y="1903"/>
                      <a:pt x="1847" y="1847"/>
                    </a:cubicBezTo>
                    <a:cubicBezTo>
                      <a:pt x="1903" y="1791"/>
                      <a:pt x="1937" y="1734"/>
                      <a:pt x="1963" y="1668"/>
                    </a:cubicBezTo>
                    <a:cubicBezTo>
                      <a:pt x="1988" y="1604"/>
                      <a:pt x="2005" y="1531"/>
                      <a:pt x="2010" y="1423"/>
                    </a:cubicBezTo>
                    <a:cubicBezTo>
                      <a:pt x="2015" y="1316"/>
                      <a:pt x="2016" y="1282"/>
                      <a:pt x="2016" y="1008"/>
                    </a:cubicBezTo>
                    <a:cubicBezTo>
                      <a:pt x="2016" y="734"/>
                      <a:pt x="2015" y="700"/>
                      <a:pt x="2010" y="593"/>
                    </a:cubicBezTo>
                    <a:cubicBezTo>
                      <a:pt x="2005" y="485"/>
                      <a:pt x="1988" y="412"/>
                      <a:pt x="1963" y="348"/>
                    </a:cubicBezTo>
                    <a:cubicBezTo>
                      <a:pt x="1937" y="282"/>
                      <a:pt x="1903" y="225"/>
                      <a:pt x="1847" y="169"/>
                    </a:cubicBezTo>
                    <a:cubicBezTo>
                      <a:pt x="1791" y="113"/>
                      <a:pt x="1734" y="79"/>
                      <a:pt x="1668" y="53"/>
                    </a:cubicBezTo>
                    <a:cubicBezTo>
                      <a:pt x="1604" y="28"/>
                      <a:pt x="1531" y="11"/>
                      <a:pt x="1423" y="6"/>
                    </a:cubicBezTo>
                    <a:cubicBezTo>
                      <a:pt x="1316" y="1"/>
                      <a:pt x="1282" y="0"/>
                      <a:pt x="100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6">
                <a:extLst>
                  <a:ext uri="{FF2B5EF4-FFF2-40B4-BE49-F238E27FC236}">
                    <a16:creationId xmlns:a16="http://schemas.microsoft.com/office/drawing/2014/main" id="{837051C1-FC16-4391-BB91-B927651695A8}"/>
                  </a:ext>
                </a:extLst>
              </p:cNvPr>
              <p:cNvSpPr>
                <a:spLocks noEditPoints="1"/>
              </p:cNvSpPr>
              <p:nvPr userDrawn="1"/>
            </p:nvSpPr>
            <p:spPr bwMode="auto">
              <a:xfrm>
                <a:off x="3231" y="1550"/>
                <a:ext cx="1216" cy="1218"/>
              </a:xfrm>
              <a:custGeom>
                <a:avLst/>
                <a:gdLst>
                  <a:gd name="T0" fmla="*/ 517 w 1034"/>
                  <a:gd name="T1" fmla="*/ 0 h 1034"/>
                  <a:gd name="T2" fmla="*/ 0 w 1034"/>
                  <a:gd name="T3" fmla="*/ 517 h 1034"/>
                  <a:gd name="T4" fmla="*/ 517 w 1034"/>
                  <a:gd name="T5" fmla="*/ 1034 h 1034"/>
                  <a:gd name="T6" fmla="*/ 1034 w 1034"/>
                  <a:gd name="T7" fmla="*/ 517 h 1034"/>
                  <a:gd name="T8" fmla="*/ 517 w 1034"/>
                  <a:gd name="T9" fmla="*/ 0 h 1034"/>
                  <a:gd name="T10" fmla="*/ 517 w 1034"/>
                  <a:gd name="T11" fmla="*/ 853 h 1034"/>
                  <a:gd name="T12" fmla="*/ 181 w 1034"/>
                  <a:gd name="T13" fmla="*/ 517 h 1034"/>
                  <a:gd name="T14" fmla="*/ 517 w 1034"/>
                  <a:gd name="T15" fmla="*/ 181 h 1034"/>
                  <a:gd name="T16" fmla="*/ 853 w 1034"/>
                  <a:gd name="T17" fmla="*/ 517 h 1034"/>
                  <a:gd name="T18" fmla="*/ 517 w 1034"/>
                  <a:gd name="T19" fmla="*/ 853 h 10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34" h="1034">
                    <a:moveTo>
                      <a:pt x="517" y="0"/>
                    </a:moveTo>
                    <a:cubicBezTo>
                      <a:pt x="231" y="0"/>
                      <a:pt x="0" y="231"/>
                      <a:pt x="0" y="517"/>
                    </a:cubicBezTo>
                    <a:cubicBezTo>
                      <a:pt x="0" y="803"/>
                      <a:pt x="231" y="1034"/>
                      <a:pt x="517" y="1034"/>
                    </a:cubicBezTo>
                    <a:cubicBezTo>
                      <a:pt x="803" y="1034"/>
                      <a:pt x="1034" y="803"/>
                      <a:pt x="1034" y="517"/>
                    </a:cubicBezTo>
                    <a:cubicBezTo>
                      <a:pt x="1034" y="231"/>
                      <a:pt x="803" y="0"/>
                      <a:pt x="517" y="0"/>
                    </a:cubicBezTo>
                    <a:close/>
                    <a:moveTo>
                      <a:pt x="517" y="853"/>
                    </a:moveTo>
                    <a:cubicBezTo>
                      <a:pt x="331" y="853"/>
                      <a:pt x="181" y="703"/>
                      <a:pt x="181" y="517"/>
                    </a:cubicBezTo>
                    <a:cubicBezTo>
                      <a:pt x="181" y="331"/>
                      <a:pt x="331" y="181"/>
                      <a:pt x="517" y="181"/>
                    </a:cubicBezTo>
                    <a:cubicBezTo>
                      <a:pt x="703" y="181"/>
                      <a:pt x="853" y="331"/>
                      <a:pt x="853" y="517"/>
                    </a:cubicBezTo>
                    <a:cubicBezTo>
                      <a:pt x="853" y="703"/>
                      <a:pt x="703" y="853"/>
                      <a:pt x="517" y="8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Oval 7">
                <a:extLst>
                  <a:ext uri="{FF2B5EF4-FFF2-40B4-BE49-F238E27FC236}">
                    <a16:creationId xmlns:a16="http://schemas.microsoft.com/office/drawing/2014/main" id="{1AB6C857-0B37-4B3F-883A-DCD51CFDB7A6}"/>
                  </a:ext>
                </a:extLst>
              </p:cNvPr>
              <p:cNvSpPr>
                <a:spLocks noChangeArrowheads="1"/>
              </p:cNvSpPr>
              <p:nvPr userDrawn="1"/>
            </p:nvSpPr>
            <p:spPr bwMode="auto">
              <a:xfrm>
                <a:off x="4329" y="1383"/>
                <a:ext cx="285" cy="28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23" name="Freeform 5">
            <a:extLst>
              <a:ext uri="{FF2B5EF4-FFF2-40B4-BE49-F238E27FC236}">
                <a16:creationId xmlns:a16="http://schemas.microsoft.com/office/drawing/2014/main" id="{9CB31EA3-A1D8-4235-84D9-EE3F37F4BD63}"/>
              </a:ext>
            </a:extLst>
          </p:cNvPr>
          <p:cNvSpPr>
            <a:spLocks noChangeAspect="1" noEditPoints="1"/>
          </p:cNvSpPr>
          <p:nvPr userDrawn="1"/>
        </p:nvSpPr>
        <p:spPr bwMode="black">
          <a:xfrm>
            <a:off x="495300"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Sans Serif"/>
              <a:ea typeface="+mn-ea"/>
              <a:cs typeface="+mn-cs"/>
            </a:endParaRPr>
          </a:p>
        </p:txBody>
      </p:sp>
      <p:sp>
        <p:nvSpPr>
          <p:cNvPr id="21" name="TextBox 20">
            <a:extLst>
              <a:ext uri="{FF2B5EF4-FFF2-40B4-BE49-F238E27FC236}">
                <a16:creationId xmlns:a16="http://schemas.microsoft.com/office/drawing/2014/main" id="{CDDCADE1-4732-CA40-8011-EF340B011083}"/>
              </a:ext>
            </a:extLst>
          </p:cNvPr>
          <p:cNvSpPr txBox="1"/>
          <p:nvPr userDrawn="1"/>
        </p:nvSpPr>
        <p:spPr>
          <a:xfrm>
            <a:off x="6583680" y="6534114"/>
            <a:ext cx="4757928"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
        <p:nvSpPr>
          <p:cNvPr id="22" name="TextBox 21">
            <a:extLst>
              <a:ext uri="{FF2B5EF4-FFF2-40B4-BE49-F238E27FC236}">
                <a16:creationId xmlns:a16="http://schemas.microsoft.com/office/drawing/2014/main" id="{EC9A22AB-C0B1-1548-A956-2EF634643428}"/>
              </a:ext>
            </a:extLst>
          </p:cNvPr>
          <p:cNvSpPr txBox="1"/>
          <p:nvPr userDrawn="1"/>
        </p:nvSpPr>
        <p:spPr bwMode="gray">
          <a:xfrm>
            <a:off x="494974" y="4086843"/>
            <a:ext cx="3162626" cy="170014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accent5">
                    <a:lumMod val="40000"/>
                    <a:lumOff val="60000"/>
                  </a:schemeClr>
                </a:solidFill>
                <a:effectLst/>
                <a:uLnTx/>
                <a:uFillTx/>
                <a:latin typeface="Microsoft Sans Serif" panose="020B0604020202020204" pitchFamily="34" charset="0"/>
                <a:ea typeface="+mn-ea"/>
                <a:cs typeface="+mn-cs"/>
              </a:rPr>
              <a:t>All data and information contained in or disclosed by this document is confidential and proprietary information of Qualcomm Technologies, Inc. and/or its affiliated companies and all rights therein are expressly reserved. By accepting this material the recipient agrees that this material and the information contained therein will not be used, copied, reproduced in whole or in part, nor its contents revealed in any manner to others without the express written permission of Qualcomm Technologies, Inc. Nothing in these materials is an offer to sell any of the components or devices referenced herein.</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accent5">
                    <a:lumMod val="40000"/>
                    <a:lumOff val="60000"/>
                  </a:schemeClr>
                </a:solidFill>
                <a:effectLst/>
                <a:uLnTx/>
                <a:uFillTx/>
                <a:latin typeface="Microsoft Sans Serif" panose="020B0604020202020204" pitchFamily="34" charset="0"/>
                <a:ea typeface="+mn-ea"/>
                <a:cs typeface="+mn-cs"/>
              </a:rPr>
              <a:t>©2018-2021 Qualcomm Technologies, Inc. and/or its affiliated companies. All Rights Reserved.</a:t>
            </a:r>
          </a:p>
        </p:txBody>
      </p:sp>
      <p:sp>
        <p:nvSpPr>
          <p:cNvPr id="26" name="TextBox 25">
            <a:extLst>
              <a:ext uri="{FF2B5EF4-FFF2-40B4-BE49-F238E27FC236}">
                <a16:creationId xmlns:a16="http://schemas.microsoft.com/office/drawing/2014/main" id="{43E58F6C-E2A2-0E4F-B916-F834784A9644}"/>
              </a:ext>
            </a:extLst>
          </p:cNvPr>
          <p:cNvSpPr txBox="1"/>
          <p:nvPr userDrawn="1"/>
        </p:nvSpPr>
        <p:spPr bwMode="gray">
          <a:xfrm>
            <a:off x="3921760" y="4086843"/>
            <a:ext cx="4066541" cy="1700145"/>
          </a:xfrm>
          <a:prstGeom prst="rect">
            <a:avLst/>
          </a:prstGeom>
          <a:noFill/>
        </p:spPr>
        <p:txBody>
          <a:bodyPr wrap="square" lIns="0" tIns="0" rIns="0" bIns="0" rtlCol="0">
            <a:spAutoFit/>
          </a:bodyPr>
          <a:lstStyle/>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accent5">
                    <a:lumMod val="40000"/>
                    <a:lumOff val="60000"/>
                  </a:schemeClr>
                </a:solidFill>
                <a:effectLst/>
                <a:uLnTx/>
                <a:uFillTx/>
                <a:latin typeface="Microsoft Sans Serif" panose="020B0604020202020204" pitchFamily="34" charset="0"/>
                <a:ea typeface="+mn-ea"/>
                <a:cs typeface="+mn-cs"/>
              </a:rPr>
              <a:t>Qualcomm is a trademark of Qualcomm Incorporated, registered in the United States and other countries. Other products and brand names may be trademarks or registered trademarks of their respective owners.</a:t>
            </a:r>
          </a:p>
          <a:p>
            <a:pPr marL="0" marR="0" lvl="0" indent="0" algn="l" defTabSz="914400" rtl="0" eaLnBrk="1" fontAlgn="auto" latinLnBrk="0" hangingPunct="1">
              <a:lnSpc>
                <a:spcPct val="118000"/>
              </a:lnSpc>
              <a:spcBef>
                <a:spcPts val="0"/>
              </a:spcBef>
              <a:spcAft>
                <a:spcPts val="900"/>
              </a:spcAft>
              <a:buClrTx/>
              <a:buSzTx/>
              <a:buFontTx/>
              <a:buNone/>
              <a:tabLst/>
              <a:defRPr/>
            </a:pPr>
            <a:r>
              <a:rPr kumimoji="0" lang="en-US" sz="800" b="0" i="0" u="none" strike="noStrike" kern="1200" cap="none" spc="0" normalizeH="0" baseline="0" noProof="0" dirty="0">
                <a:ln>
                  <a:noFill/>
                </a:ln>
                <a:solidFill>
                  <a:schemeClr val="accent5">
                    <a:lumMod val="40000"/>
                    <a:lumOff val="60000"/>
                  </a:schemeClr>
                </a:solidFill>
                <a:effectLst/>
                <a:uLnTx/>
                <a:uFillTx/>
                <a:latin typeface="Microsoft Sans Serif" panose="020B0604020202020204" pitchFamily="34" charset="0"/>
                <a:ea typeface="+mn-ea"/>
                <a:cs typeface="+mn-cs"/>
              </a:rPr>
              <a:t>References in this presentation to “Qualcomm” may mean Qualcomm Incorporated, Qualcomm Technologies, Inc., and/or other subsidiaries or business units within the Qualcomm corporate structure, as applicable. Qualcomm Incorporated includes our licensing business, QTL, and the vast majority of our patent portfolio. Qualcomm Technologies, Inc., a subsidiary of Qualcomm Incorporated, operates, along with its subsidiaries, substantially all of our engineering, research and development functions, and substantially all of our products and services businesses, including our QCT semiconductor business.</a:t>
            </a:r>
          </a:p>
        </p:txBody>
      </p:sp>
    </p:spTree>
    <p:extLst>
      <p:ext uri="{BB962C8B-B14F-4D97-AF65-F5344CB8AC3E}">
        <p14:creationId xmlns:p14="http://schemas.microsoft.com/office/powerpoint/2010/main" val="992575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genda Nickel">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844D2DF1-213C-E34C-914C-F604B1F3F8D8}"/>
              </a:ext>
            </a:extLst>
          </p:cNvPr>
          <p:cNvSpPr>
            <a:spLocks noGrp="1"/>
          </p:cNvSpPr>
          <p:nvPr userDrawn="1">
            <p:ph sz="quarter" idx="10"/>
          </p:nvPr>
        </p:nvSpPr>
        <p:spPr>
          <a:xfrm>
            <a:off x="530352" y="2368297"/>
            <a:ext cx="6391148" cy="4081664"/>
          </a:xfrm>
          <a:prstGeom prst="rect">
            <a:avLst/>
          </a:prstGeom>
        </p:spPr>
        <p:txBody>
          <a:bodyPr/>
          <a:lstStyle>
            <a:lvl1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1pPr>
            <a:lvl2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2pPr>
            <a:lvl3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3pPr>
            <a:lvl4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4pPr>
            <a:lvl5pPr marL="173736" indent="-173736">
              <a:lnSpc>
                <a:spcPct val="107000"/>
              </a:lnSpc>
              <a:spcBef>
                <a:spcPts val="0"/>
              </a:spcBef>
              <a:spcAft>
                <a:spcPts val="1800"/>
              </a:spcAft>
              <a:buClr>
                <a:schemeClr val="accent6"/>
              </a:buClr>
              <a:buFont typeface="Arial" panose="020B0604020202020204" pitchFamily="34" charset="0"/>
              <a:buChar char="•"/>
              <a:defRPr sz="18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21" name="Straight Connector 20">
            <a:extLst>
              <a:ext uri="{FF2B5EF4-FFF2-40B4-BE49-F238E27FC236}">
                <a16:creationId xmlns:a16="http://schemas.microsoft.com/office/drawing/2014/main" id="{31C2B1F2-008B-4DC9-9D3D-15CE505559FF}"/>
              </a:ext>
            </a:extLst>
          </p:cNvPr>
          <p:cNvCxnSpPr>
            <a:cxnSpLocks/>
          </p:cNvCxnSpPr>
          <p:nvPr userDrawn="1"/>
        </p:nvCxnSpPr>
        <p:spPr>
          <a:xfrm>
            <a:off x="501650" y="2171019"/>
            <a:ext cx="6419850" cy="0"/>
          </a:xfrm>
          <a:prstGeom prst="line">
            <a:avLst/>
          </a:prstGeom>
          <a:ln w="12700" cap="rnd">
            <a:solidFill>
              <a:schemeClr val="accent6">
                <a:alpha val="71000"/>
              </a:schemeClr>
            </a:solidFill>
            <a:round/>
            <a:headEnd w="lg" len="lg"/>
            <a:tailEnd type="none"/>
          </a:ln>
        </p:spPr>
        <p:style>
          <a:lnRef idx="1">
            <a:schemeClr val="accent1"/>
          </a:lnRef>
          <a:fillRef idx="0">
            <a:schemeClr val="accent1"/>
          </a:fillRef>
          <a:effectRef idx="0">
            <a:schemeClr val="accent1"/>
          </a:effectRef>
          <a:fontRef idx="minor">
            <a:schemeClr val="tx1"/>
          </a:fontRef>
        </p:style>
      </p:cxnSp>
      <p:grpSp>
        <p:nvGrpSpPr>
          <p:cNvPr id="5" name="Group 4">
            <a:extLst>
              <a:ext uri="{FF2B5EF4-FFF2-40B4-BE49-F238E27FC236}">
                <a16:creationId xmlns:a16="http://schemas.microsoft.com/office/drawing/2014/main" id="{7D13CB09-3697-44F2-BBB1-3C97CEEB6431}"/>
              </a:ext>
            </a:extLst>
          </p:cNvPr>
          <p:cNvGrpSpPr/>
          <p:nvPr userDrawn="1"/>
        </p:nvGrpSpPr>
        <p:grpSpPr>
          <a:xfrm>
            <a:off x="8011668" y="-920"/>
            <a:ext cx="4180332" cy="6859841"/>
            <a:chOff x="8011668" y="-920"/>
            <a:chExt cx="4180332" cy="6859841"/>
          </a:xfrm>
        </p:grpSpPr>
        <p:sp>
          <p:nvSpPr>
            <p:cNvPr id="4" name="Rectangle 3">
              <a:extLst>
                <a:ext uri="{FF2B5EF4-FFF2-40B4-BE49-F238E27FC236}">
                  <a16:creationId xmlns:a16="http://schemas.microsoft.com/office/drawing/2014/main" id="{21308D66-143B-A349-ACCD-3D00D906A092}"/>
                </a:ext>
              </a:extLst>
            </p:cNvPr>
            <p:cNvSpPr/>
            <p:nvPr userDrawn="1"/>
          </p:nvSpPr>
          <p:spPr>
            <a:xfrm>
              <a:off x="8506968" y="236"/>
              <a:ext cx="1280160" cy="6857529"/>
            </a:xfrm>
            <a:prstGeom prst="rect">
              <a:avLst/>
            </a:prstGeom>
            <a:solidFill>
              <a:srgbClr val="F2F5F8"/>
            </a:solidFill>
            <a:ln w="10795"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sz="1350" kern="0" noProof="0" dirty="0">
                <a:solidFill>
                  <a:prstClr val="white"/>
                </a:solidFill>
              </a:endParaRPr>
            </a:p>
          </p:txBody>
        </p:sp>
        <p:sp>
          <p:nvSpPr>
            <p:cNvPr id="6" name="Rectangle 5">
              <a:extLst>
                <a:ext uri="{FF2B5EF4-FFF2-40B4-BE49-F238E27FC236}">
                  <a16:creationId xmlns:a16="http://schemas.microsoft.com/office/drawing/2014/main" id="{491A9D0B-FE28-9048-B13B-E76F407CA744}"/>
                </a:ext>
              </a:extLst>
            </p:cNvPr>
            <p:cNvSpPr/>
            <p:nvPr userDrawn="1"/>
          </p:nvSpPr>
          <p:spPr>
            <a:xfrm>
              <a:off x="9787128" y="-920"/>
              <a:ext cx="2404872" cy="685984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indent="0" algn="ctr" fontAlgn="auto">
                <a:lnSpc>
                  <a:spcPct val="100000"/>
                </a:lnSpc>
                <a:spcBef>
                  <a:spcPts val="0"/>
                </a:spcBef>
                <a:spcAft>
                  <a:spcPts val="0"/>
                </a:spcAft>
                <a:buClrTx/>
                <a:buSzTx/>
                <a:buFontTx/>
                <a:buNone/>
                <a:tabLst/>
              </a:pPr>
              <a:r>
                <a:rPr kumimoji="0" lang="en-US" sz="1067" b="0" i="0" u="none" strike="noStrike" cap="none" spc="0" normalizeH="0" baseline="0" noProof="0" dirty="0">
                  <a:ln>
                    <a:noFill/>
                  </a:ln>
                  <a:solidFill>
                    <a:srgbClr val="FFFFFF"/>
                  </a:solidFill>
                  <a:effectLst/>
                  <a:uLnTx/>
                  <a:uFillTx/>
                  <a:latin typeface="Microsoft Sans Serif"/>
                </a:rPr>
                <a:t>2.63</a:t>
              </a:r>
            </a:p>
            <a:p>
              <a:pPr marR="0" lvl="0" indent="0" algn="ctr" fontAlgn="auto">
                <a:lnSpc>
                  <a:spcPct val="100000"/>
                </a:lnSpc>
                <a:spcBef>
                  <a:spcPts val="0"/>
                </a:spcBef>
                <a:spcAft>
                  <a:spcPts val="0"/>
                </a:spcAft>
                <a:buClrTx/>
                <a:buSzTx/>
                <a:buFontTx/>
                <a:buNone/>
                <a:tabLst/>
              </a:pPr>
              <a:endParaRPr kumimoji="0" lang="en-US" sz="1067" b="0" i="0" u="none" strike="noStrike" cap="none" spc="0" normalizeH="0" baseline="0" noProof="0" dirty="0">
                <a:ln>
                  <a:noFill/>
                </a:ln>
                <a:solidFill>
                  <a:srgbClr val="FFFFFF"/>
                </a:solidFill>
                <a:effectLst/>
                <a:uLnTx/>
                <a:uFillTx/>
                <a:latin typeface="Microsoft Sans Serif"/>
              </a:endParaRPr>
            </a:p>
          </p:txBody>
        </p:sp>
        <p:sp>
          <p:nvSpPr>
            <p:cNvPr id="22" name="Rectangle: Single Corner Rounded 6">
              <a:extLst>
                <a:ext uri="{FF2B5EF4-FFF2-40B4-BE49-F238E27FC236}">
                  <a16:creationId xmlns:a16="http://schemas.microsoft.com/office/drawing/2014/main" id="{D1973D7C-0652-4165-88A1-4FB9828F5615}"/>
                </a:ext>
              </a:extLst>
            </p:cNvPr>
            <p:cNvSpPr/>
            <p:nvPr userDrawn="1"/>
          </p:nvSpPr>
          <p:spPr bwMode="gray">
            <a:xfrm flipV="1">
              <a:off x="8011668" y="0"/>
              <a:ext cx="493776" cy="6858003"/>
            </a:xfrm>
            <a:prstGeom prst="round1Rect">
              <a:avLst>
                <a:gd name="adj" fmla="val 0"/>
              </a:avLst>
            </a:prstGeom>
            <a:gradFill flip="none" rotWithShape="1">
              <a:gsLst>
                <a:gs pos="25000">
                  <a:schemeClr val="accent6">
                    <a:lumMod val="40000"/>
                    <a:lumOff val="60000"/>
                    <a:alpha val="0"/>
                  </a:schemeClr>
                </a:gs>
                <a:gs pos="100000">
                  <a:schemeClr val="accent6">
                    <a:lumMod val="50000"/>
                    <a:alpha val="39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dirty="0">
                <a:solidFill>
                  <a:prstClr val="white"/>
                </a:solidFill>
              </a:endParaRPr>
            </a:p>
          </p:txBody>
        </p:sp>
        <p:sp>
          <p:nvSpPr>
            <p:cNvPr id="23" name="Rectangle: Single Corner Rounded 6">
              <a:extLst>
                <a:ext uri="{FF2B5EF4-FFF2-40B4-BE49-F238E27FC236}">
                  <a16:creationId xmlns:a16="http://schemas.microsoft.com/office/drawing/2014/main" id="{59E261A4-BD2B-47CA-A4EB-774113F2B7FE}"/>
                </a:ext>
              </a:extLst>
            </p:cNvPr>
            <p:cNvSpPr/>
            <p:nvPr userDrawn="1"/>
          </p:nvSpPr>
          <p:spPr bwMode="gray">
            <a:xfrm rot="10800000" flipH="1" flipV="1">
              <a:off x="9293353" y="1"/>
              <a:ext cx="493775" cy="6857530"/>
            </a:xfrm>
            <a:prstGeom prst="round1Rect">
              <a:avLst>
                <a:gd name="adj" fmla="val 0"/>
              </a:avLst>
            </a:prstGeom>
            <a:gradFill flip="none" rotWithShape="1">
              <a:gsLst>
                <a:gs pos="17000">
                  <a:schemeClr val="accent6">
                    <a:lumMod val="20000"/>
                    <a:lumOff val="80000"/>
                    <a:alpha val="0"/>
                  </a:schemeClr>
                </a:gs>
                <a:gs pos="100000">
                  <a:schemeClr val="accent6">
                    <a:lumMod val="50000"/>
                    <a:alpha val="3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sz="1350" b="1" dirty="0">
                <a:solidFill>
                  <a:prstClr val="white"/>
                </a:solidFill>
              </a:endParaRPr>
            </a:p>
          </p:txBody>
        </p:sp>
      </p:grpSp>
      <p:sp>
        <p:nvSpPr>
          <p:cNvPr id="11" name="Freeform 5">
            <a:extLst>
              <a:ext uri="{FF2B5EF4-FFF2-40B4-BE49-F238E27FC236}">
                <a16:creationId xmlns:a16="http://schemas.microsoft.com/office/drawing/2014/main" id="{F4F21B3B-8370-498E-B214-1B3799C368C6}"/>
              </a:ext>
            </a:extLst>
          </p:cNvPr>
          <p:cNvSpPr>
            <a:spLocks noChangeAspect="1" noEditPoints="1"/>
          </p:cNvSpPr>
          <p:nvPr userDrawn="1"/>
        </p:nvSpPr>
        <p:spPr bwMode="black">
          <a:xfrm>
            <a:off x="10273307" y="348782"/>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icrosoft Sans Serif"/>
              <a:ea typeface="+mn-ea"/>
              <a:cs typeface="+mn-cs"/>
            </a:endParaRPr>
          </a:p>
        </p:txBody>
      </p:sp>
      <p:sp>
        <p:nvSpPr>
          <p:cNvPr id="12" name="Title 2">
            <a:extLst>
              <a:ext uri="{FF2B5EF4-FFF2-40B4-BE49-F238E27FC236}">
                <a16:creationId xmlns:a16="http://schemas.microsoft.com/office/drawing/2014/main" id="{FA103B49-D00E-4047-9857-4E00A4F054CB}"/>
              </a:ext>
            </a:extLst>
          </p:cNvPr>
          <p:cNvSpPr>
            <a:spLocks noGrp="1"/>
          </p:cNvSpPr>
          <p:nvPr>
            <p:ph type="title"/>
          </p:nvPr>
        </p:nvSpPr>
        <p:spPr>
          <a:xfrm>
            <a:off x="475488" y="818952"/>
            <a:ext cx="6446012" cy="1110432"/>
          </a:xfrm>
        </p:spPr>
        <p:txBody>
          <a:bodyPr wrap="square">
            <a:spAutoFit/>
          </a:bodyPr>
          <a:lstStyle>
            <a:lvl1pPr>
              <a:defRPr sz="4400"/>
            </a:lvl1pPr>
          </a:lstStyle>
          <a:p>
            <a:r>
              <a:rPr lang="en-US"/>
              <a:t>Click to edit Master title style</a:t>
            </a:r>
            <a:endParaRPr lang="en-US" dirty="0"/>
          </a:p>
        </p:txBody>
      </p:sp>
      <p:sp>
        <p:nvSpPr>
          <p:cNvPr id="13" name="TextBox 12">
            <a:extLst>
              <a:ext uri="{FF2B5EF4-FFF2-40B4-BE49-F238E27FC236}">
                <a16:creationId xmlns:a16="http://schemas.microsoft.com/office/drawing/2014/main" id="{9E870C7A-5056-5B4C-B69C-60F8108DF25B}"/>
              </a:ext>
            </a:extLst>
          </p:cNvPr>
          <p:cNvSpPr txBox="1"/>
          <p:nvPr userDrawn="1"/>
        </p:nvSpPr>
        <p:spPr>
          <a:xfrm>
            <a:off x="530352" y="6534114"/>
            <a:ext cx="4757928"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6923608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21" Type="http://schemas.openxmlformats.org/officeDocument/2006/relationships/slideLayout" Target="../slideLayouts/slideLayout21.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16" Type="http://schemas.openxmlformats.org/officeDocument/2006/relationships/slideLayout" Target="../slideLayouts/slideLayout16.xml"/><Relationship Id="rId11" Type="http://schemas.openxmlformats.org/officeDocument/2006/relationships/slideLayout" Target="../slideLayouts/slideLayout11.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74" Type="http://schemas.openxmlformats.org/officeDocument/2006/relationships/slideLayout" Target="../slideLayouts/slideLayout74.xml"/><Relationship Id="rId79" Type="http://schemas.openxmlformats.org/officeDocument/2006/relationships/slideLayout" Target="../slideLayouts/slideLayout79.xml"/><Relationship Id="rId5" Type="http://schemas.openxmlformats.org/officeDocument/2006/relationships/slideLayout" Target="../slideLayouts/slideLayout5.xml"/><Relationship Id="rId61" Type="http://schemas.openxmlformats.org/officeDocument/2006/relationships/slideLayout" Target="../slideLayouts/slideLayout61.xml"/><Relationship Id="rId82" Type="http://schemas.openxmlformats.org/officeDocument/2006/relationships/slideLayout" Target="../slideLayouts/slideLayout82.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77" Type="http://schemas.openxmlformats.org/officeDocument/2006/relationships/slideLayout" Target="../slideLayouts/slideLayout77.xm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slideLayout" Target="../slideLayouts/slideLayout72.xml"/><Relationship Id="rId80" Type="http://schemas.openxmlformats.org/officeDocument/2006/relationships/slideLayout" Target="../slideLayouts/slideLayout80.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70" Type="http://schemas.openxmlformats.org/officeDocument/2006/relationships/slideLayout" Target="../slideLayouts/slideLayout70.xml"/><Relationship Id="rId75" Type="http://schemas.openxmlformats.org/officeDocument/2006/relationships/slideLayout" Target="../slideLayouts/slideLayout75.xml"/><Relationship Id="rId83"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73" Type="http://schemas.openxmlformats.org/officeDocument/2006/relationships/slideLayout" Target="../slideLayouts/slideLayout73.xml"/><Relationship Id="rId78" Type="http://schemas.openxmlformats.org/officeDocument/2006/relationships/slideLayout" Target="../slideLayouts/slideLayout78.xml"/><Relationship Id="rId81" Type="http://schemas.openxmlformats.org/officeDocument/2006/relationships/slideLayout" Target="../slideLayouts/slideLayout81.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 Id="rId34" Type="http://schemas.openxmlformats.org/officeDocument/2006/relationships/slideLayout" Target="../slideLayouts/slideLayout34.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6" Type="http://schemas.openxmlformats.org/officeDocument/2006/relationships/slideLayout" Target="../slideLayouts/slideLayout76.xml"/><Relationship Id="rId7" Type="http://schemas.openxmlformats.org/officeDocument/2006/relationships/slideLayout" Target="../slideLayouts/slideLayout7.xml"/><Relationship Id="rId71" Type="http://schemas.openxmlformats.org/officeDocument/2006/relationships/slideLayout" Target="../slideLayouts/slideLayout71.xml"/><Relationship Id="rId2" Type="http://schemas.openxmlformats.org/officeDocument/2006/relationships/slideLayout" Target="../slideLayouts/slideLayout2.xml"/><Relationship Id="rId29" Type="http://schemas.openxmlformats.org/officeDocument/2006/relationships/slideLayout" Target="../slideLayouts/slideLayout29.xml"/><Relationship Id="rId24" Type="http://schemas.openxmlformats.org/officeDocument/2006/relationships/slideLayout" Target="../slideLayouts/slideLayout24.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66" Type="http://schemas.openxmlformats.org/officeDocument/2006/relationships/slideLayout" Target="../slideLayouts/slideLayout6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rgbClr val="FFFFFF"/>
        </a:solidFill>
        <a:effectLst/>
      </p:bgPr>
    </p:bg>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D5872A47-0E6B-4F8D-925D-0C1725B22029}"/>
              </a:ext>
            </a:extLst>
          </p:cNvPr>
          <p:cNvSpPr>
            <a:spLocks noGrp="1"/>
          </p:cNvSpPr>
          <p:nvPr>
            <p:ph type="body" idx="1"/>
          </p:nvPr>
        </p:nvSpPr>
        <p:spPr>
          <a:xfrm>
            <a:off x="495299" y="1719071"/>
            <a:ext cx="11187111" cy="4681727"/>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Placeholder 1"/>
          <p:cNvSpPr>
            <a:spLocks noGrp="1"/>
          </p:cNvSpPr>
          <p:nvPr>
            <p:ph type="title"/>
          </p:nvPr>
        </p:nvSpPr>
        <p:spPr>
          <a:xfrm>
            <a:off x="495300" y="549415"/>
            <a:ext cx="11187112" cy="455189"/>
          </a:xfrm>
          <a:prstGeom prst="rect">
            <a:avLst/>
          </a:prstGeom>
        </p:spPr>
        <p:txBody>
          <a:bodyPr vert="horz" wrap="square" lIns="0" tIns="0" rIns="0" bIns="0" rtlCol="0" anchor="b">
            <a:spAutoFit/>
          </a:bodyPr>
          <a:lstStyle/>
          <a:p>
            <a:r>
              <a:rPr lang="en-US"/>
              <a:t>Click to edit Master title style</a:t>
            </a:r>
            <a:endParaRPr lang="en-US" dirty="0"/>
          </a:p>
        </p:txBody>
      </p:sp>
      <p:sp>
        <p:nvSpPr>
          <p:cNvPr id="98" name="TextBox 97"/>
          <p:cNvSpPr txBox="1"/>
          <p:nvPr userDrawn="1"/>
        </p:nvSpPr>
        <p:spPr>
          <a:xfrm>
            <a:off x="11571666" y="6513831"/>
            <a:ext cx="125034" cy="138243"/>
          </a:xfrm>
          <a:prstGeom prst="rect">
            <a:avLst/>
          </a:prstGeom>
        </p:spPr>
        <p:txBody>
          <a:bodyPr vert="horz" wrap="none" lIns="0" tIns="0" rIns="0" bIns="0"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60000"/>
                    <a:lumOff val="4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5">
                  <a:lumMod val="60000"/>
                  <a:lumOff val="40000"/>
                </a:schemeClr>
              </a:solidFill>
              <a:latin typeface="+mn-lt"/>
              <a:ea typeface="+mn-ea"/>
              <a:cs typeface="+mn-cs"/>
            </a:endParaRPr>
          </a:p>
        </p:txBody>
      </p:sp>
      <p:sp>
        <p:nvSpPr>
          <p:cNvPr id="5" name="Footer Placeholder 2">
            <a:extLst>
              <a:ext uri="{FF2B5EF4-FFF2-40B4-BE49-F238E27FC236}">
                <a16:creationId xmlns:a16="http://schemas.microsoft.com/office/drawing/2014/main" id="{E149C81B-6BB7-4307-8233-8B2113C697AE}"/>
              </a:ext>
            </a:extLst>
          </p:cNvPr>
          <p:cNvSpPr>
            <a:spLocks noGrp="1"/>
          </p:cNvSpPr>
          <p:nvPr>
            <p:ph type="ftr" sz="quarter" idx="3"/>
          </p:nvPr>
        </p:nvSpPr>
        <p:spPr>
          <a:xfrm>
            <a:off x="495299" y="6532895"/>
            <a:ext cx="10489691" cy="118174"/>
          </a:xfrm>
          <a:prstGeom prst="rect">
            <a:avLst/>
          </a:prstGeom>
        </p:spPr>
        <p:txBody>
          <a:bodyPr vert="horz" wrap="square" lIns="0" tIns="0" rIns="0" bIns="0" rtlCol="0" anchor="b">
            <a:spAutoFit/>
          </a:bodyPr>
          <a:lstStyle>
            <a:lvl1pPr marL="0" algn="l" defTabSz="685800" rtl="0" eaLnBrk="1" latinLnBrk="0" hangingPunct="1">
              <a:lnSpc>
                <a:spcPct val="96000"/>
              </a:lnSpc>
              <a:spcBef>
                <a:spcPts val="0"/>
              </a:spcBef>
              <a:spcAft>
                <a:spcPts val="225"/>
              </a:spcAft>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r>
              <a:rPr lang="en-US" dirty="0"/>
              <a:t>Source sample text</a:t>
            </a:r>
          </a:p>
        </p:txBody>
      </p:sp>
    </p:spTree>
    <p:extLst>
      <p:ext uri="{BB962C8B-B14F-4D97-AF65-F5344CB8AC3E}">
        <p14:creationId xmlns:p14="http://schemas.microsoft.com/office/powerpoint/2010/main" val="1690255727"/>
      </p:ext>
    </p:extLst>
  </p:cSld>
  <p:clrMap bg1="lt1" tx1="dk1" bg2="lt2" tx2="dk2" accent1="accent1" accent2="accent2" accent3="accent3" accent4="accent4" accent5="accent5" accent6="accent6" hlink="hlink" folHlink="folHlink"/>
  <p:sldLayoutIdLst>
    <p:sldLayoutId id="2147483717" r:id="rId1"/>
    <p:sldLayoutId id="2147483817" r:id="rId2"/>
    <p:sldLayoutId id="2147483790" r:id="rId3"/>
    <p:sldLayoutId id="2147483816" r:id="rId4"/>
    <p:sldLayoutId id="2147483791" r:id="rId5"/>
    <p:sldLayoutId id="2147483793" r:id="rId6"/>
    <p:sldLayoutId id="2147483818" r:id="rId7"/>
    <p:sldLayoutId id="2147483784" r:id="rId8"/>
    <p:sldLayoutId id="2147483797" r:id="rId9"/>
    <p:sldLayoutId id="2147483785" r:id="rId10"/>
    <p:sldLayoutId id="2147483786" r:id="rId11"/>
    <p:sldLayoutId id="2147483819" r:id="rId12"/>
    <p:sldLayoutId id="2147483787" r:id="rId13"/>
    <p:sldLayoutId id="2147483815" r:id="rId14"/>
    <p:sldLayoutId id="2147483788" r:id="rId15"/>
    <p:sldLayoutId id="2147483789" r:id="rId16"/>
    <p:sldLayoutId id="2147483723" r:id="rId17"/>
    <p:sldLayoutId id="2147483722" r:id="rId18"/>
    <p:sldLayoutId id="2147483724" r:id="rId19"/>
    <p:sldLayoutId id="2147483725" r:id="rId20"/>
    <p:sldLayoutId id="2147483726" r:id="rId21"/>
    <p:sldLayoutId id="2147483727" r:id="rId22"/>
    <p:sldLayoutId id="2147483728" r:id="rId23"/>
    <p:sldLayoutId id="2147483729" r:id="rId24"/>
    <p:sldLayoutId id="2147483794" r:id="rId25"/>
    <p:sldLayoutId id="2147483730" r:id="rId26"/>
    <p:sldLayoutId id="2147483781" r:id="rId27"/>
    <p:sldLayoutId id="2147483731" r:id="rId28"/>
    <p:sldLayoutId id="2147483732" r:id="rId29"/>
    <p:sldLayoutId id="2147483733" r:id="rId30"/>
    <p:sldLayoutId id="2147483795" r:id="rId31"/>
    <p:sldLayoutId id="2147483734" r:id="rId32"/>
    <p:sldLayoutId id="2147483780" r:id="rId33"/>
    <p:sldLayoutId id="2147483827" r:id="rId34"/>
    <p:sldLayoutId id="2147483828" r:id="rId35"/>
    <p:sldLayoutId id="2147483829" r:id="rId36"/>
    <p:sldLayoutId id="2147483830" r:id="rId37"/>
    <p:sldLayoutId id="2147483831" r:id="rId38"/>
    <p:sldLayoutId id="2147483832" r:id="rId39"/>
    <p:sldLayoutId id="2147483805" r:id="rId40"/>
    <p:sldLayoutId id="2147483739" r:id="rId41"/>
    <p:sldLayoutId id="2147483740" r:id="rId42"/>
    <p:sldLayoutId id="2147483741" r:id="rId43"/>
    <p:sldLayoutId id="2147483798" r:id="rId44"/>
    <p:sldLayoutId id="2147483742" r:id="rId45"/>
    <p:sldLayoutId id="2147483778" r:id="rId46"/>
    <p:sldLayoutId id="2147483743" r:id="rId47"/>
    <p:sldLayoutId id="2147483744" r:id="rId48"/>
    <p:sldLayoutId id="2147483745" r:id="rId49"/>
    <p:sldLayoutId id="2147483799" r:id="rId50"/>
    <p:sldLayoutId id="2147483746" r:id="rId51"/>
    <p:sldLayoutId id="2147483777" r:id="rId52"/>
    <p:sldLayoutId id="2147483747" r:id="rId53"/>
    <p:sldLayoutId id="2147483748" r:id="rId54"/>
    <p:sldLayoutId id="2147483749" r:id="rId55"/>
    <p:sldLayoutId id="2147483800" r:id="rId56"/>
    <p:sldLayoutId id="2147483750" r:id="rId57"/>
    <p:sldLayoutId id="2147483775" r:id="rId58"/>
    <p:sldLayoutId id="2147483754" r:id="rId59"/>
    <p:sldLayoutId id="2147483755" r:id="rId60"/>
    <p:sldLayoutId id="2147483756" r:id="rId61"/>
    <p:sldLayoutId id="2147483812" r:id="rId62"/>
    <p:sldLayoutId id="2147483757" r:id="rId63"/>
    <p:sldLayoutId id="2147483774" r:id="rId64"/>
    <p:sldLayoutId id="2147483769" r:id="rId65"/>
    <p:sldLayoutId id="2147483823" r:id="rId66"/>
    <p:sldLayoutId id="2147483760" r:id="rId67"/>
    <p:sldLayoutId id="2147483813" r:id="rId68"/>
    <p:sldLayoutId id="2147483770" r:id="rId69"/>
    <p:sldLayoutId id="2147483772" r:id="rId70"/>
    <p:sldLayoutId id="2147483762" r:id="rId71"/>
    <p:sldLayoutId id="2147483763" r:id="rId72"/>
    <p:sldLayoutId id="2147483764" r:id="rId73"/>
    <p:sldLayoutId id="2147483814" r:id="rId74"/>
    <p:sldLayoutId id="2147483765" r:id="rId75"/>
    <p:sldLayoutId id="2147483771" r:id="rId76"/>
    <p:sldLayoutId id="2147483766" r:id="rId77"/>
    <p:sldLayoutId id="2147483824" r:id="rId78"/>
    <p:sldLayoutId id="2147483767" r:id="rId79"/>
    <p:sldLayoutId id="2147483825" r:id="rId80"/>
    <p:sldLayoutId id="2147483768" r:id="rId81"/>
    <p:sldLayoutId id="2147483783" r:id="rId8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txStyles>
    <p:titleStyle>
      <a:lvl1pPr algn="l" defTabSz="914400" rtl="0" eaLnBrk="1" latinLnBrk="0" hangingPunct="1">
        <a:lnSpc>
          <a:spcPct val="84000"/>
        </a:lnSpc>
        <a:spcBef>
          <a:spcPct val="0"/>
        </a:spcBef>
        <a:buNone/>
        <a:defRPr sz="3400" kern="1200" baseline="0">
          <a:solidFill>
            <a:schemeClr val="tx1"/>
          </a:solidFill>
          <a:latin typeface="+mj-lt"/>
          <a:ea typeface="+mj-ea"/>
          <a:cs typeface="+mj-cs"/>
        </a:defRPr>
      </a:lvl1pPr>
    </p:titleStyle>
    <p:bodyStyle>
      <a:lvl1pPr marL="137160" indent="-192024" algn="l" defTabSz="914400" rtl="0" eaLnBrk="1" latinLnBrk="0" hangingPunct="1">
        <a:lnSpc>
          <a:spcPct val="107000"/>
        </a:lnSpc>
        <a:spcBef>
          <a:spcPts val="1200"/>
        </a:spcBef>
        <a:buClr>
          <a:schemeClr val="accent1"/>
        </a:buClr>
        <a:buFont typeface="Arial" panose="020B0604020202020204" pitchFamily="34" charset="0"/>
        <a:buChar char="•"/>
        <a:defRPr sz="2400" kern="1200" baseline="0">
          <a:solidFill>
            <a:schemeClr val="tx1"/>
          </a:solidFill>
          <a:latin typeface="+mn-lt"/>
          <a:ea typeface="+mn-ea"/>
          <a:cs typeface="+mn-cs"/>
        </a:defRPr>
      </a:lvl1pPr>
      <a:lvl2pPr marL="356616" indent="-164592" algn="l" defTabSz="914400" rtl="0" eaLnBrk="1" latinLnBrk="0" hangingPunct="1">
        <a:lnSpc>
          <a:spcPct val="107000"/>
        </a:lnSpc>
        <a:spcBef>
          <a:spcPts val="0"/>
        </a:spcBef>
        <a:buClr>
          <a:schemeClr val="tx1">
            <a:lumMod val="85000"/>
            <a:lumOff val="15000"/>
          </a:schemeClr>
        </a:buClr>
        <a:buFont typeface="Arial" panose="020B0604020202020204" pitchFamily="34" charset="0"/>
        <a:buChar char="•"/>
        <a:defRPr sz="1600" kern="1200" baseline="0">
          <a:solidFill>
            <a:schemeClr val="tx1"/>
          </a:solidFill>
          <a:latin typeface="+mn-lt"/>
          <a:ea typeface="+mn-ea"/>
          <a:cs typeface="+mn-cs"/>
        </a:defRPr>
      </a:lvl2pPr>
      <a:lvl3pPr marL="521208" indent="-164592" algn="l" defTabSz="914400" rtl="0" eaLnBrk="1" latinLnBrk="0" hangingPunct="1">
        <a:lnSpc>
          <a:spcPct val="107000"/>
        </a:lnSpc>
        <a:spcBef>
          <a:spcPts val="0"/>
        </a:spcBef>
        <a:buClr>
          <a:schemeClr val="tx1">
            <a:lumMod val="85000"/>
            <a:lumOff val="15000"/>
          </a:schemeClr>
        </a:buClr>
        <a:buFont typeface="Microsoft Sans Serif" panose="020B0604020202020204" pitchFamily="34" charset="0"/>
        <a:buChar char="•"/>
        <a:defRPr lang="en-US" sz="1600" kern="1200" dirty="0" smtClean="0">
          <a:solidFill>
            <a:schemeClr val="tx1"/>
          </a:solidFill>
          <a:latin typeface="+mn-lt"/>
          <a:ea typeface="+mn-ea"/>
          <a:cs typeface="+mn-cs"/>
        </a:defRPr>
      </a:lvl3pPr>
      <a:lvl4pPr marL="685800" indent="-164592" algn="l" defTabSz="914400" rtl="0" eaLnBrk="1" latinLnBrk="0" hangingPunct="1">
        <a:lnSpc>
          <a:spcPct val="107000"/>
        </a:lnSpc>
        <a:spcBef>
          <a:spcPts val="0"/>
        </a:spcBef>
        <a:buClr>
          <a:schemeClr val="tx1">
            <a:lumMod val="85000"/>
            <a:lumOff val="15000"/>
          </a:schemeClr>
        </a:buClr>
        <a:buFont typeface="Arial" panose="020B0604020202020204" pitchFamily="34" charset="0"/>
        <a:buChar char="•"/>
        <a:defRPr sz="1600" kern="1200">
          <a:solidFill>
            <a:schemeClr val="tx1"/>
          </a:solidFill>
          <a:latin typeface="+mn-lt"/>
          <a:ea typeface="+mn-ea"/>
          <a:cs typeface="+mn-cs"/>
        </a:defRPr>
      </a:lvl4pPr>
      <a:lvl5pPr marL="0" indent="0" algn="l" defTabSz="914400" rtl="0" eaLnBrk="1" latinLnBrk="0" hangingPunct="1">
        <a:lnSpc>
          <a:spcPct val="96000"/>
        </a:lnSpc>
        <a:spcBef>
          <a:spcPts val="1800"/>
        </a:spcBef>
        <a:buClr>
          <a:srgbClr val="595959"/>
        </a:buClr>
        <a:buFont typeface="Microsoft Sans Serif" panose="020B0604020202020204" pitchFamily="34" charset="0"/>
        <a:buChar char="​"/>
        <a:tabLst/>
        <a:defRPr sz="2800" kern="1200" baseline="0">
          <a:solidFill>
            <a:schemeClr val="tx1"/>
          </a:solidFill>
          <a:latin typeface="+mn-lt"/>
          <a:ea typeface="+mn-ea"/>
          <a:cs typeface="+mn-cs"/>
        </a:defRPr>
      </a:lvl5pPr>
      <a:lvl6pPr marL="0" indent="0" algn="l" defTabSz="914400" rtl="0" eaLnBrk="1" latinLnBrk="0" hangingPunct="1">
        <a:lnSpc>
          <a:spcPct val="96000"/>
        </a:lnSpc>
        <a:spcBef>
          <a:spcPts val="0"/>
        </a:spcBef>
        <a:buFont typeface="Microsoft Sans Serif" panose="020B0604020202020204" pitchFamily="34" charset="0"/>
        <a:buChar char="​"/>
        <a:defRPr sz="2100" kern="1200">
          <a:solidFill>
            <a:schemeClr val="tx1"/>
          </a:solidFill>
          <a:latin typeface="+mn-lt"/>
          <a:ea typeface="+mn-ea"/>
          <a:cs typeface="+mn-cs"/>
        </a:defRPr>
      </a:lvl6pPr>
      <a:lvl7pPr marL="0" indent="0" algn="l" defTabSz="914400" rtl="0" eaLnBrk="1" latinLnBrk="0" hangingPunct="1">
        <a:lnSpc>
          <a:spcPct val="107000"/>
        </a:lnSpc>
        <a:spcBef>
          <a:spcPts val="1200"/>
        </a:spcBef>
        <a:buFont typeface="Microsoft Sans Serif" panose="020B0604020202020204" pitchFamily="34" charset="0"/>
        <a:buChar char="​"/>
        <a:defRPr sz="1600" kern="1200" baseline="0">
          <a:solidFill>
            <a:schemeClr val="tx1"/>
          </a:solidFill>
          <a:latin typeface="+mn-lt"/>
          <a:ea typeface="+mn-ea"/>
          <a:cs typeface="+mn-cs"/>
        </a:defRPr>
      </a:lvl7pPr>
      <a:lvl8pPr marL="0" indent="0" algn="l" defTabSz="914400" rtl="0" eaLnBrk="1" latinLnBrk="0" hangingPunct="1">
        <a:lnSpc>
          <a:spcPct val="87000"/>
        </a:lnSpc>
        <a:spcBef>
          <a:spcPts val="1800"/>
        </a:spcBef>
        <a:buSzPct val="100000"/>
        <a:buFont typeface="Microsoft Sans Serif" panose="020B0604020202020204" pitchFamily="34" charset="0"/>
        <a:buChar char="​"/>
        <a:defRPr lang="en-US" sz="5500" kern="1200" baseline="0" dirty="0" smtClean="0">
          <a:solidFill>
            <a:schemeClr val="tx1"/>
          </a:solidFill>
          <a:latin typeface="+mn-lt"/>
          <a:ea typeface="+mn-ea"/>
          <a:cs typeface="+mn-cs"/>
        </a:defRPr>
      </a:lvl8pPr>
      <a:lvl9pPr marL="0" indent="0" algn="l" defTabSz="914400" rtl="0" eaLnBrk="1" latinLnBrk="0" hangingPunct="1">
        <a:lnSpc>
          <a:spcPct val="87000"/>
        </a:lnSpc>
        <a:spcBef>
          <a:spcPts val="1800"/>
        </a:spcBef>
        <a:buFont typeface="Microsoft Sans Serif" panose="020B0604020202020204" pitchFamily="34" charset="0"/>
        <a:buChar char="​"/>
        <a:defRPr sz="68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032">
          <p15:clr>
            <a:srgbClr val="F26B43"/>
          </p15:clr>
        </p15:guide>
        <p15:guide id="2" pos="312">
          <p15:clr>
            <a:srgbClr val="F26B43"/>
          </p15:clr>
        </p15:guide>
        <p15:guide id="3" orient="horz" pos="1080">
          <p15:clr>
            <a:srgbClr val="F26B43"/>
          </p15:clr>
        </p15:guide>
        <p15:guide id="4" orient="horz" pos="360">
          <p15:clr>
            <a:srgbClr val="F26B43"/>
          </p15:clr>
        </p15:guide>
        <p15:guide id="6" pos="7368">
          <p15:clr>
            <a:srgbClr val="F26B43"/>
          </p15:clr>
        </p15:guide>
        <p15:guide id="7" orient="horz" pos="4176">
          <p15:clr>
            <a:srgbClr val="F26B43"/>
          </p15:clr>
        </p15:guide>
        <p15:guide id="8" orient="horz" pos="576">
          <p15:clr>
            <a:srgbClr val="F26B43"/>
          </p15:clr>
        </p15:guide>
        <p15:guide id="9"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980957B-D5FC-42CF-AC7E-D962D84C66CB}"/>
              </a:ext>
            </a:extLst>
          </p:cNvPr>
          <p:cNvSpPr>
            <a:spLocks noGrp="1"/>
          </p:cNvSpPr>
          <p:nvPr>
            <p:ph type="body" sz="quarter" idx="10"/>
          </p:nvPr>
        </p:nvSpPr>
        <p:spPr/>
        <p:txBody>
          <a:bodyPr/>
          <a:lstStyle/>
          <a:p>
            <a:pPr algn="r"/>
            <a:r>
              <a:rPr lang="en-US" dirty="0"/>
              <a:t>ID_UAS rapporteur</a:t>
            </a:r>
          </a:p>
        </p:txBody>
      </p:sp>
      <p:sp>
        <p:nvSpPr>
          <p:cNvPr id="3" name="Text Placeholder 2">
            <a:extLst>
              <a:ext uri="{FF2B5EF4-FFF2-40B4-BE49-F238E27FC236}">
                <a16:creationId xmlns:a16="http://schemas.microsoft.com/office/drawing/2014/main" id="{52FED06A-9286-4632-BECF-AC9D584CE6BD}"/>
              </a:ext>
            </a:extLst>
          </p:cNvPr>
          <p:cNvSpPr>
            <a:spLocks noGrp="1"/>
          </p:cNvSpPr>
          <p:nvPr>
            <p:ph type="body" sz="quarter" idx="11"/>
          </p:nvPr>
        </p:nvSpPr>
        <p:spPr/>
        <p:txBody>
          <a:bodyPr/>
          <a:lstStyle/>
          <a:p>
            <a:endParaRPr lang="en-US"/>
          </a:p>
        </p:txBody>
      </p:sp>
      <p:sp>
        <p:nvSpPr>
          <p:cNvPr id="4" name="Text Placeholder 3">
            <a:extLst>
              <a:ext uri="{FF2B5EF4-FFF2-40B4-BE49-F238E27FC236}">
                <a16:creationId xmlns:a16="http://schemas.microsoft.com/office/drawing/2014/main" id="{2ACB3639-440B-428F-8BC5-D25EF5C9BDB3}"/>
              </a:ext>
            </a:extLst>
          </p:cNvPr>
          <p:cNvSpPr>
            <a:spLocks noGrp="1"/>
          </p:cNvSpPr>
          <p:nvPr>
            <p:ph type="body" sz="quarter" idx="13"/>
          </p:nvPr>
        </p:nvSpPr>
        <p:spPr/>
        <p:txBody>
          <a:bodyPr/>
          <a:lstStyle/>
          <a:p>
            <a:endParaRPr lang="en-US"/>
          </a:p>
        </p:txBody>
      </p:sp>
      <p:sp>
        <p:nvSpPr>
          <p:cNvPr id="5" name="Text Placeholder 4">
            <a:extLst>
              <a:ext uri="{FF2B5EF4-FFF2-40B4-BE49-F238E27FC236}">
                <a16:creationId xmlns:a16="http://schemas.microsoft.com/office/drawing/2014/main" id="{E93BFD13-9AA3-4C72-8EE7-EEE42EA908E7}"/>
              </a:ext>
            </a:extLst>
          </p:cNvPr>
          <p:cNvSpPr>
            <a:spLocks noGrp="1"/>
          </p:cNvSpPr>
          <p:nvPr>
            <p:ph type="body" sz="quarter" idx="14"/>
          </p:nvPr>
        </p:nvSpPr>
        <p:spPr/>
        <p:txBody>
          <a:bodyPr/>
          <a:lstStyle/>
          <a:p>
            <a:endParaRPr lang="en-US"/>
          </a:p>
        </p:txBody>
      </p:sp>
      <p:sp>
        <p:nvSpPr>
          <p:cNvPr id="6" name="Title 5">
            <a:extLst>
              <a:ext uri="{FF2B5EF4-FFF2-40B4-BE49-F238E27FC236}">
                <a16:creationId xmlns:a16="http://schemas.microsoft.com/office/drawing/2014/main" id="{D3E40DD4-195E-46F2-8F3C-FFBA0DB7E8E4}"/>
              </a:ext>
            </a:extLst>
          </p:cNvPr>
          <p:cNvSpPr>
            <a:spLocks noGrp="1"/>
          </p:cNvSpPr>
          <p:nvPr>
            <p:ph type="title"/>
          </p:nvPr>
        </p:nvSpPr>
        <p:spPr>
          <a:xfrm>
            <a:off x="431638" y="2631736"/>
            <a:ext cx="7415930" cy="1445909"/>
          </a:xfrm>
        </p:spPr>
        <p:txBody>
          <a:bodyPr/>
          <a:lstStyle/>
          <a:p>
            <a:r>
              <a:rPr lang="en-US" sz="5400" dirty="0"/>
              <a:t>Draft for discussion on SLAC representation</a:t>
            </a:r>
          </a:p>
        </p:txBody>
      </p:sp>
    </p:spTree>
    <p:extLst>
      <p:ext uri="{BB962C8B-B14F-4D97-AF65-F5344CB8AC3E}">
        <p14:creationId xmlns:p14="http://schemas.microsoft.com/office/powerpoint/2010/main" val="6081309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EFE45686-6745-47D8-9FEA-3FE89C2ECBB2}"/>
              </a:ext>
            </a:extLst>
          </p:cNvPr>
          <p:cNvSpPr/>
          <p:nvPr/>
        </p:nvSpPr>
        <p:spPr>
          <a:xfrm>
            <a:off x="268448" y="1325460"/>
            <a:ext cx="2650921"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container IE</a:t>
            </a:r>
          </a:p>
        </p:txBody>
      </p:sp>
      <p:sp>
        <p:nvSpPr>
          <p:cNvPr id="13" name="Rectangle 12">
            <a:extLst>
              <a:ext uri="{FF2B5EF4-FFF2-40B4-BE49-F238E27FC236}">
                <a16:creationId xmlns:a16="http://schemas.microsoft.com/office/drawing/2014/main" id="{A92FD38A-3DCB-4EAA-BB4F-E9902AEA0622}"/>
              </a:ext>
            </a:extLst>
          </p:cNvPr>
          <p:cNvSpPr/>
          <p:nvPr/>
        </p:nvSpPr>
        <p:spPr>
          <a:xfrm>
            <a:off x="3313652" y="1325460"/>
            <a:ext cx="2718508"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device ID</a:t>
            </a:r>
          </a:p>
        </p:txBody>
      </p:sp>
      <p:sp>
        <p:nvSpPr>
          <p:cNvPr id="14" name="Rectangle 13">
            <a:extLst>
              <a:ext uri="{FF2B5EF4-FFF2-40B4-BE49-F238E27FC236}">
                <a16:creationId xmlns:a16="http://schemas.microsoft.com/office/drawing/2014/main" id="{2300FADA-0AB4-4EC3-B234-4EAE1C41EFD7}"/>
              </a:ext>
            </a:extLst>
          </p:cNvPr>
          <p:cNvSpPr/>
          <p:nvPr/>
        </p:nvSpPr>
        <p:spPr>
          <a:xfrm>
            <a:off x="3313652" y="1963023"/>
            <a:ext cx="2718508"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server address</a:t>
            </a:r>
          </a:p>
        </p:txBody>
      </p:sp>
      <p:sp>
        <p:nvSpPr>
          <p:cNvPr id="15" name="Rectangle 14">
            <a:extLst>
              <a:ext uri="{FF2B5EF4-FFF2-40B4-BE49-F238E27FC236}">
                <a16:creationId xmlns:a16="http://schemas.microsoft.com/office/drawing/2014/main" id="{572D885C-F92A-4AB0-A295-F179BC368DB5}"/>
              </a:ext>
            </a:extLst>
          </p:cNvPr>
          <p:cNvSpPr/>
          <p:nvPr/>
        </p:nvSpPr>
        <p:spPr>
          <a:xfrm>
            <a:off x="3313652" y="2600586"/>
            <a:ext cx="2718508"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response</a:t>
            </a:r>
          </a:p>
        </p:txBody>
      </p:sp>
      <p:sp>
        <p:nvSpPr>
          <p:cNvPr id="16" name="Rectangle 15">
            <a:extLst>
              <a:ext uri="{FF2B5EF4-FFF2-40B4-BE49-F238E27FC236}">
                <a16:creationId xmlns:a16="http://schemas.microsoft.com/office/drawing/2014/main" id="{FA62906B-0E92-4DE6-B918-839A271AEA00}"/>
              </a:ext>
            </a:extLst>
          </p:cNvPr>
          <p:cNvSpPr/>
          <p:nvPr/>
        </p:nvSpPr>
        <p:spPr>
          <a:xfrm>
            <a:off x="3313652" y="3238149"/>
            <a:ext cx="2718508"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payload type</a:t>
            </a:r>
          </a:p>
        </p:txBody>
      </p:sp>
      <p:sp>
        <p:nvSpPr>
          <p:cNvPr id="17" name="Rectangle 16">
            <a:extLst>
              <a:ext uri="{FF2B5EF4-FFF2-40B4-BE49-F238E27FC236}">
                <a16:creationId xmlns:a16="http://schemas.microsoft.com/office/drawing/2014/main" id="{FFEAF235-7B03-44BE-9847-091BCEED0F8D}"/>
              </a:ext>
            </a:extLst>
          </p:cNvPr>
          <p:cNvSpPr/>
          <p:nvPr/>
        </p:nvSpPr>
        <p:spPr>
          <a:xfrm>
            <a:off x="3313652" y="3875712"/>
            <a:ext cx="2718508"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pending indication</a:t>
            </a:r>
          </a:p>
        </p:txBody>
      </p:sp>
      <p:sp>
        <p:nvSpPr>
          <p:cNvPr id="18" name="Rectangle 17">
            <a:extLst>
              <a:ext uri="{FF2B5EF4-FFF2-40B4-BE49-F238E27FC236}">
                <a16:creationId xmlns:a16="http://schemas.microsoft.com/office/drawing/2014/main" id="{FC85CCAC-14AF-47BF-8095-47ACA9AE9D88}"/>
              </a:ext>
            </a:extLst>
          </p:cNvPr>
          <p:cNvSpPr/>
          <p:nvPr/>
        </p:nvSpPr>
        <p:spPr>
          <a:xfrm>
            <a:off x="3313652" y="4513275"/>
            <a:ext cx="2718508"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payload</a:t>
            </a:r>
          </a:p>
        </p:txBody>
      </p:sp>
      <p:sp>
        <p:nvSpPr>
          <p:cNvPr id="19" name="Title 18">
            <a:extLst>
              <a:ext uri="{FF2B5EF4-FFF2-40B4-BE49-F238E27FC236}">
                <a16:creationId xmlns:a16="http://schemas.microsoft.com/office/drawing/2014/main" id="{6B6BDA13-2A8C-4A64-B947-FFD7992466A5}"/>
              </a:ext>
            </a:extLst>
          </p:cNvPr>
          <p:cNvSpPr>
            <a:spLocks noGrp="1"/>
          </p:cNvSpPr>
          <p:nvPr>
            <p:ph type="title"/>
          </p:nvPr>
        </p:nvSpPr>
        <p:spPr/>
        <p:txBody>
          <a:bodyPr/>
          <a:lstStyle/>
          <a:p>
            <a:r>
              <a:rPr lang="en-US" dirty="0"/>
              <a:t>Current coding of SLAC</a:t>
            </a:r>
          </a:p>
        </p:txBody>
      </p:sp>
      <p:sp>
        <p:nvSpPr>
          <p:cNvPr id="21" name="Rectangle 20">
            <a:extLst>
              <a:ext uri="{FF2B5EF4-FFF2-40B4-BE49-F238E27FC236}">
                <a16:creationId xmlns:a16="http://schemas.microsoft.com/office/drawing/2014/main" id="{8A907431-F678-4BD3-AAD3-9D24BA6C0035}"/>
              </a:ext>
            </a:extLst>
          </p:cNvPr>
          <p:cNvSpPr/>
          <p:nvPr/>
        </p:nvSpPr>
        <p:spPr>
          <a:xfrm>
            <a:off x="6526634" y="4169253"/>
            <a:ext cx="1803634"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UUAA payload</a:t>
            </a:r>
          </a:p>
        </p:txBody>
      </p:sp>
      <p:sp>
        <p:nvSpPr>
          <p:cNvPr id="22" name="Rectangle 21">
            <a:extLst>
              <a:ext uri="{FF2B5EF4-FFF2-40B4-BE49-F238E27FC236}">
                <a16:creationId xmlns:a16="http://schemas.microsoft.com/office/drawing/2014/main" id="{3F2B3674-2B1C-46F8-9FB5-8CBAD7D1AF1A}"/>
              </a:ext>
            </a:extLst>
          </p:cNvPr>
          <p:cNvSpPr/>
          <p:nvPr/>
        </p:nvSpPr>
        <p:spPr>
          <a:xfrm>
            <a:off x="6526634" y="4855417"/>
            <a:ext cx="1803634"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C2 authorization payload</a:t>
            </a:r>
          </a:p>
        </p:txBody>
      </p:sp>
      <p:sp>
        <p:nvSpPr>
          <p:cNvPr id="23" name="TextBox 22">
            <a:extLst>
              <a:ext uri="{FF2B5EF4-FFF2-40B4-BE49-F238E27FC236}">
                <a16:creationId xmlns:a16="http://schemas.microsoft.com/office/drawing/2014/main" id="{862A9CA3-E663-400E-9B84-001E65A14445}"/>
              </a:ext>
            </a:extLst>
          </p:cNvPr>
          <p:cNvSpPr txBox="1"/>
          <p:nvPr/>
        </p:nvSpPr>
        <p:spPr>
          <a:xfrm>
            <a:off x="6526634" y="3068525"/>
            <a:ext cx="2273416" cy="236347"/>
          </a:xfrm>
          <a:prstGeom prst="rect">
            <a:avLst/>
          </a:prstGeom>
        </p:spPr>
        <p:txBody>
          <a:bodyPr wrap="square" lIns="0" tIns="0" rIns="0" bIns="0" rtlCol="0">
            <a:spAutoFit/>
          </a:bodyPr>
          <a:lstStyle/>
          <a:p>
            <a:pPr algn="l">
              <a:lnSpc>
                <a:spcPct val="96000"/>
              </a:lnSpc>
            </a:pPr>
            <a:r>
              <a:rPr lang="en-US" sz="1600" dirty="0">
                <a:solidFill>
                  <a:schemeClr val="tx2"/>
                </a:solidFill>
                <a:latin typeface="Microsoft Sans Serif"/>
                <a:cs typeface="Microsoft Sans Serif" panose="020B0604020202020204" pitchFamily="34" charset="0"/>
              </a:rPr>
              <a:t>“UUAA payload”</a:t>
            </a:r>
          </a:p>
        </p:txBody>
      </p:sp>
      <p:sp>
        <p:nvSpPr>
          <p:cNvPr id="24" name="TextBox 23">
            <a:extLst>
              <a:ext uri="{FF2B5EF4-FFF2-40B4-BE49-F238E27FC236}">
                <a16:creationId xmlns:a16="http://schemas.microsoft.com/office/drawing/2014/main" id="{0F42B070-B06A-42FC-AE91-FF95F86C5F7C}"/>
              </a:ext>
            </a:extLst>
          </p:cNvPr>
          <p:cNvSpPr txBox="1"/>
          <p:nvPr/>
        </p:nvSpPr>
        <p:spPr>
          <a:xfrm>
            <a:off x="6526634" y="3553129"/>
            <a:ext cx="2835479" cy="236347"/>
          </a:xfrm>
          <a:prstGeom prst="rect">
            <a:avLst/>
          </a:prstGeom>
        </p:spPr>
        <p:txBody>
          <a:bodyPr wrap="square" lIns="0" tIns="0" rIns="0" bIns="0" rtlCol="0">
            <a:spAutoFit/>
          </a:bodyPr>
          <a:lstStyle/>
          <a:p>
            <a:pPr algn="l">
              <a:lnSpc>
                <a:spcPct val="96000"/>
              </a:lnSpc>
            </a:pPr>
            <a:r>
              <a:rPr lang="en-US" sz="1600" dirty="0">
                <a:solidFill>
                  <a:schemeClr val="tx2"/>
                </a:solidFill>
                <a:latin typeface="Microsoft Sans Serif"/>
                <a:cs typeface="Microsoft Sans Serif" panose="020B0604020202020204" pitchFamily="34" charset="0"/>
              </a:rPr>
              <a:t>“C2 authorization payload”</a:t>
            </a:r>
          </a:p>
        </p:txBody>
      </p:sp>
      <p:sp>
        <p:nvSpPr>
          <p:cNvPr id="25" name="Rectangle 24">
            <a:extLst>
              <a:ext uri="{FF2B5EF4-FFF2-40B4-BE49-F238E27FC236}">
                <a16:creationId xmlns:a16="http://schemas.microsoft.com/office/drawing/2014/main" id="{1FB29943-6FD2-4847-9FDA-14FAC9A8731C}"/>
              </a:ext>
            </a:extLst>
          </p:cNvPr>
          <p:cNvSpPr/>
          <p:nvPr/>
        </p:nvSpPr>
        <p:spPr>
          <a:xfrm>
            <a:off x="9529890" y="3927843"/>
            <a:ext cx="2091655"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UAV-C pairing info</a:t>
            </a:r>
          </a:p>
        </p:txBody>
      </p:sp>
      <p:sp>
        <p:nvSpPr>
          <p:cNvPr id="26" name="Rectangle 25">
            <a:extLst>
              <a:ext uri="{FF2B5EF4-FFF2-40B4-BE49-F238E27FC236}">
                <a16:creationId xmlns:a16="http://schemas.microsoft.com/office/drawing/2014/main" id="{A576BA26-C61A-48FA-9DB5-5562F7ECA356}"/>
              </a:ext>
            </a:extLst>
          </p:cNvPr>
          <p:cNvSpPr/>
          <p:nvPr/>
        </p:nvSpPr>
        <p:spPr>
          <a:xfrm>
            <a:off x="9529890" y="4513275"/>
            <a:ext cx="2091655"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Flight auth info</a:t>
            </a:r>
          </a:p>
        </p:txBody>
      </p:sp>
      <p:sp>
        <p:nvSpPr>
          <p:cNvPr id="27" name="Rectangle 26">
            <a:extLst>
              <a:ext uri="{FF2B5EF4-FFF2-40B4-BE49-F238E27FC236}">
                <a16:creationId xmlns:a16="http://schemas.microsoft.com/office/drawing/2014/main" id="{CD8C5DA4-6263-4F9D-BDCC-3BCD07C959F6}"/>
              </a:ext>
            </a:extLst>
          </p:cNvPr>
          <p:cNvSpPr/>
          <p:nvPr/>
        </p:nvSpPr>
        <p:spPr>
          <a:xfrm>
            <a:off x="9529889" y="5083011"/>
            <a:ext cx="2091655"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C2 auth result</a:t>
            </a:r>
          </a:p>
        </p:txBody>
      </p:sp>
      <p:sp>
        <p:nvSpPr>
          <p:cNvPr id="28" name="Rectangle 27">
            <a:extLst>
              <a:ext uri="{FF2B5EF4-FFF2-40B4-BE49-F238E27FC236}">
                <a16:creationId xmlns:a16="http://schemas.microsoft.com/office/drawing/2014/main" id="{D67956F3-15D3-4C5A-8630-F9AC36E338EB}"/>
              </a:ext>
            </a:extLst>
          </p:cNvPr>
          <p:cNvSpPr/>
          <p:nvPr/>
        </p:nvSpPr>
        <p:spPr>
          <a:xfrm>
            <a:off x="9529888" y="5652747"/>
            <a:ext cx="2091655"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C2 session security info</a:t>
            </a:r>
          </a:p>
        </p:txBody>
      </p:sp>
      <p:cxnSp>
        <p:nvCxnSpPr>
          <p:cNvPr id="30" name="Straight Arrow Connector 29">
            <a:extLst>
              <a:ext uri="{FF2B5EF4-FFF2-40B4-BE49-F238E27FC236}">
                <a16:creationId xmlns:a16="http://schemas.microsoft.com/office/drawing/2014/main" id="{19BB97CF-A5B8-4D8E-842F-8C5CC2BA89E3}"/>
              </a:ext>
            </a:extLst>
          </p:cNvPr>
          <p:cNvCxnSpPr>
            <a:stCxn id="16" idx="3"/>
            <a:endCxn id="23" idx="1"/>
          </p:cNvCxnSpPr>
          <p:nvPr/>
        </p:nvCxnSpPr>
        <p:spPr>
          <a:xfrm flipV="1">
            <a:off x="6032160" y="3186699"/>
            <a:ext cx="494474" cy="279045"/>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32" name="Straight Arrow Connector 31">
            <a:extLst>
              <a:ext uri="{FF2B5EF4-FFF2-40B4-BE49-F238E27FC236}">
                <a16:creationId xmlns:a16="http://schemas.microsoft.com/office/drawing/2014/main" id="{39FC3273-E590-4094-AB7D-73675AD2BE3A}"/>
              </a:ext>
            </a:extLst>
          </p:cNvPr>
          <p:cNvCxnSpPr>
            <a:stCxn id="16" idx="3"/>
            <a:endCxn id="24" idx="1"/>
          </p:cNvCxnSpPr>
          <p:nvPr/>
        </p:nvCxnSpPr>
        <p:spPr>
          <a:xfrm>
            <a:off x="6032160" y="3465744"/>
            <a:ext cx="494474" cy="205559"/>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33" name="Straight Arrow Connector 32">
            <a:extLst>
              <a:ext uri="{FF2B5EF4-FFF2-40B4-BE49-F238E27FC236}">
                <a16:creationId xmlns:a16="http://schemas.microsoft.com/office/drawing/2014/main" id="{BD839924-C061-4FE0-A08F-9786FF6159FF}"/>
              </a:ext>
            </a:extLst>
          </p:cNvPr>
          <p:cNvCxnSpPr>
            <a:cxnSpLocks/>
            <a:stCxn id="18" idx="3"/>
            <a:endCxn id="21" idx="1"/>
          </p:cNvCxnSpPr>
          <p:nvPr/>
        </p:nvCxnSpPr>
        <p:spPr>
          <a:xfrm flipV="1">
            <a:off x="6032160" y="4396848"/>
            <a:ext cx="494474" cy="344022"/>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958DE42A-392C-4362-A38A-DA6858D549C5}"/>
              </a:ext>
            </a:extLst>
          </p:cNvPr>
          <p:cNvCxnSpPr>
            <a:cxnSpLocks/>
            <a:stCxn id="18" idx="3"/>
            <a:endCxn id="22" idx="1"/>
          </p:cNvCxnSpPr>
          <p:nvPr/>
        </p:nvCxnSpPr>
        <p:spPr>
          <a:xfrm>
            <a:off x="6032160" y="4740870"/>
            <a:ext cx="494474" cy="342142"/>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39" name="Straight Arrow Connector 38">
            <a:extLst>
              <a:ext uri="{FF2B5EF4-FFF2-40B4-BE49-F238E27FC236}">
                <a16:creationId xmlns:a16="http://schemas.microsoft.com/office/drawing/2014/main" id="{83DC439E-91B7-4EF6-B018-6A793FBB908C}"/>
              </a:ext>
            </a:extLst>
          </p:cNvPr>
          <p:cNvCxnSpPr>
            <a:cxnSpLocks/>
            <a:stCxn id="22" idx="3"/>
            <a:endCxn id="25" idx="1"/>
          </p:cNvCxnSpPr>
          <p:nvPr/>
        </p:nvCxnSpPr>
        <p:spPr>
          <a:xfrm flipV="1">
            <a:off x="8330268" y="4155438"/>
            <a:ext cx="1199622" cy="927574"/>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42" name="Straight Arrow Connector 41">
            <a:extLst>
              <a:ext uri="{FF2B5EF4-FFF2-40B4-BE49-F238E27FC236}">
                <a16:creationId xmlns:a16="http://schemas.microsoft.com/office/drawing/2014/main" id="{0AE53716-A7F2-43ED-9719-ED02063E43E9}"/>
              </a:ext>
            </a:extLst>
          </p:cNvPr>
          <p:cNvCxnSpPr>
            <a:cxnSpLocks/>
            <a:stCxn id="22" idx="3"/>
          </p:cNvCxnSpPr>
          <p:nvPr/>
        </p:nvCxnSpPr>
        <p:spPr>
          <a:xfrm flipV="1">
            <a:off x="8330268" y="4738989"/>
            <a:ext cx="1199620" cy="344023"/>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47" name="Straight Arrow Connector 46">
            <a:extLst>
              <a:ext uri="{FF2B5EF4-FFF2-40B4-BE49-F238E27FC236}">
                <a16:creationId xmlns:a16="http://schemas.microsoft.com/office/drawing/2014/main" id="{90394E21-5F88-4754-81AE-A52BB6EAA5D1}"/>
              </a:ext>
            </a:extLst>
          </p:cNvPr>
          <p:cNvCxnSpPr>
            <a:cxnSpLocks/>
            <a:stCxn id="22" idx="3"/>
            <a:endCxn id="27" idx="1"/>
          </p:cNvCxnSpPr>
          <p:nvPr/>
        </p:nvCxnSpPr>
        <p:spPr>
          <a:xfrm>
            <a:off x="8330268" y="5083012"/>
            <a:ext cx="1199621" cy="227594"/>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50" name="Straight Arrow Connector 49">
            <a:extLst>
              <a:ext uri="{FF2B5EF4-FFF2-40B4-BE49-F238E27FC236}">
                <a16:creationId xmlns:a16="http://schemas.microsoft.com/office/drawing/2014/main" id="{CC8F1760-C5FE-4ED7-ACC6-54B070BE349C}"/>
              </a:ext>
            </a:extLst>
          </p:cNvPr>
          <p:cNvCxnSpPr>
            <a:cxnSpLocks/>
            <a:stCxn id="22" idx="3"/>
            <a:endCxn id="28" idx="1"/>
          </p:cNvCxnSpPr>
          <p:nvPr/>
        </p:nvCxnSpPr>
        <p:spPr>
          <a:xfrm>
            <a:off x="8330268" y="5083012"/>
            <a:ext cx="1199620" cy="797330"/>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53" name="Straight Arrow Connector 52">
            <a:extLst>
              <a:ext uri="{FF2B5EF4-FFF2-40B4-BE49-F238E27FC236}">
                <a16:creationId xmlns:a16="http://schemas.microsoft.com/office/drawing/2014/main" id="{E5949A56-B719-4863-AFFA-0DF3B453C646}"/>
              </a:ext>
            </a:extLst>
          </p:cNvPr>
          <p:cNvCxnSpPr>
            <a:cxnSpLocks/>
          </p:cNvCxnSpPr>
          <p:nvPr/>
        </p:nvCxnSpPr>
        <p:spPr>
          <a:xfrm>
            <a:off x="2919369" y="1504192"/>
            <a:ext cx="394283" cy="0"/>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cxnSp>
        <p:nvCxnSpPr>
          <p:cNvPr id="54" name="Straight Arrow Connector 53">
            <a:extLst>
              <a:ext uri="{FF2B5EF4-FFF2-40B4-BE49-F238E27FC236}">
                <a16:creationId xmlns:a16="http://schemas.microsoft.com/office/drawing/2014/main" id="{19DCEA45-94AB-4C22-866D-89BF6EB79005}"/>
              </a:ext>
            </a:extLst>
          </p:cNvPr>
          <p:cNvCxnSpPr>
            <a:cxnSpLocks/>
          </p:cNvCxnSpPr>
          <p:nvPr/>
        </p:nvCxnSpPr>
        <p:spPr>
          <a:xfrm>
            <a:off x="3116510" y="1504191"/>
            <a:ext cx="0" cy="3187815"/>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cxnSp>
        <p:nvCxnSpPr>
          <p:cNvPr id="55" name="Straight Arrow Connector 54">
            <a:extLst>
              <a:ext uri="{FF2B5EF4-FFF2-40B4-BE49-F238E27FC236}">
                <a16:creationId xmlns:a16="http://schemas.microsoft.com/office/drawing/2014/main" id="{DDAEECA4-0AD4-4074-8625-FF7682CC6260}"/>
              </a:ext>
            </a:extLst>
          </p:cNvPr>
          <p:cNvCxnSpPr>
            <a:cxnSpLocks/>
          </p:cNvCxnSpPr>
          <p:nvPr/>
        </p:nvCxnSpPr>
        <p:spPr>
          <a:xfrm>
            <a:off x="3116510" y="2141754"/>
            <a:ext cx="197142" cy="0"/>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cxnSp>
        <p:nvCxnSpPr>
          <p:cNvPr id="56" name="Straight Arrow Connector 55">
            <a:extLst>
              <a:ext uri="{FF2B5EF4-FFF2-40B4-BE49-F238E27FC236}">
                <a16:creationId xmlns:a16="http://schemas.microsoft.com/office/drawing/2014/main" id="{27D2363B-A257-4CF6-8B7C-8870916DCD63}"/>
              </a:ext>
            </a:extLst>
          </p:cNvPr>
          <p:cNvCxnSpPr>
            <a:cxnSpLocks/>
          </p:cNvCxnSpPr>
          <p:nvPr/>
        </p:nvCxnSpPr>
        <p:spPr>
          <a:xfrm>
            <a:off x="3116510" y="2779317"/>
            <a:ext cx="197142" cy="0"/>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cxnSp>
        <p:nvCxnSpPr>
          <p:cNvPr id="57" name="Straight Arrow Connector 56">
            <a:extLst>
              <a:ext uri="{FF2B5EF4-FFF2-40B4-BE49-F238E27FC236}">
                <a16:creationId xmlns:a16="http://schemas.microsoft.com/office/drawing/2014/main" id="{5EF948C2-3D70-46A0-805C-055D65771D6A}"/>
              </a:ext>
            </a:extLst>
          </p:cNvPr>
          <p:cNvCxnSpPr>
            <a:cxnSpLocks/>
          </p:cNvCxnSpPr>
          <p:nvPr/>
        </p:nvCxnSpPr>
        <p:spPr>
          <a:xfrm>
            <a:off x="3116510" y="3416880"/>
            <a:ext cx="197142" cy="0"/>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cxnSp>
        <p:nvCxnSpPr>
          <p:cNvPr id="58" name="Straight Arrow Connector 57">
            <a:extLst>
              <a:ext uri="{FF2B5EF4-FFF2-40B4-BE49-F238E27FC236}">
                <a16:creationId xmlns:a16="http://schemas.microsoft.com/office/drawing/2014/main" id="{1C08D2CF-D8A8-4222-82AC-7A1EE7DB3E68}"/>
              </a:ext>
            </a:extLst>
          </p:cNvPr>
          <p:cNvCxnSpPr>
            <a:cxnSpLocks/>
          </p:cNvCxnSpPr>
          <p:nvPr/>
        </p:nvCxnSpPr>
        <p:spPr>
          <a:xfrm>
            <a:off x="3116510" y="4052780"/>
            <a:ext cx="197142" cy="0"/>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cxnSp>
        <p:nvCxnSpPr>
          <p:cNvPr id="59" name="Straight Arrow Connector 58">
            <a:extLst>
              <a:ext uri="{FF2B5EF4-FFF2-40B4-BE49-F238E27FC236}">
                <a16:creationId xmlns:a16="http://schemas.microsoft.com/office/drawing/2014/main" id="{AE68A243-882A-418F-8B32-B73DAA98CFF6}"/>
              </a:ext>
            </a:extLst>
          </p:cNvPr>
          <p:cNvCxnSpPr>
            <a:cxnSpLocks/>
          </p:cNvCxnSpPr>
          <p:nvPr/>
        </p:nvCxnSpPr>
        <p:spPr>
          <a:xfrm>
            <a:off x="3116510" y="4692006"/>
            <a:ext cx="197142" cy="0"/>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3921142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EFE45686-6745-47D8-9FEA-3FE89C2ECBB2}"/>
              </a:ext>
            </a:extLst>
          </p:cNvPr>
          <p:cNvSpPr/>
          <p:nvPr/>
        </p:nvSpPr>
        <p:spPr>
          <a:xfrm>
            <a:off x="268448" y="1644242"/>
            <a:ext cx="2650921"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container IE</a:t>
            </a:r>
          </a:p>
        </p:txBody>
      </p:sp>
      <p:sp>
        <p:nvSpPr>
          <p:cNvPr id="13" name="Rectangle 12">
            <a:extLst>
              <a:ext uri="{FF2B5EF4-FFF2-40B4-BE49-F238E27FC236}">
                <a16:creationId xmlns:a16="http://schemas.microsoft.com/office/drawing/2014/main" id="{A92FD38A-3DCB-4EAA-BB4F-E9902AEA0622}"/>
              </a:ext>
            </a:extLst>
          </p:cNvPr>
          <p:cNvSpPr/>
          <p:nvPr/>
        </p:nvSpPr>
        <p:spPr>
          <a:xfrm>
            <a:off x="3313652" y="1644242"/>
            <a:ext cx="2718508"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device ID</a:t>
            </a:r>
          </a:p>
        </p:txBody>
      </p:sp>
      <p:sp>
        <p:nvSpPr>
          <p:cNvPr id="14" name="Rectangle 13">
            <a:extLst>
              <a:ext uri="{FF2B5EF4-FFF2-40B4-BE49-F238E27FC236}">
                <a16:creationId xmlns:a16="http://schemas.microsoft.com/office/drawing/2014/main" id="{2300FADA-0AB4-4EC3-B234-4EAE1C41EFD7}"/>
              </a:ext>
            </a:extLst>
          </p:cNvPr>
          <p:cNvSpPr/>
          <p:nvPr/>
        </p:nvSpPr>
        <p:spPr>
          <a:xfrm>
            <a:off x="3313652" y="2281805"/>
            <a:ext cx="2718508"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server address</a:t>
            </a:r>
          </a:p>
        </p:txBody>
      </p:sp>
      <p:sp>
        <p:nvSpPr>
          <p:cNvPr id="15" name="Rectangle 14">
            <a:extLst>
              <a:ext uri="{FF2B5EF4-FFF2-40B4-BE49-F238E27FC236}">
                <a16:creationId xmlns:a16="http://schemas.microsoft.com/office/drawing/2014/main" id="{572D885C-F92A-4AB0-A295-F179BC368DB5}"/>
              </a:ext>
            </a:extLst>
          </p:cNvPr>
          <p:cNvSpPr/>
          <p:nvPr/>
        </p:nvSpPr>
        <p:spPr>
          <a:xfrm>
            <a:off x="3313652" y="2919368"/>
            <a:ext cx="2718508"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response</a:t>
            </a:r>
          </a:p>
        </p:txBody>
      </p:sp>
      <p:sp>
        <p:nvSpPr>
          <p:cNvPr id="16" name="Rectangle 15">
            <a:extLst>
              <a:ext uri="{FF2B5EF4-FFF2-40B4-BE49-F238E27FC236}">
                <a16:creationId xmlns:a16="http://schemas.microsoft.com/office/drawing/2014/main" id="{FA62906B-0E92-4DE6-B918-839A271AEA00}"/>
              </a:ext>
            </a:extLst>
          </p:cNvPr>
          <p:cNvSpPr/>
          <p:nvPr/>
        </p:nvSpPr>
        <p:spPr>
          <a:xfrm>
            <a:off x="3313652" y="3556931"/>
            <a:ext cx="2718508"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payload type</a:t>
            </a:r>
          </a:p>
        </p:txBody>
      </p:sp>
      <p:sp>
        <p:nvSpPr>
          <p:cNvPr id="17" name="Rectangle 16">
            <a:extLst>
              <a:ext uri="{FF2B5EF4-FFF2-40B4-BE49-F238E27FC236}">
                <a16:creationId xmlns:a16="http://schemas.microsoft.com/office/drawing/2014/main" id="{FFEAF235-7B03-44BE-9847-091BCEED0F8D}"/>
              </a:ext>
            </a:extLst>
          </p:cNvPr>
          <p:cNvSpPr/>
          <p:nvPr/>
        </p:nvSpPr>
        <p:spPr>
          <a:xfrm>
            <a:off x="3313652" y="4194494"/>
            <a:ext cx="2718508"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pending indication</a:t>
            </a:r>
          </a:p>
        </p:txBody>
      </p:sp>
      <p:sp>
        <p:nvSpPr>
          <p:cNvPr id="18" name="Rectangle 17">
            <a:extLst>
              <a:ext uri="{FF2B5EF4-FFF2-40B4-BE49-F238E27FC236}">
                <a16:creationId xmlns:a16="http://schemas.microsoft.com/office/drawing/2014/main" id="{FC85CCAC-14AF-47BF-8095-47ACA9AE9D88}"/>
              </a:ext>
            </a:extLst>
          </p:cNvPr>
          <p:cNvSpPr/>
          <p:nvPr/>
        </p:nvSpPr>
        <p:spPr>
          <a:xfrm>
            <a:off x="3313652" y="4832057"/>
            <a:ext cx="2718508"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payload</a:t>
            </a:r>
          </a:p>
        </p:txBody>
      </p:sp>
      <p:sp>
        <p:nvSpPr>
          <p:cNvPr id="19" name="Title 18">
            <a:extLst>
              <a:ext uri="{FF2B5EF4-FFF2-40B4-BE49-F238E27FC236}">
                <a16:creationId xmlns:a16="http://schemas.microsoft.com/office/drawing/2014/main" id="{6B6BDA13-2A8C-4A64-B947-FFD7992466A5}"/>
              </a:ext>
            </a:extLst>
          </p:cNvPr>
          <p:cNvSpPr>
            <a:spLocks noGrp="1"/>
          </p:cNvSpPr>
          <p:nvPr>
            <p:ph type="title"/>
          </p:nvPr>
        </p:nvSpPr>
        <p:spPr/>
        <p:txBody>
          <a:bodyPr/>
          <a:lstStyle/>
          <a:p>
            <a:r>
              <a:rPr lang="en-US" dirty="0"/>
              <a:t>Proposed coding of SLAC in C1-221627</a:t>
            </a:r>
          </a:p>
        </p:txBody>
      </p:sp>
      <p:sp>
        <p:nvSpPr>
          <p:cNvPr id="8" name="Subtitle 7">
            <a:extLst>
              <a:ext uri="{FF2B5EF4-FFF2-40B4-BE49-F238E27FC236}">
                <a16:creationId xmlns:a16="http://schemas.microsoft.com/office/drawing/2014/main" id="{D3DD35C6-9D7E-436B-BBBD-AB0A8F84DF58}"/>
              </a:ext>
            </a:extLst>
          </p:cNvPr>
          <p:cNvSpPr>
            <a:spLocks noGrp="1"/>
          </p:cNvSpPr>
          <p:nvPr>
            <p:ph type="subTitle" idx="1"/>
          </p:nvPr>
        </p:nvSpPr>
        <p:spPr/>
        <p:txBody>
          <a:bodyPr/>
          <a:lstStyle/>
          <a:p>
            <a:r>
              <a:rPr lang="en-US" dirty="0"/>
              <a:t>Change part in </a:t>
            </a:r>
            <a:r>
              <a:rPr lang="en-US" dirty="0">
                <a:solidFill>
                  <a:srgbClr val="FF0000"/>
                </a:solidFill>
              </a:rPr>
              <a:t>RED</a:t>
            </a:r>
          </a:p>
        </p:txBody>
      </p:sp>
      <p:sp>
        <p:nvSpPr>
          <p:cNvPr id="21" name="Rectangle 20">
            <a:extLst>
              <a:ext uri="{FF2B5EF4-FFF2-40B4-BE49-F238E27FC236}">
                <a16:creationId xmlns:a16="http://schemas.microsoft.com/office/drawing/2014/main" id="{8A907431-F678-4BD3-AAD3-9D24BA6C0035}"/>
              </a:ext>
            </a:extLst>
          </p:cNvPr>
          <p:cNvSpPr/>
          <p:nvPr/>
        </p:nvSpPr>
        <p:spPr>
          <a:xfrm>
            <a:off x="6526634" y="4488035"/>
            <a:ext cx="1803634"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UUAA payload</a:t>
            </a:r>
          </a:p>
        </p:txBody>
      </p:sp>
      <p:sp>
        <p:nvSpPr>
          <p:cNvPr id="22" name="Rectangle 21">
            <a:extLst>
              <a:ext uri="{FF2B5EF4-FFF2-40B4-BE49-F238E27FC236}">
                <a16:creationId xmlns:a16="http://schemas.microsoft.com/office/drawing/2014/main" id="{3F2B3674-2B1C-46F8-9FB5-8CBAD7D1AF1A}"/>
              </a:ext>
            </a:extLst>
          </p:cNvPr>
          <p:cNvSpPr/>
          <p:nvPr/>
        </p:nvSpPr>
        <p:spPr>
          <a:xfrm>
            <a:off x="6526634" y="5174199"/>
            <a:ext cx="1803634"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C2 authorization payload</a:t>
            </a:r>
          </a:p>
        </p:txBody>
      </p:sp>
      <p:sp>
        <p:nvSpPr>
          <p:cNvPr id="23" name="TextBox 22">
            <a:extLst>
              <a:ext uri="{FF2B5EF4-FFF2-40B4-BE49-F238E27FC236}">
                <a16:creationId xmlns:a16="http://schemas.microsoft.com/office/drawing/2014/main" id="{862A9CA3-E663-400E-9B84-001E65A14445}"/>
              </a:ext>
            </a:extLst>
          </p:cNvPr>
          <p:cNvSpPr txBox="1"/>
          <p:nvPr/>
        </p:nvSpPr>
        <p:spPr>
          <a:xfrm>
            <a:off x="6526634" y="3387307"/>
            <a:ext cx="2273416" cy="236347"/>
          </a:xfrm>
          <a:prstGeom prst="rect">
            <a:avLst/>
          </a:prstGeom>
        </p:spPr>
        <p:txBody>
          <a:bodyPr wrap="square" lIns="0" tIns="0" rIns="0" bIns="0" rtlCol="0">
            <a:spAutoFit/>
          </a:bodyPr>
          <a:lstStyle/>
          <a:p>
            <a:pPr algn="l">
              <a:lnSpc>
                <a:spcPct val="96000"/>
              </a:lnSpc>
            </a:pPr>
            <a:r>
              <a:rPr lang="en-US" sz="1600" dirty="0">
                <a:solidFill>
                  <a:schemeClr val="tx2"/>
                </a:solidFill>
                <a:latin typeface="Microsoft Sans Serif"/>
                <a:cs typeface="Microsoft Sans Serif" panose="020B0604020202020204" pitchFamily="34" charset="0"/>
              </a:rPr>
              <a:t>“UUAA payload”</a:t>
            </a:r>
          </a:p>
        </p:txBody>
      </p:sp>
      <p:sp>
        <p:nvSpPr>
          <p:cNvPr id="24" name="TextBox 23">
            <a:extLst>
              <a:ext uri="{FF2B5EF4-FFF2-40B4-BE49-F238E27FC236}">
                <a16:creationId xmlns:a16="http://schemas.microsoft.com/office/drawing/2014/main" id="{0F42B070-B06A-42FC-AE91-FF95F86C5F7C}"/>
              </a:ext>
            </a:extLst>
          </p:cNvPr>
          <p:cNvSpPr txBox="1"/>
          <p:nvPr/>
        </p:nvSpPr>
        <p:spPr>
          <a:xfrm>
            <a:off x="6526634" y="3871911"/>
            <a:ext cx="2835479" cy="236347"/>
          </a:xfrm>
          <a:prstGeom prst="rect">
            <a:avLst/>
          </a:prstGeom>
        </p:spPr>
        <p:txBody>
          <a:bodyPr wrap="square" lIns="0" tIns="0" rIns="0" bIns="0" rtlCol="0">
            <a:spAutoFit/>
          </a:bodyPr>
          <a:lstStyle/>
          <a:p>
            <a:pPr algn="l">
              <a:lnSpc>
                <a:spcPct val="96000"/>
              </a:lnSpc>
            </a:pPr>
            <a:r>
              <a:rPr lang="en-US" sz="1600" dirty="0">
                <a:solidFill>
                  <a:schemeClr val="tx2"/>
                </a:solidFill>
                <a:latin typeface="Microsoft Sans Serif"/>
                <a:cs typeface="Microsoft Sans Serif" panose="020B0604020202020204" pitchFamily="34" charset="0"/>
              </a:rPr>
              <a:t>“C2 authorization payload”</a:t>
            </a:r>
          </a:p>
        </p:txBody>
      </p:sp>
      <p:sp>
        <p:nvSpPr>
          <p:cNvPr id="25" name="Rectangle 24">
            <a:extLst>
              <a:ext uri="{FF2B5EF4-FFF2-40B4-BE49-F238E27FC236}">
                <a16:creationId xmlns:a16="http://schemas.microsoft.com/office/drawing/2014/main" id="{1FB29943-6FD2-4847-9FDA-14FAC9A8731C}"/>
              </a:ext>
            </a:extLst>
          </p:cNvPr>
          <p:cNvSpPr/>
          <p:nvPr/>
        </p:nvSpPr>
        <p:spPr>
          <a:xfrm>
            <a:off x="9529888" y="4887641"/>
            <a:ext cx="2091655"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rgbClr val="FF0000"/>
                </a:solidFill>
                <a:latin typeface="Microsoft Sans Serif"/>
                <a:cs typeface="Microsoft Sans Serif" panose="020B0604020202020204" pitchFamily="34" charset="0"/>
              </a:rPr>
              <a:t>C2 aviation payload</a:t>
            </a:r>
          </a:p>
        </p:txBody>
      </p:sp>
      <p:sp>
        <p:nvSpPr>
          <p:cNvPr id="27" name="Rectangle 26">
            <a:extLst>
              <a:ext uri="{FF2B5EF4-FFF2-40B4-BE49-F238E27FC236}">
                <a16:creationId xmlns:a16="http://schemas.microsoft.com/office/drawing/2014/main" id="{CD8C5DA4-6263-4F9D-BDCC-3BCD07C959F6}"/>
              </a:ext>
            </a:extLst>
          </p:cNvPr>
          <p:cNvSpPr/>
          <p:nvPr/>
        </p:nvSpPr>
        <p:spPr>
          <a:xfrm>
            <a:off x="9529889" y="5513900"/>
            <a:ext cx="2091655"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C2 auth result</a:t>
            </a:r>
          </a:p>
        </p:txBody>
      </p:sp>
      <p:cxnSp>
        <p:nvCxnSpPr>
          <p:cNvPr id="30" name="Straight Arrow Connector 29">
            <a:extLst>
              <a:ext uri="{FF2B5EF4-FFF2-40B4-BE49-F238E27FC236}">
                <a16:creationId xmlns:a16="http://schemas.microsoft.com/office/drawing/2014/main" id="{19BB97CF-A5B8-4D8E-842F-8C5CC2BA89E3}"/>
              </a:ext>
            </a:extLst>
          </p:cNvPr>
          <p:cNvCxnSpPr>
            <a:stCxn id="16" idx="3"/>
            <a:endCxn id="23" idx="1"/>
          </p:cNvCxnSpPr>
          <p:nvPr/>
        </p:nvCxnSpPr>
        <p:spPr>
          <a:xfrm flipV="1">
            <a:off x="6032160" y="3505481"/>
            <a:ext cx="494474" cy="279045"/>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32" name="Straight Arrow Connector 31">
            <a:extLst>
              <a:ext uri="{FF2B5EF4-FFF2-40B4-BE49-F238E27FC236}">
                <a16:creationId xmlns:a16="http://schemas.microsoft.com/office/drawing/2014/main" id="{39FC3273-E590-4094-AB7D-73675AD2BE3A}"/>
              </a:ext>
            </a:extLst>
          </p:cNvPr>
          <p:cNvCxnSpPr>
            <a:stCxn id="16" idx="3"/>
            <a:endCxn id="24" idx="1"/>
          </p:cNvCxnSpPr>
          <p:nvPr/>
        </p:nvCxnSpPr>
        <p:spPr>
          <a:xfrm>
            <a:off x="6032160" y="3784526"/>
            <a:ext cx="494474" cy="205559"/>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33" name="Straight Arrow Connector 32">
            <a:extLst>
              <a:ext uri="{FF2B5EF4-FFF2-40B4-BE49-F238E27FC236}">
                <a16:creationId xmlns:a16="http://schemas.microsoft.com/office/drawing/2014/main" id="{BD839924-C061-4FE0-A08F-9786FF6159FF}"/>
              </a:ext>
            </a:extLst>
          </p:cNvPr>
          <p:cNvCxnSpPr>
            <a:cxnSpLocks/>
            <a:stCxn id="18" idx="3"/>
            <a:endCxn id="21" idx="1"/>
          </p:cNvCxnSpPr>
          <p:nvPr/>
        </p:nvCxnSpPr>
        <p:spPr>
          <a:xfrm flipV="1">
            <a:off x="6032160" y="4715630"/>
            <a:ext cx="494474" cy="344022"/>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958DE42A-392C-4362-A38A-DA6858D549C5}"/>
              </a:ext>
            </a:extLst>
          </p:cNvPr>
          <p:cNvCxnSpPr>
            <a:cxnSpLocks/>
            <a:stCxn id="18" idx="3"/>
            <a:endCxn id="22" idx="1"/>
          </p:cNvCxnSpPr>
          <p:nvPr/>
        </p:nvCxnSpPr>
        <p:spPr>
          <a:xfrm>
            <a:off x="6032160" y="5059652"/>
            <a:ext cx="494474" cy="342142"/>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39" name="Straight Arrow Connector 38">
            <a:extLst>
              <a:ext uri="{FF2B5EF4-FFF2-40B4-BE49-F238E27FC236}">
                <a16:creationId xmlns:a16="http://schemas.microsoft.com/office/drawing/2014/main" id="{83DC439E-91B7-4EF6-B018-6A793FBB908C}"/>
              </a:ext>
            </a:extLst>
          </p:cNvPr>
          <p:cNvCxnSpPr>
            <a:cxnSpLocks/>
            <a:stCxn id="22" idx="3"/>
            <a:endCxn id="25" idx="1"/>
          </p:cNvCxnSpPr>
          <p:nvPr/>
        </p:nvCxnSpPr>
        <p:spPr>
          <a:xfrm flipV="1">
            <a:off x="8330268" y="5115236"/>
            <a:ext cx="1199620" cy="286558"/>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47" name="Straight Arrow Connector 46">
            <a:extLst>
              <a:ext uri="{FF2B5EF4-FFF2-40B4-BE49-F238E27FC236}">
                <a16:creationId xmlns:a16="http://schemas.microsoft.com/office/drawing/2014/main" id="{90394E21-5F88-4754-81AE-A52BB6EAA5D1}"/>
              </a:ext>
            </a:extLst>
          </p:cNvPr>
          <p:cNvCxnSpPr>
            <a:cxnSpLocks/>
            <a:stCxn id="22" idx="3"/>
            <a:endCxn id="27" idx="1"/>
          </p:cNvCxnSpPr>
          <p:nvPr/>
        </p:nvCxnSpPr>
        <p:spPr>
          <a:xfrm>
            <a:off x="8330268" y="5401794"/>
            <a:ext cx="1199621" cy="339701"/>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5" name="Straight Connector 4">
            <a:extLst>
              <a:ext uri="{FF2B5EF4-FFF2-40B4-BE49-F238E27FC236}">
                <a16:creationId xmlns:a16="http://schemas.microsoft.com/office/drawing/2014/main" id="{B1820D9E-17C3-4BDD-9E6B-4238A77DE0DF}"/>
              </a:ext>
            </a:extLst>
          </p:cNvPr>
          <p:cNvCxnSpPr>
            <a:cxnSpLocks/>
            <a:stCxn id="25" idx="0"/>
            <a:endCxn id="6" idx="2"/>
          </p:cNvCxnSpPr>
          <p:nvPr/>
        </p:nvCxnSpPr>
        <p:spPr>
          <a:xfrm flipH="1" flipV="1">
            <a:off x="10575715" y="3504190"/>
            <a:ext cx="1" cy="1383451"/>
          </a:xfrm>
          <a:prstGeom prst="line">
            <a:avLst/>
          </a:prstGeom>
          <a:ln w="12700" cap="rnd">
            <a:solidFill>
              <a:srgbClr val="FF0000"/>
            </a:solidFill>
            <a:round/>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517404E7-8C96-4429-B6C7-9F5CF8FED15F}"/>
              </a:ext>
            </a:extLst>
          </p:cNvPr>
          <p:cNvSpPr txBox="1"/>
          <p:nvPr/>
        </p:nvSpPr>
        <p:spPr>
          <a:xfrm>
            <a:off x="9157976" y="2322456"/>
            <a:ext cx="2835478" cy="1181734"/>
          </a:xfrm>
          <a:prstGeom prst="rect">
            <a:avLst/>
          </a:prstGeom>
          <a:ln w="19050">
            <a:solidFill>
              <a:srgbClr val="FF0000"/>
            </a:solidFill>
          </a:ln>
        </p:spPr>
        <p:txBody>
          <a:bodyPr wrap="square" lIns="0" tIns="0" rIns="0" bIns="0" rtlCol="0">
            <a:spAutoFit/>
          </a:bodyPr>
          <a:lstStyle/>
          <a:p>
            <a:pPr algn="l">
              <a:lnSpc>
                <a:spcPct val="96000"/>
              </a:lnSpc>
            </a:pPr>
            <a:r>
              <a:rPr lang="en-US" sz="1600" dirty="0">
                <a:solidFill>
                  <a:schemeClr val="tx2"/>
                </a:solidFill>
                <a:latin typeface="Microsoft Sans Serif"/>
                <a:cs typeface="Microsoft Sans Serif" panose="020B0604020202020204" pitchFamily="34" charset="0"/>
              </a:rPr>
              <a:t>C2 aviation payload will include </a:t>
            </a:r>
          </a:p>
          <a:p>
            <a:pPr algn="l">
              <a:lnSpc>
                <a:spcPct val="96000"/>
              </a:lnSpc>
            </a:pPr>
            <a:r>
              <a:rPr lang="en-US" sz="1600" dirty="0">
                <a:solidFill>
                  <a:schemeClr val="tx2"/>
                </a:solidFill>
                <a:latin typeface="Microsoft Sans Serif"/>
                <a:cs typeface="Microsoft Sans Serif" panose="020B0604020202020204" pitchFamily="34" charset="0"/>
              </a:rPr>
              <a:t>- UAV-C pairing info, </a:t>
            </a:r>
          </a:p>
          <a:p>
            <a:pPr algn="l">
              <a:lnSpc>
                <a:spcPct val="96000"/>
              </a:lnSpc>
            </a:pPr>
            <a:r>
              <a:rPr lang="en-US" sz="1600" dirty="0">
                <a:solidFill>
                  <a:schemeClr val="tx2"/>
                </a:solidFill>
                <a:latin typeface="Microsoft Sans Serif"/>
                <a:cs typeface="Microsoft Sans Serif" panose="020B0604020202020204" pitchFamily="34" charset="0"/>
              </a:rPr>
              <a:t>- Flight auth info, </a:t>
            </a:r>
          </a:p>
          <a:p>
            <a:pPr algn="l">
              <a:lnSpc>
                <a:spcPct val="96000"/>
              </a:lnSpc>
            </a:pPr>
            <a:r>
              <a:rPr lang="en-US" sz="1600" dirty="0">
                <a:solidFill>
                  <a:schemeClr val="tx2"/>
                </a:solidFill>
                <a:latin typeface="Microsoft Sans Serif"/>
                <a:cs typeface="Microsoft Sans Serif" panose="020B0604020202020204" pitchFamily="34" charset="0"/>
              </a:rPr>
              <a:t>- C2 session security info</a:t>
            </a:r>
          </a:p>
          <a:p>
            <a:pPr algn="l">
              <a:lnSpc>
                <a:spcPct val="96000"/>
              </a:lnSpc>
            </a:pPr>
            <a:r>
              <a:rPr lang="en-US" sz="1600" dirty="0">
                <a:solidFill>
                  <a:schemeClr val="tx2"/>
                </a:solidFill>
                <a:latin typeface="Microsoft Sans Serif"/>
                <a:cs typeface="Microsoft Sans Serif" panose="020B0604020202020204" pitchFamily="34" charset="0"/>
              </a:rPr>
              <a:t>which are transparent to NAS</a:t>
            </a:r>
          </a:p>
        </p:txBody>
      </p:sp>
      <p:cxnSp>
        <p:nvCxnSpPr>
          <p:cNvPr id="34" name="Straight Arrow Connector 33">
            <a:extLst>
              <a:ext uri="{FF2B5EF4-FFF2-40B4-BE49-F238E27FC236}">
                <a16:creationId xmlns:a16="http://schemas.microsoft.com/office/drawing/2014/main" id="{9C31DCBC-F79B-4C5F-8A39-B8FF624BF064}"/>
              </a:ext>
            </a:extLst>
          </p:cNvPr>
          <p:cNvCxnSpPr>
            <a:cxnSpLocks/>
            <a:stCxn id="12" idx="3"/>
            <a:endCxn id="13" idx="1"/>
          </p:cNvCxnSpPr>
          <p:nvPr/>
        </p:nvCxnSpPr>
        <p:spPr>
          <a:xfrm>
            <a:off x="2919369" y="1871837"/>
            <a:ext cx="394283" cy="0"/>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cxnSp>
        <p:nvCxnSpPr>
          <p:cNvPr id="37" name="Straight Arrow Connector 36">
            <a:extLst>
              <a:ext uri="{FF2B5EF4-FFF2-40B4-BE49-F238E27FC236}">
                <a16:creationId xmlns:a16="http://schemas.microsoft.com/office/drawing/2014/main" id="{EA063BE0-C0C8-47E6-B25F-B111A2AA22C4}"/>
              </a:ext>
            </a:extLst>
          </p:cNvPr>
          <p:cNvCxnSpPr>
            <a:cxnSpLocks/>
          </p:cNvCxnSpPr>
          <p:nvPr/>
        </p:nvCxnSpPr>
        <p:spPr>
          <a:xfrm>
            <a:off x="3116510" y="1871836"/>
            <a:ext cx="0" cy="3187815"/>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cxnSp>
        <p:nvCxnSpPr>
          <p:cNvPr id="40" name="Straight Arrow Connector 39">
            <a:extLst>
              <a:ext uri="{FF2B5EF4-FFF2-40B4-BE49-F238E27FC236}">
                <a16:creationId xmlns:a16="http://schemas.microsoft.com/office/drawing/2014/main" id="{F938D99A-31A4-440C-A03D-66EB06235A97}"/>
              </a:ext>
            </a:extLst>
          </p:cNvPr>
          <p:cNvCxnSpPr>
            <a:cxnSpLocks/>
          </p:cNvCxnSpPr>
          <p:nvPr/>
        </p:nvCxnSpPr>
        <p:spPr>
          <a:xfrm>
            <a:off x="3116510" y="2509399"/>
            <a:ext cx="197142" cy="0"/>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cxnSp>
        <p:nvCxnSpPr>
          <p:cNvPr id="43" name="Straight Arrow Connector 42">
            <a:extLst>
              <a:ext uri="{FF2B5EF4-FFF2-40B4-BE49-F238E27FC236}">
                <a16:creationId xmlns:a16="http://schemas.microsoft.com/office/drawing/2014/main" id="{19338462-4A74-4945-936E-158B4C1887D4}"/>
              </a:ext>
            </a:extLst>
          </p:cNvPr>
          <p:cNvCxnSpPr>
            <a:cxnSpLocks/>
          </p:cNvCxnSpPr>
          <p:nvPr/>
        </p:nvCxnSpPr>
        <p:spPr>
          <a:xfrm>
            <a:off x="3116510" y="3146962"/>
            <a:ext cx="197142" cy="0"/>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cxnSp>
        <p:nvCxnSpPr>
          <p:cNvPr id="44" name="Straight Arrow Connector 43">
            <a:extLst>
              <a:ext uri="{FF2B5EF4-FFF2-40B4-BE49-F238E27FC236}">
                <a16:creationId xmlns:a16="http://schemas.microsoft.com/office/drawing/2014/main" id="{6F1EB402-C313-47D1-9034-1968B2910D40}"/>
              </a:ext>
            </a:extLst>
          </p:cNvPr>
          <p:cNvCxnSpPr>
            <a:cxnSpLocks/>
          </p:cNvCxnSpPr>
          <p:nvPr/>
        </p:nvCxnSpPr>
        <p:spPr>
          <a:xfrm>
            <a:off x="3116510" y="3784525"/>
            <a:ext cx="197142" cy="0"/>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cxnSp>
        <p:nvCxnSpPr>
          <p:cNvPr id="45" name="Straight Arrow Connector 44">
            <a:extLst>
              <a:ext uri="{FF2B5EF4-FFF2-40B4-BE49-F238E27FC236}">
                <a16:creationId xmlns:a16="http://schemas.microsoft.com/office/drawing/2014/main" id="{B89CEB26-865E-47B7-9683-27533EA9C141}"/>
              </a:ext>
            </a:extLst>
          </p:cNvPr>
          <p:cNvCxnSpPr>
            <a:cxnSpLocks/>
          </p:cNvCxnSpPr>
          <p:nvPr/>
        </p:nvCxnSpPr>
        <p:spPr>
          <a:xfrm>
            <a:off x="3116510" y="4420425"/>
            <a:ext cx="197142" cy="0"/>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cxnSp>
        <p:nvCxnSpPr>
          <p:cNvPr id="46" name="Straight Arrow Connector 45">
            <a:extLst>
              <a:ext uri="{FF2B5EF4-FFF2-40B4-BE49-F238E27FC236}">
                <a16:creationId xmlns:a16="http://schemas.microsoft.com/office/drawing/2014/main" id="{5A9AD5AA-E824-4F15-B03F-25AB8329A429}"/>
              </a:ext>
            </a:extLst>
          </p:cNvPr>
          <p:cNvCxnSpPr>
            <a:cxnSpLocks/>
          </p:cNvCxnSpPr>
          <p:nvPr/>
        </p:nvCxnSpPr>
        <p:spPr>
          <a:xfrm>
            <a:off x="3116510" y="5059651"/>
            <a:ext cx="197142" cy="0"/>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117838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EFE45686-6745-47D8-9FEA-3FE89C2ECBB2}"/>
              </a:ext>
            </a:extLst>
          </p:cNvPr>
          <p:cNvSpPr/>
          <p:nvPr/>
        </p:nvSpPr>
        <p:spPr>
          <a:xfrm>
            <a:off x="268448" y="1617691"/>
            <a:ext cx="2650921"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container IE</a:t>
            </a:r>
          </a:p>
        </p:txBody>
      </p:sp>
      <p:sp>
        <p:nvSpPr>
          <p:cNvPr id="13" name="Rectangle 12">
            <a:extLst>
              <a:ext uri="{FF2B5EF4-FFF2-40B4-BE49-F238E27FC236}">
                <a16:creationId xmlns:a16="http://schemas.microsoft.com/office/drawing/2014/main" id="{A92FD38A-3DCB-4EAA-BB4F-E9902AEA0622}"/>
              </a:ext>
            </a:extLst>
          </p:cNvPr>
          <p:cNvSpPr/>
          <p:nvPr/>
        </p:nvSpPr>
        <p:spPr>
          <a:xfrm>
            <a:off x="3313652" y="1617691"/>
            <a:ext cx="2718508"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device ID</a:t>
            </a:r>
          </a:p>
        </p:txBody>
      </p:sp>
      <p:sp>
        <p:nvSpPr>
          <p:cNvPr id="14" name="Rectangle 13">
            <a:extLst>
              <a:ext uri="{FF2B5EF4-FFF2-40B4-BE49-F238E27FC236}">
                <a16:creationId xmlns:a16="http://schemas.microsoft.com/office/drawing/2014/main" id="{2300FADA-0AB4-4EC3-B234-4EAE1C41EFD7}"/>
              </a:ext>
            </a:extLst>
          </p:cNvPr>
          <p:cNvSpPr/>
          <p:nvPr/>
        </p:nvSpPr>
        <p:spPr>
          <a:xfrm>
            <a:off x="3313652" y="2255254"/>
            <a:ext cx="2718508"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server address</a:t>
            </a:r>
          </a:p>
        </p:txBody>
      </p:sp>
      <p:sp>
        <p:nvSpPr>
          <p:cNvPr id="15" name="Rectangle 14">
            <a:extLst>
              <a:ext uri="{FF2B5EF4-FFF2-40B4-BE49-F238E27FC236}">
                <a16:creationId xmlns:a16="http://schemas.microsoft.com/office/drawing/2014/main" id="{572D885C-F92A-4AB0-A295-F179BC368DB5}"/>
              </a:ext>
            </a:extLst>
          </p:cNvPr>
          <p:cNvSpPr/>
          <p:nvPr/>
        </p:nvSpPr>
        <p:spPr>
          <a:xfrm>
            <a:off x="3313652" y="2892817"/>
            <a:ext cx="2718508"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response</a:t>
            </a:r>
          </a:p>
        </p:txBody>
      </p:sp>
      <p:sp>
        <p:nvSpPr>
          <p:cNvPr id="16" name="Rectangle 15">
            <a:extLst>
              <a:ext uri="{FF2B5EF4-FFF2-40B4-BE49-F238E27FC236}">
                <a16:creationId xmlns:a16="http://schemas.microsoft.com/office/drawing/2014/main" id="{FA62906B-0E92-4DE6-B918-839A271AEA00}"/>
              </a:ext>
            </a:extLst>
          </p:cNvPr>
          <p:cNvSpPr/>
          <p:nvPr/>
        </p:nvSpPr>
        <p:spPr>
          <a:xfrm>
            <a:off x="3313652" y="3530380"/>
            <a:ext cx="2718508"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payload type</a:t>
            </a:r>
          </a:p>
        </p:txBody>
      </p:sp>
      <p:sp>
        <p:nvSpPr>
          <p:cNvPr id="17" name="Rectangle 16">
            <a:extLst>
              <a:ext uri="{FF2B5EF4-FFF2-40B4-BE49-F238E27FC236}">
                <a16:creationId xmlns:a16="http://schemas.microsoft.com/office/drawing/2014/main" id="{FFEAF235-7B03-44BE-9847-091BCEED0F8D}"/>
              </a:ext>
            </a:extLst>
          </p:cNvPr>
          <p:cNvSpPr/>
          <p:nvPr/>
        </p:nvSpPr>
        <p:spPr>
          <a:xfrm>
            <a:off x="3313652" y="4167943"/>
            <a:ext cx="2718508"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pending indication</a:t>
            </a:r>
          </a:p>
        </p:txBody>
      </p:sp>
      <p:sp>
        <p:nvSpPr>
          <p:cNvPr id="18" name="Rectangle 17">
            <a:extLst>
              <a:ext uri="{FF2B5EF4-FFF2-40B4-BE49-F238E27FC236}">
                <a16:creationId xmlns:a16="http://schemas.microsoft.com/office/drawing/2014/main" id="{FC85CCAC-14AF-47BF-8095-47ACA9AE9D88}"/>
              </a:ext>
            </a:extLst>
          </p:cNvPr>
          <p:cNvSpPr/>
          <p:nvPr/>
        </p:nvSpPr>
        <p:spPr>
          <a:xfrm>
            <a:off x="3313652" y="4805506"/>
            <a:ext cx="2718508"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Service-level-AA payload</a:t>
            </a:r>
          </a:p>
        </p:txBody>
      </p:sp>
      <p:sp>
        <p:nvSpPr>
          <p:cNvPr id="19" name="Title 18">
            <a:extLst>
              <a:ext uri="{FF2B5EF4-FFF2-40B4-BE49-F238E27FC236}">
                <a16:creationId xmlns:a16="http://schemas.microsoft.com/office/drawing/2014/main" id="{6B6BDA13-2A8C-4A64-B947-FFD7992466A5}"/>
              </a:ext>
            </a:extLst>
          </p:cNvPr>
          <p:cNvSpPr>
            <a:spLocks noGrp="1"/>
          </p:cNvSpPr>
          <p:nvPr>
            <p:ph type="title"/>
          </p:nvPr>
        </p:nvSpPr>
        <p:spPr/>
        <p:txBody>
          <a:bodyPr/>
          <a:lstStyle/>
          <a:p>
            <a:r>
              <a:rPr lang="en-US" dirty="0"/>
              <a:t>Proposed coding of SLAC in C1-221248</a:t>
            </a:r>
          </a:p>
        </p:txBody>
      </p:sp>
      <p:sp>
        <p:nvSpPr>
          <p:cNvPr id="21" name="Rectangle 20">
            <a:extLst>
              <a:ext uri="{FF2B5EF4-FFF2-40B4-BE49-F238E27FC236}">
                <a16:creationId xmlns:a16="http://schemas.microsoft.com/office/drawing/2014/main" id="{8A907431-F678-4BD3-AAD3-9D24BA6C0035}"/>
              </a:ext>
            </a:extLst>
          </p:cNvPr>
          <p:cNvSpPr/>
          <p:nvPr/>
        </p:nvSpPr>
        <p:spPr>
          <a:xfrm>
            <a:off x="6526634" y="4461484"/>
            <a:ext cx="1803634"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UUAA payload</a:t>
            </a:r>
          </a:p>
        </p:txBody>
      </p:sp>
      <p:sp>
        <p:nvSpPr>
          <p:cNvPr id="22" name="Rectangle 21">
            <a:extLst>
              <a:ext uri="{FF2B5EF4-FFF2-40B4-BE49-F238E27FC236}">
                <a16:creationId xmlns:a16="http://schemas.microsoft.com/office/drawing/2014/main" id="{3F2B3674-2B1C-46F8-9FB5-8CBAD7D1AF1A}"/>
              </a:ext>
            </a:extLst>
          </p:cNvPr>
          <p:cNvSpPr/>
          <p:nvPr/>
        </p:nvSpPr>
        <p:spPr>
          <a:xfrm>
            <a:off x="6526634" y="5147648"/>
            <a:ext cx="1803634" cy="455189"/>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chemeClr val="tx1"/>
                </a:solidFill>
                <a:latin typeface="Microsoft Sans Serif"/>
                <a:cs typeface="Microsoft Sans Serif" panose="020B0604020202020204" pitchFamily="34" charset="0"/>
              </a:rPr>
              <a:t>C2 </a:t>
            </a:r>
            <a:r>
              <a:rPr lang="en-US" sz="1400" strike="sngStrike" dirty="0">
                <a:solidFill>
                  <a:srgbClr val="00B0F0"/>
                </a:solidFill>
                <a:latin typeface="Microsoft Sans Serif"/>
                <a:cs typeface="Microsoft Sans Serif" panose="020B0604020202020204" pitchFamily="34" charset="0"/>
              </a:rPr>
              <a:t>authorization</a:t>
            </a:r>
            <a:r>
              <a:rPr lang="en-US" sz="1400" dirty="0">
                <a:solidFill>
                  <a:schemeClr val="tx1"/>
                </a:solidFill>
                <a:latin typeface="Microsoft Sans Serif"/>
                <a:cs typeface="Microsoft Sans Serif" panose="020B0604020202020204" pitchFamily="34" charset="0"/>
              </a:rPr>
              <a:t> payload</a:t>
            </a:r>
          </a:p>
        </p:txBody>
      </p:sp>
      <p:sp>
        <p:nvSpPr>
          <p:cNvPr id="23" name="TextBox 22">
            <a:extLst>
              <a:ext uri="{FF2B5EF4-FFF2-40B4-BE49-F238E27FC236}">
                <a16:creationId xmlns:a16="http://schemas.microsoft.com/office/drawing/2014/main" id="{862A9CA3-E663-400E-9B84-001E65A14445}"/>
              </a:ext>
            </a:extLst>
          </p:cNvPr>
          <p:cNvSpPr txBox="1"/>
          <p:nvPr/>
        </p:nvSpPr>
        <p:spPr>
          <a:xfrm>
            <a:off x="6526634" y="3360756"/>
            <a:ext cx="2273416" cy="236347"/>
          </a:xfrm>
          <a:prstGeom prst="rect">
            <a:avLst/>
          </a:prstGeom>
        </p:spPr>
        <p:txBody>
          <a:bodyPr wrap="square" lIns="0" tIns="0" rIns="0" bIns="0" rtlCol="0">
            <a:spAutoFit/>
          </a:bodyPr>
          <a:lstStyle/>
          <a:p>
            <a:pPr algn="l">
              <a:lnSpc>
                <a:spcPct val="96000"/>
              </a:lnSpc>
            </a:pPr>
            <a:r>
              <a:rPr lang="en-US" sz="1600" dirty="0">
                <a:solidFill>
                  <a:schemeClr val="tx2"/>
                </a:solidFill>
                <a:latin typeface="Microsoft Sans Serif"/>
                <a:cs typeface="Microsoft Sans Serif" panose="020B0604020202020204" pitchFamily="34" charset="0"/>
              </a:rPr>
              <a:t>“UUAA payload”</a:t>
            </a:r>
          </a:p>
        </p:txBody>
      </p:sp>
      <p:sp>
        <p:nvSpPr>
          <p:cNvPr id="24" name="TextBox 23">
            <a:extLst>
              <a:ext uri="{FF2B5EF4-FFF2-40B4-BE49-F238E27FC236}">
                <a16:creationId xmlns:a16="http://schemas.microsoft.com/office/drawing/2014/main" id="{0F42B070-B06A-42FC-AE91-FF95F86C5F7C}"/>
              </a:ext>
            </a:extLst>
          </p:cNvPr>
          <p:cNvSpPr txBox="1"/>
          <p:nvPr/>
        </p:nvSpPr>
        <p:spPr>
          <a:xfrm>
            <a:off x="6526634" y="3845360"/>
            <a:ext cx="2835479" cy="236347"/>
          </a:xfrm>
          <a:prstGeom prst="rect">
            <a:avLst/>
          </a:prstGeom>
        </p:spPr>
        <p:txBody>
          <a:bodyPr wrap="square" lIns="0" tIns="0" rIns="0" bIns="0" rtlCol="0">
            <a:spAutoFit/>
          </a:bodyPr>
          <a:lstStyle/>
          <a:p>
            <a:pPr algn="l">
              <a:lnSpc>
                <a:spcPct val="96000"/>
              </a:lnSpc>
            </a:pPr>
            <a:r>
              <a:rPr lang="en-US" sz="1600" dirty="0">
                <a:solidFill>
                  <a:schemeClr val="tx2"/>
                </a:solidFill>
                <a:latin typeface="Microsoft Sans Serif"/>
                <a:cs typeface="Microsoft Sans Serif" panose="020B0604020202020204" pitchFamily="34" charset="0"/>
              </a:rPr>
              <a:t>“C2 </a:t>
            </a:r>
            <a:r>
              <a:rPr lang="en-US" sz="1600" strike="sngStrike" dirty="0">
                <a:solidFill>
                  <a:srgbClr val="00B0F0"/>
                </a:solidFill>
                <a:latin typeface="Microsoft Sans Serif"/>
                <a:cs typeface="Microsoft Sans Serif" panose="020B0604020202020204" pitchFamily="34" charset="0"/>
              </a:rPr>
              <a:t>authorization</a:t>
            </a:r>
            <a:r>
              <a:rPr lang="en-US" sz="1600" dirty="0">
                <a:solidFill>
                  <a:schemeClr val="tx2"/>
                </a:solidFill>
                <a:latin typeface="Microsoft Sans Serif"/>
                <a:cs typeface="Microsoft Sans Serif" panose="020B0604020202020204" pitchFamily="34" charset="0"/>
              </a:rPr>
              <a:t> payload”</a:t>
            </a:r>
          </a:p>
        </p:txBody>
      </p:sp>
      <p:sp>
        <p:nvSpPr>
          <p:cNvPr id="25" name="Rectangle 24">
            <a:extLst>
              <a:ext uri="{FF2B5EF4-FFF2-40B4-BE49-F238E27FC236}">
                <a16:creationId xmlns:a16="http://schemas.microsoft.com/office/drawing/2014/main" id="{1FB29943-6FD2-4847-9FDA-14FAC9A8731C}"/>
              </a:ext>
            </a:extLst>
          </p:cNvPr>
          <p:cNvSpPr/>
          <p:nvPr/>
        </p:nvSpPr>
        <p:spPr>
          <a:xfrm>
            <a:off x="9590757" y="5162748"/>
            <a:ext cx="2091655" cy="455189"/>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rgbClr val="00B0F0"/>
                </a:solidFill>
                <a:latin typeface="Microsoft Sans Serif"/>
                <a:cs typeface="Microsoft Sans Serif" panose="020B0604020202020204" pitchFamily="34" charset="0"/>
              </a:rPr>
              <a:t>C2 aviation payload(UL)</a:t>
            </a:r>
          </a:p>
        </p:txBody>
      </p:sp>
      <p:cxnSp>
        <p:nvCxnSpPr>
          <p:cNvPr id="30" name="Straight Arrow Connector 29">
            <a:extLst>
              <a:ext uri="{FF2B5EF4-FFF2-40B4-BE49-F238E27FC236}">
                <a16:creationId xmlns:a16="http://schemas.microsoft.com/office/drawing/2014/main" id="{19BB97CF-A5B8-4D8E-842F-8C5CC2BA89E3}"/>
              </a:ext>
            </a:extLst>
          </p:cNvPr>
          <p:cNvCxnSpPr>
            <a:stCxn id="16" idx="3"/>
            <a:endCxn id="23" idx="1"/>
          </p:cNvCxnSpPr>
          <p:nvPr/>
        </p:nvCxnSpPr>
        <p:spPr>
          <a:xfrm flipV="1">
            <a:off x="6032160" y="3478930"/>
            <a:ext cx="494474" cy="279045"/>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32" name="Straight Arrow Connector 31">
            <a:extLst>
              <a:ext uri="{FF2B5EF4-FFF2-40B4-BE49-F238E27FC236}">
                <a16:creationId xmlns:a16="http://schemas.microsoft.com/office/drawing/2014/main" id="{39FC3273-E590-4094-AB7D-73675AD2BE3A}"/>
              </a:ext>
            </a:extLst>
          </p:cNvPr>
          <p:cNvCxnSpPr>
            <a:stCxn id="16" idx="3"/>
            <a:endCxn id="24" idx="1"/>
          </p:cNvCxnSpPr>
          <p:nvPr/>
        </p:nvCxnSpPr>
        <p:spPr>
          <a:xfrm>
            <a:off x="6032160" y="3757975"/>
            <a:ext cx="494474" cy="205559"/>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33" name="Straight Arrow Connector 32">
            <a:extLst>
              <a:ext uri="{FF2B5EF4-FFF2-40B4-BE49-F238E27FC236}">
                <a16:creationId xmlns:a16="http://schemas.microsoft.com/office/drawing/2014/main" id="{BD839924-C061-4FE0-A08F-9786FF6159FF}"/>
              </a:ext>
            </a:extLst>
          </p:cNvPr>
          <p:cNvCxnSpPr>
            <a:cxnSpLocks/>
            <a:stCxn id="18" idx="3"/>
            <a:endCxn id="21" idx="1"/>
          </p:cNvCxnSpPr>
          <p:nvPr/>
        </p:nvCxnSpPr>
        <p:spPr>
          <a:xfrm flipV="1">
            <a:off x="6032160" y="4689079"/>
            <a:ext cx="494474" cy="344022"/>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958DE42A-392C-4362-A38A-DA6858D549C5}"/>
              </a:ext>
            </a:extLst>
          </p:cNvPr>
          <p:cNvCxnSpPr>
            <a:cxnSpLocks/>
            <a:stCxn id="18" idx="3"/>
            <a:endCxn id="22" idx="1"/>
          </p:cNvCxnSpPr>
          <p:nvPr/>
        </p:nvCxnSpPr>
        <p:spPr>
          <a:xfrm>
            <a:off x="6032160" y="5033101"/>
            <a:ext cx="494474" cy="342142"/>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39" name="Straight Arrow Connector 38">
            <a:extLst>
              <a:ext uri="{FF2B5EF4-FFF2-40B4-BE49-F238E27FC236}">
                <a16:creationId xmlns:a16="http://schemas.microsoft.com/office/drawing/2014/main" id="{83DC439E-91B7-4EF6-B018-6A793FBB908C}"/>
              </a:ext>
            </a:extLst>
          </p:cNvPr>
          <p:cNvCxnSpPr>
            <a:cxnSpLocks/>
            <a:stCxn id="22" idx="3"/>
            <a:endCxn id="25" idx="1"/>
          </p:cNvCxnSpPr>
          <p:nvPr/>
        </p:nvCxnSpPr>
        <p:spPr>
          <a:xfrm>
            <a:off x="8330268" y="5375243"/>
            <a:ext cx="1260489" cy="15100"/>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26" name="Straight Arrow Connector 25">
            <a:extLst>
              <a:ext uri="{FF2B5EF4-FFF2-40B4-BE49-F238E27FC236}">
                <a16:creationId xmlns:a16="http://schemas.microsoft.com/office/drawing/2014/main" id="{B644CDDC-6914-4663-999F-AE597D5C5C03}"/>
              </a:ext>
            </a:extLst>
          </p:cNvPr>
          <p:cNvCxnSpPr>
            <a:cxnSpLocks/>
          </p:cNvCxnSpPr>
          <p:nvPr/>
        </p:nvCxnSpPr>
        <p:spPr>
          <a:xfrm>
            <a:off x="2919369" y="1871837"/>
            <a:ext cx="394283" cy="0"/>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cxnSp>
        <p:nvCxnSpPr>
          <p:cNvPr id="28" name="Straight Arrow Connector 27">
            <a:extLst>
              <a:ext uri="{FF2B5EF4-FFF2-40B4-BE49-F238E27FC236}">
                <a16:creationId xmlns:a16="http://schemas.microsoft.com/office/drawing/2014/main" id="{6A856510-CC84-4181-A76D-D801E1F69604}"/>
              </a:ext>
            </a:extLst>
          </p:cNvPr>
          <p:cNvCxnSpPr>
            <a:cxnSpLocks/>
          </p:cNvCxnSpPr>
          <p:nvPr/>
        </p:nvCxnSpPr>
        <p:spPr>
          <a:xfrm>
            <a:off x="3116510" y="1871836"/>
            <a:ext cx="0" cy="3187815"/>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cxnSp>
        <p:nvCxnSpPr>
          <p:cNvPr id="29" name="Straight Arrow Connector 28">
            <a:extLst>
              <a:ext uri="{FF2B5EF4-FFF2-40B4-BE49-F238E27FC236}">
                <a16:creationId xmlns:a16="http://schemas.microsoft.com/office/drawing/2014/main" id="{3247E621-B629-4132-9821-9C803B588AD0}"/>
              </a:ext>
            </a:extLst>
          </p:cNvPr>
          <p:cNvCxnSpPr>
            <a:cxnSpLocks/>
          </p:cNvCxnSpPr>
          <p:nvPr/>
        </p:nvCxnSpPr>
        <p:spPr>
          <a:xfrm>
            <a:off x="3116510" y="2509399"/>
            <a:ext cx="197142" cy="0"/>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cxnSp>
        <p:nvCxnSpPr>
          <p:cNvPr id="31" name="Straight Arrow Connector 30">
            <a:extLst>
              <a:ext uri="{FF2B5EF4-FFF2-40B4-BE49-F238E27FC236}">
                <a16:creationId xmlns:a16="http://schemas.microsoft.com/office/drawing/2014/main" id="{A56306EF-E33B-422C-B9DF-C1BC64AC8C20}"/>
              </a:ext>
            </a:extLst>
          </p:cNvPr>
          <p:cNvCxnSpPr>
            <a:cxnSpLocks/>
          </p:cNvCxnSpPr>
          <p:nvPr/>
        </p:nvCxnSpPr>
        <p:spPr>
          <a:xfrm>
            <a:off x="3116510" y="3146962"/>
            <a:ext cx="197142" cy="0"/>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cxnSp>
        <p:nvCxnSpPr>
          <p:cNvPr id="34" name="Straight Arrow Connector 33">
            <a:extLst>
              <a:ext uri="{FF2B5EF4-FFF2-40B4-BE49-F238E27FC236}">
                <a16:creationId xmlns:a16="http://schemas.microsoft.com/office/drawing/2014/main" id="{CB70498F-8022-47DC-8518-4B4C8F8F90D9}"/>
              </a:ext>
            </a:extLst>
          </p:cNvPr>
          <p:cNvCxnSpPr>
            <a:cxnSpLocks/>
          </p:cNvCxnSpPr>
          <p:nvPr/>
        </p:nvCxnSpPr>
        <p:spPr>
          <a:xfrm>
            <a:off x="3116510" y="3784525"/>
            <a:ext cx="197142" cy="0"/>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cxnSp>
        <p:nvCxnSpPr>
          <p:cNvPr id="35" name="Straight Arrow Connector 34">
            <a:extLst>
              <a:ext uri="{FF2B5EF4-FFF2-40B4-BE49-F238E27FC236}">
                <a16:creationId xmlns:a16="http://schemas.microsoft.com/office/drawing/2014/main" id="{C8854102-E336-4D9F-B199-6243E621106E}"/>
              </a:ext>
            </a:extLst>
          </p:cNvPr>
          <p:cNvCxnSpPr>
            <a:cxnSpLocks/>
          </p:cNvCxnSpPr>
          <p:nvPr/>
        </p:nvCxnSpPr>
        <p:spPr>
          <a:xfrm>
            <a:off x="3116510" y="4420425"/>
            <a:ext cx="197142" cy="0"/>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cxnSp>
        <p:nvCxnSpPr>
          <p:cNvPr id="37" name="Straight Arrow Connector 36">
            <a:extLst>
              <a:ext uri="{FF2B5EF4-FFF2-40B4-BE49-F238E27FC236}">
                <a16:creationId xmlns:a16="http://schemas.microsoft.com/office/drawing/2014/main" id="{D5E4A61F-3361-4A34-8A04-E69E4C005355}"/>
              </a:ext>
            </a:extLst>
          </p:cNvPr>
          <p:cNvCxnSpPr>
            <a:cxnSpLocks/>
          </p:cNvCxnSpPr>
          <p:nvPr/>
        </p:nvCxnSpPr>
        <p:spPr>
          <a:xfrm>
            <a:off x="3116510" y="5059651"/>
            <a:ext cx="197142" cy="0"/>
          </a:xfrm>
          <a:prstGeom prst="straightConnector1">
            <a:avLst/>
          </a:prstGeom>
          <a:ln>
            <a:headEnd type="none" w="sm" len="sm"/>
            <a:tailEnd type="none"/>
          </a:ln>
        </p:spPr>
        <p:style>
          <a:lnRef idx="1">
            <a:schemeClr val="dk1"/>
          </a:lnRef>
          <a:fillRef idx="0">
            <a:schemeClr val="dk1"/>
          </a:fillRef>
          <a:effectRef idx="0">
            <a:schemeClr val="dk1"/>
          </a:effectRef>
          <a:fontRef idx="minor">
            <a:schemeClr val="tx1"/>
          </a:fontRef>
        </p:style>
      </p:cxnSp>
      <p:sp>
        <p:nvSpPr>
          <p:cNvPr id="38" name="Subtitle 7">
            <a:extLst>
              <a:ext uri="{FF2B5EF4-FFF2-40B4-BE49-F238E27FC236}">
                <a16:creationId xmlns:a16="http://schemas.microsoft.com/office/drawing/2014/main" id="{967536BA-D1AB-436A-B7C4-B89A0BABCF6E}"/>
              </a:ext>
            </a:extLst>
          </p:cNvPr>
          <p:cNvSpPr>
            <a:spLocks noGrp="1"/>
          </p:cNvSpPr>
          <p:nvPr>
            <p:ph type="subTitle" idx="1"/>
          </p:nvPr>
        </p:nvSpPr>
        <p:spPr>
          <a:xfrm>
            <a:off x="494189" y="1088135"/>
            <a:ext cx="11188223" cy="274320"/>
          </a:xfrm>
        </p:spPr>
        <p:txBody>
          <a:bodyPr/>
          <a:lstStyle/>
          <a:p>
            <a:r>
              <a:rPr lang="en-US" dirty="0"/>
              <a:t>Change part in </a:t>
            </a:r>
            <a:r>
              <a:rPr lang="en-US" dirty="0">
                <a:solidFill>
                  <a:srgbClr val="00B0F0"/>
                </a:solidFill>
              </a:rPr>
              <a:t>BLUE</a:t>
            </a:r>
          </a:p>
        </p:txBody>
      </p:sp>
      <p:sp>
        <p:nvSpPr>
          <p:cNvPr id="40" name="Rectangle 39">
            <a:extLst>
              <a:ext uri="{FF2B5EF4-FFF2-40B4-BE49-F238E27FC236}">
                <a16:creationId xmlns:a16="http://schemas.microsoft.com/office/drawing/2014/main" id="{77C1128E-22C5-45A6-BD0F-D47364705463}"/>
              </a:ext>
            </a:extLst>
          </p:cNvPr>
          <p:cNvSpPr/>
          <p:nvPr/>
        </p:nvSpPr>
        <p:spPr>
          <a:xfrm>
            <a:off x="9590757" y="5789949"/>
            <a:ext cx="2091655" cy="455189"/>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rgbClr val="00B0F0"/>
                </a:solidFill>
                <a:latin typeface="Microsoft Sans Serif"/>
                <a:cs typeface="Microsoft Sans Serif" panose="020B0604020202020204" pitchFamily="34" charset="0"/>
              </a:rPr>
              <a:t>C2 authorization payload(DL)</a:t>
            </a:r>
          </a:p>
        </p:txBody>
      </p:sp>
      <p:cxnSp>
        <p:nvCxnSpPr>
          <p:cNvPr id="41" name="Straight Arrow Connector 40">
            <a:extLst>
              <a:ext uri="{FF2B5EF4-FFF2-40B4-BE49-F238E27FC236}">
                <a16:creationId xmlns:a16="http://schemas.microsoft.com/office/drawing/2014/main" id="{D940D78F-0BD9-4276-B72B-AF04B8CA0EC2}"/>
              </a:ext>
            </a:extLst>
          </p:cNvPr>
          <p:cNvCxnSpPr>
            <a:cxnSpLocks/>
            <a:stCxn id="22" idx="3"/>
            <a:endCxn id="40" idx="1"/>
          </p:cNvCxnSpPr>
          <p:nvPr/>
        </p:nvCxnSpPr>
        <p:spPr>
          <a:xfrm>
            <a:off x="8330268" y="5375243"/>
            <a:ext cx="1260489" cy="642301"/>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42" name="Straight Arrow Connector 41">
            <a:extLst>
              <a:ext uri="{FF2B5EF4-FFF2-40B4-BE49-F238E27FC236}">
                <a16:creationId xmlns:a16="http://schemas.microsoft.com/office/drawing/2014/main" id="{E89B707D-B9D1-4A8C-8122-CB730D58880C}"/>
              </a:ext>
            </a:extLst>
          </p:cNvPr>
          <p:cNvCxnSpPr>
            <a:cxnSpLocks/>
            <a:stCxn id="21" idx="3"/>
            <a:endCxn id="45" idx="1"/>
          </p:cNvCxnSpPr>
          <p:nvPr/>
        </p:nvCxnSpPr>
        <p:spPr>
          <a:xfrm flipV="1">
            <a:off x="8330268" y="4134447"/>
            <a:ext cx="1252279" cy="554632"/>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43" name="Straight Arrow Connector 42">
            <a:extLst>
              <a:ext uri="{FF2B5EF4-FFF2-40B4-BE49-F238E27FC236}">
                <a16:creationId xmlns:a16="http://schemas.microsoft.com/office/drawing/2014/main" id="{BED4C11C-7591-4776-A3C7-803D20597CD2}"/>
              </a:ext>
            </a:extLst>
          </p:cNvPr>
          <p:cNvCxnSpPr>
            <a:cxnSpLocks/>
            <a:stCxn id="21" idx="3"/>
            <a:endCxn id="46" idx="1"/>
          </p:cNvCxnSpPr>
          <p:nvPr/>
        </p:nvCxnSpPr>
        <p:spPr>
          <a:xfrm>
            <a:off x="8330268" y="4689079"/>
            <a:ext cx="1252279" cy="106152"/>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sp>
        <p:nvSpPr>
          <p:cNvPr id="45" name="Rectangle 44">
            <a:extLst>
              <a:ext uri="{FF2B5EF4-FFF2-40B4-BE49-F238E27FC236}">
                <a16:creationId xmlns:a16="http://schemas.microsoft.com/office/drawing/2014/main" id="{2D6A6133-0156-4FF8-A180-1526B2C68256}"/>
              </a:ext>
            </a:extLst>
          </p:cNvPr>
          <p:cNvSpPr/>
          <p:nvPr/>
        </p:nvSpPr>
        <p:spPr>
          <a:xfrm>
            <a:off x="9582547" y="3906852"/>
            <a:ext cx="2091655" cy="455189"/>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rgbClr val="00B0F0"/>
                </a:solidFill>
                <a:latin typeface="Microsoft Sans Serif"/>
                <a:cs typeface="Microsoft Sans Serif" panose="020B0604020202020204" pitchFamily="34" charset="0"/>
              </a:rPr>
              <a:t>UUAA aviation payload(UL)</a:t>
            </a:r>
          </a:p>
        </p:txBody>
      </p:sp>
      <p:sp>
        <p:nvSpPr>
          <p:cNvPr id="46" name="Rectangle 45">
            <a:extLst>
              <a:ext uri="{FF2B5EF4-FFF2-40B4-BE49-F238E27FC236}">
                <a16:creationId xmlns:a16="http://schemas.microsoft.com/office/drawing/2014/main" id="{059014CC-47AD-4096-9A3C-F08E1960C246}"/>
              </a:ext>
            </a:extLst>
          </p:cNvPr>
          <p:cNvSpPr/>
          <p:nvPr/>
        </p:nvSpPr>
        <p:spPr>
          <a:xfrm>
            <a:off x="9582547" y="4567636"/>
            <a:ext cx="2091655" cy="455189"/>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400" dirty="0">
                <a:solidFill>
                  <a:srgbClr val="00B0F0"/>
                </a:solidFill>
                <a:latin typeface="Microsoft Sans Serif"/>
                <a:cs typeface="Microsoft Sans Serif" panose="020B0604020202020204" pitchFamily="34" charset="0"/>
              </a:rPr>
              <a:t>UUAA authorization payload(UL)</a:t>
            </a:r>
          </a:p>
        </p:txBody>
      </p:sp>
      <p:sp>
        <p:nvSpPr>
          <p:cNvPr id="51" name="TextBox 50">
            <a:extLst>
              <a:ext uri="{FF2B5EF4-FFF2-40B4-BE49-F238E27FC236}">
                <a16:creationId xmlns:a16="http://schemas.microsoft.com/office/drawing/2014/main" id="{C44D5816-692A-4287-9E38-423549EB8421}"/>
              </a:ext>
            </a:extLst>
          </p:cNvPr>
          <p:cNvSpPr txBox="1"/>
          <p:nvPr/>
        </p:nvSpPr>
        <p:spPr>
          <a:xfrm>
            <a:off x="8465268" y="939894"/>
            <a:ext cx="3571913" cy="1181734"/>
          </a:xfrm>
          <a:prstGeom prst="rect">
            <a:avLst/>
          </a:prstGeom>
          <a:ln w="19050">
            <a:solidFill>
              <a:srgbClr val="00B0F0"/>
            </a:solidFill>
          </a:ln>
        </p:spPr>
        <p:txBody>
          <a:bodyPr wrap="square" lIns="0" tIns="0" rIns="0" bIns="0" rtlCol="0">
            <a:spAutoFit/>
          </a:bodyPr>
          <a:lstStyle/>
          <a:p>
            <a:pPr algn="l">
              <a:lnSpc>
                <a:spcPct val="96000"/>
              </a:lnSpc>
            </a:pPr>
            <a:r>
              <a:rPr lang="en-US" sz="1600" dirty="0">
                <a:solidFill>
                  <a:schemeClr val="tx2"/>
                </a:solidFill>
                <a:latin typeface="Microsoft Sans Serif"/>
                <a:cs typeface="Microsoft Sans Serif" panose="020B0604020202020204" pitchFamily="34" charset="0"/>
              </a:rPr>
              <a:t>C2 aviation payload will include </a:t>
            </a:r>
          </a:p>
          <a:p>
            <a:pPr algn="l">
              <a:lnSpc>
                <a:spcPct val="96000"/>
              </a:lnSpc>
            </a:pPr>
            <a:r>
              <a:rPr lang="en-US" sz="1600" dirty="0">
                <a:solidFill>
                  <a:schemeClr val="tx2"/>
                </a:solidFill>
                <a:latin typeface="Microsoft Sans Serif"/>
                <a:cs typeface="Microsoft Sans Serif" panose="020B0604020202020204" pitchFamily="34" charset="0"/>
              </a:rPr>
              <a:t>- UAV-C pairing info, </a:t>
            </a:r>
          </a:p>
          <a:p>
            <a:pPr algn="l">
              <a:lnSpc>
                <a:spcPct val="96000"/>
              </a:lnSpc>
            </a:pPr>
            <a:r>
              <a:rPr lang="en-US" sz="1600" dirty="0">
                <a:solidFill>
                  <a:schemeClr val="tx2"/>
                </a:solidFill>
                <a:latin typeface="Microsoft Sans Serif"/>
                <a:cs typeface="Microsoft Sans Serif" panose="020B0604020202020204" pitchFamily="34" charset="0"/>
              </a:rPr>
              <a:t>- Flight auth info, </a:t>
            </a:r>
          </a:p>
          <a:p>
            <a:pPr algn="l">
              <a:lnSpc>
                <a:spcPct val="96000"/>
              </a:lnSpc>
            </a:pPr>
            <a:r>
              <a:rPr lang="en-US" sz="1600" dirty="0">
                <a:solidFill>
                  <a:schemeClr val="tx2"/>
                </a:solidFill>
                <a:latin typeface="Microsoft Sans Serif"/>
                <a:cs typeface="Microsoft Sans Serif" panose="020B0604020202020204" pitchFamily="34" charset="0"/>
              </a:rPr>
              <a:t>- C2 authorization info</a:t>
            </a:r>
          </a:p>
          <a:p>
            <a:pPr algn="l">
              <a:lnSpc>
                <a:spcPct val="96000"/>
              </a:lnSpc>
            </a:pPr>
            <a:r>
              <a:rPr lang="en-US" sz="1600" dirty="0">
                <a:solidFill>
                  <a:schemeClr val="tx2"/>
                </a:solidFill>
                <a:latin typeface="Microsoft Sans Serif"/>
                <a:cs typeface="Microsoft Sans Serif" panose="020B0604020202020204" pitchFamily="34" charset="0"/>
              </a:rPr>
              <a:t>which are transparent to NAS</a:t>
            </a:r>
          </a:p>
        </p:txBody>
      </p:sp>
      <p:sp>
        <p:nvSpPr>
          <p:cNvPr id="52" name="TextBox 51">
            <a:extLst>
              <a:ext uri="{FF2B5EF4-FFF2-40B4-BE49-F238E27FC236}">
                <a16:creationId xmlns:a16="http://schemas.microsoft.com/office/drawing/2014/main" id="{E9211D92-3F2A-4365-817A-35454AA3BCEB}"/>
              </a:ext>
            </a:extLst>
          </p:cNvPr>
          <p:cNvSpPr txBox="1"/>
          <p:nvPr/>
        </p:nvSpPr>
        <p:spPr>
          <a:xfrm>
            <a:off x="8465268" y="2185637"/>
            <a:ext cx="3571913" cy="1181734"/>
          </a:xfrm>
          <a:prstGeom prst="rect">
            <a:avLst/>
          </a:prstGeom>
          <a:ln w="19050">
            <a:solidFill>
              <a:srgbClr val="00B0F0"/>
            </a:solidFill>
          </a:ln>
        </p:spPr>
        <p:txBody>
          <a:bodyPr wrap="square" lIns="0" tIns="0" rIns="0" bIns="0" rtlCol="0">
            <a:spAutoFit/>
          </a:bodyPr>
          <a:lstStyle/>
          <a:p>
            <a:pPr algn="l">
              <a:lnSpc>
                <a:spcPct val="96000"/>
              </a:lnSpc>
            </a:pPr>
            <a:r>
              <a:rPr lang="en-US" sz="1600" dirty="0">
                <a:solidFill>
                  <a:schemeClr val="tx2"/>
                </a:solidFill>
                <a:latin typeface="Microsoft Sans Serif"/>
                <a:cs typeface="Microsoft Sans Serif" panose="020B0604020202020204" pitchFamily="34" charset="0"/>
              </a:rPr>
              <a:t>C2 authorization parameter will include</a:t>
            </a:r>
          </a:p>
          <a:p>
            <a:pPr algn="l">
              <a:lnSpc>
                <a:spcPct val="96000"/>
              </a:lnSpc>
            </a:pPr>
            <a:r>
              <a:rPr lang="en-US" sz="1600" dirty="0">
                <a:solidFill>
                  <a:schemeClr val="tx2"/>
                </a:solidFill>
                <a:latin typeface="Microsoft Sans Serif"/>
                <a:cs typeface="Microsoft Sans Serif" panose="020B0604020202020204" pitchFamily="34" charset="0"/>
              </a:rPr>
              <a:t>- UAV-C IP address</a:t>
            </a:r>
          </a:p>
          <a:p>
            <a:pPr algn="l">
              <a:lnSpc>
                <a:spcPct val="96000"/>
              </a:lnSpc>
            </a:pPr>
            <a:r>
              <a:rPr lang="en-US" sz="1600" dirty="0">
                <a:solidFill>
                  <a:schemeClr val="tx2"/>
                </a:solidFill>
                <a:latin typeface="Microsoft Sans Serif"/>
                <a:cs typeface="Microsoft Sans Serif" panose="020B0604020202020204" pitchFamily="34" charset="0"/>
              </a:rPr>
              <a:t>- C2 authorization result</a:t>
            </a:r>
          </a:p>
          <a:p>
            <a:pPr algn="l">
              <a:lnSpc>
                <a:spcPct val="96000"/>
              </a:lnSpc>
            </a:pPr>
            <a:r>
              <a:rPr lang="en-US" sz="1600" dirty="0">
                <a:solidFill>
                  <a:schemeClr val="tx2"/>
                </a:solidFill>
                <a:latin typeface="Microsoft Sans Serif"/>
                <a:cs typeface="Microsoft Sans Serif" panose="020B0604020202020204" pitchFamily="34" charset="0"/>
              </a:rPr>
              <a:t>- C2 session security info</a:t>
            </a:r>
          </a:p>
          <a:p>
            <a:pPr>
              <a:lnSpc>
                <a:spcPct val="96000"/>
              </a:lnSpc>
            </a:pPr>
            <a:r>
              <a:rPr lang="en-US" sz="1600" dirty="0">
                <a:solidFill>
                  <a:schemeClr val="tx2"/>
                </a:solidFill>
                <a:latin typeface="Microsoft Sans Serif"/>
                <a:cs typeface="Microsoft Sans Serif" panose="020B0604020202020204" pitchFamily="34" charset="0"/>
              </a:rPr>
              <a:t>which are transparent to NAS</a:t>
            </a:r>
          </a:p>
        </p:txBody>
      </p:sp>
      <p:sp>
        <p:nvSpPr>
          <p:cNvPr id="44" name="TextBox 43">
            <a:extLst>
              <a:ext uri="{FF2B5EF4-FFF2-40B4-BE49-F238E27FC236}">
                <a16:creationId xmlns:a16="http://schemas.microsoft.com/office/drawing/2014/main" id="{3E65868A-2BA2-4BC2-BFE4-F1D0AABC27F0}"/>
              </a:ext>
            </a:extLst>
          </p:cNvPr>
          <p:cNvSpPr txBox="1"/>
          <p:nvPr/>
        </p:nvSpPr>
        <p:spPr>
          <a:xfrm>
            <a:off x="6362394" y="5702144"/>
            <a:ext cx="2273416" cy="177293"/>
          </a:xfrm>
          <a:prstGeom prst="rect">
            <a:avLst/>
          </a:prstGeom>
        </p:spPr>
        <p:txBody>
          <a:bodyPr wrap="square" lIns="0" tIns="0" rIns="0" bIns="0" rtlCol="0">
            <a:spAutoFit/>
          </a:bodyPr>
          <a:lstStyle/>
          <a:p>
            <a:pPr algn="l">
              <a:lnSpc>
                <a:spcPct val="96000"/>
              </a:lnSpc>
            </a:pPr>
            <a:r>
              <a:rPr lang="en-US" sz="1200" dirty="0">
                <a:solidFill>
                  <a:schemeClr val="tx2"/>
                </a:solidFill>
                <a:latin typeface="Microsoft Sans Serif"/>
                <a:cs typeface="Microsoft Sans Serif" panose="020B0604020202020204" pitchFamily="34" charset="0"/>
              </a:rPr>
              <a:t>Or </a:t>
            </a:r>
            <a:r>
              <a:rPr lang="en-US" sz="1200" dirty="0">
                <a:solidFill>
                  <a:srgbClr val="00B0F0"/>
                </a:solidFill>
                <a:latin typeface="Microsoft Sans Serif"/>
                <a:cs typeface="Microsoft Sans Serif" panose="020B0604020202020204" pitchFamily="34" charset="0"/>
              </a:rPr>
              <a:t>C2 communication payload</a:t>
            </a:r>
          </a:p>
        </p:txBody>
      </p:sp>
      <p:sp>
        <p:nvSpPr>
          <p:cNvPr id="47" name="TextBox 46">
            <a:extLst>
              <a:ext uri="{FF2B5EF4-FFF2-40B4-BE49-F238E27FC236}">
                <a16:creationId xmlns:a16="http://schemas.microsoft.com/office/drawing/2014/main" id="{95E1C5B5-D00F-495A-864D-B385D6A6ADFC}"/>
              </a:ext>
            </a:extLst>
          </p:cNvPr>
          <p:cNvSpPr txBox="1"/>
          <p:nvPr/>
        </p:nvSpPr>
        <p:spPr>
          <a:xfrm>
            <a:off x="9491666" y="5507898"/>
            <a:ext cx="2273416" cy="177293"/>
          </a:xfrm>
          <a:prstGeom prst="rect">
            <a:avLst/>
          </a:prstGeom>
        </p:spPr>
        <p:txBody>
          <a:bodyPr wrap="square" lIns="0" tIns="0" rIns="0" bIns="0" rtlCol="0">
            <a:spAutoFit/>
          </a:bodyPr>
          <a:lstStyle/>
          <a:p>
            <a:pPr algn="ctr">
              <a:lnSpc>
                <a:spcPct val="96000"/>
              </a:lnSpc>
            </a:pPr>
            <a:r>
              <a:rPr lang="en-US" sz="1200" dirty="0">
                <a:solidFill>
                  <a:schemeClr val="tx2"/>
                </a:solidFill>
                <a:latin typeface="Microsoft Sans Serif"/>
                <a:cs typeface="Microsoft Sans Serif" panose="020B0604020202020204" pitchFamily="34" charset="0"/>
              </a:rPr>
              <a:t>Not visible to NAS</a:t>
            </a:r>
            <a:endParaRPr lang="en-US" sz="1200" dirty="0">
              <a:solidFill>
                <a:srgbClr val="00B0F0"/>
              </a:solidFill>
              <a:latin typeface="Microsoft Sans Serif"/>
              <a:cs typeface="Microsoft Sans Serif" panose="020B0604020202020204" pitchFamily="34" charset="0"/>
            </a:endParaRPr>
          </a:p>
        </p:txBody>
      </p:sp>
      <p:sp>
        <p:nvSpPr>
          <p:cNvPr id="48" name="TextBox 47">
            <a:extLst>
              <a:ext uri="{FF2B5EF4-FFF2-40B4-BE49-F238E27FC236}">
                <a16:creationId xmlns:a16="http://schemas.microsoft.com/office/drawing/2014/main" id="{FEF3E8BF-6D0B-4BC8-B282-BF5D6C576118}"/>
              </a:ext>
            </a:extLst>
          </p:cNvPr>
          <p:cNvSpPr txBox="1"/>
          <p:nvPr/>
        </p:nvSpPr>
        <p:spPr>
          <a:xfrm>
            <a:off x="9491666" y="6217278"/>
            <a:ext cx="2273416" cy="177293"/>
          </a:xfrm>
          <a:prstGeom prst="rect">
            <a:avLst/>
          </a:prstGeom>
        </p:spPr>
        <p:txBody>
          <a:bodyPr wrap="square" lIns="0" tIns="0" rIns="0" bIns="0" rtlCol="0">
            <a:spAutoFit/>
          </a:bodyPr>
          <a:lstStyle/>
          <a:p>
            <a:pPr algn="ctr">
              <a:lnSpc>
                <a:spcPct val="96000"/>
              </a:lnSpc>
            </a:pPr>
            <a:r>
              <a:rPr lang="en-US" sz="1200" dirty="0">
                <a:solidFill>
                  <a:schemeClr val="tx2"/>
                </a:solidFill>
                <a:latin typeface="Microsoft Sans Serif"/>
                <a:cs typeface="Microsoft Sans Serif" panose="020B0604020202020204" pitchFamily="34" charset="0"/>
              </a:rPr>
              <a:t>Not visible to NAS</a:t>
            </a:r>
            <a:endParaRPr lang="en-US" sz="1200" dirty="0">
              <a:solidFill>
                <a:srgbClr val="00B0F0"/>
              </a:solidFill>
              <a:latin typeface="Microsoft Sans Serif"/>
              <a:cs typeface="Microsoft Sans Serif" panose="020B0604020202020204" pitchFamily="34" charset="0"/>
            </a:endParaRPr>
          </a:p>
        </p:txBody>
      </p:sp>
      <p:sp>
        <p:nvSpPr>
          <p:cNvPr id="49" name="TextBox 48">
            <a:extLst>
              <a:ext uri="{FF2B5EF4-FFF2-40B4-BE49-F238E27FC236}">
                <a16:creationId xmlns:a16="http://schemas.microsoft.com/office/drawing/2014/main" id="{91C89076-69E1-4CE2-9D63-A8FAF269EF4E}"/>
              </a:ext>
            </a:extLst>
          </p:cNvPr>
          <p:cNvSpPr txBox="1"/>
          <p:nvPr/>
        </p:nvSpPr>
        <p:spPr>
          <a:xfrm>
            <a:off x="9442283" y="4986558"/>
            <a:ext cx="2273416" cy="177293"/>
          </a:xfrm>
          <a:prstGeom prst="rect">
            <a:avLst/>
          </a:prstGeom>
        </p:spPr>
        <p:txBody>
          <a:bodyPr wrap="square" lIns="0" tIns="0" rIns="0" bIns="0" rtlCol="0">
            <a:spAutoFit/>
          </a:bodyPr>
          <a:lstStyle/>
          <a:p>
            <a:pPr algn="ctr">
              <a:lnSpc>
                <a:spcPct val="96000"/>
              </a:lnSpc>
            </a:pPr>
            <a:r>
              <a:rPr lang="en-US" sz="1200" dirty="0">
                <a:solidFill>
                  <a:schemeClr val="tx2"/>
                </a:solidFill>
                <a:latin typeface="Microsoft Sans Serif"/>
                <a:cs typeface="Microsoft Sans Serif" panose="020B0604020202020204" pitchFamily="34" charset="0"/>
              </a:rPr>
              <a:t>Not visible to NAS</a:t>
            </a:r>
            <a:endParaRPr lang="en-US" sz="1200" dirty="0">
              <a:solidFill>
                <a:srgbClr val="00B0F0"/>
              </a:solidFill>
              <a:latin typeface="Microsoft Sans Serif"/>
              <a:cs typeface="Microsoft Sans Serif" panose="020B0604020202020204" pitchFamily="34" charset="0"/>
            </a:endParaRPr>
          </a:p>
        </p:txBody>
      </p:sp>
      <p:sp>
        <p:nvSpPr>
          <p:cNvPr id="50" name="TextBox 49">
            <a:extLst>
              <a:ext uri="{FF2B5EF4-FFF2-40B4-BE49-F238E27FC236}">
                <a16:creationId xmlns:a16="http://schemas.microsoft.com/office/drawing/2014/main" id="{DD7BFE0C-956A-493C-ADD4-006D4A8F9BD3}"/>
              </a:ext>
            </a:extLst>
          </p:cNvPr>
          <p:cNvSpPr txBox="1"/>
          <p:nvPr/>
        </p:nvSpPr>
        <p:spPr>
          <a:xfrm>
            <a:off x="9499876" y="4336662"/>
            <a:ext cx="2273416" cy="177293"/>
          </a:xfrm>
          <a:prstGeom prst="rect">
            <a:avLst/>
          </a:prstGeom>
        </p:spPr>
        <p:txBody>
          <a:bodyPr wrap="square" lIns="0" tIns="0" rIns="0" bIns="0" rtlCol="0">
            <a:spAutoFit/>
          </a:bodyPr>
          <a:lstStyle/>
          <a:p>
            <a:pPr algn="ctr">
              <a:lnSpc>
                <a:spcPct val="96000"/>
              </a:lnSpc>
            </a:pPr>
            <a:r>
              <a:rPr lang="en-US" sz="1200" dirty="0">
                <a:solidFill>
                  <a:schemeClr val="tx2"/>
                </a:solidFill>
                <a:latin typeface="Microsoft Sans Serif"/>
                <a:cs typeface="Microsoft Sans Serif" panose="020B0604020202020204" pitchFamily="34" charset="0"/>
              </a:rPr>
              <a:t>Not visible to NAS</a:t>
            </a:r>
            <a:endParaRPr lang="en-US" sz="1200" dirty="0">
              <a:solidFill>
                <a:srgbClr val="00B0F0"/>
              </a:solidFill>
              <a:latin typeface="Microsoft Sans Serif"/>
              <a:cs typeface="Microsoft Sans Serif" panose="020B0604020202020204" pitchFamily="34" charset="0"/>
            </a:endParaRPr>
          </a:p>
        </p:txBody>
      </p:sp>
    </p:spTree>
    <p:extLst>
      <p:ext uri="{BB962C8B-B14F-4D97-AF65-F5344CB8AC3E}">
        <p14:creationId xmlns:p14="http://schemas.microsoft.com/office/powerpoint/2010/main" val="2262153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Qualcomm Executive External">
  <a:themeElements>
    <a:clrScheme name="Custom 214">
      <a:dk1>
        <a:srgbClr val="13171F"/>
      </a:dk1>
      <a:lt1>
        <a:srgbClr val="F7F8FA"/>
      </a:lt1>
      <a:dk2>
        <a:srgbClr val="0E283C"/>
      </a:dk2>
      <a:lt2>
        <a:srgbClr val="E04F4F"/>
      </a:lt2>
      <a:accent1>
        <a:srgbClr val="2853DC"/>
      </a:accent1>
      <a:accent2>
        <a:srgbClr val="7BA0FF"/>
      </a:accent2>
      <a:accent3>
        <a:srgbClr val="39A3B5"/>
      </a:accent3>
      <a:accent4>
        <a:srgbClr val="82CBD7"/>
      </a:accent4>
      <a:accent5>
        <a:srgbClr val="445776"/>
      </a:accent5>
      <a:accent6>
        <a:srgbClr val="ACBACF"/>
      </a:accent6>
      <a:hlink>
        <a:srgbClr val="3253DC"/>
      </a:hlink>
      <a:folHlink>
        <a:srgbClr val="7BA0FF"/>
      </a:folHlink>
    </a:clrScheme>
    <a:fontScheme name="Qualcomm">
      <a:majorFont>
        <a:latin typeface="Microsoft Sans Serif"/>
        <a:ea typeface=""/>
        <a:cs typeface=""/>
      </a:majorFont>
      <a:minorFont>
        <a:latin typeface="Microsoft Sans Serif"/>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lnSpc>
            <a:spcPct val="96000"/>
          </a:lnSpc>
          <a:defRPr dirty="0" err="1">
            <a:solidFill>
              <a:schemeClr val="bg1"/>
            </a:solidFill>
            <a:latin typeface="Microsoft Sans Serif"/>
            <a:cs typeface="Microsoft Sans Serif"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ap="rnd">
          <a:solidFill>
            <a:schemeClr val="accent6">
              <a:lumMod val="60000"/>
              <a:lumOff val="40000"/>
            </a:schemeClr>
          </a:solidFill>
          <a:round/>
          <a:headEnd type="none" w="sm" len="sm"/>
          <a:tailEnd type="none" w="sm" len="sm"/>
        </a:ln>
      </a:spPr>
      <a:bodyPr/>
      <a:lstStyle/>
      <a:style>
        <a:lnRef idx="1">
          <a:schemeClr val="accent1"/>
        </a:lnRef>
        <a:fillRef idx="0">
          <a:schemeClr val="accent1"/>
        </a:fillRef>
        <a:effectRef idx="0">
          <a:schemeClr val="accent1"/>
        </a:effectRef>
        <a:fontRef idx="minor">
          <a:schemeClr val="tx1"/>
        </a:fontRef>
      </a:style>
    </a:lnDef>
    <a:txDef>
      <a:spPr/>
      <a:bodyPr wrap="square" lIns="0" tIns="0" rIns="0" bIns="0" rtlCol="0">
        <a:spAutoFit/>
      </a:bodyPr>
      <a:lstStyle>
        <a:defPPr algn="l">
          <a:lnSpc>
            <a:spcPct val="96000"/>
          </a:lnSpc>
          <a:defRPr sz="1600" dirty="0" smtClean="0">
            <a:solidFill>
              <a:schemeClr val="tx2"/>
            </a:solidFill>
            <a:latin typeface="Microsoft Sans Serif"/>
            <a:cs typeface="Microsoft Sans Serif" panose="020B0604020202020204" pitchFamily="34" charset="0"/>
          </a:defRPr>
        </a:defPPr>
      </a:lstStyle>
    </a:txDef>
  </a:objectDefaults>
  <a:extraClrSchemeLst/>
  <a:extLst>
    <a:ext uri="{05A4C25C-085E-4340-85A3-A5531E510DB2}">
      <thm15:themeFamily xmlns:thm15="http://schemas.microsoft.com/office/thememl/2012/main" name="Presentation5" id="{3E1FF87E-8DD1-9743-97A4-A4E694DB3A1F}" vid="{2EDF2CA8-8F06-3E4B-8E5B-EB2CFACD5DAD}"/>
    </a:ext>
  </a:extLst>
</a:theme>
</file>

<file path=ppt/theme/theme2.xml><?xml version="1.0" encoding="utf-8"?>
<a:theme xmlns:a="http://schemas.openxmlformats.org/drawingml/2006/main" name="Office Theme">
  <a:themeElements>
    <a:clrScheme name="Qualcomm 2019">
      <a:dk1>
        <a:srgbClr val="0E2C3A"/>
      </a:dk1>
      <a:lt1>
        <a:srgbClr val="F8F9FA"/>
      </a:lt1>
      <a:dk2>
        <a:srgbClr val="664C81"/>
      </a:dk2>
      <a:lt2>
        <a:srgbClr val="E04F4F"/>
      </a:lt2>
      <a:accent1>
        <a:srgbClr val="3253DC"/>
      </a:accent1>
      <a:accent2>
        <a:srgbClr val="7BA0FF"/>
      </a:accent2>
      <a:accent3>
        <a:srgbClr val="3BA9BB"/>
      </a:accent3>
      <a:accent4>
        <a:srgbClr val="86CDD9"/>
      </a:accent4>
      <a:accent5>
        <a:srgbClr val="4B5A75"/>
      </a:accent5>
      <a:accent6>
        <a:srgbClr val="B1BBCD"/>
      </a:accent6>
      <a:hlink>
        <a:srgbClr val="3253DC"/>
      </a:hlink>
      <a:folHlink>
        <a:srgbClr val="7BA0FF"/>
      </a:folHlink>
    </a:clrScheme>
    <a:fontScheme name="Qualcomm 2019">
      <a:majorFont>
        <a:latin typeface="Microsoft Sans Serif"/>
        <a:ea typeface=""/>
        <a:cs typeface=""/>
      </a:majorFont>
      <a:minorFont>
        <a:latin typeface="Microsoft Sans Serif"/>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Qualcomm 2019">
      <a:dk1>
        <a:srgbClr val="0E2C3A"/>
      </a:dk1>
      <a:lt1>
        <a:srgbClr val="F8F9FA"/>
      </a:lt1>
      <a:dk2>
        <a:srgbClr val="664C81"/>
      </a:dk2>
      <a:lt2>
        <a:srgbClr val="E04F4F"/>
      </a:lt2>
      <a:accent1>
        <a:srgbClr val="3253DC"/>
      </a:accent1>
      <a:accent2>
        <a:srgbClr val="7BA0FF"/>
      </a:accent2>
      <a:accent3>
        <a:srgbClr val="3BA9BB"/>
      </a:accent3>
      <a:accent4>
        <a:srgbClr val="86CDD9"/>
      </a:accent4>
      <a:accent5>
        <a:srgbClr val="4B5A75"/>
      </a:accent5>
      <a:accent6>
        <a:srgbClr val="B1BBCD"/>
      </a:accent6>
      <a:hlink>
        <a:srgbClr val="3253DC"/>
      </a:hlink>
      <a:folHlink>
        <a:srgbClr val="7BA0FF"/>
      </a:folHlink>
    </a:clrScheme>
    <a:fontScheme name="Qualcomm 2019">
      <a:majorFont>
        <a:latin typeface="Microsoft Sans Serif"/>
        <a:ea typeface=""/>
        <a:cs typeface=""/>
      </a:majorFont>
      <a:minorFont>
        <a:latin typeface="Microsoft Sans Serif"/>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1" ma:contentTypeDescription="Create a new document." ma:contentTypeScope="" ma:versionID="34e5ac9a8caec3b3a307c3cc058e3352">
  <xsd:schema xmlns:xsd="http://www.w3.org/2001/XMLSchema" xmlns:xs="http://www.w3.org/2001/XMLSchema" xmlns:p="http://schemas.microsoft.com/office/2006/metadata/properties" xmlns:ns3="ba37140e-f4c5-4a6c-a9b4-20a691ce6c8a" xmlns:ns4="cc9c437c-ae0c-4066-8d90-a0f7de786127" targetNamespace="http://schemas.microsoft.com/office/2006/metadata/properties" ma:root="true" ma:fieldsID="7ba339c1bd1ad2ececb802600786a551" ns3:_="" ns4:_="">
    <xsd:import namespace="ba37140e-f4c5-4a6c-a9b4-20a691ce6c8a"/>
    <xsd:import namespace="cc9c437c-ae0c-4066-8d90-a0f7de786127"/>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DateTaken" minOccurs="0"/>
                <xsd:element ref="ns4:MediaServiceLocation"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Tags" ma:index="13" nillable="true" ma:displayName="MediaServiceAutoTags" ma:description="" ma:internalName="MediaServiceAutoTags" ma:readOnly="true">
      <xsd:simpleType>
        <xsd:restriction base="dms:Text"/>
      </xsd:simpleType>
    </xsd:element>
    <xsd:element name="MediaServiceDateTaken" ma:index="14" nillable="true" ma:displayName="MediaServiceDateTaken" ma:description="" ma:hidden="true" ma:internalName="MediaServiceDateTaken" ma:readOnly="true">
      <xsd:simpleType>
        <xsd:restriction base="dms:Text"/>
      </xsd:simpleType>
    </xsd:element>
    <xsd:element name="MediaServiceLocation" ma:index="15" nillable="true" ma:displayName="MediaServiceLocation" ma:descrip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C9DDD9B-7B51-4060-9BB8-22D3FE05A75B}">
  <ds:schemaRefs>
    <ds:schemaRef ds:uri="http://schemas.microsoft.com/sharepoint/v3/contenttype/forms"/>
  </ds:schemaRefs>
</ds:datastoreItem>
</file>

<file path=customXml/itemProps2.xml><?xml version="1.0" encoding="utf-8"?>
<ds:datastoreItem xmlns:ds="http://schemas.openxmlformats.org/officeDocument/2006/customXml" ds:itemID="{41C23E6D-F14A-4278-BF72-70091051FB1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a37140e-f4c5-4a6c-a9b4-20a691ce6c8a"/>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45230DE-62DB-43E1-8074-0E224BDBB3A0}">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blank</Template>
  <TotalTime>31</TotalTime>
  <Words>268</Words>
  <Application>Microsoft Office PowerPoint</Application>
  <PresentationFormat>Widescreen</PresentationFormat>
  <Paragraphs>70</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Century Gothic</vt:lpstr>
      <vt:lpstr>Microsoft Sans Serif</vt:lpstr>
      <vt:lpstr>Qualcomm Executive External</vt:lpstr>
      <vt:lpstr>Draft for discussion on SLAC representation</vt:lpstr>
      <vt:lpstr>Current coding of SLAC</vt:lpstr>
      <vt:lpstr>Proposed coding of SLAC in C1-221627</vt:lpstr>
      <vt:lpstr>Proposed coding of SLAC in C1-221248</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Current coding of SLAC</dc:title>
  <dc:subject/>
  <dc:creator>Sunghoon_CT1#134e</dc:creator>
  <cp:keywords/>
  <dc:description/>
  <cp:lastModifiedBy>Sunghoon_CT1#134e rev</cp:lastModifiedBy>
  <cp:revision>3</cp:revision>
  <dcterms:created xsi:type="dcterms:W3CDTF">2022-02-17T21:38:27Z</dcterms:created>
  <dcterms:modified xsi:type="dcterms:W3CDTF">2022-02-18T05:13:46Z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11556172</vt:lpwstr>
  </property>
  <property fmtid="{D5CDD505-2E9C-101B-9397-08002B2CF9AE}" pid="3" name="NXPowerLiteSettings">
    <vt:lpwstr>C980073804F000</vt:lpwstr>
  </property>
  <property fmtid="{D5CDD505-2E9C-101B-9397-08002B2CF9AE}" pid="4" name="NXPowerLiteVersion">
    <vt:lpwstr>D8.0.4</vt:lpwstr>
  </property>
  <property fmtid="{D5CDD505-2E9C-101B-9397-08002B2CF9AE}" pid="5" name="ContentTypeId">
    <vt:lpwstr>0x010100EB28163D68FE8E4D9361964FDD814FC4</vt:lpwstr>
  </property>
</Properties>
</file>