
<file path=[Content_Types].xml><?xml version="1.0" encoding="utf-8"?>
<Types xmlns="http://schemas.openxmlformats.org/package/2006/content-types">
  <Default Extension="bin" ContentType="application/vnd.openxmlformats-officedocument.oleObject"/>
  <Default Extension="doc" ContentType="application/msword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0" r:id="rId7"/>
    <p:sldMasterId id="2147483726" r:id="rId8"/>
  </p:sldMasterIdLst>
  <p:notesMasterIdLst>
    <p:notesMasterId r:id="rId26"/>
  </p:notesMasterIdLst>
  <p:handoutMasterIdLst>
    <p:handoutMasterId r:id="rId27"/>
  </p:handoutMasterIdLst>
  <p:sldIdLst>
    <p:sldId id="260" r:id="rId9"/>
    <p:sldId id="257" r:id="rId10"/>
    <p:sldId id="258" r:id="rId11"/>
    <p:sldId id="259" r:id="rId12"/>
    <p:sldId id="261" r:id="rId13"/>
    <p:sldId id="263" r:id="rId14"/>
    <p:sldId id="264" r:id="rId15"/>
    <p:sldId id="265" r:id="rId16"/>
    <p:sldId id="266" r:id="rId17"/>
    <p:sldId id="268" r:id="rId18"/>
    <p:sldId id="269" r:id="rId19"/>
    <p:sldId id="270" r:id="rId20"/>
    <p:sldId id="271" r:id="rId21"/>
    <p:sldId id="273" r:id="rId22"/>
    <p:sldId id="274" r:id="rId23"/>
    <p:sldId id="267" r:id="rId24"/>
    <p:sldId id="272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58864" autoAdjust="0"/>
  </p:normalViewPr>
  <p:slideViewPr>
    <p:cSldViewPr>
      <p:cViewPr varScale="1">
        <p:scale>
          <a:sx n="97" d="100"/>
          <a:sy n="97" d="100"/>
        </p:scale>
        <p:origin x="43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89465-CE0D-4B39-B8B5-5B40FD41020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67820-9C07-4A23-A314-1D46E1045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590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06B7A-D931-4D98-BBAC-7D170C3BA55E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E8580-4ED0-43D7-A417-589F97953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 White - plain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edit secondary headline</a:t>
            </a:r>
          </a:p>
        </p:txBody>
      </p:sp>
      <p:sp>
        <p:nvSpPr>
          <p:cNvPr id="68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375096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 White - on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1080000"/>
            <a:ext cx="83088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876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100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923" y="4655220"/>
            <a:ext cx="1562040" cy="41188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ea typeface="Nokia Pure Text Light" panose="020B0403020202020204" pitchFamily="34" charset="0"/>
                <a:cs typeface="Arial" charset="0"/>
              </a:rPr>
              <a:t>© 2020 Nokia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bg1"/>
                </a:solidFill>
                <a:ea typeface="Nokia Pure Text Light" panose="020B0403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chemeClr val="bg1"/>
              </a:solidFill>
              <a:ea typeface="Nokia Pure Text Ligh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367200" y="900000"/>
            <a:ext cx="8359200" cy="19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66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dirty="0"/>
              <a:t>Main headline in sentence case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3060000"/>
            <a:ext cx="8308800" cy="1576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  <a:lvl6pPr marL="1153772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166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56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2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1 Nokia Divider Mas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634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573300" indent="-342900"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  <a:defRPr sz="14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748350" indent="-285750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 sz="12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0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sz="800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sz="600" dirty="0"/>
              <a:t>Eighth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923" y="4655220"/>
            <a:ext cx="1562040" cy="41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7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slide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chemeClr val="tx2"/>
                </a:solidFill>
                <a:latin typeface="+mn-lt"/>
                <a:ea typeface="Nokia Pure Text Light" panose="020B0403020202020204" pitchFamily="34" charset="0"/>
                <a:cs typeface="Arial" charset="0"/>
              </a:rPr>
              <a:t>© 2020 Nokia</a:t>
            </a:r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tx2"/>
                </a:solidFill>
                <a:latin typeface="+mn-lt"/>
                <a:ea typeface="Nokia Pure Text Light" panose="020B0403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chemeClr val="tx2"/>
              </a:solidFill>
              <a:latin typeface="+mn-lt"/>
              <a:ea typeface="Nokia Pure Text Light" panose="020B04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447" y="4657601"/>
            <a:ext cx="1556413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6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754" r:id="rId3"/>
    <p:sldLayoutId id="2147483758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Nokia Pure Text" panose="020B0503020202020204" pitchFamily="34" charset="0"/>
                <a:ea typeface="Nokia Pure Text" panose="020B0503020202020204" pitchFamily="34" charset="0"/>
                <a:cs typeface="Arial" charset="0"/>
              </a:rPr>
              <a:t>© 2020 Nokia</a:t>
            </a:r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bg1"/>
                </a:solidFill>
                <a:latin typeface="Nokia Pure Text" panose="020B0503020202020204" pitchFamily="34" charset="0"/>
                <a:ea typeface="Nokia Pure Text" panose="020B0503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chemeClr val="bg1"/>
              </a:solidFill>
              <a:latin typeface="Nokia Pure Text" panose="020B0503020202020204" pitchFamily="34" charset="0"/>
              <a:ea typeface="Nokia Pure Text" panose="020B05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20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3gpp.org/ftp/tsg_ct/WG1_mm-cc-sm_ex-CN1/TSGC1_123e/inbox/drafts/C1-20vsaa_72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tsg_ct/WG1_mm-cc-sm_ex-CN1/TSGC1_123e/inbox/drafts/draft_C1-202087_was_0970_0735_74_75__NIP_stage_3.docx" TargetMode="External"/><Relationship Id="rId2" Type="http://schemas.openxmlformats.org/officeDocument/2006/relationships/hyperlink" Target="https://www.3gpp.org/ftp/tsg_ct/WG1_mm-cc-sm_ex-CN1/TSGC1_123e/inbox/drafts/draft_C1-202086_74_75_NIP_stage_2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3gpp.org/ftp/tsg_ct/WG1_mm-cc-sm_ex-CN1/TSGC1_123e/inbox/drafts/C1-20vsda_was_1032_0737_SNPN-specific_N1_mode_attempt_counters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Microsoft_Word_97_-_2003_Document1.doc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0.wmf"/><Relationship Id="rId17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Microsoft_Word_97_-_2003_Document.doc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Microsoft_Word_97_-_2003_Document2.doc"/><Relationship Id="rId10" Type="http://schemas.openxmlformats.org/officeDocument/2006/relationships/image" Target="../media/image9.wmf"/><Relationship Id="rId19" Type="http://schemas.openxmlformats.org/officeDocument/2006/relationships/package" Target="../embeddings/Microsoft_Word_Document1.docx"/><Relationship Id="rId4" Type="http://schemas.openxmlformats.org/officeDocument/2006/relationships/image" Target="../media/image6.wmf"/><Relationship Id="rId9" Type="http://schemas.openxmlformats.org/officeDocument/2006/relationships/package" Target="../embeddings/Microsoft_Word_Document.docx"/><Relationship Id="rId1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3gpp.org/ftp/tsg_ct/WG1_mm-cc-sm_ex-CN1/TSGC1_123e/inbox/drafts/C1-200767_was_0762_work_plan_(not_submitted).xls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3gpp.org/ftp/tsg_ct/WG1_mm-cc-sm_ex-CN1/TSGC1_123e/inbox/drafts/C1-20vsca_HRNN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tsg_ct/WG1_mm-cc-sm_ex-CN1/TSGC1_123e/inbox/drafts/C1-20vpdb_was_1053_1041_0974_0699_LS_RAN2.doc" TargetMode="External"/><Relationship Id="rId2" Type="http://schemas.openxmlformats.org/officeDocument/2006/relationships/hyperlink" Target="https://www.3gpp.org/ftp/tsg_ct/WG1_mm-cc-sm_ex-CN1/TSGC1_123e/inbox/drafts/C1-20vpda_was_1052_1039_1037_0972_0700_manual_CAG_selection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367716-77D5-4280-8E1B-892D6215A4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6000" dirty="0"/>
              <a:t>Work plan for Vertical_LAN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C2945-4B91-4361-8317-3825D168D5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1400" b="1" dirty="0"/>
              <a:t>3GPP TSG CT WG1 Meeting #123-e				</a:t>
            </a:r>
            <a:r>
              <a:rPr lang="en-US" sz="1400" b="1"/>
              <a:t>	C1-20vaaa</a:t>
            </a:r>
            <a:endParaRPr lang="en-US" sz="1400" b="1" dirty="0"/>
          </a:p>
          <a:p>
            <a:r>
              <a:rPr lang="en-US" sz="1400" b="1" dirty="0"/>
              <a:t>Electronic meeting, 16-24 April 2020</a:t>
            </a:r>
          </a:p>
          <a:p>
            <a:endParaRPr lang="en-US" sz="1200" dirty="0"/>
          </a:p>
          <a:p>
            <a:r>
              <a:rPr lang="en-US" sz="1200" b="1" dirty="0"/>
              <a:t>Source:  Nokia, Nokia Shanghai Bell</a:t>
            </a:r>
          </a:p>
          <a:p>
            <a:r>
              <a:rPr lang="en-US" sz="1200" b="1" dirty="0"/>
              <a:t>Agenda item: 16.2.7</a:t>
            </a:r>
          </a:p>
          <a:p>
            <a:r>
              <a:rPr lang="en-US" sz="1200" b="1" dirty="0"/>
              <a:t>Document for: Information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1808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23C9FD-6399-4740-BE34-B3B7B3AB53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for Task 5 on OUI for 3GPP (TSC)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7C0DF-841E-45D1-B44B-546A4E7517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	Tasks left and plans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7AF5E-E8B9-4F11-93E2-2E819A3459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Under discussion with MCC</a:t>
            </a:r>
          </a:p>
        </p:txBody>
      </p:sp>
    </p:spTree>
    <p:extLst>
      <p:ext uri="{BB962C8B-B14F-4D97-AF65-F5344CB8AC3E}">
        <p14:creationId xmlns:p14="http://schemas.microsoft.com/office/powerpoint/2010/main" val="3663793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23C9FD-6399-4740-BE34-B3B7B3AB53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for Task 6 on rejecting a UE’s access to SNPN services via a PLMN (SNPN)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7C0DF-841E-45D1-B44B-546A4E7517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	Tasks left and plans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7AF5E-E8B9-4F11-93E2-2E819A3459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Volunteers</a:t>
            </a:r>
          </a:p>
          <a:p>
            <a:pPr lvl="1"/>
            <a:r>
              <a:rPr lang="en-US" dirty="0"/>
              <a:t>Huawei (?)</a:t>
            </a:r>
          </a:p>
          <a:p>
            <a:pPr lvl="1"/>
            <a:r>
              <a:rPr lang="en-US" dirty="0"/>
              <a:t>Nokia</a:t>
            </a:r>
          </a:p>
          <a:p>
            <a:endParaRPr lang="en-US" dirty="0"/>
          </a:p>
          <a:p>
            <a:r>
              <a:rPr lang="en-US" dirty="0"/>
              <a:t>Related papers</a:t>
            </a:r>
          </a:p>
          <a:p>
            <a:pPr lvl="1"/>
            <a:r>
              <a:rPr lang="en-US" dirty="0"/>
              <a:t>Huawei paper TBD</a:t>
            </a:r>
          </a:p>
          <a:p>
            <a:pPr lvl="1"/>
            <a:r>
              <a:rPr lang="en-US" dirty="0"/>
              <a:t>Nokia paper in:</a:t>
            </a:r>
            <a:br>
              <a:rPr lang="en-US" dirty="0"/>
            </a:br>
            <a:r>
              <a:rPr lang="en-US" dirty="0">
                <a:hlinkClick r:id="rId2"/>
              </a:rPr>
              <a:t>https://www.3gpp.org/ftp/tsg_ct/WG1_mm-cc-sm_ex-CN1/TSGC1_123e/inbox/drafts/C1-20vsaa_72.docx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8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23C9FD-6399-4740-BE34-B3B7B3AB53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for Task 7.a on non-integrity protected reject message w/ #74/75 (SNPN)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7C0DF-841E-45D1-B44B-546A4E7517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	Tasks left and plans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7AF5E-E8B9-4F11-93E2-2E819A3459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Volunteers</a:t>
            </a:r>
          </a:p>
          <a:p>
            <a:pPr lvl="1"/>
            <a:r>
              <a:rPr lang="en-US" dirty="0"/>
              <a:t>Nokia</a:t>
            </a:r>
          </a:p>
          <a:p>
            <a:endParaRPr lang="en-US" dirty="0"/>
          </a:p>
          <a:p>
            <a:r>
              <a:rPr lang="en-US" dirty="0"/>
              <a:t>Related papers</a:t>
            </a:r>
          </a:p>
          <a:p>
            <a:pPr lvl="1"/>
            <a:r>
              <a:rPr lang="en-US" dirty="0"/>
              <a:t>Nokia paper in:</a:t>
            </a:r>
            <a:br>
              <a:rPr lang="en-US" dirty="0"/>
            </a:br>
            <a:r>
              <a:rPr lang="en-US" dirty="0">
                <a:hlinkClick r:id="rId2"/>
              </a:rPr>
              <a:t>https://www.3gpp.org/ftp/tsg_ct/WG1_mm-cc-sm_ex-CN1/TSGC1_123e/inbox/drafts/draft_C1-202086_74_75_NIP_stage_2.docx</a:t>
            </a:r>
            <a:r>
              <a:rPr lang="en-US" dirty="0"/>
              <a:t> (stage 2)</a:t>
            </a:r>
            <a:br>
              <a:rPr lang="en-US" dirty="0"/>
            </a:br>
            <a:r>
              <a:rPr lang="en-US" dirty="0">
                <a:hlinkClick r:id="rId3"/>
              </a:rPr>
              <a:t>https://www.3gpp.org/ftp/tsg_ct/WG1_mm-cc-sm_ex-CN1/TSGC1_123e/inbox/drafts/draft_C1-202087_was_0970_0735_74_75__NIP_stage_3.docx</a:t>
            </a:r>
            <a:r>
              <a:rPr lang="en-US" dirty="0"/>
              <a:t> (stage 3)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90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23C9FD-6399-4740-BE34-B3B7B3AB53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for Task 7.b on SNPN-specific N1 mode attempt counters (SNPN)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7C0DF-841E-45D1-B44B-546A4E7517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	Tasks left and plans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7AF5E-E8B9-4F11-93E2-2E819A3459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Volunteers</a:t>
            </a:r>
          </a:p>
          <a:p>
            <a:pPr lvl="1"/>
            <a:r>
              <a:rPr lang="en-US" dirty="0"/>
              <a:t>Nokia</a:t>
            </a:r>
          </a:p>
          <a:p>
            <a:endParaRPr lang="en-US" dirty="0"/>
          </a:p>
          <a:p>
            <a:r>
              <a:rPr lang="en-US" dirty="0"/>
              <a:t>Related papers</a:t>
            </a:r>
          </a:p>
          <a:p>
            <a:pPr lvl="1"/>
            <a:r>
              <a:rPr lang="en-US" dirty="0"/>
              <a:t>Nokia paper in:</a:t>
            </a:r>
            <a:br>
              <a:rPr lang="en-US" dirty="0"/>
            </a:br>
            <a:r>
              <a:rPr lang="en-US" dirty="0">
                <a:hlinkClick r:id="rId2"/>
              </a:rPr>
              <a:t>https://www.3gpp.org/ftp/tsg_ct/WG1_mm-cc-sm_ex-CN1/TSGC1_123e/inbox/drafts/C1-20vsda_was_1032_0737_SNPN-specific_N1_mode_attempt_counters.docx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97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23C9FD-6399-4740-BE34-B3B7B3AB53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for Task 8 on CAG cell camping by a Rel-15 UE or for emergency (PNI-NPN)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7C0DF-841E-45D1-B44B-546A4E7517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	Tasks left and plans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7AF5E-E8B9-4F11-93E2-2E819A3459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Volunteers</a:t>
            </a:r>
          </a:p>
          <a:p>
            <a:pPr lvl="1"/>
            <a:r>
              <a:rPr lang="en-US" dirty="0"/>
              <a:t>Huawei (?)</a:t>
            </a:r>
          </a:p>
          <a:p>
            <a:pPr lvl="1"/>
            <a:r>
              <a:rPr lang="en-US" dirty="0"/>
              <a:t>Ericsson (?)</a:t>
            </a:r>
          </a:p>
          <a:p>
            <a:endParaRPr lang="en-US" dirty="0"/>
          </a:p>
          <a:p>
            <a:r>
              <a:rPr lang="en-US" dirty="0"/>
              <a:t>Related papers</a:t>
            </a:r>
          </a:p>
          <a:p>
            <a:pPr lvl="1"/>
            <a:r>
              <a:rPr lang="en-US" dirty="0"/>
              <a:t>Huawei paper TBD</a:t>
            </a:r>
          </a:p>
          <a:p>
            <a:pPr lvl="1"/>
            <a:r>
              <a:rPr lang="en-US" dirty="0"/>
              <a:t>Ericsson paper TBD</a:t>
            </a:r>
          </a:p>
        </p:txBody>
      </p:sp>
    </p:spTree>
    <p:extLst>
      <p:ext uri="{BB962C8B-B14F-4D97-AF65-F5344CB8AC3E}">
        <p14:creationId xmlns:p14="http://schemas.microsoft.com/office/powerpoint/2010/main" val="2662517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7AF5E-E8B9-4F11-93E2-2E819A3459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2">
            <a:normAutofit/>
          </a:bodyPr>
          <a:lstStyle/>
          <a:p>
            <a:r>
              <a:rPr lang="en-US" dirty="0"/>
              <a:t>Volunteers</a:t>
            </a:r>
          </a:p>
          <a:p>
            <a:pPr lvl="1"/>
            <a:r>
              <a:rPr lang="en-US" dirty="0"/>
              <a:t>Discussion papers</a:t>
            </a:r>
          </a:p>
          <a:p>
            <a:pPr lvl="2"/>
            <a:r>
              <a:rPr lang="en-US" dirty="0"/>
              <a:t>Qualcomm, Nokia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LS</a:t>
            </a:r>
          </a:p>
          <a:p>
            <a:pPr lvl="2"/>
            <a:r>
              <a:rPr lang="en-US" dirty="0"/>
              <a:t>Ericsson, vivo, Qualcomm, Nokia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CR on TS 24.501</a:t>
            </a:r>
          </a:p>
          <a:p>
            <a:pPr lvl="2"/>
            <a:r>
              <a:rPr lang="en-US" dirty="0"/>
              <a:t>{Ericsson, NTT DOCOMO, Huawei, Qualcomm}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CR on TS 23.122</a:t>
            </a:r>
          </a:p>
          <a:p>
            <a:pPr lvl="2"/>
            <a:r>
              <a:rPr lang="en-US" dirty="0"/>
              <a:t>Ericsson, {Nokia, vivo}</a:t>
            </a:r>
          </a:p>
          <a:p>
            <a:r>
              <a:rPr lang="en-US" dirty="0"/>
              <a:t>Main discussion points</a:t>
            </a:r>
          </a:p>
          <a:p>
            <a:pPr lvl="1"/>
            <a:r>
              <a:rPr lang="en-US" dirty="0"/>
              <a:t>LS</a:t>
            </a:r>
          </a:p>
          <a:p>
            <a:pPr lvl="2"/>
            <a:r>
              <a:rPr lang="en-US" dirty="0"/>
              <a:t>Whether Q1.1 and Q 1.2 need to be answered</a:t>
            </a:r>
          </a:p>
          <a:p>
            <a:pPr lvl="3"/>
            <a:r>
              <a:rPr lang="en-US" dirty="0"/>
              <a:t>Q1.1: vivo; Q1.2: Ericsson</a:t>
            </a:r>
          </a:p>
          <a:p>
            <a:pPr lvl="2"/>
            <a:r>
              <a:rPr lang="en-US" dirty="0"/>
              <a:t>Answer to Q1.3</a:t>
            </a:r>
          </a:p>
          <a:p>
            <a:pPr lvl="3"/>
            <a:r>
              <a:rPr lang="en-US" b="1" u="sng" dirty="0"/>
              <a:t>Qualcomm, Nokia</a:t>
            </a:r>
            <a:r>
              <a:rPr lang="en-US" dirty="0"/>
              <a:t>; vivo; Ericsson</a:t>
            </a:r>
          </a:p>
          <a:p>
            <a:pPr lvl="2"/>
            <a:r>
              <a:rPr lang="en-US" dirty="0"/>
              <a:t>Answer to Q2.2</a:t>
            </a:r>
          </a:p>
          <a:p>
            <a:pPr lvl="3"/>
            <a:r>
              <a:rPr lang="en-US" b="1" u="sng" dirty="0"/>
              <a:t>Ericsson, vivo, Qualcomm</a:t>
            </a:r>
            <a:r>
              <a:rPr lang="en-US" dirty="0"/>
              <a:t>; Nokia</a:t>
            </a:r>
          </a:p>
          <a:p>
            <a:pPr lvl="1"/>
            <a:r>
              <a:rPr lang="en-US" dirty="0"/>
              <a:t>CR on TS 23.122</a:t>
            </a:r>
          </a:p>
          <a:p>
            <a:pPr lvl="2"/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DEBEC5C-0C72-4996-BE2B-B91E39728B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593866"/>
              </p:ext>
            </p:extLst>
          </p:nvPr>
        </p:nvGraphicFramePr>
        <p:xfrm>
          <a:off x="533400" y="2695575"/>
          <a:ext cx="1600200" cy="264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ackager Shell Object" showAsIcon="1" r:id="rId3" imgW="2379960" imgH="394920" progId="Package">
                  <p:embed/>
                </p:oleObj>
              </mc:Choice>
              <mc:Fallback>
                <p:oleObj name="Packager Shell Object" showAsIcon="1" r:id="rId3" imgW="2379960" imgH="394920" progId="Packag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DEBEC5C-0C72-4996-BE2B-B91E39728B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2695575"/>
                        <a:ext cx="1600200" cy="264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34B4734-285C-48CC-9085-E2E4F6EA0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342339"/>
              </p:ext>
            </p:extLst>
          </p:nvPr>
        </p:nvGraphicFramePr>
        <p:xfrm>
          <a:off x="1714787" y="3580052"/>
          <a:ext cx="1636902" cy="264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ackager Shell Object" showAsIcon="1" r:id="rId5" imgW="2431080" imgH="394920" progId="Package">
                  <p:embed/>
                </p:oleObj>
              </mc:Choice>
              <mc:Fallback>
                <p:oleObj name="Packager Shell Object" showAsIcon="1" r:id="rId5" imgW="2431080" imgH="394920" progId="Packag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34B4734-285C-48CC-9085-E2E4F6EA0D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4787" y="3580052"/>
                        <a:ext cx="1636902" cy="264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BA0C15C-2BF9-4F8C-8273-DF05FA01E1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18959"/>
              </p:ext>
            </p:extLst>
          </p:nvPr>
        </p:nvGraphicFramePr>
        <p:xfrm>
          <a:off x="265876" y="4435785"/>
          <a:ext cx="2267362" cy="26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ackager Shell Object" showAsIcon="1" r:id="rId7" imgW="3402000" imgH="394920" progId="Package">
                  <p:embed/>
                </p:oleObj>
              </mc:Choice>
              <mc:Fallback>
                <p:oleObj name="Packager Shell Object" showAsIcon="1" r:id="rId7" imgW="3402000" imgH="394920" progId="Package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BA0C15C-2BF9-4F8C-8273-DF05FA01E1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5876" y="4435785"/>
                        <a:ext cx="2267362" cy="26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23C9FD-6399-4740-BE34-B3B7B3AB53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for Task 9 on Questions in R2-2002417 (PNI-NPN)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7C0DF-841E-45D1-B44B-546A4E7517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	Tasks left and plans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222550F-B90A-4E20-BF63-FDCD66AB6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24641"/>
              </p:ext>
            </p:extLst>
          </p:nvPr>
        </p:nvGraphicFramePr>
        <p:xfrm>
          <a:off x="1219200" y="1885950"/>
          <a:ext cx="4572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showAsIcon="1" r:id="rId9" imgW="914400" imgH="771480" progId="Word.Document.12">
                  <p:embed/>
                </p:oleObj>
              </mc:Choice>
              <mc:Fallback>
                <p:oleObj name="Document" showAsIcon="1" r:id="rId9" imgW="914400" imgH="771480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222550F-B90A-4E20-BF63-FDCD66AB61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19200" y="1885950"/>
                        <a:ext cx="457200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532274D-FD22-4402-80B0-33E209EED8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120001"/>
              </p:ext>
            </p:extLst>
          </p:nvPr>
        </p:nvGraphicFramePr>
        <p:xfrm>
          <a:off x="1905000" y="1885950"/>
          <a:ext cx="4572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showAsIcon="1" r:id="rId11" imgW="914400" imgH="771480" progId="Word.Document.8">
                  <p:embed/>
                </p:oleObj>
              </mc:Choice>
              <mc:Fallback>
                <p:oleObj name="Document" showAsIcon="1" r:id="rId11" imgW="914400" imgH="771480" progId="Word.Document.8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532274D-FD22-4402-80B0-33E209EED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05000" y="1885950"/>
                        <a:ext cx="457200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58C4BFB-01F2-455B-9E34-C631C18219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256749"/>
              </p:ext>
            </p:extLst>
          </p:nvPr>
        </p:nvGraphicFramePr>
        <p:xfrm>
          <a:off x="1662113" y="2695575"/>
          <a:ext cx="45243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showAsIcon="1" r:id="rId13" imgW="914400" imgH="771480" progId="Word.Document.8">
                  <p:embed/>
                </p:oleObj>
              </mc:Choice>
              <mc:Fallback>
                <p:oleObj name="Document" showAsIcon="1" r:id="rId13" imgW="914400" imgH="771480" progId="Word.Document.8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58C4BFB-01F2-455B-9E34-C631C1821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62113" y="2695575"/>
                        <a:ext cx="452437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26E7E13-3991-473C-B6F7-8638D272DA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092451"/>
              </p:ext>
            </p:extLst>
          </p:nvPr>
        </p:nvGraphicFramePr>
        <p:xfrm>
          <a:off x="2249400" y="2695575"/>
          <a:ext cx="45343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showAsIcon="1" r:id="rId15" imgW="914400" imgH="771480" progId="Word.Document.8">
                  <p:embed/>
                </p:oleObj>
              </mc:Choice>
              <mc:Fallback>
                <p:oleObj name="Document" showAsIcon="1" r:id="rId15" imgW="914400" imgH="771480" progId="Word.Document.8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26E7E13-3991-473C-B6F7-8638D272DA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49400" y="2695575"/>
                        <a:ext cx="453438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FB0F12E-8078-4DC5-9B74-8BF6C2902D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207683"/>
              </p:ext>
            </p:extLst>
          </p:nvPr>
        </p:nvGraphicFramePr>
        <p:xfrm>
          <a:off x="2898251" y="2695575"/>
          <a:ext cx="45343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showAsIcon="1" r:id="rId17" imgW="914400" imgH="771480" progId="Word.Document.8">
                  <p:embed/>
                </p:oleObj>
              </mc:Choice>
              <mc:Fallback>
                <p:oleObj name="Document" showAsIcon="1" r:id="rId17" imgW="914400" imgH="771480" progId="Word.Document.8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FB0F12E-8078-4DC5-9B74-8BF6C2902D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898251" y="2695575"/>
                        <a:ext cx="453438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FD0321D8-1FCD-4A5C-B47A-41D39DAC5C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855556"/>
              </p:ext>
            </p:extLst>
          </p:nvPr>
        </p:nvGraphicFramePr>
        <p:xfrm>
          <a:off x="1908761" y="4431858"/>
          <a:ext cx="453439" cy="382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showAsIcon="1" r:id="rId19" imgW="914400" imgH="771480" progId="Word.Document.12">
                  <p:embed/>
                </p:oleObj>
              </mc:Choice>
              <mc:Fallback>
                <p:oleObj name="Document" showAsIcon="1" r:id="rId19" imgW="914400" imgH="771480" progId="Word.Document.12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FD0321D8-1FCD-4A5C-B47A-41D39DAC5C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08761" y="4431858"/>
                        <a:ext cx="453439" cy="382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466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A88EAA-669A-4C0E-96B9-A29312A354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Other tasks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269F7-60D8-40A1-85C1-92C1188B0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	Tasks left and plans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AD47D-9FFF-40A9-BC8F-B8234C7AE1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Miscellaneous updates on TS 24.519, e.g. IEI update, timer value assignment</a:t>
            </a:r>
          </a:p>
          <a:p>
            <a:endParaRPr lang="en-US" dirty="0"/>
          </a:p>
          <a:p>
            <a:r>
              <a:rPr lang="en-US" dirty="0"/>
              <a:t>Anything else?</a:t>
            </a:r>
          </a:p>
        </p:txBody>
      </p:sp>
    </p:spTree>
    <p:extLst>
      <p:ext uri="{BB962C8B-B14F-4D97-AF65-F5344CB8AC3E}">
        <p14:creationId xmlns:p14="http://schemas.microsoft.com/office/powerpoint/2010/main" val="3118508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20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5E516-3410-425B-A5EC-B4483F765D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C5FD2A-2C6F-42E0-86AD-8F494AFA00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Summary until CT1#122-e</a:t>
            </a:r>
          </a:p>
          <a:p>
            <a:endParaRPr lang="en-US" dirty="0"/>
          </a:p>
          <a:p>
            <a:r>
              <a:rPr lang="en-US" dirty="0"/>
              <a:t>Tasks left and plans</a:t>
            </a:r>
          </a:p>
        </p:txBody>
      </p:sp>
    </p:spTree>
    <p:extLst>
      <p:ext uri="{BB962C8B-B14F-4D97-AF65-F5344CB8AC3E}">
        <p14:creationId xmlns:p14="http://schemas.microsoft.com/office/powerpoint/2010/main" val="337123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E5D73C-E3A5-4B0C-808D-317437DC35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See the file in the link below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A75F4F-B12F-4AA9-830C-3BA6CE86A8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1.	 Summary until CT1#122-e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CDA704-508F-488A-ABCC-F308F6742C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https://www.3gpp.org/ftp/tsg_ct/WG1_mm-cc-sm_ex-CN1/TSGC1_123e/inbox/drafts/C1-200767_was_0762_work_plan_(not_submitted).xlsx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3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8774B3-786B-4B1C-89DC-1789002F0A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Tasks left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06CDE-8B3D-4F07-A257-EF6A9D6EE8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	Tasks left and plans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99018-076E-489A-8717-6F9E06315C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8308800" cy="3560400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Network selection</a:t>
            </a:r>
          </a:p>
          <a:p>
            <a:pPr marL="573300" lvl="1" indent="-342900">
              <a:buFont typeface="+mj-lt"/>
              <a:buAutoNum type="alphaLcPeriod"/>
            </a:pPr>
            <a:r>
              <a:rPr lang="en-US" dirty="0"/>
              <a:t>To specify how the UE obtains a human-readable network name</a:t>
            </a:r>
          </a:p>
          <a:p>
            <a:pPr marL="573300" lvl="1" indent="-342900">
              <a:buFont typeface="+mj-lt"/>
              <a:buAutoNum type="alphaLcPeriod"/>
            </a:pPr>
            <a:r>
              <a:rPr lang="en-US" dirty="0"/>
              <a:t>To specify manual CAG selection taking into account the control by a PLMN for a CAG-ID in the PLMN based on RAN2 outcome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 specify support of PWS in an SNPN or to specify that PWS is not supported in an SNPN based on SA1 outcome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 specify support of LADN in an SNPN or to specify that LADN is not supported in an SNPN based on SA2 outcome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 include parameters for per-stream filtering and policing in the Ethernet port management list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 assign an OUI for 3GPP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 decide a 5GMM cause value (#72 or a new value) to be used to reject a UE’s access to SNPN services via a PLMN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Protection of a UE from a non-integrity protected NAS message</a:t>
            </a:r>
          </a:p>
          <a:p>
            <a:pPr marL="573300" lvl="1" indent="-342900">
              <a:buFont typeface="+mj-lt"/>
              <a:buAutoNum type="alphaLcPeriod"/>
            </a:pPr>
            <a:r>
              <a:rPr lang="en-US" dirty="0"/>
              <a:t>To clarify UE </a:t>
            </a:r>
            <a:r>
              <a:rPr lang="en-US" dirty="0" err="1"/>
              <a:t>behaviour</a:t>
            </a:r>
            <a:r>
              <a:rPr lang="en-US" dirty="0"/>
              <a:t> upon receipt of 5GMM cause value #74 or #75</a:t>
            </a:r>
          </a:p>
          <a:p>
            <a:pPr marL="573300" lvl="1" indent="-342900">
              <a:buFont typeface="+mj-lt"/>
              <a:buAutoNum type="alphaLcPeriod"/>
            </a:pPr>
            <a:r>
              <a:rPr lang="en-US" dirty="0"/>
              <a:t>To determine whether SNPN-specific N1 mode attempt counters are needed or not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 identify if there is a need to update specification, in terms of camping on a CAG cell, for a Rel-16 UE not supporting CAG when no other non-CAG cells are available and the CAG cell is available for emergency services based on RAN2 outcome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Questions in R2-2002417</a:t>
            </a:r>
          </a:p>
        </p:txBody>
      </p:sp>
    </p:spTree>
    <p:extLst>
      <p:ext uri="{BB962C8B-B14F-4D97-AF65-F5344CB8AC3E}">
        <p14:creationId xmlns:p14="http://schemas.microsoft.com/office/powerpoint/2010/main" val="2269925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23C9FD-6399-4740-BE34-B3B7B3AB53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for Task 1.a on HRNN (SNPN/PNI-NPN)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7C0DF-841E-45D1-B44B-546A4E7517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	Tasks left and plans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7AF5E-E8B9-4F11-93E2-2E819A3459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Volunteers</a:t>
            </a:r>
          </a:p>
          <a:p>
            <a:pPr lvl="1"/>
            <a:r>
              <a:rPr lang="en-US" dirty="0"/>
              <a:t>Ericsson (?)</a:t>
            </a:r>
          </a:p>
          <a:p>
            <a:pPr lvl="1"/>
            <a:r>
              <a:rPr lang="en-US" dirty="0"/>
              <a:t>Nokia</a:t>
            </a:r>
          </a:p>
          <a:p>
            <a:endParaRPr lang="en-US" dirty="0"/>
          </a:p>
          <a:p>
            <a:r>
              <a:rPr lang="en-US" dirty="0"/>
              <a:t>Related papers</a:t>
            </a:r>
          </a:p>
          <a:p>
            <a:pPr lvl="1"/>
            <a:r>
              <a:rPr lang="en-US" dirty="0"/>
              <a:t>Ericsson paper TBD</a:t>
            </a:r>
          </a:p>
          <a:p>
            <a:pPr lvl="1"/>
            <a:r>
              <a:rPr lang="en-US" dirty="0"/>
              <a:t>Nokia paper in:</a:t>
            </a:r>
            <a:br>
              <a:rPr lang="en-US" dirty="0"/>
            </a:br>
            <a:r>
              <a:rPr lang="en-US" dirty="0">
                <a:hlinkClick r:id="rId2"/>
              </a:rPr>
              <a:t>https://www.3gpp.org/ftp/tsg_ct/WG1_mm-cc-sm_ex-CN1/TSGC1_123e/inbox/drafts/C1-20vsca_HRNN.docx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4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23C9FD-6399-4740-BE34-B3B7B3AB53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for Task 1.b on manually selecting a non-allowed CAG-ID (PNI-NPN)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7C0DF-841E-45D1-B44B-546A4E7517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	Tasks left and plans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7AF5E-E8B9-4F11-93E2-2E819A3459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Volunteer</a:t>
            </a:r>
          </a:p>
          <a:p>
            <a:pPr lvl="1"/>
            <a:r>
              <a:rPr lang="en-US" dirty="0"/>
              <a:t>Huawei (?)</a:t>
            </a:r>
          </a:p>
          <a:p>
            <a:pPr lvl="1"/>
            <a:r>
              <a:rPr lang="en-US" dirty="0"/>
              <a:t>Nokia</a:t>
            </a:r>
          </a:p>
          <a:p>
            <a:endParaRPr lang="en-US" dirty="0"/>
          </a:p>
          <a:p>
            <a:r>
              <a:rPr lang="en-US" dirty="0"/>
              <a:t>Related papers</a:t>
            </a:r>
          </a:p>
          <a:p>
            <a:pPr lvl="1"/>
            <a:r>
              <a:rPr lang="en-US" dirty="0"/>
              <a:t>Huawei paper TBD</a:t>
            </a:r>
          </a:p>
          <a:p>
            <a:pPr lvl="1"/>
            <a:r>
              <a:rPr lang="en-US" dirty="0"/>
              <a:t>Nokia paper in:</a:t>
            </a:r>
            <a:br>
              <a:rPr lang="en-US" dirty="0"/>
            </a:br>
            <a:r>
              <a:rPr lang="en-US" dirty="0">
                <a:hlinkClick r:id="rId2"/>
              </a:rPr>
              <a:t>https://www.3gpp.org/ftp/tsg_ct/WG1_mm-cc-sm_ex-CN1/TSGC1_123e/inbox/drafts/C1-20vpda_was_1052_1039_1037_0972_0700_manual_CAG_selection.docx</a:t>
            </a:r>
            <a:r>
              <a:rPr lang="en-US" dirty="0"/>
              <a:t> (CR)</a:t>
            </a:r>
            <a:br>
              <a:rPr lang="en-US" dirty="0"/>
            </a:br>
            <a:r>
              <a:rPr lang="en-US" dirty="0">
                <a:hlinkClick r:id="rId3"/>
              </a:rPr>
              <a:t>https://www.3gpp.org/ftp/tsg_ct/WG1_mm-cc-sm_ex-CN1/TSGC1_123e/inbox/drafts/C1-20vpdb_was_1053_1041_0974_0699_LS_RAN2.doc</a:t>
            </a:r>
            <a:r>
              <a:rPr lang="en-US" dirty="0"/>
              <a:t> (LS to RAN2)</a:t>
            </a:r>
          </a:p>
        </p:txBody>
      </p:sp>
    </p:spTree>
    <p:extLst>
      <p:ext uri="{BB962C8B-B14F-4D97-AF65-F5344CB8AC3E}">
        <p14:creationId xmlns:p14="http://schemas.microsoft.com/office/powerpoint/2010/main" val="404429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23C9FD-6399-4740-BE34-B3B7B3AB53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for Task 2 on PWS (SNPN)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7C0DF-841E-45D1-B44B-546A4E7517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	Tasks left and plans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7AF5E-E8B9-4F11-93E2-2E819A3459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Cannot proceed without a stage 1 requirement</a:t>
            </a:r>
          </a:p>
        </p:txBody>
      </p:sp>
    </p:spTree>
    <p:extLst>
      <p:ext uri="{BB962C8B-B14F-4D97-AF65-F5344CB8AC3E}">
        <p14:creationId xmlns:p14="http://schemas.microsoft.com/office/powerpoint/2010/main" val="1082731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23C9FD-6399-4740-BE34-B3B7B3AB53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for Task 3 on LADN (SNPN)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7C0DF-841E-45D1-B44B-546A4E7517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	Tasks left and plans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7AF5E-E8B9-4F11-93E2-2E819A3459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Cannot proceed without a stage 2 requirement</a:t>
            </a:r>
          </a:p>
        </p:txBody>
      </p:sp>
    </p:spTree>
    <p:extLst>
      <p:ext uri="{BB962C8B-B14F-4D97-AF65-F5344CB8AC3E}">
        <p14:creationId xmlns:p14="http://schemas.microsoft.com/office/powerpoint/2010/main" val="710661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23C9FD-6399-4740-BE34-B3B7B3AB53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for Task 4 on per-stream filtering and policing (TSC)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7C0DF-841E-45D1-B44B-546A4E7517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	Tasks left and plans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7AF5E-E8B9-4F11-93E2-2E819A3459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Already accomplished in Q1</a:t>
            </a:r>
          </a:p>
        </p:txBody>
      </p:sp>
    </p:spTree>
    <p:extLst>
      <p:ext uri="{BB962C8B-B14F-4D97-AF65-F5344CB8AC3E}">
        <p14:creationId xmlns:p14="http://schemas.microsoft.com/office/powerpoint/2010/main" val="10143677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okia White Master with headline">
  <a:themeElements>
    <a:clrScheme name="Nokia April 2016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2016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200" dirty="0" smtClean="0">
            <a:solidFill>
              <a:schemeClr val="bg1"/>
            </a:solidFill>
            <a:latin typeface="Nokia Pure Text Light" panose="020B0403020202020204" pitchFamily="34" charset="0"/>
            <a:ea typeface="Nokia Pure Text Light" panose="020B04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72000" tIns="72000" rIns="72000" bIns="72000" rtlCol="0">
        <a:spAutoFit/>
      </a:bodyPr>
      <a:lstStyle>
        <a:defPPr defTabSz="360000">
          <a:spcAft>
            <a:spcPts val="600"/>
          </a:spcAft>
          <a:tabLst>
            <a:tab pos="360000" algn="l"/>
          </a:tabLst>
          <a:defRPr sz="1200" dirty="0" smtClean="0">
            <a:solidFill>
              <a:schemeClr val="tx2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D526B56-0E15-4D2A-B5D9-0C88F92627BF}" vid="{A61C9CC2-1B90-41E8-97E2-B8E6AEF780A8}"/>
    </a:ext>
  </a:extLst>
</a:theme>
</file>

<file path=ppt/theme/theme2.xml><?xml version="1.0" encoding="utf-8"?>
<a:theme xmlns:a="http://schemas.openxmlformats.org/drawingml/2006/main" name="6 Nokia Divider Master plain">
  <a:themeElements>
    <a:clrScheme name="Nokia April 2016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April 2016">
      <a:majorFont>
        <a:latin typeface="Nokia Pure Headline Light"/>
        <a:ea typeface=""/>
        <a:cs typeface=""/>
      </a:majorFont>
      <a:minorFont>
        <a:latin typeface="Nokia Pure Tex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t"/>
      <a:lstStyle>
        <a:defPPr algn="l">
          <a:defRPr sz="1600" dirty="0" err="1" smtClean="0">
            <a:latin typeface="Nokia Pure Text Light" panose="020B0403020202020204" pitchFamily="34" charset="0"/>
            <a:ea typeface="Nokia Pure Text Light" panose="020B04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8D526B56-0E15-4D2A-B5D9-0C88F92627BF}" vid="{F7269F7F-B5DE-417F-9D12-BFBD7AF3DE7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1c5aaf6-e6ce-465b-b873-5148d2a4c105">SP-A2I2PA5IRLBP-1895560277-14</_dlc_DocId>
    <_dlc_DocIdUrl xmlns="71c5aaf6-e6ce-465b-b873-5148d2a4c105">
      <Url>https://nokia.sharepoint.com/sites/GroupPages/_layouts/15/DocIdRedir.aspx?ID=SP-A2I2PA5IRLBP-1895560277-14</Url>
      <Description>SP-A2I2PA5IRLBP-1895560277-14</Description>
    </_dlc_DocIdUrl>
    <Information xmlns="3b34c8f0-1ef5-4d1e-bb66-517ce7fe7356" xsi:nil="true"/>
    <HideFromDelve xmlns="71c5aaf6-e6ce-465b-b873-5148d2a4c105">false</HideFromDelve>
    <Associated_x0020_Task xmlns="3b34c8f0-1ef5-4d1e-bb66-517ce7fe7356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��< ? x m l   v e r s i o n = " 1 . 0 "   e n c o d i n g = " u t f - 1 6 " ? > < A r r a y O f O b j e c t L i n k   x m l n s : x s i = " h t t p : / / w w w . w 3 . o r g / 2 0 0 1 / X M L S c h e m a - i n s t a n c e "   x m l n s : x s d = " h t t p : / / w w w . w 3 . o r g / 2 0 0 1 / X M L S c h e m a " / > 
</file>

<file path=customXml/item4.xml><?xml version="1.0" encoding="utf-8"?>
<?mso-contentType ?>
<SharedContentType xmlns="Microsoft.SharePoint.Taxonomy.ContentTypeSync" SourceId="34c87397-5fc1-491e-85e7-d6110dbe9cbd" ContentTypeId="0x0101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150D4A7E762F49A7E97B6181566AD6" ma:contentTypeVersion="23" ma:contentTypeDescription="Create a new document." ma:contentTypeScope="" ma:versionID="3cb0e1b29daf8cde9c1b2eb6b241edf2">
  <xsd:schema xmlns:xsd="http://www.w3.org/2001/XMLSchema" xmlns:xs="http://www.w3.org/2001/XMLSchema" xmlns:p="http://schemas.microsoft.com/office/2006/metadata/properties" xmlns:ns2="71c5aaf6-e6ce-465b-b873-5148d2a4c105" xmlns:ns3="3b34c8f0-1ef5-4d1e-bb66-517ce7fe7356" xmlns:ns4="b12221c3-31f6-4131-92b6-ad64a8e7740f" xmlns:ns5="fa172805-4a52-411b-ab7a-31123f72fdd0" targetNamespace="http://schemas.microsoft.com/office/2006/metadata/properties" ma:root="true" ma:fieldsID="810064b1a674a66f7b645f9f147d367f" ns2:_="" ns3:_="" ns4:_="" ns5:_="">
    <xsd:import namespace="71c5aaf6-e6ce-465b-b873-5148d2a4c105"/>
    <xsd:import namespace="3b34c8f0-1ef5-4d1e-bb66-517ce7fe7356"/>
    <xsd:import namespace="b12221c3-31f6-4131-92b6-ad64a8e7740f"/>
    <xsd:import namespace="fa172805-4a52-411b-ab7a-31123f72fdd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HideFromDelve" minOccurs="0"/>
                <xsd:element ref="ns3:Information" minOccurs="0"/>
                <xsd:element ref="ns4:SharedWithUsers" minOccurs="0"/>
                <xsd:element ref="ns4:SharedWithDetails" minOccurs="0"/>
                <xsd:element ref="ns5:MediaServiceMetadata" minOccurs="0"/>
                <xsd:element ref="ns5:MediaServiceFastMetadata" minOccurs="0"/>
                <xsd:element ref="ns3:Associated_x0020_Task" minOccurs="0"/>
                <xsd:element ref="ns5:MediaServiceAutoKeyPoints" minOccurs="0"/>
                <xsd:element ref="ns5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ideFromDelve" ma:index="11" nillable="true" ma:displayName="HideFromDelve" ma:default="0" ma:internalName="HideFromDelv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4c8f0-1ef5-4d1e-bb66-517ce7fe7356" elementFormDefault="qualified">
    <xsd:import namespace="http://schemas.microsoft.com/office/2006/documentManagement/types"/>
    <xsd:import namespace="http://schemas.microsoft.com/office/infopath/2007/PartnerControls"/>
    <xsd:element name="Information" ma:index="12" nillable="true" ma:displayName="Information" ma:description="Add here comments or additional information about the file" ma:internalName="Information">
      <xsd:simpleType>
        <xsd:restriction base="dms:Note">
          <xsd:maxLength value="255"/>
        </xsd:restriction>
      </xsd:simpleType>
    </xsd:element>
    <xsd:element name="Associated_x0020_Task" ma:index="17" nillable="true" ma:displayName="C5G Task" ma:description="Task working on topic" ma:internalName="Associated_x0020_Task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2E Arch and Prot"/>
                    <xsd:enumeration value="5G Radio"/>
                    <xsd:enumeration value="LTE Radio"/>
                    <xsd:enumeration value="E2E CIoT"/>
                    <xsd:enumeration value="E2E Verticals"/>
                    <xsd:enumeration value="EPC"/>
                    <xsd:enumeration value="IMS"/>
                    <xsd:enumeration value="SEC"/>
                    <xsd:enumeration value="Network Management"/>
                    <xsd:enumeration value="Virtualization"/>
                    <xsd:enumeration value="MEC"/>
                    <xsd:enumeration value="None (handled in delegation)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2221c3-31f6-4131-92b6-ad64a8e7740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172805-4a52-411b-ab7a-31123f72fd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572A05-1904-47A0-A4C3-EA4A3EC086A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a172805-4a52-411b-ab7a-31123f72fdd0"/>
    <ds:schemaRef ds:uri="http://purl.org/dc/elements/1.1/"/>
    <ds:schemaRef ds:uri="http://schemas.microsoft.com/office/2006/metadata/properties"/>
    <ds:schemaRef ds:uri="http://schemas.microsoft.com/office/2006/documentManagement/types"/>
    <ds:schemaRef ds:uri="71c5aaf6-e6ce-465b-b873-5148d2a4c105"/>
    <ds:schemaRef ds:uri="b12221c3-31f6-4131-92b6-ad64a8e7740f"/>
    <ds:schemaRef ds:uri="3b34c8f0-1ef5-4d1e-bb66-517ce7fe735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0CE6F0F-BD22-41EE-BF7D-B425AFDF74E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A867ADF-0854-4EEA-9888-D8B44F01242E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BE9443B6-40BD-409C-84B9-E9726B272AF0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ADBD9F52-203E-460A-A99A-FD31E7B79C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5aaf6-e6ce-465b-b873-5148d2a4c105"/>
    <ds:schemaRef ds:uri="3b34c8f0-1ef5-4d1e-bb66-517ce7fe7356"/>
    <ds:schemaRef ds:uri="b12221c3-31f6-4131-92b6-ad64a8e7740f"/>
    <ds:schemaRef ds:uri="fa172805-4a52-411b-ab7a-31123f72fd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77524868-0229-4DBE-9A65-F6706FB4EE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Nokia-BellLabs</Template>
  <TotalTime>0</TotalTime>
  <Words>657</Words>
  <Application>Microsoft Office PowerPoint</Application>
  <PresentationFormat>On-screen Show (16:9)</PresentationFormat>
  <Paragraphs>119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Nokia Pure Headline Light</vt:lpstr>
      <vt:lpstr>Nokia Pure Headline Ultra Light</vt:lpstr>
      <vt:lpstr>Nokia Pure Text</vt:lpstr>
      <vt:lpstr>Nokia Pure Text Light</vt:lpstr>
      <vt:lpstr>Nokia White Master with headline</vt:lpstr>
      <vt:lpstr>6 Nokia Divider Master plain</vt:lpstr>
      <vt:lpstr>think-cell Slide</vt:lpstr>
      <vt:lpstr>Package</vt:lpstr>
      <vt:lpstr>Microsoft Word Document</vt:lpstr>
      <vt:lpstr>Microsoft Word 97 - 2003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</cp:revision>
  <dcterms:created xsi:type="dcterms:W3CDTF">2016-07-01T04:52:45Z</dcterms:created>
  <dcterms:modified xsi:type="dcterms:W3CDTF">2020-04-06T01:45:52Z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bjectLinks">
    <vt:lpwstr>{FA867ADF-0854-4EEA-9888-D8B44F01242E}</vt:lpwstr>
  </property>
  <property fmtid="{D5CDD505-2E9C-101B-9397-08002B2CF9AE}" pid="3" name="ContentTypeId">
    <vt:lpwstr>0x01010093150D4A7E762F49A7E97B6181566AD6</vt:lpwstr>
  </property>
  <property fmtid="{D5CDD505-2E9C-101B-9397-08002B2CF9AE}" pid="4" name="MSIP_Label_b1aa2129-79ec-42c0-bfac-e5b7a0374572_Enabled">
    <vt:lpwstr>True</vt:lpwstr>
  </property>
  <property fmtid="{D5CDD505-2E9C-101B-9397-08002B2CF9AE}" pid="5" name="MSIP_Label_b1aa2129-79ec-42c0-bfac-e5b7a0374572_SiteId">
    <vt:lpwstr>5d471751-9675-428d-917b-70f44f9630b0</vt:lpwstr>
  </property>
  <property fmtid="{D5CDD505-2E9C-101B-9397-08002B2CF9AE}" pid="6" name="MSIP_Label_b1aa2129-79ec-42c0-bfac-e5b7a0374572_Owner">
    <vt:lpwstr>sung.won@nokia.com</vt:lpwstr>
  </property>
  <property fmtid="{D5CDD505-2E9C-101B-9397-08002B2CF9AE}" pid="7" name="MSIP_Label_b1aa2129-79ec-42c0-bfac-e5b7a0374572_SetDate">
    <vt:lpwstr>2020-04-04T23:48:58.1758155Z</vt:lpwstr>
  </property>
  <property fmtid="{D5CDD505-2E9C-101B-9397-08002B2CF9AE}" pid="8" name="MSIP_Label_b1aa2129-79ec-42c0-bfac-e5b7a0374572_Name">
    <vt:lpwstr>Public</vt:lpwstr>
  </property>
  <property fmtid="{D5CDD505-2E9C-101B-9397-08002B2CF9AE}" pid="9" name="MSIP_Label_b1aa2129-79ec-42c0-bfac-e5b7a0374572_Application">
    <vt:lpwstr>Microsoft Azure Information Protection</vt:lpwstr>
  </property>
  <property fmtid="{D5CDD505-2E9C-101B-9397-08002B2CF9AE}" pid="10" name="MSIP_Label_b1aa2129-79ec-42c0-bfac-e5b7a0374572_ActionId">
    <vt:lpwstr>ba6e0626-5711-4c0e-b8e3-bbe36b8546e3</vt:lpwstr>
  </property>
  <property fmtid="{D5CDD505-2E9C-101B-9397-08002B2CF9AE}" pid="11" name="MSIP_Label_b1aa2129-79ec-42c0-bfac-e5b7a0374572_Extended_MSFT_Method">
    <vt:lpwstr>Manual</vt:lpwstr>
  </property>
  <property fmtid="{D5CDD505-2E9C-101B-9397-08002B2CF9AE}" pid="12" name="Sensitivity">
    <vt:lpwstr>Public</vt:lpwstr>
  </property>
  <property fmtid="{D5CDD505-2E9C-101B-9397-08002B2CF9AE}" pid="13" name="_dlc_DocIdItemGuid">
    <vt:lpwstr>aeec6f29-a185-44ec-bb76-9fd08f96ed66</vt:lpwstr>
  </property>
</Properties>
</file>