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671" r:id="rId7"/>
    <p:sldMasterId id="2147483673" r:id="rId8"/>
    <p:sldMasterId id="2147483676" r:id="rId9"/>
    <p:sldMasterId id="2147483678" r:id="rId10"/>
    <p:sldMasterId id="2147483680" r:id="rId11"/>
  </p:sldMasterIdLst>
  <p:notesMasterIdLst>
    <p:notesMasterId r:id="rId15"/>
  </p:notesMasterIdLst>
  <p:sldIdLst>
    <p:sldId id="257" r:id="rId12"/>
    <p:sldId id="272" r:id="rId13"/>
    <p:sldId id="274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54" d="100"/>
          <a:sy n="154" d="100"/>
        </p:scale>
        <p:origin x="22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2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Master" Target="slideMasters/slideMaster5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katzikis, Lazaros (Nokia - FR/Paris-Saclay)" userId="2f1ac2c6-9f1d-4c23-8a3a-1978f7665366" providerId="ADAL" clId="{87058523-2A18-4246-80A0-2B5DEB4862AE}"/>
    <pc:docChg chg="undo custSel modSld">
      <pc:chgData name="Gkatzikis, Lazaros (Nokia - FR/Paris-Saclay)" userId="2f1ac2c6-9f1d-4c23-8a3a-1978f7665366" providerId="ADAL" clId="{87058523-2A18-4246-80A0-2B5DEB4862AE}" dt="2020-03-30T09:40:20.257" v="236" actId="20577"/>
      <pc:docMkLst>
        <pc:docMk/>
      </pc:docMkLst>
      <pc:sldChg chg="modSp">
        <pc:chgData name="Gkatzikis, Lazaros (Nokia - FR/Paris-Saclay)" userId="2f1ac2c6-9f1d-4c23-8a3a-1978f7665366" providerId="ADAL" clId="{87058523-2A18-4246-80A0-2B5DEB4862AE}" dt="2020-03-30T09:39:34.446" v="235" actId="20577"/>
        <pc:sldMkLst>
          <pc:docMk/>
          <pc:sldMk cId="2950137589" sldId="257"/>
        </pc:sldMkLst>
        <pc:spChg chg="mod">
          <ac:chgData name="Gkatzikis, Lazaros (Nokia - FR/Paris-Saclay)" userId="2f1ac2c6-9f1d-4c23-8a3a-1978f7665366" providerId="ADAL" clId="{87058523-2A18-4246-80A0-2B5DEB4862AE}" dt="2020-03-30T09:39:34.446" v="235" actId="20577"/>
          <ac:spMkLst>
            <pc:docMk/>
            <pc:sldMk cId="2950137589" sldId="257"/>
            <ac:spMk id="3" creationId="{A4E748F3-52F3-4227-86AD-9C50826A6263}"/>
          </ac:spMkLst>
        </pc:spChg>
      </pc:sldChg>
      <pc:sldChg chg="modSp">
        <pc:chgData name="Gkatzikis, Lazaros (Nokia - FR/Paris-Saclay)" userId="2f1ac2c6-9f1d-4c23-8a3a-1978f7665366" providerId="ADAL" clId="{87058523-2A18-4246-80A0-2B5DEB4862AE}" dt="2020-03-30T07:23:28.559" v="208" actId="20577"/>
        <pc:sldMkLst>
          <pc:docMk/>
          <pc:sldMk cId="578135160" sldId="272"/>
        </pc:sldMkLst>
        <pc:spChg chg="mod">
          <ac:chgData name="Gkatzikis, Lazaros (Nokia - FR/Paris-Saclay)" userId="2f1ac2c6-9f1d-4c23-8a3a-1978f7665366" providerId="ADAL" clId="{87058523-2A18-4246-80A0-2B5DEB4862AE}" dt="2020-03-30T07:23:28.559" v="208" actId="20577"/>
          <ac:spMkLst>
            <pc:docMk/>
            <pc:sldMk cId="578135160" sldId="272"/>
            <ac:spMk id="8" creationId="{08076831-CBF7-40A5-A1B8-25B7099D5B9D}"/>
          </ac:spMkLst>
        </pc:spChg>
      </pc:sldChg>
      <pc:sldChg chg="modSp">
        <pc:chgData name="Gkatzikis, Lazaros (Nokia - FR/Paris-Saclay)" userId="2f1ac2c6-9f1d-4c23-8a3a-1978f7665366" providerId="ADAL" clId="{87058523-2A18-4246-80A0-2B5DEB4862AE}" dt="2020-03-30T09:40:20.257" v="236" actId="20577"/>
        <pc:sldMkLst>
          <pc:docMk/>
          <pc:sldMk cId="1983645116" sldId="274"/>
        </pc:sldMkLst>
        <pc:graphicFrameChg chg="modGraphic">
          <ac:chgData name="Gkatzikis, Lazaros (Nokia - FR/Paris-Saclay)" userId="2f1ac2c6-9f1d-4c23-8a3a-1978f7665366" providerId="ADAL" clId="{87058523-2A18-4246-80A0-2B5DEB4862AE}" dt="2020-03-30T09:40:20.257" v="236" actId="20577"/>
          <ac:graphicFrameMkLst>
            <pc:docMk/>
            <pc:sldMk cId="1983645116" sldId="274"/>
            <ac:graphicFrameMk id="12" creationId="{1E598D84-5E0D-436B-A4AB-5193FF32642C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F03831C-DEBA-4A3A-8C36-FD8115E217DA}" type="datetimeFigureOut">
              <a:rPr lang="en-US" smtClean="0"/>
              <a:pPr/>
              <a:t>3/30/2020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8D4EF5B-ECC8-43EE-A509-D601DDF42A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93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54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BB64E67-6955-4928-A243-5A54F09D3B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961597-1BB1-4AC0-81C4-ECF117F5AF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52851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495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79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2020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5" r:id="rId2"/>
    <p:sldLayoutId id="2147483686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2020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959404B3-BB5C-4406-BA99-EBCEE35F8B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93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2020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2020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3AE4A4-F521-4B46-BB77-BDFFF6278B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ATSSS measurement protocol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748F3-52F3-4227-86AD-9C50826A62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dirty="0">
                <a:solidFill>
                  <a:srgbClr val="001135"/>
                </a:solidFill>
              </a:rPr>
              <a:t>Analysis of the available alternatives</a:t>
            </a:r>
          </a:p>
          <a:p>
            <a:pPr lvl="0">
              <a:lnSpc>
                <a:spcPct val="100000"/>
              </a:lnSpc>
            </a:pPr>
            <a:r>
              <a:rPr lang="en-US">
                <a:solidFill>
                  <a:srgbClr val="001135"/>
                </a:solidFill>
              </a:rPr>
              <a:t>Lazaros Gkatzikis</a:t>
            </a:r>
            <a:endParaRPr lang="en-US" dirty="0">
              <a:solidFill>
                <a:srgbClr val="001135"/>
              </a:solidFill>
            </a:endParaRPr>
          </a:p>
          <a:p>
            <a:pPr lvl="0">
              <a:lnSpc>
                <a:spcPct val="100000"/>
              </a:lnSpc>
            </a:pPr>
            <a:r>
              <a:rPr lang="en-US" dirty="0">
                <a:solidFill>
                  <a:srgbClr val="001135"/>
                </a:solidFill>
              </a:rPr>
              <a:t>20-03-2020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78866F-5820-452E-883A-ECAB295F1E9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 algn="ctr"/>
            <a:r>
              <a:rPr lang="en-GB">
                <a:cs typeface="Arial" panose="020B0604020202020204" pitchFamily="34" charset="0"/>
              </a:rPr>
              <a:t>&lt;Document ID: change ID in footer or remove&gt; 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137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EEF7AC7-D6E3-4020-9EBE-F52EF4A246E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FB9D2A-46DE-4098-B310-2B7FC69919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54EE23-2008-4468-908F-0E5F3B394E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ATSSS PMF Protocol analysis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08076831-CBF7-40A5-A1B8-25B7099D5B9D}"/>
              </a:ext>
            </a:extLst>
          </p:cNvPr>
          <p:cNvSpPr txBox="1">
            <a:spLocks/>
          </p:cNvSpPr>
          <p:nvPr/>
        </p:nvSpPr>
        <p:spPr>
          <a:xfrm>
            <a:off x="417599" y="1080000"/>
            <a:ext cx="8595772" cy="35604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ATSSS operation relies on </a:t>
            </a:r>
          </a:p>
          <a:p>
            <a:pPr marL="742950" lvl="1" indent="-400050">
              <a:buFont typeface="+mj-lt"/>
              <a:buAutoNum type="romanLcPeriod"/>
            </a:pPr>
            <a:r>
              <a:rPr lang="en-US" sz="1100" dirty="0"/>
              <a:t>RTT measurements</a:t>
            </a:r>
          </a:p>
          <a:p>
            <a:pPr marL="742950" lvl="1" indent="-400050">
              <a:buFont typeface="+mj-lt"/>
              <a:buAutoNum type="romanLcPeriod"/>
            </a:pPr>
            <a:r>
              <a:rPr lang="en-US" sz="1100" dirty="0"/>
              <a:t>Access (un)availability indication</a:t>
            </a:r>
          </a:p>
          <a:p>
            <a:pPr>
              <a:spcBef>
                <a:spcPts val="1200"/>
              </a:spcBef>
            </a:pPr>
            <a:r>
              <a:rPr lang="en-US" sz="1400" dirty="0"/>
              <a:t>ATSSS supports 2 types of steering functionalities:</a:t>
            </a:r>
          </a:p>
          <a:p>
            <a:pPr marL="742950" lvl="1" indent="-400050">
              <a:buFont typeface="+mj-lt"/>
              <a:buAutoNum type="romanLcPeriod"/>
            </a:pPr>
            <a:r>
              <a:rPr lang="en-US" sz="1100" dirty="0"/>
              <a:t>Above IP (MPTCP, MPQUIC in Rel.17?)-&gt; rely on inherent measurements </a:t>
            </a:r>
          </a:p>
          <a:p>
            <a:pPr marL="742950" lvl="1" indent="-400050">
              <a:buFont typeface="+mj-lt"/>
              <a:buAutoNum type="romanLcPeriod"/>
            </a:pPr>
            <a:r>
              <a:rPr lang="en-US" sz="1100" dirty="0"/>
              <a:t>Lower Layer (ATSSS-LL)-&gt; PMF protocol to be defined </a:t>
            </a:r>
          </a:p>
          <a:p>
            <a:pPr>
              <a:spcBef>
                <a:spcPts val="1200"/>
              </a:spcBef>
            </a:pPr>
            <a:r>
              <a:rPr lang="en-US" sz="1400" dirty="0"/>
              <a:t>An IETF protocol is generally re-used by 3GPP </a:t>
            </a:r>
            <a:r>
              <a:rPr lang="en-US" sz="1400" b="1" dirty="0"/>
              <a:t>if</a:t>
            </a:r>
            <a:r>
              <a:rPr lang="en-US" sz="1400" dirty="0"/>
              <a:t>   </a:t>
            </a:r>
          </a:p>
          <a:p>
            <a:pPr marL="628650" lvl="1" indent="-285750">
              <a:buFont typeface="+mj-lt"/>
              <a:buAutoNum type="romanLcPeriod"/>
            </a:pPr>
            <a:r>
              <a:rPr lang="en-US" sz="1000" dirty="0"/>
              <a:t>it is </a:t>
            </a:r>
            <a:r>
              <a:rPr lang="en-US" sz="1000" b="1" dirty="0"/>
              <a:t>mature</a:t>
            </a:r>
            <a:endParaRPr lang="en-US" sz="1000" dirty="0"/>
          </a:p>
          <a:p>
            <a:pPr marL="628650" lvl="1" indent="-285750">
              <a:buFont typeface="+mj-lt"/>
              <a:buAutoNum type="romanLcPeriod"/>
            </a:pPr>
            <a:r>
              <a:rPr lang="en-US" sz="1000" dirty="0"/>
              <a:t>it provides a </a:t>
            </a:r>
            <a:r>
              <a:rPr lang="en-US" sz="1000" b="1" dirty="0"/>
              <a:t>complex solution</a:t>
            </a:r>
          </a:p>
          <a:p>
            <a:pPr marL="628650" lvl="1" indent="-285750">
              <a:buFont typeface="+mj-lt"/>
              <a:buAutoNum type="romanLcPeriod"/>
            </a:pPr>
            <a:r>
              <a:rPr lang="en-US" sz="1000" dirty="0"/>
              <a:t>it can be used as a </a:t>
            </a:r>
            <a:r>
              <a:rPr lang="en-US" sz="1000" b="1" dirty="0"/>
              <a:t>black box</a:t>
            </a:r>
          </a:p>
          <a:p>
            <a:pPr marL="628650" lvl="1" indent="-285750">
              <a:buFont typeface="+mj-lt"/>
              <a:buAutoNum type="romanLcPeriod"/>
            </a:pPr>
            <a:r>
              <a:rPr lang="en-US" sz="1100" b="1" dirty="0"/>
              <a:t>tested implementations </a:t>
            </a:r>
            <a:r>
              <a:rPr lang="en-US" sz="1100" dirty="0"/>
              <a:t>are available</a:t>
            </a:r>
          </a:p>
          <a:p>
            <a:pPr marL="0" indent="0">
              <a:buNone/>
            </a:pPr>
            <a:r>
              <a:rPr lang="en-US" sz="1400" dirty="0"/>
              <a:t>However, this is </a:t>
            </a:r>
            <a:r>
              <a:rPr lang="en-US" sz="1400" b="1" dirty="0"/>
              <a:t>NOT </a:t>
            </a:r>
            <a:r>
              <a:rPr lang="en-US" sz="1400" dirty="0"/>
              <a:t>the case for the </a:t>
            </a:r>
            <a:r>
              <a:rPr lang="en-US" sz="1400" b="1" dirty="0"/>
              <a:t>simple RTT measurement protocol</a:t>
            </a:r>
            <a:endParaRPr lang="en-US" sz="1400" dirty="0"/>
          </a:p>
          <a:p>
            <a:pPr marL="0" indent="0">
              <a:spcBef>
                <a:spcPts val="1200"/>
              </a:spcBef>
              <a:buNone/>
            </a:pPr>
            <a:r>
              <a:rPr lang="en-US" sz="1400" b="1" dirty="0"/>
              <a:t>Remarks</a:t>
            </a:r>
            <a:r>
              <a:rPr lang="en-US" sz="1400" dirty="0"/>
              <a:t> </a:t>
            </a:r>
          </a:p>
          <a:p>
            <a:pPr marL="285750" indent="-285750"/>
            <a:r>
              <a:rPr lang="en-US" sz="1400" dirty="0"/>
              <a:t>STAMP is still a draft (see TLV part) , after &gt;</a:t>
            </a:r>
            <a:r>
              <a:rPr lang="en-US" sz="1400" b="1" dirty="0"/>
              <a:t>7 months of parallel development</a:t>
            </a:r>
            <a:r>
              <a:rPr lang="en-US" sz="1400" dirty="0"/>
              <a:t> of the solution in IETF and 3GPP </a:t>
            </a:r>
          </a:p>
          <a:p>
            <a:pPr marL="285750" indent="-285750"/>
            <a:r>
              <a:rPr lang="en-US" sz="1400" dirty="0"/>
              <a:t>ATSSS-LL is the only ATSSS functionality that can be fully specified and maintained within 3GPP=&gt;the only way to guarantee that 3GPP timeline is respected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1400" b="1" dirty="0"/>
              <a:t>Conclusion: </a:t>
            </a:r>
            <a:r>
              <a:rPr lang="en-US" sz="1400" dirty="0"/>
              <a:t>Given the tight Rel-16 schedule, we support that </a:t>
            </a:r>
            <a:r>
              <a:rPr lang="en-US" sz="1400" b="1" dirty="0"/>
              <a:t>PMFP should be specified within 3GPP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4A6DD6E-9895-4476-B0F5-021A8F2044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7287" y="204300"/>
            <a:ext cx="3616713" cy="169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35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0DE4EE2-2535-41B9-9F20-5E5F1CD0E6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Detailed comparison of PMF Protocol alternatives</a:t>
            </a:r>
          </a:p>
          <a:p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74698C1-8B0B-4D20-B990-64955D4300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A6BEF844-D910-4950-A66A-49A8283E32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1076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B54C0FA-3865-4326-BAF8-3A916942DC24}"/>
              </a:ext>
            </a:extLst>
          </p:cNvPr>
          <p:cNvSpPr txBox="1"/>
          <p:nvPr/>
        </p:nvSpPr>
        <p:spPr>
          <a:xfrm>
            <a:off x="417600" y="3596939"/>
            <a:ext cx="8308800" cy="1080257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r>
              <a:rPr lang="en-US" sz="1400" b="1" u="sng" dirty="0"/>
              <a:t>Common aspects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No implementation currently exists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Technically both solutions could work (some changes may be still necessary, e.g. based on SA3 integrity protection decision)</a:t>
            </a:r>
          </a:p>
        </p:txBody>
      </p:sp>
      <p:graphicFrame>
        <p:nvGraphicFramePr>
          <p:cNvPr id="12" name="Table 9">
            <a:extLst>
              <a:ext uri="{FF2B5EF4-FFF2-40B4-BE49-F238E27FC236}">
                <a16:creationId xmlns:a16="http://schemas.microsoft.com/office/drawing/2014/main" id="{1E598D84-5E0D-436B-A4AB-5193FF3264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657332"/>
              </p:ext>
            </p:extLst>
          </p:nvPr>
        </p:nvGraphicFramePr>
        <p:xfrm>
          <a:off x="574535" y="730004"/>
          <a:ext cx="7994930" cy="2903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7465">
                  <a:extLst>
                    <a:ext uri="{9D8B030D-6E8A-4147-A177-3AD203B41FA5}">
                      <a16:colId xmlns:a16="http://schemas.microsoft.com/office/drawing/2014/main" val="3621033891"/>
                    </a:ext>
                  </a:extLst>
                </a:gridCol>
                <a:gridCol w="3997465">
                  <a:extLst>
                    <a:ext uri="{9D8B030D-6E8A-4147-A177-3AD203B41FA5}">
                      <a16:colId xmlns:a16="http://schemas.microsoft.com/office/drawing/2014/main" val="39676783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3GPP-specified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IETF STAMP-based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2324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Easily adjustable (changes within 3GPP)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Any structural change would require a new RFC </a:t>
                      </a:r>
                    </a:p>
                    <a:p>
                      <a:pPr algn="ctr"/>
                      <a:r>
                        <a:rPr lang="en-US" dirty="0"/>
                        <a:t>(see pending integrity protection decision)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5101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Short messages (</a:t>
                      </a:r>
                      <a:r>
                        <a:rPr lang="en-US"/>
                        <a:t>minimum 3 </a:t>
                      </a:r>
                      <a:r>
                        <a:rPr lang="en-US" dirty="0"/>
                        <a:t>octets)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Long messages (minimum 44 octets)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1422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Mature solution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TLV extension still a draft 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(necessary for availability indication)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1436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Easily extensible, e.g. for new measurements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New TLV parameters require IANA registration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8794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Implements the stage-2 requirements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dirty="0"/>
                        <a:t>All UEs shall support STAMP +TLV extensions </a:t>
                      </a:r>
                    </a:p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en-US" dirty="0"/>
                        <a:t>(whereas minimum stage-2 requirement: ATSSS-LL with ONLY active-standby + MPTCP)</a:t>
                      </a:r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9458635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8AD9CFB9-959B-41B3-A293-27726912D8DF}"/>
              </a:ext>
            </a:extLst>
          </p:cNvPr>
          <p:cNvSpPr txBox="1"/>
          <p:nvPr/>
        </p:nvSpPr>
        <p:spPr>
          <a:xfrm rot="19065053">
            <a:off x="-158214" y="1220683"/>
            <a:ext cx="1100145" cy="312667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bg2"/>
                </a:solidFill>
              </a:rPr>
              <a:t>Maintenance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61E043-22B9-4241-BD42-3D8DD753A754}"/>
              </a:ext>
            </a:extLst>
          </p:cNvPr>
          <p:cNvSpPr txBox="1"/>
          <p:nvPr/>
        </p:nvSpPr>
        <p:spPr>
          <a:xfrm rot="19065053">
            <a:off x="-45374" y="1733636"/>
            <a:ext cx="859743" cy="301554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bg2"/>
                </a:solidFill>
              </a:rPr>
              <a:t>Overhead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33770C-94B3-4A8F-9995-E1CE519F3873}"/>
              </a:ext>
            </a:extLst>
          </p:cNvPr>
          <p:cNvSpPr txBox="1"/>
          <p:nvPr/>
        </p:nvSpPr>
        <p:spPr>
          <a:xfrm rot="19065053">
            <a:off x="-226" y="2043916"/>
            <a:ext cx="859743" cy="301554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bg2"/>
                </a:solidFill>
              </a:rPr>
              <a:t>Maturity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68FA59-217D-4EF1-96CE-B7D8709CADF1}"/>
              </a:ext>
            </a:extLst>
          </p:cNvPr>
          <p:cNvSpPr txBox="1"/>
          <p:nvPr/>
        </p:nvSpPr>
        <p:spPr>
          <a:xfrm rot="19065053">
            <a:off x="-130011" y="2540559"/>
            <a:ext cx="1095221" cy="318088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bg2"/>
                </a:solidFill>
              </a:rPr>
              <a:t>Future-proof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5D456F-6BDD-46A5-ACF5-085A1548D22E}"/>
              </a:ext>
            </a:extLst>
          </p:cNvPr>
          <p:cNvSpPr txBox="1"/>
          <p:nvPr/>
        </p:nvSpPr>
        <p:spPr>
          <a:xfrm rot="19065053">
            <a:off x="-98050" y="3122567"/>
            <a:ext cx="1163331" cy="243105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bg2"/>
                </a:solidFill>
              </a:rPr>
              <a:t>Requirements compliance</a:t>
            </a:r>
          </a:p>
        </p:txBody>
      </p:sp>
    </p:spTree>
    <p:extLst>
      <p:ext uri="{BB962C8B-B14F-4D97-AF65-F5344CB8AC3E}">
        <p14:creationId xmlns:p14="http://schemas.microsoft.com/office/powerpoint/2010/main" val="1983645116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0" id="{65F6F6F4-7331-4A9E-8CDF-F0C81E70471F}" vid="{FE217C5D-D1FB-4C54-9649-5C91F291FD64}"/>
    </a:ext>
  </a:extLst>
</a:theme>
</file>

<file path=ppt/theme/theme2.xml><?xml version="1.0" encoding="utf-8"?>
<a:theme xmlns:a="http://schemas.openxmlformats.org/drawingml/2006/main" name="2_Whit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0" id="{65F6F6F4-7331-4A9E-8CDF-F0C81E70471F}" vid="{1B6C3CAB-0F64-4D05-8CC2-714EFE6C92AB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0" id="{65F6F6F4-7331-4A9E-8CDF-F0C81E70471F}" vid="{2E11CF76-3311-45F7-921D-13FD167B430C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0" id="{65F6F6F4-7331-4A9E-8CDF-F0C81E70471F}" vid="{574F57E1-05EA-48D1-BAB1-686354A7DB63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0" id="{65F6F6F4-7331-4A9E-8CDF-F0C81E70471F}" vid="{67B6D95C-7CC7-43C0-95EE-79E2403E5B5A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C 2018 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0" id="{65F6F6F4-7331-4A9E-8CDF-F0C81E70471F}" vid="{9C4EA70C-D43C-4BF4-A074-207A385B1798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QBI5PMBIL2NS-1242730160-2506</_dlc_DocId>
    <_dlc_DocIdUrl xmlns="71c5aaf6-e6ce-465b-b873-5148d2a4c105">
      <Url>https://nokia.sharepoint.com/sites/brandstore/_layouts/15/DocIdRedir.aspx?ID=QBI5PMBIL2NS-1242730160-2506</Url>
      <Description>QBI5PMBIL2NS-1242730160-2506</Description>
    </_dlc_DocIdUrl>
  </documentManagement>
</p:properti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8270CD4E5E9048B76AAFB47C2B6075" ma:contentTypeVersion="13" ma:contentTypeDescription="Create a new document." ma:contentTypeScope="" ma:versionID="d12f3a2da7c6788563d45607029ef7a4">
  <xsd:schema xmlns:xsd="http://www.w3.org/2001/XMLSchema" xmlns:xs="http://www.w3.org/2001/XMLSchema" xmlns:p="http://schemas.microsoft.com/office/2006/metadata/properties" xmlns:ns3="71c5aaf6-e6ce-465b-b873-5148d2a4c105" xmlns:ns4="d34966ea-cb05-43a1-bff9-13b73c8f232f" targetNamespace="http://schemas.microsoft.com/office/2006/metadata/properties" ma:root="true" ma:fieldsID="dc24b6bde0af72ead1dca50a77539ac2" ns3:_="" ns4:_="">
    <xsd:import namespace="71c5aaf6-e6ce-465b-b873-5148d2a4c105"/>
    <xsd:import namespace="d34966ea-cb05-43a1-bff9-13b73c8f232f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4966ea-cb05-43a1-bff9-13b73c8f232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0D4A66B-DEAE-463E-8C8B-FF06495953F4}">
  <ds:schemaRefs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terms/"/>
    <ds:schemaRef ds:uri="71c5aaf6-e6ce-465b-b873-5148d2a4c105"/>
    <ds:schemaRef ds:uri="http://schemas.microsoft.com/office/2006/documentManagement/types"/>
    <ds:schemaRef ds:uri="d34966ea-cb05-43a1-bff9-13b73c8f232f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0F19AD9-93BB-4209-8A39-87ED404D7B26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13CD4BE-474F-4257-BECB-82D3E224A855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81D3793F-DD4A-4C88-9496-F2EE29A8F9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34966ea-cb05-43a1-bff9-13b73c8f23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05EE7FE0-8D3B-406F-A079-721BE1FE8A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ResrcID21014_Nokia - Arial PowerPoint template 2020</Template>
  <TotalTime>14</TotalTime>
  <Words>353</Words>
  <Application>Microsoft Office PowerPoint</Application>
  <PresentationFormat>On-screen Show (16:9)</PresentationFormat>
  <Paragraphs>48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</vt:lpstr>
      <vt:lpstr>Nokia Pure Text</vt:lpstr>
      <vt:lpstr>Nokia Pure Text Light</vt:lpstr>
      <vt:lpstr>1 White Master</vt:lpstr>
      <vt:lpstr>2_White</vt:lpstr>
      <vt:lpstr>3_Blue</vt:lpstr>
      <vt:lpstr>4_Blue End Slide</vt:lpstr>
      <vt:lpstr>5_White End Slide</vt:lpstr>
      <vt:lpstr>6_Gray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Lazaros</dc:creator>
  <cp:lastModifiedBy>Lazaros</cp:lastModifiedBy>
  <cp:revision>1</cp:revision>
  <dcterms:created xsi:type="dcterms:W3CDTF">2020-03-29T19:36:42Z</dcterms:created>
  <dcterms:modified xsi:type="dcterms:W3CDTF">2020-03-30T09:40:21Z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0x010100AB8270CD4E5E9048B76AAFB47C2B6075</vt:lpwstr>
  </property>
  <property fmtid="{D5CDD505-2E9C-101B-9397-08002B2CF9AE}" pid="3" name="_dlc_DocIdItemGuid">
    <vt:lpwstr>76d6d332-1a86-48b6-a897-41698f14002a</vt:lpwstr>
  </property>
  <property fmtid="{D5CDD505-2E9C-101B-9397-08002B2CF9AE}" pid="4" name="SharedWithUsers">
    <vt:lpwstr>31786;#Esirgen, Tuba (Nokia - TR/Ankara);#35101;#Jaeger, Daniel (Nokia - ZA/Centurion);#17827;#Marischi, Gustavo (Nokia - AR/Buenos Aires);#23594;#Moreno Santos, Juan (Nokia - ES/Madrid)</vt:lpwstr>
  </property>
</Properties>
</file>