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272" r:id="rId5"/>
    <p:sldId id="270" r:id="rId6"/>
    <p:sldId id="273" r:id="rId7"/>
    <p:sldId id="271" r:id="rId8"/>
    <p:sldId id="274" r:id="rId9"/>
  </p:sldIdLst>
  <p:sldSz cx="12192000" cy="6858000"/>
  <p:notesSz cx="6858000" cy="9144000"/>
  <p:embeddedFontLst>
    <p:embeddedFont>
      <p:font typeface="Ericsson Hilda" panose="00000500000000000000" pitchFamily="2" charset="0"/>
      <p:regular r:id="rId12"/>
      <p:bold r:id="rId13"/>
    </p:embeddedFont>
    <p:embeddedFont>
      <p:font typeface="Ericsson Hilda Light" panose="00000400000000000000" pitchFamily="2" charset="0"/>
      <p:regular r:id="rId14"/>
    </p:embeddedFont>
    <p:embeddedFont>
      <p:font typeface="Ericsson Technical Icons" panose="00000500000000000000" pitchFamily="2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284" autoAdjust="0"/>
  </p:normalViewPr>
  <p:slideViewPr>
    <p:cSldViewPr snapToGrid="0" snapToObjects="1" showGuides="1">
      <p:cViewPr varScale="1">
        <p:scale>
          <a:sx n="80" d="100"/>
          <a:sy n="80" d="100"/>
        </p:scale>
        <p:origin x="120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örgen Axell" userId="bd66d977-e518-4fd4-9b40-143010c0d19a" providerId="ADAL" clId="{9D243AE7-2C29-4C3E-8C84-D5929B3F530B}"/>
    <pc:docChg chg="modSld">
      <pc:chgData name="Jörgen Axell" userId="bd66d977-e518-4fd4-9b40-143010c0d19a" providerId="ADAL" clId="{9D243AE7-2C29-4C3E-8C84-D5929B3F530B}" dt="2019-09-30T12:51:25.785" v="11" actId="20577"/>
      <pc:docMkLst>
        <pc:docMk/>
      </pc:docMkLst>
      <pc:sldChg chg="modSp">
        <pc:chgData name="Jörgen Axell" userId="bd66d977-e518-4fd4-9b40-143010c0d19a" providerId="ADAL" clId="{9D243AE7-2C29-4C3E-8C84-D5929B3F530B}" dt="2019-09-30T12:51:25.785" v="11" actId="20577"/>
        <pc:sldMkLst>
          <pc:docMk/>
          <pc:sldMk cId="3054217344" sldId="271"/>
        </pc:sldMkLst>
        <pc:spChg chg="mod">
          <ac:chgData name="Jörgen Axell" userId="bd66d977-e518-4fd4-9b40-143010c0d19a" providerId="ADAL" clId="{9D243AE7-2C29-4C3E-8C84-D5929B3F530B}" dt="2019-09-30T12:51:25.785" v="11" actId="20577"/>
          <ac:spMkLst>
            <pc:docMk/>
            <pc:sldMk cId="3054217344" sldId="271"/>
            <ac:spMk id="5" creationId="{60DA3262-CA2C-42CE-BA1D-E72CA530ED65}"/>
          </ac:spMkLst>
        </pc:spChg>
      </pc:sldChg>
    </pc:docChg>
  </pc:docChgLst>
  <pc:docChgLst>
    <pc:chgData name="Jörgen Axell" userId="bd66d977-e518-4fd4-9b40-143010c0d19a" providerId="ADAL" clId="{46C6A95A-3FA8-4012-A7FE-F9E0A25C13DD}"/>
    <pc:docChg chg="undo delSld modSld">
      <pc:chgData name="Jörgen Axell" userId="bd66d977-e518-4fd4-9b40-143010c0d19a" providerId="ADAL" clId="{46C6A95A-3FA8-4012-A7FE-F9E0A25C13DD}" dt="2019-09-30T11:52:21.368" v="906" actId="208"/>
      <pc:docMkLst>
        <pc:docMk/>
      </pc:docMkLst>
      <pc:sldChg chg="modSp">
        <pc:chgData name="Jörgen Axell" userId="bd66d977-e518-4fd4-9b40-143010c0d19a" providerId="ADAL" clId="{46C6A95A-3FA8-4012-A7FE-F9E0A25C13DD}" dt="2019-09-30T11:22:33.890" v="177" actId="5793"/>
        <pc:sldMkLst>
          <pc:docMk/>
          <pc:sldMk cId="3350936914" sldId="270"/>
        </pc:sldMkLst>
        <pc:spChg chg="mod">
          <ac:chgData name="Jörgen Axell" userId="bd66d977-e518-4fd4-9b40-143010c0d19a" providerId="ADAL" clId="{46C6A95A-3FA8-4012-A7FE-F9E0A25C13DD}" dt="2019-09-30T11:22:33.890" v="177" actId="5793"/>
          <ac:spMkLst>
            <pc:docMk/>
            <pc:sldMk cId="3350936914" sldId="270"/>
            <ac:spMk id="5" creationId="{60DA3262-CA2C-42CE-BA1D-E72CA530ED65}"/>
          </ac:spMkLst>
        </pc:spChg>
      </pc:sldChg>
      <pc:sldChg chg="modSp">
        <pc:chgData name="Jörgen Axell" userId="bd66d977-e518-4fd4-9b40-143010c0d19a" providerId="ADAL" clId="{46C6A95A-3FA8-4012-A7FE-F9E0A25C13DD}" dt="2019-09-30T11:42:58.181" v="788" actId="20577"/>
        <pc:sldMkLst>
          <pc:docMk/>
          <pc:sldMk cId="3054217344" sldId="271"/>
        </pc:sldMkLst>
        <pc:spChg chg="mod">
          <ac:chgData name="Jörgen Axell" userId="bd66d977-e518-4fd4-9b40-143010c0d19a" providerId="ADAL" clId="{46C6A95A-3FA8-4012-A7FE-F9E0A25C13DD}" dt="2019-09-30T11:27:43.283" v="401" actId="20577"/>
          <ac:spMkLst>
            <pc:docMk/>
            <pc:sldMk cId="3054217344" sldId="271"/>
            <ac:spMk id="3" creationId="{190381C0-FA3F-4B01-94B8-4753AAB6D387}"/>
          </ac:spMkLst>
        </pc:spChg>
        <pc:spChg chg="mod">
          <ac:chgData name="Jörgen Axell" userId="bd66d977-e518-4fd4-9b40-143010c0d19a" providerId="ADAL" clId="{46C6A95A-3FA8-4012-A7FE-F9E0A25C13DD}" dt="2019-09-30T11:42:58.181" v="788" actId="20577"/>
          <ac:spMkLst>
            <pc:docMk/>
            <pc:sldMk cId="3054217344" sldId="271"/>
            <ac:spMk id="5" creationId="{60DA3262-CA2C-42CE-BA1D-E72CA530ED65}"/>
          </ac:spMkLst>
        </pc:spChg>
      </pc:sldChg>
      <pc:sldChg chg="modSp">
        <pc:chgData name="Jörgen Axell" userId="bd66d977-e518-4fd4-9b40-143010c0d19a" providerId="ADAL" clId="{46C6A95A-3FA8-4012-A7FE-F9E0A25C13DD}" dt="2019-09-30T11:52:21.368" v="906" actId="208"/>
        <pc:sldMkLst>
          <pc:docMk/>
          <pc:sldMk cId="2001296836" sldId="272"/>
        </pc:sldMkLst>
        <pc:cxnChg chg="mod">
          <ac:chgData name="Jörgen Axell" userId="bd66d977-e518-4fd4-9b40-143010c0d19a" providerId="ADAL" clId="{46C6A95A-3FA8-4012-A7FE-F9E0A25C13DD}" dt="2019-09-30T11:52:21.368" v="906" actId="208"/>
          <ac:cxnSpMkLst>
            <pc:docMk/>
            <pc:sldMk cId="2001296836" sldId="272"/>
            <ac:cxnSpMk id="16" creationId="{68283CBD-C49B-41E7-A589-D0BDE88AB93B}"/>
          </ac:cxnSpMkLst>
        </pc:cxnChg>
      </pc:sldChg>
      <pc:sldChg chg="modSp">
        <pc:chgData name="Jörgen Axell" userId="bd66d977-e518-4fd4-9b40-143010c0d19a" providerId="ADAL" clId="{46C6A95A-3FA8-4012-A7FE-F9E0A25C13DD}" dt="2019-09-30T11:27:23.341" v="391" actId="20577"/>
        <pc:sldMkLst>
          <pc:docMk/>
          <pc:sldMk cId="1894732425" sldId="273"/>
        </pc:sldMkLst>
        <pc:spChg chg="mod">
          <ac:chgData name="Jörgen Axell" userId="bd66d977-e518-4fd4-9b40-143010c0d19a" providerId="ADAL" clId="{46C6A95A-3FA8-4012-A7FE-F9E0A25C13DD}" dt="2019-09-30T11:23:52.706" v="191" actId="14100"/>
          <ac:spMkLst>
            <pc:docMk/>
            <pc:sldMk cId="1894732425" sldId="273"/>
            <ac:spMk id="3" creationId="{190381C0-FA3F-4B01-94B8-4753AAB6D387}"/>
          </ac:spMkLst>
        </pc:spChg>
        <pc:spChg chg="mod">
          <ac:chgData name="Jörgen Axell" userId="bd66d977-e518-4fd4-9b40-143010c0d19a" providerId="ADAL" clId="{46C6A95A-3FA8-4012-A7FE-F9E0A25C13DD}" dt="2019-09-30T11:27:23.341" v="391" actId="20577"/>
          <ac:spMkLst>
            <pc:docMk/>
            <pc:sldMk cId="1894732425" sldId="273"/>
            <ac:spMk id="5" creationId="{60DA3262-CA2C-42CE-BA1D-E72CA530ED65}"/>
          </ac:spMkLst>
        </pc:spChg>
      </pc:sldChg>
      <pc:sldChg chg="modSp">
        <pc:chgData name="Jörgen Axell" userId="bd66d977-e518-4fd4-9b40-143010c0d19a" providerId="ADAL" clId="{46C6A95A-3FA8-4012-A7FE-F9E0A25C13DD}" dt="2019-09-30T11:51:28.177" v="905" actId="20577"/>
        <pc:sldMkLst>
          <pc:docMk/>
          <pc:sldMk cId="2214252890" sldId="274"/>
        </pc:sldMkLst>
        <pc:spChg chg="mod">
          <ac:chgData name="Jörgen Axell" userId="bd66d977-e518-4fd4-9b40-143010c0d19a" providerId="ADAL" clId="{46C6A95A-3FA8-4012-A7FE-F9E0A25C13DD}" dt="2019-09-30T11:51:28.177" v="905" actId="20577"/>
          <ac:spMkLst>
            <pc:docMk/>
            <pc:sldMk cId="2214252890" sldId="274"/>
            <ac:spMk id="5" creationId="{60DA3262-CA2C-42CE-BA1D-E72CA530ED65}"/>
          </ac:spMkLst>
        </pc:spChg>
      </pc:sldChg>
      <pc:sldChg chg="del">
        <pc:chgData name="Jörgen Axell" userId="bd66d977-e518-4fd4-9b40-143010c0d19a" providerId="ADAL" clId="{46C6A95A-3FA8-4012-A7FE-F9E0A25C13DD}" dt="2019-09-30T11:43:49.528" v="789" actId="2696"/>
        <pc:sldMkLst>
          <pc:docMk/>
          <pc:sldMk cId="3364361909" sldId="27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931AF2-B971-4E3B-8567-D198D18D6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Overview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29E1AF-6E84-4BC7-A6FA-2D3452EE9941}"/>
              </a:ext>
            </a:extLst>
          </p:cNvPr>
          <p:cNvSpPr/>
          <p:nvPr/>
        </p:nvSpPr>
        <p:spPr bwMode="auto">
          <a:xfrm>
            <a:off x="1946031" y="3496498"/>
            <a:ext cx="762000" cy="84992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UE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BB8F74-7684-40A5-AFD3-9D85D66E6337}"/>
              </a:ext>
            </a:extLst>
          </p:cNvPr>
          <p:cNvSpPr/>
          <p:nvPr/>
        </p:nvSpPr>
        <p:spPr bwMode="auto">
          <a:xfrm>
            <a:off x="5344820" y="3827674"/>
            <a:ext cx="994387" cy="10374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sv-SE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TAS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6C41334-0D43-42BA-BC3F-0B9C7BA42321}"/>
              </a:ext>
            </a:extLst>
          </p:cNvPr>
          <p:cNvSpPr/>
          <p:nvPr/>
        </p:nvSpPr>
        <p:spPr bwMode="auto">
          <a:xfrm>
            <a:off x="5615352" y="1737030"/>
            <a:ext cx="1312985" cy="84992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sv-SE" sz="2000" dirty="0">
                <a:solidFill>
                  <a:schemeClr val="bg1"/>
                </a:solidFill>
              </a:rPr>
              <a:t>Operator</a:t>
            </a:r>
            <a:endParaRPr kumimoji="0" lang="sv-SE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8FC389-E64B-41A8-A001-685B4531A7D2}"/>
              </a:ext>
            </a:extLst>
          </p:cNvPr>
          <p:cNvSpPr txBox="1"/>
          <p:nvPr/>
        </p:nvSpPr>
        <p:spPr bwMode="auto">
          <a:xfrm>
            <a:off x="4545576" y="2635016"/>
            <a:ext cx="1793631" cy="644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/>
              <a:t>Provisioning</a:t>
            </a:r>
          </a:p>
          <a:p>
            <a:pPr algn="l">
              <a:buClr>
                <a:schemeClr val="tx1"/>
              </a:buClr>
            </a:pPr>
            <a:r>
              <a:rPr lang="sv-SE" sz="2000" dirty="0"/>
              <a:t>of service data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283CBD-C49B-41E7-A589-D0BDE88AB93B}"/>
              </a:ext>
            </a:extLst>
          </p:cNvPr>
          <p:cNvCxnSpPr>
            <a:cxnSpLocks/>
          </p:cNvCxnSpPr>
          <p:nvPr/>
        </p:nvCxnSpPr>
        <p:spPr bwMode="auto">
          <a:xfrm flipV="1">
            <a:off x="2708031" y="2269678"/>
            <a:ext cx="2907321" cy="137728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0D7BBEA-FAA9-49EB-B39C-835EE29443BB}"/>
              </a:ext>
            </a:extLst>
          </p:cNvPr>
          <p:cNvSpPr txBox="1"/>
          <p:nvPr/>
        </p:nvSpPr>
        <p:spPr bwMode="auto">
          <a:xfrm>
            <a:off x="3611931" y="3338896"/>
            <a:ext cx="1992107" cy="818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/>
              <a:t>UE ability to activate address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874585B-89C8-4FF4-8107-D719C02659A8}"/>
              </a:ext>
            </a:extLst>
          </p:cNvPr>
          <p:cNvCxnSpPr>
            <a:cxnSpLocks/>
            <a:endCxn id="10" idx="2"/>
          </p:cNvCxnSpPr>
          <p:nvPr/>
        </p:nvCxnSpPr>
        <p:spPr bwMode="auto">
          <a:xfrm flipV="1">
            <a:off x="5957968" y="2586953"/>
            <a:ext cx="313877" cy="121248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C10365C-9DAF-4FA4-BBED-DD63C2484F97}"/>
              </a:ext>
            </a:extLst>
          </p:cNvPr>
          <p:cNvCxnSpPr>
            <a:cxnSpLocks/>
            <a:stCxn id="7" idx="3"/>
          </p:cNvCxnSpPr>
          <p:nvPr/>
        </p:nvCxnSpPr>
        <p:spPr bwMode="auto">
          <a:xfrm>
            <a:off x="2708031" y="3921460"/>
            <a:ext cx="2684775" cy="25815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001296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0381C0-FA3F-4B01-94B8-4753AAB6D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918023" cy="1129812"/>
          </a:xfrm>
        </p:spPr>
        <p:txBody>
          <a:bodyPr/>
          <a:lstStyle/>
          <a:p>
            <a:r>
              <a:rPr lang="sv-SE" dirty="0"/>
              <a:t>MiD configuration discussion, user using a shared identity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0DA3262-CA2C-42CE-BA1D-E72CA530ED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5" y="1606061"/>
            <a:ext cx="10703440" cy="4631225"/>
          </a:xfrm>
        </p:spPr>
        <p:txBody>
          <a:bodyPr/>
          <a:lstStyle/>
          <a:p>
            <a:r>
              <a:rPr lang="sv-SE" dirty="0"/>
              <a:t>Currently specified in IMS and 24.174:</a:t>
            </a:r>
          </a:p>
          <a:p>
            <a:pPr lvl="1"/>
            <a:r>
              <a:rPr lang="sv-SE" dirty="0"/>
              <a:t>Identities in the IRS are transferred in PAU (</a:t>
            </a:r>
          </a:p>
          <a:p>
            <a:pPr lvl="1"/>
            <a:r>
              <a:rPr lang="sv-SE" dirty="0"/>
              <a:t>External alternative identities using new mechanisms</a:t>
            </a:r>
          </a:p>
          <a:p>
            <a:pPr lvl="1"/>
            <a:r>
              <a:rPr lang="sv-SE" dirty="0"/>
              <a:t>The user is able to activate/deactivate these identities</a:t>
            </a:r>
          </a:p>
          <a:p>
            <a:pPr lvl="1"/>
            <a:endParaRPr lang="sv-SE" dirty="0"/>
          </a:p>
          <a:p>
            <a:r>
              <a:rPr lang="sv-SE" dirty="0"/>
              <a:t>The UE also needs to know</a:t>
            </a:r>
          </a:p>
          <a:p>
            <a:pPr lvl="1"/>
            <a:r>
              <a:rPr lang="sv-SE" dirty="0"/>
              <a:t>If new identites can be used</a:t>
            </a:r>
          </a:p>
          <a:p>
            <a:pPr lvl="1"/>
            <a:r>
              <a:rPr lang="sv-SE" dirty="0"/>
              <a:t>If an identity can no longer be used</a:t>
            </a:r>
          </a:p>
          <a:p>
            <a:pPr marL="369888" lvl="1" indent="0">
              <a:buNone/>
            </a:pPr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50936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0381C0-FA3F-4B01-94B8-4753AAB6D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918023" cy="1129812"/>
          </a:xfrm>
        </p:spPr>
        <p:txBody>
          <a:bodyPr/>
          <a:lstStyle/>
          <a:p>
            <a:r>
              <a:rPr lang="sv-SE" dirty="0"/>
              <a:t>Mechanisms to inform UE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0DA3262-CA2C-42CE-BA1D-E72CA530ED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5" y="1606061"/>
            <a:ext cx="10703440" cy="4631225"/>
          </a:xfrm>
        </p:spPr>
        <p:txBody>
          <a:bodyPr/>
          <a:lstStyle/>
          <a:p>
            <a:r>
              <a:rPr lang="sv-SE" dirty="0"/>
              <a:t>To inform the UE about usable identities there are several options:</a:t>
            </a:r>
          </a:p>
          <a:p>
            <a:pPr lvl="1"/>
            <a:r>
              <a:rPr lang="sv-SE" dirty="0"/>
              <a:t>Device configuration</a:t>
            </a:r>
          </a:p>
          <a:p>
            <a:pPr lvl="2"/>
            <a:r>
              <a:rPr lang="sv-SE" dirty="0"/>
              <a:t>New specification for MuD/MiD related configuration</a:t>
            </a:r>
          </a:p>
          <a:p>
            <a:pPr lvl="2"/>
            <a:r>
              <a:rPr lang="sv-SE" dirty="0"/>
              <a:t>Gives the UE immediate notification when identities change</a:t>
            </a:r>
          </a:p>
          <a:p>
            <a:pPr lvl="1"/>
            <a:r>
              <a:rPr lang="sv-SE" dirty="0"/>
              <a:t>Ut interface</a:t>
            </a:r>
          </a:p>
          <a:p>
            <a:pPr lvl="2"/>
            <a:r>
              <a:rPr lang="sv-SE" dirty="0"/>
              <a:t>Follows specification of IMS supplementary services</a:t>
            </a:r>
          </a:p>
          <a:p>
            <a:pPr lvl="2"/>
            <a:r>
              <a:rPr lang="sv-SE" dirty="0"/>
              <a:t>Requires subscriptions to xcap-diff</a:t>
            </a:r>
          </a:p>
          <a:p>
            <a:pPr lvl="1"/>
            <a:r>
              <a:rPr lang="sv-SE" dirty="0"/>
              <a:t>Means outside the specification, e.g. web portal</a:t>
            </a:r>
          </a:p>
          <a:p>
            <a:pPr lvl="2"/>
            <a:r>
              <a:rPr lang="sv-SE" dirty="0"/>
              <a:t>Then it is out of scope what information is transferred</a:t>
            </a:r>
          </a:p>
          <a:p>
            <a:pPr lvl="1"/>
            <a:r>
              <a:rPr lang="sv-SE" dirty="0"/>
              <a:t>Combinations are possible</a:t>
            </a:r>
          </a:p>
          <a:p>
            <a:pPr lvl="2"/>
            <a:r>
              <a:rPr lang="sv-SE" dirty="0"/>
              <a:t>device configuration to push changes, Ut to activate/de-activate</a:t>
            </a:r>
          </a:p>
          <a:p>
            <a:pPr lvl="1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94732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0381C0-FA3F-4B01-94B8-4753AAB6D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49"/>
            <a:ext cx="9918023" cy="1006561"/>
          </a:xfrm>
        </p:spPr>
        <p:txBody>
          <a:bodyPr/>
          <a:lstStyle/>
          <a:p>
            <a:r>
              <a:rPr lang="sv-SE" dirty="0"/>
              <a:t>Discussion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0DA3262-CA2C-42CE-BA1D-E72CA530ED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5" y="1482811"/>
            <a:ext cx="10703440" cy="4754476"/>
          </a:xfrm>
        </p:spPr>
        <p:txBody>
          <a:bodyPr/>
          <a:lstStyle/>
          <a:p>
            <a:r>
              <a:rPr lang="sv-SE" dirty="0"/>
              <a:t>If device configuration is used:</a:t>
            </a:r>
          </a:p>
          <a:p>
            <a:pPr lvl="1"/>
            <a:r>
              <a:rPr lang="sv-SE" dirty="0"/>
              <a:t>UE gets aware of changes in usable identities</a:t>
            </a:r>
          </a:p>
          <a:p>
            <a:pPr lvl="1"/>
            <a:r>
              <a:rPr lang="sv-SE" dirty="0"/>
              <a:t>The UE needs to activate/deactivate these identities using Ut</a:t>
            </a:r>
          </a:p>
          <a:p>
            <a:pPr lvl="1"/>
            <a:r>
              <a:rPr lang="sv-SE" dirty="0"/>
              <a:t>No SIP subscriptions needed</a:t>
            </a:r>
          </a:p>
          <a:p>
            <a:pPr lvl="1"/>
            <a:r>
              <a:rPr lang="sv-SE" dirty="0"/>
              <a:t>New specification needed for the MO</a:t>
            </a:r>
          </a:p>
          <a:p>
            <a:pPr lvl="1"/>
            <a:r>
              <a:rPr lang="sv-SE" dirty="0"/>
              <a:t>Network needs to keep supplementary service data and UE configuration in synch</a:t>
            </a:r>
          </a:p>
          <a:p>
            <a:pPr lvl="1"/>
            <a:r>
              <a:rPr lang="sv-SE" dirty="0"/>
              <a:t>If network does not use device configuration Ut is still possible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54217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0381C0-FA3F-4B01-94B8-4753AAB6D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49"/>
            <a:ext cx="9918023" cy="1006561"/>
          </a:xfrm>
        </p:spPr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0DA3262-CA2C-42CE-BA1D-E72CA530ED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5" y="1482811"/>
            <a:ext cx="10703440" cy="4754476"/>
          </a:xfrm>
        </p:spPr>
        <p:txBody>
          <a:bodyPr/>
          <a:lstStyle/>
          <a:p>
            <a:pPr lvl="1"/>
            <a:r>
              <a:rPr lang="sv-SE" dirty="0"/>
              <a:t>Specify management object to support device configuration</a:t>
            </a:r>
          </a:p>
          <a:p>
            <a:pPr lvl="1"/>
            <a:r>
              <a:rPr lang="sv-SE" dirty="0"/>
              <a:t>New specification proposed in WID update in C1-196510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14252890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f57c85ba3ff5bd79fff2dba15ecfdec8">
  <xsd:schema xmlns:xsd="http://www.w3.org/2001/XMLSchema" xmlns:xs="http://www.w3.org/2001/XMLSchema" xmlns:p="http://schemas.microsoft.com/office/2006/metadata/properties" xmlns:ns3="6f846979-0e6f-42ff-8b87-e1893efeda99" xmlns:ns4="db33437f-65a5-48c5-b537-19efd290f967" targetNamespace="http://schemas.microsoft.com/office/2006/metadata/properties" ma:root="true" ma:fieldsID="0a4d587e3cc2da7ee3725c220d4e24e1" ns3:_="" ns4:_="">
    <xsd:import namespace="6f846979-0e6f-42ff-8b87-e1893efeda99"/>
    <xsd:import namespace="db33437f-65a5-48c5-b537-19efd290f96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111787-64B2-42B8-B826-C60993564B65}">
  <ds:schemaRefs>
    <ds:schemaRef ds:uri="http://schemas.microsoft.com/office/2006/metadata/properties"/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9B60589-31E5-4E10-AD87-07CAF42488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DE27CE1-EB70-42C0-8B56-E6E663ACFB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db33437f-65a5-48c5-b537-19efd290f9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3978</TotalTime>
  <Words>230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Ericsson Hilda</vt:lpstr>
      <vt:lpstr>Ericsson Technical Icons</vt:lpstr>
      <vt:lpstr>Ericsson Hilda Light</vt:lpstr>
      <vt:lpstr>PresentationTemplate2017</vt:lpstr>
      <vt:lpstr>Overview</vt:lpstr>
      <vt:lpstr>MiD configuration discussion, user using a shared identity</vt:lpstr>
      <vt:lpstr>Mechanisms to inform UE</vt:lpstr>
      <vt:lpstr>Discussion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SA3 Progress</dc:title>
  <dc:creator>Noamen Ben Henda</dc:creator>
  <cp:keywords/>
  <dc:description/>
  <cp:lastModifiedBy>Ericsson j b Portoroz</cp:lastModifiedBy>
  <cp:revision>75</cp:revision>
  <dcterms:created xsi:type="dcterms:W3CDTF">2019-03-07T08:12:24Z</dcterms:created>
  <dcterms:modified xsi:type="dcterms:W3CDTF">2019-09-30T12:51:36Z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  <property fmtid="{D5CDD505-2E9C-101B-9397-08002B2CF9AE}" pid="52" name="ContentTypeId">
    <vt:lpwstr>0x0101003AA7AC0C743A294CADF60F661720E3E6</vt:lpwstr>
  </property>
</Properties>
</file>