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478" r:id="rId3"/>
    <p:sldId id="479" r:id="rId4"/>
    <p:sldId id="477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66" d="100"/>
          <a:sy n="66" d="100"/>
        </p:scale>
        <p:origin x="82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1311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Rotterdam, NL – 20th – 21st March 2023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 CP-23yyyy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Rel-19 WS at TSG#100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5213BA-5EAB-CD2D-18FF-1B160A215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Rel-19 WS at TSG#100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232435-9A25-189F-5192-56DC5C6F2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a reminder:</a:t>
            </a:r>
          </a:p>
          <a:p>
            <a:pPr lvl="1"/>
            <a:r>
              <a:rPr lang="en-US" dirty="0"/>
              <a:t>CT#100:           12-13 June</a:t>
            </a:r>
          </a:p>
          <a:p>
            <a:pPr lvl="1"/>
            <a:r>
              <a:rPr lang="en-US" dirty="0"/>
              <a:t>SA#100:           12-16 June</a:t>
            </a:r>
          </a:p>
          <a:p>
            <a:pPr lvl="1"/>
            <a:r>
              <a:rPr lang="en-US" dirty="0"/>
              <a:t>RAN#100:        12-16 June</a:t>
            </a:r>
          </a:p>
          <a:p>
            <a:endParaRPr lang="en-US" dirty="0"/>
          </a:p>
          <a:p>
            <a:r>
              <a:rPr lang="en-US" dirty="0"/>
              <a:t>RAN Rel-19 workshop set on </a:t>
            </a:r>
            <a:r>
              <a:rPr lang="en-US" dirty="0" err="1"/>
              <a:t>Thur</a:t>
            </a:r>
            <a:r>
              <a:rPr lang="en-US" dirty="0"/>
              <a:t>/</a:t>
            </a:r>
            <a:r>
              <a:rPr lang="en-US" dirty="0" err="1"/>
              <a:t>Frid</a:t>
            </a:r>
            <a:r>
              <a:rPr lang="en-US" dirty="0"/>
              <a:t> (15-16)</a:t>
            </a:r>
          </a:p>
          <a:p>
            <a:endParaRPr lang="en-US" dirty="0"/>
          </a:p>
          <a:p>
            <a:r>
              <a:rPr lang="en-US" dirty="0"/>
              <a:t>For SA, it is not decided yet. This will be discussed in SA#99.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457009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AA9FC4-B91E-E0BF-B1A3-8C432DBB6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Rel-19 WS at TSG#100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1562B9D-625C-D95A-707C-DE271F6D6A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options will be discussed:</a:t>
            </a:r>
          </a:p>
          <a:p>
            <a:pPr lvl="1"/>
            <a:r>
              <a:rPr lang="en-US" dirty="0"/>
              <a:t>No dedicated workshop, a longer SA meeting with presentations part of the agenda.</a:t>
            </a:r>
          </a:p>
          <a:p>
            <a:pPr lvl="1"/>
            <a:r>
              <a:rPr lang="en-US" dirty="0"/>
              <a:t>Monday and Tuesday dedicated to the WS.</a:t>
            </a:r>
          </a:p>
          <a:p>
            <a:pPr lvl="1"/>
            <a:r>
              <a:rPr lang="en-US" dirty="0"/>
              <a:t>Thursday and Friday dedicated to the WS.</a:t>
            </a:r>
          </a:p>
          <a:p>
            <a:r>
              <a:rPr lang="en-US" dirty="0"/>
              <a:t>To allow CT delegates to participate to the SA WS: </a:t>
            </a:r>
          </a:p>
          <a:p>
            <a:pPr lvl="1"/>
            <a:r>
              <a:rPr lang="en-US" dirty="0"/>
              <a:t>Having a SA Rel-19 WS independent of SA#100 would preferable </a:t>
            </a:r>
          </a:p>
          <a:p>
            <a:pPr lvl="1"/>
            <a:r>
              <a:rPr lang="en-US" dirty="0"/>
              <a:t>Setting this WS in parallel to CT#100 should be avoided</a:t>
            </a:r>
          </a:p>
          <a:p>
            <a:r>
              <a:rPr lang="en-US" dirty="0"/>
              <a:t>Preferred option: </a:t>
            </a:r>
          </a:p>
          <a:p>
            <a:pPr lvl="1"/>
            <a:r>
              <a:rPr lang="en-US" dirty="0"/>
              <a:t>SA WS on the same dates than RAN WS at the end of the week (Thursday/Friday) 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728947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34714</TotalTime>
  <Words>188</Words>
  <Application>Microsoft Office PowerPoint</Application>
  <PresentationFormat>Grand écran</PresentationFormat>
  <Paragraphs>27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Rel-19 WS at TSG#100</vt:lpstr>
      <vt:lpstr>Rel-19 WS at TSG#100</vt:lpstr>
      <vt:lpstr>Rel-19 WS at TSG#100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931</cp:revision>
  <dcterms:created xsi:type="dcterms:W3CDTF">2010-02-05T13:52:04Z</dcterms:created>
  <dcterms:modified xsi:type="dcterms:W3CDTF">2023-03-21T10:06:41Z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2022-05-17T12:45:53Z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44daa5e0-adcb-4580-9cfd-07d43960c341</vt:lpwstr>
  </property>
  <property fmtid="{D5CDD505-2E9C-101B-9397-08002B2CF9AE}" pid="8" name="MSIP_Label_07222825-62ea-40f3-96b5-5375c07996e2_ContentBits">
    <vt:lpwstr>0</vt:lpwstr>
  </property>
</Properties>
</file>