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6" r:id="rId23"/>
    <p:sldId id="378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67" d="100"/>
          <a:sy n="167" d="100"/>
        </p:scale>
        <p:origin x="112" y="1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</a:t>
            </a:r>
            <a:r>
              <a:rPr lang="en-US" altLang="en-US" sz="1200" b="1" baseline="0" dirty="0">
                <a:latin typeface="Arial "/>
              </a:rPr>
              <a:t> NL,</a:t>
            </a:r>
            <a:r>
              <a:rPr lang="en-US" altLang="en-US" sz="1200" b="1" dirty="0">
                <a:latin typeface="Arial "/>
              </a:rPr>
              <a:t> 20</a:t>
            </a:r>
            <a:r>
              <a:rPr lang="en-US" altLang="en-US" sz="1200" b="1" baseline="0" dirty="0">
                <a:latin typeface="Arial "/>
              </a:rPr>
              <a:t> - 21 March </a:t>
            </a:r>
            <a:r>
              <a:rPr lang="en-US" altLang="en-US" sz="1200" b="1" dirty="0">
                <a:latin typeface="Arial "/>
              </a:rPr>
              <a:t>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30019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CT#99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24084"/>
              </p:ext>
            </p:extLst>
          </p:nvPr>
        </p:nvGraphicFramePr>
        <p:xfrm>
          <a:off x="809898" y="1999343"/>
          <a:ext cx="10411095" cy="146477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CP-230112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31.826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new UICC application for NSSAA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Herve Collet, Thales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 and </a:t>
                      </a: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CP-230028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31.822 Study on  GBA_U Based APIs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Company contribution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Huo</a:t>
                      </a:r>
                      <a:r>
                        <a:rPr lang="fr-FR" sz="1200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Weijing, China Mobile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 and </a:t>
                      </a: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good progress this meeting on study items. Both studies finished and TRs send for approval</a:t>
            </a:r>
          </a:p>
          <a:p>
            <a:r>
              <a:rPr lang="en-US" dirty="0"/>
              <a:t>Good progress on Rel-18  </a:t>
            </a:r>
          </a:p>
          <a:p>
            <a:r>
              <a:rPr lang="en-US" dirty="0"/>
              <a:t>3 new work items agreed / endorsed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r>
              <a:rPr lang="en-GB" dirty="0"/>
              <a:t>New work item for Rel-17 conformance testing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 progress on work item for conformance test specification enhancements for Rel-16.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correction to </a:t>
            </a:r>
            <a:r>
              <a:rPr lang="en-GB" dirty="0"/>
              <a:t>31.111 to Update of 5G EFs for EFIMSI changing procedure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US" dirty="0"/>
              <a:t>Company contribution to provide TR 31.822 </a:t>
            </a:r>
            <a:r>
              <a:rPr lang="en-GB" dirty="0"/>
              <a:t>Study on  GBA_U Based APIs. Problem during CT6#114 with email conversation to China Mobile delegates. One additional </a:t>
            </a:r>
            <a:r>
              <a:rPr lang="en-GB" dirty="0" err="1"/>
              <a:t>pCR</a:t>
            </a:r>
            <a:r>
              <a:rPr lang="en-GB" dirty="0"/>
              <a:t> was not implemented during meeting</a:t>
            </a:r>
          </a:p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/>
              <a:t>Possible vote during CT6#115 on a CR to TS 31.130 to extend USIM API to support SUCI calculation for NSWO. Controversial position about correcting it in Rel-17 or only in Rel-18. SUCI for NSWO introduced in Rel-17.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208966"/>
              </p:ext>
            </p:extLst>
          </p:nvPr>
        </p:nvGraphicFramePr>
        <p:xfrm>
          <a:off x="666572" y="1800441"/>
          <a:ext cx="10767702" cy="4671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CP-230019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TEI15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 Phase 1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 corrections for TEI16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corrections for TEI16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Release 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eNPN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CP-230106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CT aspects of Enhancement for Proximity based Services in 5GS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CP-230107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31.130 corrections for TEI17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CP-230108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TEI17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UEConfig5MBS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CP-230110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CT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Signal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Enhanced Network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SElection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CP-230111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TEI18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026382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CT6#114</a:t>
            </a:r>
          </a:p>
          <a:p>
            <a:pPr lvl="3"/>
            <a:r>
              <a:rPr lang="en-US" altLang="fr-FR" dirty="0"/>
              <a:t>(28 February – 03 March 2023, Athens, GR)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CT6#115</a:t>
            </a:r>
          </a:p>
          <a:p>
            <a:pPr lvl="3"/>
            <a:r>
              <a:rPr lang="en-US" altLang="fr-FR" dirty="0"/>
              <a:t>(23 – 26 May 2023, Bratislava, SK)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125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27</a:t>
            </a:r>
          </a:p>
          <a:p>
            <a:pPr lvl="1"/>
            <a:r>
              <a:rPr lang="en-US" dirty="0"/>
              <a:t>Cat A(1)/B (5)/C (0)/F (16)/D (5) </a:t>
            </a:r>
          </a:p>
          <a:p>
            <a:pPr lvl="1"/>
            <a:r>
              <a:rPr lang="en-US" dirty="0"/>
              <a:t>Rel-15(2) / Rel-16(18) / Rel-17(4) / Rel-18 (3)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1</a:t>
            </a:r>
            <a:r>
              <a:rPr lang="en-GB" dirty="0"/>
              <a:t> CRs for </a:t>
            </a:r>
            <a:r>
              <a:rPr lang="de-DE" dirty="0"/>
              <a:t>update </a:t>
            </a:r>
            <a:r>
              <a:rPr lang="de-DE" dirty="0" err="1"/>
              <a:t>of</a:t>
            </a:r>
            <a:r>
              <a:rPr lang="de-DE" dirty="0"/>
              <a:t> USIM API </a:t>
            </a:r>
            <a:r>
              <a:rPr lang="de-DE" dirty="0" err="1"/>
              <a:t>for</a:t>
            </a:r>
            <a:r>
              <a:rPr lang="de-DE" dirty="0"/>
              <a:t> SUPI </a:t>
            </a:r>
            <a:r>
              <a:rPr lang="de-DE" dirty="0" err="1"/>
              <a:t>for</a:t>
            </a:r>
            <a:r>
              <a:rPr lang="de-DE" dirty="0"/>
              <a:t> NSWO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8 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CT6#114: 125 registered, 63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/>
              <a:t>The CR to update the USIM API for SUCI calculation for NSWO is controversial. No agreement reached during 2 meetings. Possible vote needed during CT6#115</a:t>
            </a:r>
          </a:p>
          <a:p>
            <a:pPr lvl="1"/>
            <a:endParaRPr lang="en-GB" altLang="fr-FR" sz="2000" dirty="0"/>
          </a:p>
          <a:p>
            <a:pPr lvl="1"/>
            <a:r>
              <a:rPr lang="en-GB" altLang="fr-FR" sz="2000" dirty="0"/>
              <a:t>Election of chair during CT6#115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09243"/>
              </p:ext>
            </p:extLst>
          </p:nvPr>
        </p:nvGraphicFramePr>
        <p:xfrm>
          <a:off x="209550" y="2282825"/>
          <a:ext cx="11742738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69686"/>
              </p:ext>
            </p:extLst>
          </p:nvPr>
        </p:nvGraphicFramePr>
        <p:xfrm>
          <a:off x="209550" y="1917065"/>
          <a:ext cx="11742738" cy="387799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CP-230203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C6-230118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5GC/EPC enhancement for satellite access Phase 2 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Qualcomm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The objective of the normative phase is to update the relevant CT6 specifications to support the stage 2 requirements for handling of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overload and for UE power savings due to DC, including:</a:t>
                      </a:r>
                    </a:p>
                    <a:p>
                      <a:pPr marL="228600" lvl="0" indent="-228600" hangingPunct="0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configuration of the wait range upon return to coverage.</a:t>
                      </a:r>
                    </a:p>
                    <a:p>
                      <a:pPr marL="228600" lvl="0" indent="-228600" hangingPunct="0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configuration of the parameters related to power saving during out-of-coverage period.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UE pre-configuration for 5MBS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Adding UE pre-configuration for broadcast service and MBS information.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 of Further Architecture Enhancement for UAV and UAM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Qualcomm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configuration parameter for A2X communication over PC5 by means of using the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to update UE conformance test specification to Rel-17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Comprion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technical objective of this work item is to provide ME conformance test specifications for 5G-NR requirements in Rel-17. The WI will extend the existing specifications and add conformance tests related to the Rel-17 work items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82426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587675"/>
              </p:ext>
            </p:extLst>
          </p:nvPr>
        </p:nvGraphicFramePr>
        <p:xfrm>
          <a:off x="662530" y="1855068"/>
          <a:ext cx="10691270" cy="321443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80%/100%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C6-230118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C6-230119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1423</Words>
  <Application>Microsoft Office PowerPoint</Application>
  <PresentationFormat>Widescreen</PresentationFormat>
  <Paragraphs>385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CT#99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MCC/KK</cp:lastModifiedBy>
  <cp:revision>660</cp:revision>
  <dcterms:created xsi:type="dcterms:W3CDTF">2010-02-05T13:52:04Z</dcterms:created>
  <dcterms:modified xsi:type="dcterms:W3CDTF">2023-03-10T20:03:45Z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