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363" r:id="rId3"/>
    <p:sldId id="366" r:id="rId4"/>
    <p:sldId id="37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65" r:id="rId14"/>
    <p:sldId id="376" r:id="rId15"/>
    <p:sldId id="378" r:id="rId16"/>
    <p:sldId id="37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2" d="100"/>
          <a:sy n="112" d="100"/>
        </p:scale>
        <p:origin x="40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</a:t>
            </a:r>
            <a:r>
              <a:rPr lang="sv-SE" altLang="en-US" sz="1200" b="1" dirty="0" smtClean="0">
                <a:latin typeface="Arial "/>
              </a:rPr>
              <a:t>88-e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29</a:t>
            </a:r>
            <a:r>
              <a:rPr lang="en-US" altLang="en-US" sz="1200" b="1" baseline="0" dirty="0" smtClean="0">
                <a:latin typeface="Arial "/>
              </a:rPr>
              <a:t> June</a:t>
            </a:r>
            <a:r>
              <a:rPr lang="en-US" altLang="en-US" sz="1200" b="1" dirty="0" smtClean="0">
                <a:latin typeface="Arial "/>
              </a:rPr>
              <a:t> </a:t>
            </a:r>
            <a:r>
              <a:rPr lang="en-US" altLang="en-US" sz="1200" b="1" dirty="0">
                <a:latin typeface="Arial "/>
              </a:rPr>
              <a:t>– </a:t>
            </a:r>
            <a:r>
              <a:rPr lang="en-US" altLang="en-US" sz="1200" b="1" dirty="0" smtClean="0">
                <a:latin typeface="Arial "/>
              </a:rPr>
              <a:t>01 July </a:t>
            </a:r>
            <a:r>
              <a:rPr lang="en-US" altLang="en-US" sz="1200" b="1" dirty="0" smtClean="0">
                <a:latin typeface="Arial "/>
              </a:rPr>
              <a:t>2020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CP-201013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CT#88-e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 smtClean="0">
                <a:ea typeface="MS PGothic" panose="020B0600070205080204" pitchFamily="34" charset="-128"/>
              </a:rPr>
              <a:t>All </a:t>
            </a:r>
            <a:r>
              <a:rPr lang="en-US" altLang="ja-JP" sz="1800" dirty="0">
                <a:ea typeface="MS PGothic" panose="020B0600070205080204" pitchFamily="34" charset="-128"/>
              </a:rPr>
              <a:t>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093690"/>
              </p:ext>
            </p:extLst>
          </p:nvPr>
        </p:nvGraphicFramePr>
        <p:xfrm>
          <a:off x="1956986" y="1800441"/>
          <a:ext cx="7921952" cy="453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6722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110974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5324256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27749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CP-200012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CP-200013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</a:t>
                      </a:r>
                      <a:r>
                        <a:rPr lang="de-DE" sz="1800" dirty="0" err="1">
                          <a:effectLst/>
                        </a:rPr>
                        <a:t>meeting</a:t>
                      </a:r>
                      <a:r>
                        <a:rPr lang="de-DE" sz="1800" dirty="0">
                          <a:effectLst/>
                        </a:rPr>
                        <a:t> </a:t>
                      </a:r>
                      <a:r>
                        <a:rPr lang="de-DE" sz="1800" dirty="0" err="1" smtClean="0">
                          <a:effectLst/>
                        </a:rPr>
                        <a:t>report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>
                          <a:effectLst/>
                        </a:rPr>
                        <a:t>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Corrections </a:t>
                      </a:r>
                      <a:r>
                        <a:rPr lang="en-US" sz="1800" dirty="0" smtClean="0">
                          <a:effectLst/>
                        </a:rPr>
                        <a:t>on TS </a:t>
                      </a:r>
                      <a:r>
                        <a:rPr lang="en-US" sz="1800" dirty="0" smtClean="0">
                          <a:effectLst/>
                        </a:rPr>
                        <a:t>31.124 Rel-15, 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en-US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31.111</a:t>
                      </a:r>
                      <a:r>
                        <a:rPr lang="en-US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Rel-15, TEI15</a:t>
                      </a:r>
                      <a:endParaRPr lang="de-DE" sz="2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Corrections on TS 31.124 Rel-15, TEI15-Test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Corrections on TS 31.121 Rel-15, TEI15-Test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Corrections on TS 31.121 Rel-15, 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Rel-15, TEI15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Corrections on TS 31.101 Rel-15, 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31.130 Rel-15,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TEI15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698227572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CP-201149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31.115 Rel-15,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TEI15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31.122 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TEI15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628465136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TS 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31.121,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5G_PH1_UEConTest</a:t>
                      </a:r>
                      <a:endParaRPr lang="de-DE" sz="1800" b="0" i="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87023583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31.124,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5G_PH1_UEConTest</a:t>
                      </a:r>
                      <a:endParaRPr lang="de-DE" sz="1800" b="0" i="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774669501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31.102,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TEI16</a:t>
                      </a:r>
                      <a:endParaRPr lang="de-DE" sz="1800" b="0" i="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20100402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31.111,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TEI16</a:t>
                      </a:r>
                      <a:endParaRPr lang="de-DE" sz="1800" b="0" i="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140514276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31.102,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5WWC</a:t>
                      </a:r>
                      <a:endParaRPr lang="de-DE" sz="1800" b="0" i="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083178566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0" i="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MuD</a:t>
                      </a:r>
                      <a:endParaRPr lang="de-DE" sz="1800" b="0" i="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4104480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Heiko Kruse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WG6 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 smtClean="0"/>
              <a:t>Re-elected</a:t>
            </a:r>
            <a:r>
              <a:rPr lang="fr-FR" altLang="en-US" sz="1800" dirty="0" smtClean="0"/>
              <a:t> at CT6#97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CT6#100-e </a:t>
            </a:r>
            <a:endParaRPr lang="en-US" altLang="fr-FR" dirty="0" smtClean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CT6#101-e</a:t>
            </a:r>
            <a:endParaRPr lang="en-US" altLang="fr-FR" dirty="0"/>
          </a:p>
          <a:p>
            <a:pPr lvl="1"/>
            <a:r>
              <a:rPr lang="en-US" altLang="fr-FR" dirty="0" smtClean="0"/>
              <a:t>Ad-hoc</a:t>
            </a:r>
            <a:r>
              <a:rPr lang="en-US" altLang="fr-FR" dirty="0"/>
              <a:t>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203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Agreed </a:t>
            </a:r>
            <a:r>
              <a:rPr lang="en-US" dirty="0"/>
              <a:t>CRs </a:t>
            </a:r>
          </a:p>
          <a:p>
            <a:pPr lvl="1"/>
            <a:r>
              <a:rPr lang="en-US" dirty="0" smtClean="0"/>
              <a:t>60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A(4)/</a:t>
            </a:r>
            <a:r>
              <a:rPr lang="en-US" dirty="0" smtClean="0"/>
              <a:t>B </a:t>
            </a:r>
            <a:r>
              <a:rPr lang="en-US" dirty="0" smtClean="0"/>
              <a:t>(</a:t>
            </a:r>
            <a:r>
              <a:rPr lang="en-US" dirty="0" smtClean="0"/>
              <a:t>13</a:t>
            </a:r>
            <a:r>
              <a:rPr lang="en-US" dirty="0" smtClean="0"/>
              <a:t>)/</a:t>
            </a:r>
            <a:r>
              <a:rPr lang="en-US" dirty="0"/>
              <a:t>C </a:t>
            </a:r>
            <a:r>
              <a:rPr lang="en-US" dirty="0" smtClean="0"/>
              <a:t>(3)/</a:t>
            </a:r>
            <a:r>
              <a:rPr lang="en-US" dirty="0"/>
              <a:t>F </a:t>
            </a:r>
            <a:r>
              <a:rPr lang="en-US" dirty="0" smtClean="0"/>
              <a:t>(37)/</a:t>
            </a:r>
            <a:r>
              <a:rPr lang="en-US" dirty="0"/>
              <a:t>D </a:t>
            </a:r>
            <a:r>
              <a:rPr lang="en-US" dirty="0" smtClean="0"/>
              <a:t>(3) </a:t>
            </a:r>
            <a:endParaRPr lang="en-US" dirty="0"/>
          </a:p>
          <a:p>
            <a:pPr lvl="1"/>
            <a:r>
              <a:rPr lang="en-US" dirty="0" smtClean="0"/>
              <a:t>Rel-15 (</a:t>
            </a:r>
            <a:r>
              <a:rPr lang="en-US" dirty="0" smtClean="0"/>
              <a:t>11) </a:t>
            </a:r>
            <a:r>
              <a:rPr lang="en-US" dirty="0" smtClean="0"/>
              <a:t>+ </a:t>
            </a:r>
            <a:r>
              <a:rPr lang="en-US" dirty="0" smtClean="0"/>
              <a:t>Test(44) </a:t>
            </a:r>
            <a:r>
              <a:rPr lang="en-US" dirty="0"/>
              <a:t>/ </a:t>
            </a:r>
            <a:r>
              <a:rPr lang="en-US" dirty="0" smtClean="0"/>
              <a:t>Rel-16(5)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CT6#100-e</a:t>
            </a:r>
            <a:r>
              <a:rPr lang="en-US" altLang="fr-FR" dirty="0" smtClean="0"/>
              <a:t>: </a:t>
            </a:r>
            <a:r>
              <a:rPr lang="en-US" altLang="fr-FR" dirty="0" smtClean="0"/>
              <a:t>23 </a:t>
            </a:r>
            <a:r>
              <a:rPr lang="en-US" altLang="fr-FR" dirty="0" smtClean="0"/>
              <a:t>registered</a:t>
            </a: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/revised agreed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88607"/>
              </p:ext>
            </p:extLst>
          </p:nvPr>
        </p:nvGraphicFramePr>
        <p:xfrm>
          <a:off x="209550" y="2282825"/>
          <a:ext cx="11742738" cy="242128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C6-200303</a:t>
                      </a:r>
                      <a:endParaRPr lang="fr-FR" sz="16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eV2XARC</a:t>
                      </a:r>
                      <a:endParaRPr lang="en-US" sz="16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Changes regarding CT1 and CT4.</a:t>
                      </a:r>
                      <a:r>
                        <a:rPr lang="en-US" sz="1200" i="1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No changes for CT6</a:t>
                      </a:r>
                      <a:endParaRPr lang="en-US" sz="1200" i="1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Endorsed by CT6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127055"/>
              </p:ext>
            </p:extLst>
          </p:nvPr>
        </p:nvGraphicFramePr>
        <p:xfrm>
          <a:off x="304799" y="2126071"/>
          <a:ext cx="11173841" cy="3427821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1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95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</a:p>
                    <a:p>
                      <a:pPr algn="ctr"/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(Nokia)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b="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Qualcomm</a:t>
                      </a:r>
                      <a:r>
                        <a:rPr lang="fr-FR" sz="11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CP-191235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 aspects on wireless and wireline convergence for the 5G system architecture</a:t>
                      </a:r>
                      <a:endParaRPr lang="de-DE" sz="1600" b="0" kern="120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2019-12 for CT6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1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CP-192079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(Exception requested)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Rel-16 work </a:t>
            </a:r>
            <a:r>
              <a:rPr lang="en-US" dirty="0" smtClean="0"/>
              <a:t>closed</a:t>
            </a:r>
          </a:p>
          <a:p>
            <a:r>
              <a:rPr lang="en-US" dirty="0" smtClean="0"/>
              <a:t>Work </a:t>
            </a:r>
            <a:r>
              <a:rPr lang="en-US" dirty="0" smtClean="0"/>
              <a:t>on 5WWC </a:t>
            </a:r>
            <a:r>
              <a:rPr lang="en-US" dirty="0" smtClean="0"/>
              <a:t>also closed according to requested exception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Rel-15 core specifications stable </a:t>
            </a:r>
            <a:endParaRPr lang="en-US" dirty="0" smtClean="0"/>
          </a:p>
          <a:p>
            <a:r>
              <a:rPr lang="en-US" dirty="0" smtClean="0"/>
              <a:t>Main work for Rel-15 on finalizing Test specifications (TS 31.121 and TS 31.124). 43</a:t>
            </a:r>
            <a:r>
              <a:rPr lang="en-US" dirty="0" smtClean="0"/>
              <a:t> CRs out </a:t>
            </a:r>
            <a:r>
              <a:rPr lang="en-US" dirty="0" smtClean="0"/>
              <a:t>of </a:t>
            </a:r>
            <a:r>
              <a:rPr lang="en-US" dirty="0" smtClean="0"/>
              <a:t>60 CRs </a:t>
            </a:r>
            <a:r>
              <a:rPr lang="en-US" dirty="0" smtClean="0"/>
              <a:t>are for test specifications. Work </a:t>
            </a:r>
            <a:r>
              <a:rPr lang="en-US" dirty="0"/>
              <a:t>on Rel-15 Tests </a:t>
            </a:r>
            <a:r>
              <a:rPr lang="en-US" dirty="0" smtClean="0"/>
              <a:t>basically complete (95%). Just few missing pieces.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646</Words>
  <Application>Microsoft Office PowerPoint</Application>
  <PresentationFormat>Breitbild</PresentationFormat>
  <Paragraphs>186</Paragraphs>
  <Slides>16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3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CT#88-e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626</cp:revision>
  <dcterms:created xsi:type="dcterms:W3CDTF">2010-02-05T13:52:04Z</dcterms:created>
  <dcterms:modified xsi:type="dcterms:W3CDTF">2020-06-16T11:38:09Z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</Properties>
</file>