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20" d="100"/>
          <a:sy n="120" d="100"/>
        </p:scale>
        <p:origin x="131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924" y="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8/26/2024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8/26/2024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CT#105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Melbourne, Australia; 9.-10. September 2024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/>
              <a:t>CP-242abc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</a:t>
            </a:r>
            <a:r>
              <a:rPr lang="en-GB" spc="300">
                <a:solidFill>
                  <a:schemeClr val="bg1"/>
                </a:solidFill>
              </a:rPr>
              <a:t>TSG CT </a:t>
            </a:r>
            <a:r>
              <a:rPr lang="en-GB" spc="300" dirty="0">
                <a:solidFill>
                  <a:schemeClr val="bg1"/>
                </a:solidFill>
              </a:rPr>
              <a:t>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23812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MCC</cp:lastModifiedBy>
  <cp:revision>677</cp:revision>
  <dcterms:created xsi:type="dcterms:W3CDTF">2008-08-30T09:32:10Z</dcterms:created>
  <dcterms:modified xsi:type="dcterms:W3CDTF">2024-08-26T14:44:01Z</dcterms:modified>
</cp:coreProperties>
</file>