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14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3/1/2024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3/1/2024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CT#103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Maastricht, Netherlands; 18.-19. March 2024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CP-240abc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23808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R5-237962</cp:lastModifiedBy>
  <cp:revision>675</cp:revision>
  <dcterms:created xsi:type="dcterms:W3CDTF">2008-08-30T09:32:10Z</dcterms:created>
  <dcterms:modified xsi:type="dcterms:W3CDTF">2024-03-01T12:34:08Z</dcterms:modified>
</cp:coreProperties>
</file>