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404" r:id="rId3"/>
    <p:sldId id="405" r:id="rId4"/>
    <p:sldId id="379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7" autoAdjust="0"/>
    <p:restoredTop sz="99112" autoAdjust="0"/>
  </p:normalViewPr>
  <p:slideViewPr>
    <p:cSldViewPr snapToGrid="0">
      <p:cViewPr varScale="1">
        <p:scale>
          <a:sx n="82" d="100"/>
          <a:sy n="82" d="100"/>
        </p:scale>
        <p:origin x="547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3296" y="6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07010" y="1460116"/>
            <a:ext cx="11073353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Proposal for R19 work in CT WGs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52829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fi-FI" altLang="en-US" sz="2000" dirty="0"/>
              <a:t>CT4 Chair</a:t>
            </a:r>
            <a:endParaRPr lang="en-GB" altLang="en-US" sz="2000" dirty="0"/>
          </a:p>
          <a:p>
            <a:pPr marL="0" indent="0" eaLnBrk="1" hangingPunct="1">
              <a:buFontTx/>
              <a:buNone/>
            </a:pPr>
            <a:endParaRPr lang="en-GB" altLang="en-US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EE5C2-4E05-B0FB-D861-F60C33E9A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>
            <a:extLst>
              <a:ext uri="{FF2B5EF4-FFF2-40B4-BE49-F238E27FC236}">
                <a16:creationId xmlns:a16="http://schemas.microsoft.com/office/drawing/2014/main" id="{29A672B4-7253-83F4-94B0-ABE2CBCE7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altLang="zh-CN" dirty="0"/>
              <a:t>Release Timelines</a:t>
            </a:r>
            <a:endParaRPr lang="en-US" altLang="fr-FR" dirty="0"/>
          </a:p>
        </p:txBody>
      </p:sp>
      <p:cxnSp>
        <p:nvCxnSpPr>
          <p:cNvPr id="5176" name="Straight Connector 12">
            <a:extLst>
              <a:ext uri="{FF2B5EF4-FFF2-40B4-BE49-F238E27FC236}">
                <a16:creationId xmlns:a16="http://schemas.microsoft.com/office/drawing/2014/main" id="{6EE504B1-2776-8F7F-9775-08DB45D55862}"/>
              </a:ext>
            </a:extLst>
          </p:cNvPr>
          <p:cNvCxnSpPr>
            <a:cxnSpLocks/>
          </p:cNvCxnSpPr>
          <p:nvPr/>
        </p:nvCxnSpPr>
        <p:spPr bwMode="auto">
          <a:xfrm>
            <a:off x="5474145" y="1953756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177" name="Straight Connector 14">
            <a:extLst>
              <a:ext uri="{FF2B5EF4-FFF2-40B4-BE49-F238E27FC236}">
                <a16:creationId xmlns:a16="http://schemas.microsoft.com/office/drawing/2014/main" id="{105BD533-371A-1968-2EF0-E0F24F08F779}"/>
              </a:ext>
            </a:extLst>
          </p:cNvPr>
          <p:cNvCxnSpPr>
            <a:cxnSpLocks/>
          </p:cNvCxnSpPr>
          <p:nvPr/>
        </p:nvCxnSpPr>
        <p:spPr bwMode="auto">
          <a:xfrm>
            <a:off x="6852095" y="1953756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178" name="Straight Connector 16">
            <a:extLst>
              <a:ext uri="{FF2B5EF4-FFF2-40B4-BE49-F238E27FC236}">
                <a16:creationId xmlns:a16="http://schemas.microsoft.com/office/drawing/2014/main" id="{C8D66849-F650-D7CF-425C-AE3C07CC8EDF}"/>
              </a:ext>
            </a:extLst>
          </p:cNvPr>
          <p:cNvCxnSpPr>
            <a:cxnSpLocks/>
          </p:cNvCxnSpPr>
          <p:nvPr/>
        </p:nvCxnSpPr>
        <p:spPr bwMode="auto">
          <a:xfrm>
            <a:off x="8153845" y="1953756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179" name="Straight Connector 19">
            <a:extLst>
              <a:ext uri="{FF2B5EF4-FFF2-40B4-BE49-F238E27FC236}">
                <a16:creationId xmlns:a16="http://schemas.microsoft.com/office/drawing/2014/main" id="{1B9699D8-3DB4-5842-44B7-E96BA5A54A8D}"/>
              </a:ext>
            </a:extLst>
          </p:cNvPr>
          <p:cNvCxnSpPr>
            <a:cxnSpLocks/>
          </p:cNvCxnSpPr>
          <p:nvPr/>
        </p:nvCxnSpPr>
        <p:spPr bwMode="auto">
          <a:xfrm>
            <a:off x="1549845" y="1953756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180" name="Straight Connector 6">
            <a:extLst>
              <a:ext uri="{FF2B5EF4-FFF2-40B4-BE49-F238E27FC236}">
                <a16:creationId xmlns:a16="http://schemas.microsoft.com/office/drawing/2014/main" id="{5AD66EB0-6D76-01DF-C150-7CAEA812DB59}"/>
              </a:ext>
            </a:extLst>
          </p:cNvPr>
          <p:cNvCxnSpPr>
            <a:cxnSpLocks/>
          </p:cNvCxnSpPr>
          <p:nvPr/>
        </p:nvCxnSpPr>
        <p:spPr bwMode="auto">
          <a:xfrm>
            <a:off x="2803970" y="195534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181" name="Straight Connector 8">
            <a:extLst>
              <a:ext uri="{FF2B5EF4-FFF2-40B4-BE49-F238E27FC236}">
                <a16:creationId xmlns:a16="http://schemas.microsoft.com/office/drawing/2014/main" id="{DAECC74E-EAB4-BD82-4E70-11F0594AA78E}"/>
              </a:ext>
            </a:extLst>
          </p:cNvPr>
          <p:cNvCxnSpPr>
            <a:cxnSpLocks/>
          </p:cNvCxnSpPr>
          <p:nvPr/>
        </p:nvCxnSpPr>
        <p:spPr bwMode="auto">
          <a:xfrm>
            <a:off x="4073970" y="1953756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182" name="Straight Connector 114">
            <a:extLst>
              <a:ext uri="{FF2B5EF4-FFF2-40B4-BE49-F238E27FC236}">
                <a16:creationId xmlns:a16="http://schemas.microsoft.com/office/drawing/2014/main" id="{B2F05F96-3932-B3A6-AE99-4D17877A1B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63532" y="2471281"/>
            <a:ext cx="0" cy="3811587"/>
          </a:xfrm>
          <a:prstGeom prst="line">
            <a:avLst/>
          </a:prstGeom>
          <a:noFill/>
          <a:ln w="1270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5183" name="Straight Connector 114">
            <a:extLst>
              <a:ext uri="{FF2B5EF4-FFF2-40B4-BE49-F238E27FC236}">
                <a16:creationId xmlns:a16="http://schemas.microsoft.com/office/drawing/2014/main" id="{F8CA918C-6426-D6CC-6E54-173F6FA154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44145" y="2445881"/>
            <a:ext cx="0" cy="3903662"/>
          </a:xfrm>
          <a:prstGeom prst="line">
            <a:avLst/>
          </a:prstGeom>
          <a:noFill/>
          <a:ln w="1270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5184" name="Straight Connector 114">
            <a:extLst>
              <a:ext uri="{FF2B5EF4-FFF2-40B4-BE49-F238E27FC236}">
                <a16:creationId xmlns:a16="http://schemas.microsoft.com/office/drawing/2014/main" id="{716E681C-CA9D-DC8A-779B-8EF1A87A42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0945" y="2445881"/>
            <a:ext cx="0" cy="3624262"/>
          </a:xfrm>
          <a:prstGeom prst="line">
            <a:avLst/>
          </a:prstGeom>
          <a:noFill/>
          <a:ln w="1270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5185" name="Straight Connector 114">
            <a:extLst>
              <a:ext uri="{FF2B5EF4-FFF2-40B4-BE49-F238E27FC236}">
                <a16:creationId xmlns:a16="http://schemas.microsoft.com/office/drawing/2014/main" id="{98217A72-9F44-3CF5-F967-0909D156C62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7695" y="2445881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86" name="Straight Connector 114">
            <a:extLst>
              <a:ext uri="{FF2B5EF4-FFF2-40B4-BE49-F238E27FC236}">
                <a16:creationId xmlns:a16="http://schemas.microsoft.com/office/drawing/2014/main" id="{2E14711C-1690-E4C3-A47D-97870B450E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98370" y="2445881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87" name="Straight Connector 114">
            <a:extLst>
              <a:ext uri="{FF2B5EF4-FFF2-40B4-BE49-F238E27FC236}">
                <a16:creationId xmlns:a16="http://schemas.microsoft.com/office/drawing/2014/main" id="{EECA061E-377D-F9A2-2EFD-F99C09721C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06132" y="2445881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88" name="Straight Connector 114">
            <a:extLst>
              <a:ext uri="{FF2B5EF4-FFF2-40B4-BE49-F238E27FC236}">
                <a16:creationId xmlns:a16="http://schemas.microsoft.com/office/drawing/2014/main" id="{A708A34B-12C6-2285-C971-FC754FD870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66407" y="256176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89" name="Straight Connector 114">
            <a:extLst>
              <a:ext uri="{FF2B5EF4-FFF2-40B4-BE49-F238E27FC236}">
                <a16:creationId xmlns:a16="http://schemas.microsoft.com/office/drawing/2014/main" id="{31768937-FE77-F764-A7AC-E2528193E4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15495" y="2445881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90" name="Straight Connector 114">
            <a:extLst>
              <a:ext uri="{FF2B5EF4-FFF2-40B4-BE49-F238E27FC236}">
                <a16:creationId xmlns:a16="http://schemas.microsoft.com/office/drawing/2014/main" id="{0EABE8C7-BC5D-F643-3FF0-39FB5A350DE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67657" y="2547481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91" name="Straight Connector 114">
            <a:extLst>
              <a:ext uri="{FF2B5EF4-FFF2-40B4-BE49-F238E27FC236}">
                <a16:creationId xmlns:a16="http://schemas.microsoft.com/office/drawing/2014/main" id="{842A9EDA-BFD3-C793-5ABB-6C804457218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1457" y="2471281"/>
            <a:ext cx="0" cy="3886200"/>
          </a:xfrm>
          <a:prstGeom prst="line">
            <a:avLst/>
          </a:prstGeom>
          <a:noFill/>
          <a:ln w="1270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5192" name="Straight Connector 114">
            <a:extLst>
              <a:ext uri="{FF2B5EF4-FFF2-40B4-BE49-F238E27FC236}">
                <a16:creationId xmlns:a16="http://schemas.microsoft.com/office/drawing/2014/main" id="{58EAF2DC-F828-D48A-9E8A-3EF73433F28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01120" y="2445881"/>
            <a:ext cx="1587" cy="3870325"/>
          </a:xfrm>
          <a:prstGeom prst="line">
            <a:avLst/>
          </a:prstGeom>
          <a:noFill/>
          <a:ln w="1270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5193" name="Straight Connector 115">
            <a:extLst>
              <a:ext uri="{FF2B5EF4-FFF2-40B4-BE49-F238E27FC236}">
                <a16:creationId xmlns:a16="http://schemas.microsoft.com/office/drawing/2014/main" id="{32350EF5-38A2-8F9E-6FA4-46FDCF2987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16945" y="2598281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94" name="Straight Connector 114">
            <a:extLst>
              <a:ext uri="{FF2B5EF4-FFF2-40B4-BE49-F238E27FC236}">
                <a16:creationId xmlns:a16="http://schemas.microsoft.com/office/drawing/2014/main" id="{F7AE5BDF-A758-4B01-4751-7AAC17A3CC4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6307" y="2598281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95" name="Straight Connector 114">
            <a:extLst>
              <a:ext uri="{FF2B5EF4-FFF2-40B4-BE49-F238E27FC236}">
                <a16:creationId xmlns:a16="http://schemas.microsoft.com/office/drawing/2014/main" id="{2A2704F2-8D25-E9B7-85E0-FE411678DD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126982" y="2598281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96" name="Straight Connector 114">
            <a:extLst>
              <a:ext uri="{FF2B5EF4-FFF2-40B4-BE49-F238E27FC236}">
                <a16:creationId xmlns:a16="http://schemas.microsoft.com/office/drawing/2014/main" id="{C824C463-CCB2-A4F5-F455-474FF5186FE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34745" y="2598281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97" name="Straight Connector 114">
            <a:extLst>
              <a:ext uri="{FF2B5EF4-FFF2-40B4-BE49-F238E27FC236}">
                <a16:creationId xmlns:a16="http://schemas.microsoft.com/office/drawing/2014/main" id="{4ACA3ABE-4430-F996-63F8-EBEA7F0A72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31657" y="2598281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98" name="Straight Connector 114">
            <a:extLst>
              <a:ext uri="{FF2B5EF4-FFF2-40B4-BE49-F238E27FC236}">
                <a16:creationId xmlns:a16="http://schemas.microsoft.com/office/drawing/2014/main" id="{35F984CF-421F-289D-F779-1CC9B91B06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50457" y="2598281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99" name="Straight Connector 114">
            <a:extLst>
              <a:ext uri="{FF2B5EF4-FFF2-40B4-BE49-F238E27FC236}">
                <a16:creationId xmlns:a16="http://schemas.microsoft.com/office/drawing/2014/main" id="{0D6A44E1-E736-82E1-8E4F-3F7B2DD525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66245" y="2598281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00" name="Straight Connector 114">
            <a:extLst>
              <a:ext uri="{FF2B5EF4-FFF2-40B4-BE49-F238E27FC236}">
                <a16:creationId xmlns:a16="http://schemas.microsoft.com/office/drawing/2014/main" id="{DB07F4BD-BB62-1A08-DFCB-CB16F07586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02382" y="2407781"/>
            <a:ext cx="0" cy="3830637"/>
          </a:xfrm>
          <a:prstGeom prst="line">
            <a:avLst/>
          </a:prstGeom>
          <a:noFill/>
          <a:ln w="1270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5201" name="Straight Connector 114">
            <a:extLst>
              <a:ext uri="{FF2B5EF4-FFF2-40B4-BE49-F238E27FC236}">
                <a16:creationId xmlns:a16="http://schemas.microsoft.com/office/drawing/2014/main" id="{B3C30A1B-1F2A-598B-06BA-4865BA9A24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37220" y="2401431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02" name="Straight Connector 114">
            <a:extLst>
              <a:ext uri="{FF2B5EF4-FFF2-40B4-BE49-F238E27FC236}">
                <a16:creationId xmlns:a16="http://schemas.microsoft.com/office/drawing/2014/main" id="{FA34D741-3975-1306-6A1F-C429ED111B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65832" y="2553831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03" name="Straight Connector 114">
            <a:extLst>
              <a:ext uri="{FF2B5EF4-FFF2-40B4-BE49-F238E27FC236}">
                <a16:creationId xmlns:a16="http://schemas.microsoft.com/office/drawing/2014/main" id="{0D4CB551-A794-55A5-03DA-81977CA29AA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70507" y="2553831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04" name="Straight Connector 114">
            <a:extLst>
              <a:ext uri="{FF2B5EF4-FFF2-40B4-BE49-F238E27FC236}">
                <a16:creationId xmlns:a16="http://schemas.microsoft.com/office/drawing/2014/main" id="{3BB6E6C5-A93D-8B15-54CD-815ED8FDB0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81782" y="258399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205" name="TextBox 86">
            <a:extLst>
              <a:ext uri="{FF2B5EF4-FFF2-40B4-BE49-F238E27FC236}">
                <a16:creationId xmlns:a16="http://schemas.microsoft.com/office/drawing/2014/main" id="{BCC2D4A9-8E79-DDBD-C1B0-3BEC998CBC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7357" y="2122031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5206" name="Straight Connector 97">
            <a:extLst>
              <a:ext uri="{FF2B5EF4-FFF2-40B4-BE49-F238E27FC236}">
                <a16:creationId xmlns:a16="http://schemas.microsoft.com/office/drawing/2014/main" id="{9B5EEBFE-A8C4-B289-CB17-89787AB1FC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86332" y="4215943"/>
            <a:ext cx="9086850" cy="7938"/>
          </a:xfrm>
          <a:prstGeom prst="line">
            <a:avLst/>
          </a:prstGeom>
          <a:noFill/>
          <a:ln w="38100" algn="ctr">
            <a:solidFill>
              <a:srgbClr val="00B050"/>
            </a:solidFill>
            <a:round/>
            <a:headEnd/>
            <a:tailEnd/>
          </a:ln>
        </p:spPr>
      </p:cxnSp>
      <p:sp>
        <p:nvSpPr>
          <p:cNvPr id="5207" name="TextBox 112">
            <a:extLst>
              <a:ext uri="{FF2B5EF4-FFF2-40B4-BE49-F238E27FC236}">
                <a16:creationId xmlns:a16="http://schemas.microsoft.com/office/drawing/2014/main" id="{8200AFFF-E913-5917-5210-7FF491AC7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5957" y="4965243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19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5208" name="TextBox 112">
            <a:extLst>
              <a:ext uri="{FF2B5EF4-FFF2-40B4-BE49-F238E27FC236}">
                <a16:creationId xmlns:a16="http://schemas.microsoft.com/office/drawing/2014/main" id="{70716AE2-B579-2931-AA68-A43915C27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4695" y="2969756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5209" name="TextBox 1">
            <a:extLst>
              <a:ext uri="{FF2B5EF4-FFF2-40B4-BE49-F238E27FC236}">
                <a16:creationId xmlns:a16="http://schemas.microsoft.com/office/drawing/2014/main" id="{291C9A8E-2DFC-65D9-269C-087481AB9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3070" y="2520493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5210" name="TextBox 86">
            <a:extLst>
              <a:ext uri="{FF2B5EF4-FFF2-40B4-BE49-F238E27FC236}">
                <a16:creationId xmlns:a16="http://schemas.microsoft.com/office/drawing/2014/main" id="{590E624A-6BD8-A09A-7B37-073C55146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9332" y="2122031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11" name="TextBox 86">
            <a:extLst>
              <a:ext uri="{FF2B5EF4-FFF2-40B4-BE49-F238E27FC236}">
                <a16:creationId xmlns:a16="http://schemas.microsoft.com/office/drawing/2014/main" id="{A4F7155C-991E-ABC0-B929-C3AF5C21D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757" y="2122031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12" name="TextBox 86">
            <a:extLst>
              <a:ext uri="{FF2B5EF4-FFF2-40B4-BE49-F238E27FC236}">
                <a16:creationId xmlns:a16="http://schemas.microsoft.com/office/drawing/2014/main" id="{B703E00D-8F20-A443-8984-16A261F261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3157" y="2122031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13" name="TextBox 86">
            <a:extLst>
              <a:ext uri="{FF2B5EF4-FFF2-40B4-BE49-F238E27FC236}">
                <a16:creationId xmlns:a16="http://schemas.microsoft.com/office/drawing/2014/main" id="{46D56BAB-0B77-0D42-09B1-CFC0DC8BA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8007" y="2122031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14" name="TextBox 86">
            <a:extLst>
              <a:ext uri="{FF2B5EF4-FFF2-40B4-BE49-F238E27FC236}">
                <a16:creationId xmlns:a16="http://schemas.microsoft.com/office/drawing/2014/main" id="{F3D7A439-5B23-E55C-E5BD-158932EC8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2532" y="2122031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15" name="TextBox 86">
            <a:extLst>
              <a:ext uri="{FF2B5EF4-FFF2-40B4-BE49-F238E27FC236}">
                <a16:creationId xmlns:a16="http://schemas.microsoft.com/office/drawing/2014/main" id="{34B3B85B-C5D4-AA68-A6A5-359444B1E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407" y="2122031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16" name="TextBox 86">
            <a:extLst>
              <a:ext uri="{FF2B5EF4-FFF2-40B4-BE49-F238E27FC236}">
                <a16:creationId xmlns:a16="http://schemas.microsoft.com/office/drawing/2014/main" id="{A6AC8D24-49C3-07A5-A4B7-EEF7C2DFD6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7782" y="2122031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17" name="TextBox 86">
            <a:extLst>
              <a:ext uri="{FF2B5EF4-FFF2-40B4-BE49-F238E27FC236}">
                <a16:creationId xmlns:a16="http://schemas.microsoft.com/office/drawing/2014/main" id="{65F170F6-C585-FCFD-56A5-FC1219AA4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4695" y="2122031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18" name="TextBox 86">
            <a:extLst>
              <a:ext uri="{FF2B5EF4-FFF2-40B4-BE49-F238E27FC236}">
                <a16:creationId xmlns:a16="http://schemas.microsoft.com/office/drawing/2014/main" id="{7C921FE0-73B3-0B2B-A42E-47DF1A5B8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8270" y="2122031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19" name="TextBox 1">
            <a:extLst>
              <a:ext uri="{FF2B5EF4-FFF2-40B4-BE49-F238E27FC236}">
                <a16:creationId xmlns:a16="http://schemas.microsoft.com/office/drawing/2014/main" id="{E6E5BDED-B123-DE91-0313-E86AF62C9A77}"/>
              </a:ext>
            </a:extLst>
          </p:cNvPr>
          <p:cNvSpPr txBox="1"/>
          <p:nvPr/>
        </p:nvSpPr>
        <p:spPr>
          <a:xfrm>
            <a:off x="3081782" y="1831518"/>
            <a:ext cx="487363" cy="2460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220" name="TextBox 57">
            <a:extLst>
              <a:ext uri="{FF2B5EF4-FFF2-40B4-BE49-F238E27FC236}">
                <a16:creationId xmlns:a16="http://schemas.microsoft.com/office/drawing/2014/main" id="{3D47B695-7950-6220-82B0-0604192B10AC}"/>
              </a:ext>
            </a:extLst>
          </p:cNvPr>
          <p:cNvSpPr txBox="1"/>
          <p:nvPr/>
        </p:nvSpPr>
        <p:spPr>
          <a:xfrm>
            <a:off x="4451795" y="1825168"/>
            <a:ext cx="485775" cy="2460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5221" name="TextBox 91">
            <a:extLst>
              <a:ext uri="{FF2B5EF4-FFF2-40B4-BE49-F238E27FC236}">
                <a16:creationId xmlns:a16="http://schemas.microsoft.com/office/drawing/2014/main" id="{E12C913E-B6D8-3908-2FA1-B4B473781A6B}"/>
              </a:ext>
            </a:extLst>
          </p:cNvPr>
          <p:cNvSpPr txBox="1"/>
          <p:nvPr/>
        </p:nvSpPr>
        <p:spPr>
          <a:xfrm>
            <a:off x="7223570" y="1826756"/>
            <a:ext cx="498475" cy="24606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222" name="TextBox 1">
            <a:extLst>
              <a:ext uri="{FF2B5EF4-FFF2-40B4-BE49-F238E27FC236}">
                <a16:creationId xmlns:a16="http://schemas.microsoft.com/office/drawing/2014/main" id="{4D6A01CE-937C-FCAD-EE71-36F0DA59B5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3070" y="3920668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5223" name="Chevron 60">
            <a:extLst>
              <a:ext uri="{FF2B5EF4-FFF2-40B4-BE49-F238E27FC236}">
                <a16:creationId xmlns:a16="http://schemas.microsoft.com/office/drawing/2014/main" id="{713C62BA-0178-7017-EDC1-75B34730A5FA}"/>
              </a:ext>
            </a:extLst>
          </p:cNvPr>
          <p:cNvSpPr/>
          <p:nvPr/>
        </p:nvSpPr>
        <p:spPr bwMode="auto">
          <a:xfrm>
            <a:off x="1451420" y="247128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5224" name="Chevron 58">
            <a:extLst>
              <a:ext uri="{FF2B5EF4-FFF2-40B4-BE49-F238E27FC236}">
                <a16:creationId xmlns:a16="http://schemas.microsoft.com/office/drawing/2014/main" id="{6F6C93B1-1FA1-29D1-3A36-12987ACC7037}"/>
              </a:ext>
            </a:extLst>
          </p:cNvPr>
          <p:cNvSpPr/>
          <p:nvPr/>
        </p:nvSpPr>
        <p:spPr bwMode="auto">
          <a:xfrm>
            <a:off x="3157982" y="3587293"/>
            <a:ext cx="2609850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5225" name="Chevron 60">
            <a:extLst>
              <a:ext uri="{FF2B5EF4-FFF2-40B4-BE49-F238E27FC236}">
                <a16:creationId xmlns:a16="http://schemas.microsoft.com/office/drawing/2014/main" id="{EF2E77F3-57BD-0576-1581-0A0A735D0B5C}"/>
              </a:ext>
            </a:extLst>
          </p:cNvPr>
          <p:cNvSpPr/>
          <p:nvPr/>
        </p:nvSpPr>
        <p:spPr bwMode="auto">
          <a:xfrm>
            <a:off x="2757932" y="2964993"/>
            <a:ext cx="19240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5226" name="Chevron 60">
            <a:extLst>
              <a:ext uri="{FF2B5EF4-FFF2-40B4-BE49-F238E27FC236}">
                <a16:creationId xmlns:a16="http://schemas.microsoft.com/office/drawing/2014/main" id="{B42863D1-605A-9A8B-A881-23DD5A19F4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9357" y="2722106"/>
            <a:ext cx="1339850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5227" name="Chevron 60">
            <a:extLst>
              <a:ext uri="{FF2B5EF4-FFF2-40B4-BE49-F238E27FC236}">
                <a16:creationId xmlns:a16="http://schemas.microsoft.com/office/drawing/2014/main" id="{502C0302-3E72-C91C-AE60-D8F797F3D429}"/>
              </a:ext>
            </a:extLst>
          </p:cNvPr>
          <p:cNvSpPr/>
          <p:nvPr/>
        </p:nvSpPr>
        <p:spPr bwMode="auto">
          <a:xfrm>
            <a:off x="2740470" y="3288843"/>
            <a:ext cx="2614612" cy="2063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228" name="Chevron 60">
            <a:extLst>
              <a:ext uri="{FF2B5EF4-FFF2-40B4-BE49-F238E27FC236}">
                <a16:creationId xmlns:a16="http://schemas.microsoft.com/office/drawing/2014/main" id="{CDBD500A-3B61-61DF-02ED-9FFEC74D7EDE}"/>
              </a:ext>
            </a:extLst>
          </p:cNvPr>
          <p:cNvSpPr/>
          <p:nvPr/>
        </p:nvSpPr>
        <p:spPr bwMode="auto">
          <a:xfrm>
            <a:off x="5174107" y="3285668"/>
            <a:ext cx="590550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229" name="Chevron 58">
            <a:extLst>
              <a:ext uri="{FF2B5EF4-FFF2-40B4-BE49-F238E27FC236}">
                <a16:creationId xmlns:a16="http://schemas.microsoft.com/office/drawing/2014/main" id="{1E8FC1D5-DE9F-062C-9E85-0BF763A7BB7D}"/>
              </a:ext>
            </a:extLst>
          </p:cNvPr>
          <p:cNvSpPr/>
          <p:nvPr/>
        </p:nvSpPr>
        <p:spPr bwMode="auto">
          <a:xfrm>
            <a:off x="3729482" y="3896856"/>
            <a:ext cx="2386013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5230" name="Group 17">
            <a:extLst>
              <a:ext uri="{FF2B5EF4-FFF2-40B4-BE49-F238E27FC236}">
                <a16:creationId xmlns:a16="http://schemas.microsoft.com/office/drawing/2014/main" id="{8399BA94-CF61-2E01-C486-7A71F1C9EF6B}"/>
              </a:ext>
            </a:extLst>
          </p:cNvPr>
          <p:cNvGrpSpPr>
            <a:grpSpLocks/>
          </p:cNvGrpSpPr>
          <p:nvPr/>
        </p:nvGrpSpPr>
        <p:grpSpPr bwMode="auto">
          <a:xfrm>
            <a:off x="5274120" y="3922256"/>
            <a:ext cx="947737" cy="482600"/>
            <a:chOff x="7942433" y="3354946"/>
            <a:chExt cx="948590" cy="482958"/>
          </a:xfrm>
        </p:grpSpPr>
        <p:sp>
          <p:nvSpPr>
            <p:cNvPr id="5231" name="Diamond 16">
              <a:extLst>
                <a:ext uri="{FF2B5EF4-FFF2-40B4-BE49-F238E27FC236}">
                  <a16:creationId xmlns:a16="http://schemas.microsoft.com/office/drawing/2014/main" id="{02902FD2-6850-8EFB-4CCD-5A44D72023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5232" name="Chevron 58">
              <a:extLst>
                <a:ext uri="{FF2B5EF4-FFF2-40B4-BE49-F238E27FC236}">
                  <a16:creationId xmlns:a16="http://schemas.microsoft.com/office/drawing/2014/main" id="{A0821CC2-B773-7197-7917-3450E01FB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5233" name="Chevron 60">
            <a:extLst>
              <a:ext uri="{FF2B5EF4-FFF2-40B4-BE49-F238E27FC236}">
                <a16:creationId xmlns:a16="http://schemas.microsoft.com/office/drawing/2014/main" id="{0C20A33F-1435-89B3-99E5-6535946AE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3870" y="4923968"/>
            <a:ext cx="835025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5234" name="TextBox 86">
            <a:extLst>
              <a:ext uri="{FF2B5EF4-FFF2-40B4-BE49-F238E27FC236}">
                <a16:creationId xmlns:a16="http://schemas.microsoft.com/office/drawing/2014/main" id="{5A518D35-9FC5-EE82-00A1-484E86858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445" y="2122031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35" name="TextBox 86">
            <a:extLst>
              <a:ext uri="{FF2B5EF4-FFF2-40B4-BE49-F238E27FC236}">
                <a16:creationId xmlns:a16="http://schemas.microsoft.com/office/drawing/2014/main" id="{F0FADD7E-4E97-DD78-C27B-1EF3F2EA8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9620" y="2122031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36" name="TextBox 86">
            <a:extLst>
              <a:ext uri="{FF2B5EF4-FFF2-40B4-BE49-F238E27FC236}">
                <a16:creationId xmlns:a16="http://schemas.microsoft.com/office/drawing/2014/main" id="{96205555-7442-C60B-0DDE-806FCACCD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7807" y="2122031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37" name="TextBox 86">
            <a:extLst>
              <a:ext uri="{FF2B5EF4-FFF2-40B4-BE49-F238E27FC236}">
                <a16:creationId xmlns:a16="http://schemas.microsoft.com/office/drawing/2014/main" id="{95A13BFD-2312-850E-879B-7E65C00CA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0507" y="2122031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38" name="TextBox 86">
            <a:extLst>
              <a:ext uri="{FF2B5EF4-FFF2-40B4-BE49-F238E27FC236}">
                <a16:creationId xmlns:a16="http://schemas.microsoft.com/office/drawing/2014/main" id="{648A13BF-6DAE-2DE5-2404-6F0DE261F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9957" y="2122031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39" name="TextBox 86">
            <a:extLst>
              <a:ext uri="{FF2B5EF4-FFF2-40B4-BE49-F238E27FC236}">
                <a16:creationId xmlns:a16="http://schemas.microsoft.com/office/drawing/2014/main" id="{A0DDC470-2770-F7E4-B575-BCFEBF86E7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3857" y="2122031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40" name="TextBox 86">
            <a:extLst>
              <a:ext uri="{FF2B5EF4-FFF2-40B4-BE49-F238E27FC236}">
                <a16:creationId xmlns:a16="http://schemas.microsoft.com/office/drawing/2014/main" id="{D2044F68-652D-BAD1-BD4F-73BA4C156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4895" y="2122031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41" name="TextBox 69">
            <a:extLst>
              <a:ext uri="{FF2B5EF4-FFF2-40B4-BE49-F238E27FC236}">
                <a16:creationId xmlns:a16="http://schemas.microsoft.com/office/drawing/2014/main" id="{D791DDA2-AB4F-6C33-A535-A743C6F426C3}"/>
              </a:ext>
            </a:extLst>
          </p:cNvPr>
          <p:cNvSpPr txBox="1"/>
          <p:nvPr/>
        </p:nvSpPr>
        <p:spPr>
          <a:xfrm>
            <a:off x="5875782" y="1821993"/>
            <a:ext cx="498475" cy="2460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242" name="TextBox 70">
            <a:extLst>
              <a:ext uri="{FF2B5EF4-FFF2-40B4-BE49-F238E27FC236}">
                <a16:creationId xmlns:a16="http://schemas.microsoft.com/office/drawing/2014/main" id="{F366AF87-54BD-C7AA-5D68-39156A7355D0}"/>
              </a:ext>
            </a:extLst>
          </p:cNvPr>
          <p:cNvSpPr txBox="1"/>
          <p:nvPr/>
        </p:nvSpPr>
        <p:spPr>
          <a:xfrm>
            <a:off x="8466582" y="1821993"/>
            <a:ext cx="498475" cy="2460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5243" name="Chevron 60">
            <a:extLst>
              <a:ext uri="{FF2B5EF4-FFF2-40B4-BE49-F238E27FC236}">
                <a16:creationId xmlns:a16="http://schemas.microsoft.com/office/drawing/2014/main" id="{204F35E4-5CB8-25BF-2AEE-541131D7E2D2}"/>
              </a:ext>
            </a:extLst>
          </p:cNvPr>
          <p:cNvSpPr/>
          <p:nvPr/>
        </p:nvSpPr>
        <p:spPr bwMode="auto">
          <a:xfrm>
            <a:off x="4053332" y="4352468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5244" name="Chevron 60">
            <a:extLst>
              <a:ext uri="{FF2B5EF4-FFF2-40B4-BE49-F238E27FC236}">
                <a16:creationId xmlns:a16="http://schemas.microsoft.com/office/drawing/2014/main" id="{146F0E45-AF1E-ADA6-407A-FDE7BC85F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9270" y="4622343"/>
            <a:ext cx="820737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5245" name="Chevron 60">
            <a:extLst>
              <a:ext uri="{FF2B5EF4-FFF2-40B4-BE49-F238E27FC236}">
                <a16:creationId xmlns:a16="http://schemas.microsoft.com/office/drawing/2014/main" id="{DBD1FFEE-78D7-01B2-FE2E-4BA0258C3033}"/>
              </a:ext>
            </a:extLst>
          </p:cNvPr>
          <p:cNvSpPr/>
          <p:nvPr/>
        </p:nvSpPr>
        <p:spPr bwMode="auto">
          <a:xfrm>
            <a:off x="5231257" y="5512931"/>
            <a:ext cx="250031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246" name="Chevron 58">
            <a:extLst>
              <a:ext uri="{FF2B5EF4-FFF2-40B4-BE49-F238E27FC236}">
                <a16:creationId xmlns:a16="http://schemas.microsoft.com/office/drawing/2014/main" id="{0F4397D6-9012-52D3-9E81-AB0818035D3C}"/>
              </a:ext>
            </a:extLst>
          </p:cNvPr>
          <p:cNvSpPr/>
          <p:nvPr/>
        </p:nvSpPr>
        <p:spPr bwMode="auto">
          <a:xfrm>
            <a:off x="5853557" y="5792331"/>
            <a:ext cx="1865313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5247" name="Chevron 58">
            <a:extLst>
              <a:ext uri="{FF2B5EF4-FFF2-40B4-BE49-F238E27FC236}">
                <a16:creationId xmlns:a16="http://schemas.microsoft.com/office/drawing/2014/main" id="{2F67DFCE-FDEE-1349-8934-F94989A3E2BE}"/>
              </a:ext>
            </a:extLst>
          </p:cNvPr>
          <p:cNvSpPr/>
          <p:nvPr/>
        </p:nvSpPr>
        <p:spPr bwMode="auto">
          <a:xfrm>
            <a:off x="6564757" y="6090781"/>
            <a:ext cx="1533525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5248" name="Chevron 60">
            <a:extLst>
              <a:ext uri="{FF2B5EF4-FFF2-40B4-BE49-F238E27FC236}">
                <a16:creationId xmlns:a16="http://schemas.microsoft.com/office/drawing/2014/main" id="{F8F4871D-A99B-E193-01C1-BED37DA89827}"/>
              </a:ext>
            </a:extLst>
          </p:cNvPr>
          <p:cNvSpPr/>
          <p:nvPr/>
        </p:nvSpPr>
        <p:spPr bwMode="auto">
          <a:xfrm>
            <a:off x="5142357" y="5254168"/>
            <a:ext cx="15922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5249" name="TextBox 86">
            <a:extLst>
              <a:ext uri="{FF2B5EF4-FFF2-40B4-BE49-F238E27FC236}">
                <a16:creationId xmlns:a16="http://schemas.microsoft.com/office/drawing/2014/main" id="{4DDB2E57-3C12-E1C6-93FB-E6B878B19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732" y="2122031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50" name="TextBox 86">
            <a:extLst>
              <a:ext uri="{FF2B5EF4-FFF2-40B4-BE49-F238E27FC236}">
                <a16:creationId xmlns:a16="http://schemas.microsoft.com/office/drawing/2014/main" id="{4FD3C711-31D1-A086-E4DA-7147A1B1E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2470" y="2122031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5251" name="TextBox 1">
            <a:extLst>
              <a:ext uri="{FF2B5EF4-FFF2-40B4-BE49-F238E27FC236}">
                <a16:creationId xmlns:a16="http://schemas.microsoft.com/office/drawing/2014/main" id="{0B501741-72DF-2D10-79C8-0A67B7FE00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7045" y="4596943"/>
            <a:ext cx="877887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5252" name="TextBox 1">
            <a:extLst>
              <a:ext uri="{FF2B5EF4-FFF2-40B4-BE49-F238E27FC236}">
                <a16:creationId xmlns:a16="http://schemas.microsoft.com/office/drawing/2014/main" id="{17007075-CA09-299A-E428-966D08414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1332" y="4906506"/>
            <a:ext cx="822325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5253" name="TextBox 10333">
            <a:extLst>
              <a:ext uri="{FF2B5EF4-FFF2-40B4-BE49-F238E27FC236}">
                <a16:creationId xmlns:a16="http://schemas.microsoft.com/office/drawing/2014/main" id="{B18EDECF-945E-A5A9-D5FA-B1934FCAB955}"/>
              </a:ext>
            </a:extLst>
          </p:cNvPr>
          <p:cNvSpPr txBox="1"/>
          <p:nvPr/>
        </p:nvSpPr>
        <p:spPr>
          <a:xfrm>
            <a:off x="1811782" y="1821993"/>
            <a:ext cx="460375" cy="2460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5254" name="TextBox 86">
            <a:extLst>
              <a:ext uri="{FF2B5EF4-FFF2-40B4-BE49-F238E27FC236}">
                <a16:creationId xmlns:a16="http://schemas.microsoft.com/office/drawing/2014/main" id="{2B57D40A-1C17-AB01-6233-869DBE98E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445" y="2122031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5255" name="TextBox 86">
            <a:extLst>
              <a:ext uri="{FF2B5EF4-FFF2-40B4-BE49-F238E27FC236}">
                <a16:creationId xmlns:a16="http://schemas.microsoft.com/office/drawing/2014/main" id="{85F165FD-B9E9-FED9-C3D4-87CA66FAD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945" y="2122031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56" name="TextBox 86">
            <a:extLst>
              <a:ext uri="{FF2B5EF4-FFF2-40B4-BE49-F238E27FC236}">
                <a16:creationId xmlns:a16="http://schemas.microsoft.com/office/drawing/2014/main" id="{0F3B83FD-8669-84AA-6B12-9BF0FFC100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0807" y="2122031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257" name="TextBox 86">
            <a:extLst>
              <a:ext uri="{FF2B5EF4-FFF2-40B4-BE49-F238E27FC236}">
                <a16:creationId xmlns:a16="http://schemas.microsoft.com/office/drawing/2014/main" id="{6536C08E-F24D-8C34-BC32-7E566CB285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870" y="2122031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5258" name="TextBox 86">
            <a:extLst>
              <a:ext uri="{FF2B5EF4-FFF2-40B4-BE49-F238E27FC236}">
                <a16:creationId xmlns:a16="http://schemas.microsoft.com/office/drawing/2014/main" id="{E4F2D82E-74D5-3C7F-116E-B8210E0E5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6832" y="2245856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259" name="TextBox 86">
            <a:extLst>
              <a:ext uri="{FF2B5EF4-FFF2-40B4-BE49-F238E27FC236}">
                <a16:creationId xmlns:a16="http://schemas.microsoft.com/office/drawing/2014/main" id="{30D24884-03E5-E9A1-EE6A-0661F04A9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1432" y="2122031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5260" name="TextBox 86">
            <a:extLst>
              <a:ext uri="{FF2B5EF4-FFF2-40B4-BE49-F238E27FC236}">
                <a16:creationId xmlns:a16="http://schemas.microsoft.com/office/drawing/2014/main" id="{7A901048-2E19-5242-38AE-34C0F703EC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3144" y="2163306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5261" name="TextBox 86">
            <a:extLst>
              <a:ext uri="{FF2B5EF4-FFF2-40B4-BE49-F238E27FC236}">
                <a16:creationId xmlns:a16="http://schemas.microsoft.com/office/drawing/2014/main" id="{1B8D57EE-BB36-7086-2783-DD50A4C27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3982" y="2245856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262" name="TextBox 86">
            <a:extLst>
              <a:ext uri="{FF2B5EF4-FFF2-40B4-BE49-F238E27FC236}">
                <a16:creationId xmlns:a16="http://schemas.microsoft.com/office/drawing/2014/main" id="{0B6A9B2D-96BE-922C-006C-1C40658F3B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332" y="2245856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263" name="TextBox 86">
            <a:extLst>
              <a:ext uri="{FF2B5EF4-FFF2-40B4-BE49-F238E27FC236}">
                <a16:creationId xmlns:a16="http://schemas.microsoft.com/office/drawing/2014/main" id="{A642CABF-897E-1EB1-61E4-6DAC318FA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2095" y="2245856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264" name="TextBox 86">
            <a:extLst>
              <a:ext uri="{FF2B5EF4-FFF2-40B4-BE49-F238E27FC236}">
                <a16:creationId xmlns:a16="http://schemas.microsoft.com/office/drawing/2014/main" id="{DCC093BC-A303-10B7-DB00-84813E87B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1145" y="2245856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265" name="TextBox 86">
            <a:extLst>
              <a:ext uri="{FF2B5EF4-FFF2-40B4-BE49-F238E27FC236}">
                <a16:creationId xmlns:a16="http://schemas.microsoft.com/office/drawing/2014/main" id="{F8AF44A6-C0E8-A30F-E5C3-A5DB07B0B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7507" y="2245856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266" name="TextBox 86">
            <a:extLst>
              <a:ext uri="{FF2B5EF4-FFF2-40B4-BE49-F238E27FC236}">
                <a16:creationId xmlns:a16="http://schemas.microsoft.com/office/drawing/2014/main" id="{67F10CB2-F3E5-1C77-7963-A522DE36F3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7832" y="2255381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5267" name="TextBox 86">
            <a:extLst>
              <a:ext uri="{FF2B5EF4-FFF2-40B4-BE49-F238E27FC236}">
                <a16:creationId xmlns:a16="http://schemas.microsoft.com/office/drawing/2014/main" id="{E9D2D4B1-5A28-F82C-06D2-584F491D9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4182" y="2255381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5268" name="TextBox 86">
            <a:extLst>
              <a:ext uri="{FF2B5EF4-FFF2-40B4-BE49-F238E27FC236}">
                <a16:creationId xmlns:a16="http://schemas.microsoft.com/office/drawing/2014/main" id="{1F381910-C0EA-FEA9-961C-2B2A76332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1170" y="2255381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5269" name="TextBox 86">
            <a:extLst>
              <a:ext uri="{FF2B5EF4-FFF2-40B4-BE49-F238E27FC236}">
                <a16:creationId xmlns:a16="http://schemas.microsoft.com/office/drawing/2014/main" id="{B5123295-AD44-52F2-2B56-F78D542EA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932" y="2255381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5270" name="TextBox 86">
            <a:extLst>
              <a:ext uri="{FF2B5EF4-FFF2-40B4-BE49-F238E27FC236}">
                <a16:creationId xmlns:a16="http://schemas.microsoft.com/office/drawing/2014/main" id="{9DA7B364-A93A-B0B6-34F6-AC6B7DF560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0395" y="2255381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5271" name="TextBox 86">
            <a:extLst>
              <a:ext uri="{FF2B5EF4-FFF2-40B4-BE49-F238E27FC236}">
                <a16:creationId xmlns:a16="http://schemas.microsoft.com/office/drawing/2014/main" id="{63A9761E-3D0B-C5AD-A31B-D77171E683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2632" y="2255381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5272" name="TextBox 86">
            <a:extLst>
              <a:ext uri="{FF2B5EF4-FFF2-40B4-BE49-F238E27FC236}">
                <a16:creationId xmlns:a16="http://schemas.microsoft.com/office/drawing/2014/main" id="{97D78B1E-2A5F-FC81-B9AE-FDAEDA9444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2157" y="2247443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5273" name="TextBox 86">
            <a:extLst>
              <a:ext uri="{FF2B5EF4-FFF2-40B4-BE49-F238E27FC236}">
                <a16:creationId xmlns:a16="http://schemas.microsoft.com/office/drawing/2014/main" id="{66D45C32-38A3-DB5E-4FC7-09E3B6680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4857" y="2247443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5274" name="TextBox 86">
            <a:extLst>
              <a:ext uri="{FF2B5EF4-FFF2-40B4-BE49-F238E27FC236}">
                <a16:creationId xmlns:a16="http://schemas.microsoft.com/office/drawing/2014/main" id="{E360C705-AFB0-922F-01D0-8CBB946E0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5495" y="2247443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5275" name="TextBox 86">
            <a:extLst>
              <a:ext uri="{FF2B5EF4-FFF2-40B4-BE49-F238E27FC236}">
                <a16:creationId xmlns:a16="http://schemas.microsoft.com/office/drawing/2014/main" id="{D60FE1C7-D127-0CCE-C916-E4A4D5A36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2182" y="2247443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5276" name="TextBox 86">
            <a:extLst>
              <a:ext uri="{FF2B5EF4-FFF2-40B4-BE49-F238E27FC236}">
                <a16:creationId xmlns:a16="http://schemas.microsoft.com/office/drawing/2014/main" id="{7EDA66E1-42BB-BB6B-CD27-78345F5AB6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357" y="2247443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5277" name="TextBox 86">
            <a:extLst>
              <a:ext uri="{FF2B5EF4-FFF2-40B4-BE49-F238E27FC236}">
                <a16:creationId xmlns:a16="http://schemas.microsoft.com/office/drawing/2014/main" id="{FA000D3D-E0D6-A248-E5C1-912AE1A36B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2832" y="2247443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5278" name="TextBox 86">
            <a:extLst>
              <a:ext uri="{FF2B5EF4-FFF2-40B4-BE49-F238E27FC236}">
                <a16:creationId xmlns:a16="http://schemas.microsoft.com/office/drawing/2014/main" id="{AF5FA037-FA52-2C3B-D63D-81AC497A7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645" y="2247443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5279" name="TextBox 86">
            <a:extLst>
              <a:ext uri="{FF2B5EF4-FFF2-40B4-BE49-F238E27FC236}">
                <a16:creationId xmlns:a16="http://schemas.microsoft.com/office/drawing/2014/main" id="{914FD422-DAC6-871D-B6A2-F2F64EF79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3145" y="2247443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5280" name="TextBox 86">
            <a:extLst>
              <a:ext uri="{FF2B5EF4-FFF2-40B4-BE49-F238E27FC236}">
                <a16:creationId xmlns:a16="http://schemas.microsoft.com/office/drawing/2014/main" id="{40BA8D43-C9E7-870A-242A-16F01E880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4270" y="2247443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5281" name="TextBox 86">
            <a:extLst>
              <a:ext uri="{FF2B5EF4-FFF2-40B4-BE49-F238E27FC236}">
                <a16:creationId xmlns:a16="http://schemas.microsoft.com/office/drawing/2014/main" id="{DD82DF4F-121C-9E93-7489-35479BD2C9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1582" y="2247443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5282" name="TextBox 86">
            <a:extLst>
              <a:ext uri="{FF2B5EF4-FFF2-40B4-BE49-F238E27FC236}">
                <a16:creationId xmlns:a16="http://schemas.microsoft.com/office/drawing/2014/main" id="{68ADF636-D3F1-B958-BA99-555EBB5FE7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4607" y="2247443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5283" name="TextBox 86">
            <a:extLst>
              <a:ext uri="{FF2B5EF4-FFF2-40B4-BE49-F238E27FC236}">
                <a16:creationId xmlns:a16="http://schemas.microsoft.com/office/drawing/2014/main" id="{0005F8C0-A93B-B268-3D3B-2A9A742FA5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6682" y="2247443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5284" name="Straight Connector 114">
            <a:extLst>
              <a:ext uri="{FF2B5EF4-FFF2-40B4-BE49-F238E27FC236}">
                <a16:creationId xmlns:a16="http://schemas.microsoft.com/office/drawing/2014/main" id="{70912976-C2A4-0A1E-2121-2670B1C3EDE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3569" y="2401431"/>
            <a:ext cx="3175" cy="3805237"/>
          </a:xfrm>
          <a:prstGeom prst="line">
            <a:avLst/>
          </a:prstGeom>
          <a:ln w="28575">
            <a:solidFill>
              <a:srgbClr val="FF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85" name="Straight Connector 114">
            <a:extLst>
              <a:ext uri="{FF2B5EF4-FFF2-40B4-BE49-F238E27FC236}">
                <a16:creationId xmlns:a16="http://schemas.microsoft.com/office/drawing/2014/main" id="{27067735-9D44-2000-9E29-6DF396B41F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80395" y="2474456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286" name="Rectangle 12">
            <a:extLst>
              <a:ext uri="{FF2B5EF4-FFF2-40B4-BE49-F238E27FC236}">
                <a16:creationId xmlns:a16="http://schemas.microsoft.com/office/drawing/2014/main" id="{2C80B8C5-3BCD-CA85-7BEF-AF4BA49E8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4599" y="613046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cxnSp>
        <p:nvCxnSpPr>
          <p:cNvPr id="5287" name="Straight Connector 114">
            <a:extLst>
              <a:ext uri="{FF2B5EF4-FFF2-40B4-BE49-F238E27FC236}">
                <a16:creationId xmlns:a16="http://schemas.microsoft.com/office/drawing/2014/main" id="{76391391-1D3B-B63A-F201-DF4752A555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3640" y="2401431"/>
            <a:ext cx="3175" cy="3805237"/>
          </a:xfrm>
          <a:prstGeom prst="line">
            <a:avLst/>
          </a:prstGeom>
          <a:ln w="28575">
            <a:solidFill>
              <a:srgbClr val="FF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288" name="Star: 5 Points 10305">
            <a:extLst>
              <a:ext uri="{FF2B5EF4-FFF2-40B4-BE49-F238E27FC236}">
                <a16:creationId xmlns:a16="http://schemas.microsoft.com/office/drawing/2014/main" id="{DCA65AB8-1BD5-0E82-75E7-45D407ECE37C}"/>
              </a:ext>
            </a:extLst>
          </p:cNvPr>
          <p:cNvSpPr/>
          <p:nvPr/>
        </p:nvSpPr>
        <p:spPr bwMode="auto">
          <a:xfrm>
            <a:off x="5936017" y="3828593"/>
            <a:ext cx="315246" cy="271462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289" name="Star: 5 Points 10305">
            <a:extLst>
              <a:ext uri="{FF2B5EF4-FFF2-40B4-BE49-F238E27FC236}">
                <a16:creationId xmlns:a16="http://schemas.microsoft.com/office/drawing/2014/main" id="{67A720BE-7AFD-E437-5C86-C0AA017A2A28}"/>
              </a:ext>
            </a:extLst>
          </p:cNvPr>
          <p:cNvSpPr/>
          <p:nvPr/>
        </p:nvSpPr>
        <p:spPr bwMode="auto">
          <a:xfrm>
            <a:off x="5936052" y="5791537"/>
            <a:ext cx="315246" cy="271462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61248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CA5A4-FBB2-AD62-7D10-2838D9842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>
            <a:extLst>
              <a:ext uri="{FF2B5EF4-FFF2-40B4-BE49-F238E27FC236}">
                <a16:creationId xmlns:a16="http://schemas.microsoft.com/office/drawing/2014/main" id="{6D27D598-27C6-6630-3044-EFCC2C2A6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altLang="zh-CN" dirty="0"/>
              <a:t>Proposed Planning of Rel-19 stage3 </a:t>
            </a:r>
            <a:endParaRPr lang="en-US" altLang="fr-FR" dirty="0"/>
          </a:p>
        </p:txBody>
      </p:sp>
      <p:sp>
        <p:nvSpPr>
          <p:cNvPr id="5123" name="Espace réservé du contenu 3">
            <a:extLst>
              <a:ext uri="{FF2B5EF4-FFF2-40B4-BE49-F238E27FC236}">
                <a16:creationId xmlns:a16="http://schemas.microsoft.com/office/drawing/2014/main" id="{CBAC87DE-2056-C669-924C-A30A6EE23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8577"/>
            <a:ext cx="10888744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CT WGs will focus on final completion of Rel-18 in Q2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zh-CN" dirty="0"/>
              <a:t>Maintenance of Rel-18 will have high priority in Q3(/Q4)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zh-CN" dirty="0"/>
              <a:t>Work items without dependencies on stage2, e.g. 5GProtoc, </a:t>
            </a:r>
            <a:r>
              <a:rPr lang="en-US" altLang="zh-CN" dirty="0" err="1"/>
              <a:t>SBIProtoc</a:t>
            </a:r>
            <a:r>
              <a:rPr lang="en-US" altLang="zh-CN" dirty="0"/>
              <a:t>, may be created in Q2,</a:t>
            </a:r>
            <a:r>
              <a:rPr lang="zh-CN" altLang="en-US" dirty="0"/>
              <a:t> </a:t>
            </a:r>
            <a:r>
              <a:rPr lang="en-US" altLang="zh-CN" dirty="0"/>
              <a:t>but</a:t>
            </a:r>
            <a:r>
              <a:rPr lang="zh-CN" altLang="en-US" dirty="0"/>
              <a:t> </a:t>
            </a:r>
            <a:r>
              <a:rPr lang="en-US" altLang="zh-CN" dirty="0"/>
              <a:t>no</a:t>
            </a:r>
            <a:r>
              <a:rPr lang="zh-CN" altLang="en-US" dirty="0"/>
              <a:t> </a:t>
            </a:r>
            <a:r>
              <a:rPr lang="en-US" altLang="zh-CN" dirty="0"/>
              <a:t>actual CRs to be agreed in Q2.</a:t>
            </a:r>
            <a:r>
              <a:rPr lang="zh-CN" altLang="en-US" dirty="0"/>
              <a:t> </a:t>
            </a:r>
            <a:r>
              <a:rPr lang="en-US" altLang="zh-CN" dirty="0"/>
              <a:t>Protocol enhancement to Rel-19 can be discussed in Q2, and endorsed if agreed by the group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zh-CN" dirty="0"/>
              <a:t>Work items with dependencies on stage2 may be created if stage2 is stable enough in Q2</a:t>
            </a:r>
          </a:p>
        </p:txBody>
      </p:sp>
    </p:spTree>
    <p:extLst>
      <p:ext uri="{BB962C8B-B14F-4D97-AF65-F5344CB8AC3E}">
        <p14:creationId xmlns:p14="http://schemas.microsoft.com/office/powerpoint/2010/main" val="24986443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5727168" y="23892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913965" y="3175787"/>
            <a:ext cx="3341914" cy="1325563"/>
          </a:xfrm>
        </p:spPr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93084</TotalTime>
  <Words>307</Words>
  <Application>Microsoft Office PowerPoint</Application>
  <PresentationFormat>宽屏</PresentationFormat>
  <Paragraphs>87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Times New Roman</vt:lpstr>
      <vt:lpstr>Office Theme</vt:lpstr>
      <vt:lpstr>Proposal for R19 work in CT WGs</vt:lpstr>
      <vt:lpstr>Release Timelines</vt:lpstr>
      <vt:lpstr>Proposed Planning of Rel-19 stage3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rapporteru</cp:lastModifiedBy>
  <cp:revision>1156</cp:revision>
  <dcterms:created xsi:type="dcterms:W3CDTF">2010-02-05T13:52:04Z</dcterms:created>
  <dcterms:modified xsi:type="dcterms:W3CDTF">2024-03-05T07:55:15Z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(3)OESPK6gW5UMOTGX816RJDzHCiwvreGEJteo+ZmByIk5dClsk9rZPxc6z8Z88powIUC/AnW/G
8uM9CnWbghBs0ZpuD+yi/sgzpJCvFUUrAyqoeDx2nstQskPPK6Xu5gucaaWSzdq2u9l+/rwq
d9V7iNKaGTblaqkPgC2/p8HT+kB9K6m/uJfpBZk7T0j16JS8yZQth7B63MEEzyiF+zO3hPKh
C+QPdZ6PhGSjC0F8cQ</vt:lpwstr>
  </property>
  <property fmtid="{D5CDD505-2E9C-101B-9397-08002B2CF9AE}" pid="3" name="_2015_ms_pID_7253431">
    <vt:lpwstr>n7W+nUKzBkgOZBrRxVDFzuIvl21jIz7iUEtprEEWeKfQBmDjFpLBzx
R8q2QWdicoCl4NYsispm2bPUyvy+DHrKAsJlcBrB0v9i9SIMxhVzJkhN8zEpdv/RJABqkmUV
4Qq00/j1nVCyctaWaryyCf6ttFgBZ12X5Dr+vjx3cSrTJn7FVGDUvZA8Jgj4hpp4odhHWxGc
eCLh+OQ15tlL10QctcirNuJkfPXu4zwmC+ae</vt:lpwstr>
  </property>
  <property fmtid="{D5CDD505-2E9C-101B-9397-08002B2CF9AE}" pid="4" name="_2015_ms_pID_7253432">
    <vt:lpwstr>Ag==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1676828981</vt:lpwstr>
  </property>
</Properties>
</file>