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F7CFAF-FB57-4908-AA50-028EBB10C7D3}" v="2" dt="2024-03-07T12:21:23.5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133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#103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Maastricht,</a:t>
            </a:r>
            <a:r>
              <a:rPr lang="en-US" altLang="en-US" sz="1200" b="1" baseline="0" dirty="0">
                <a:latin typeface="Arial "/>
              </a:rPr>
              <a:t> NL,</a:t>
            </a:r>
            <a:r>
              <a:rPr lang="en-US" altLang="en-US" sz="1200" b="1" dirty="0">
                <a:latin typeface="Arial "/>
              </a:rPr>
              <a:t> 18</a:t>
            </a:r>
            <a:r>
              <a:rPr lang="en-US" altLang="en-US" sz="1200" b="1" baseline="0" dirty="0">
                <a:latin typeface="Arial "/>
              </a:rPr>
              <a:t> - 19 March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40019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CT#102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773720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except 5G Prose Ph2 which is at 90%</a:t>
            </a:r>
          </a:p>
          <a:p>
            <a:r>
              <a:rPr lang="en-GB" sz="2400" kern="1200" dirty="0">
                <a:solidFill>
                  <a:schemeClr val="tx1"/>
                </a:solidFill>
                <a:effectLst/>
                <a:latin typeface="Arial "/>
                <a:ea typeface="+mn-ea"/>
                <a:cs typeface="+mn-cs"/>
              </a:rPr>
              <a:t>CT6 aspects of work item on 5GC/EPC enhancement for satellite access Phase 2 (5GSAT_Ph2) removed</a:t>
            </a:r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Only outstanding is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is at 80%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CRs for Rel-16</a:t>
            </a:r>
          </a:p>
          <a:p>
            <a:pPr lvl="1"/>
            <a:r>
              <a:rPr lang="en-US" dirty="0"/>
              <a:t>Terminal Profile </a:t>
            </a:r>
            <a:r>
              <a:rPr lang="en-US"/>
              <a:t>bit for Network </a:t>
            </a:r>
            <a:r>
              <a:rPr lang="en-US" dirty="0"/>
              <a:t>Measurement Results in Provide Local Information for NG-RAN was missed</a:t>
            </a:r>
          </a:p>
          <a:p>
            <a:pPr lvl="1"/>
            <a:r>
              <a:rPr lang="en-US" dirty="0"/>
              <a:t>Clarification of 5G Security Parameters extended storage on USIM as a result of SA3 discussions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CT6#118</a:t>
            </a:r>
          </a:p>
          <a:p>
            <a:pPr lvl="3"/>
            <a:r>
              <a:rPr lang="en-US" altLang="fr-FR" dirty="0"/>
              <a:t>(27 Feb – 01 Mar 2024, Athens, GR)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</a:t>
            </a:r>
          </a:p>
          <a:p>
            <a:pPr lvl="3"/>
            <a:r>
              <a:rPr lang="en-US" altLang="fr-FR" dirty="0"/>
              <a:t>(28 Feb – 31 May 2024, Hyderabad, IN)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157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62</a:t>
            </a:r>
          </a:p>
          <a:p>
            <a:pPr lvl="1"/>
            <a:r>
              <a:rPr lang="en-US" dirty="0"/>
              <a:t>Cat A(9)/B (13)/C (2)/F (31)/D (7) </a:t>
            </a:r>
          </a:p>
          <a:p>
            <a:pPr lvl="1"/>
            <a:r>
              <a:rPr lang="en-US" dirty="0"/>
              <a:t>Rel-15(0) / Rel-16(2) / Re-17(36) / Rel-18 (24)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4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CT6#117: 102 registered (7 online), 72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24697"/>
              </p:ext>
            </p:extLst>
          </p:nvPr>
        </p:nvGraphicFramePr>
        <p:xfrm>
          <a:off x="209550" y="2282825"/>
          <a:ext cx="11742738" cy="268415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C6-240060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Revised WID on 5GC/EPC enhancement for satellite access Phase 2 (5GSAT_Ph2) 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Remove CT6 impacts.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Endorsed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C6-240126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WID on CT aspects of Next Generation Real time Communication services (NG_RTC) 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No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change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CT6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impacts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lvl="0"/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Endorsed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59731"/>
              </p:ext>
            </p:extLst>
          </p:nvPr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68494"/>
              </p:ext>
            </p:extLst>
          </p:nvPr>
        </p:nvGraphicFramePr>
        <p:xfrm>
          <a:off x="838200" y="1825625"/>
          <a:ext cx="10691270" cy="290847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App-NSSAA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CP-231097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1069</Words>
  <Application>Microsoft Office PowerPoint</Application>
  <PresentationFormat>Breitbild</PresentationFormat>
  <Paragraphs>328</Paragraphs>
  <Slides>19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7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CT#102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668</cp:revision>
  <dcterms:created xsi:type="dcterms:W3CDTF">2010-02-05T13:52:04Z</dcterms:created>
  <dcterms:modified xsi:type="dcterms:W3CDTF">2024-03-07T12:25:36Z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