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4"/>
  </p:notesMasterIdLst>
  <p:handoutMasterIdLst>
    <p:handoutMasterId r:id="rId25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80" r:id="rId13"/>
    <p:sldId id="370" r:id="rId14"/>
    <p:sldId id="391" r:id="rId15"/>
    <p:sldId id="381" r:id="rId16"/>
    <p:sldId id="371" r:id="rId17"/>
    <p:sldId id="372" r:id="rId18"/>
    <p:sldId id="373" r:id="rId19"/>
    <p:sldId id="374" r:id="rId20"/>
    <p:sldId id="375" r:id="rId21"/>
    <p:sldId id="365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4A90B8-9CD3-41EE-B2C5-89E2BF21F105}" v="10" dt="2023-11-30T00:18:42.7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67" d="100"/>
          <a:sy n="67" d="100"/>
        </p:scale>
        <p:origin x="66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Edinburgh,</a:t>
            </a:r>
            <a:r>
              <a:rPr lang="en-US" altLang="en-US" sz="1200" b="1" baseline="0" dirty="0">
                <a:latin typeface="Arial "/>
              </a:rPr>
              <a:t> GB,</a:t>
            </a:r>
            <a:r>
              <a:rPr lang="en-US" altLang="en-US" sz="1200" b="1" dirty="0">
                <a:latin typeface="Arial "/>
              </a:rPr>
              <a:t> 11</a:t>
            </a:r>
            <a:r>
              <a:rPr lang="en-US" altLang="en-US" sz="1200" b="1" baseline="0" dirty="0">
                <a:latin typeface="Arial "/>
              </a:rPr>
              <a:t> - 12 December </a:t>
            </a:r>
            <a:r>
              <a:rPr lang="en-US" altLang="en-US" sz="1200" b="1" dirty="0">
                <a:latin typeface="Arial "/>
              </a:rPr>
              <a:t>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33019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CT#102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360000"/>
              </p:ext>
            </p:extLst>
          </p:nvPr>
        </p:nvGraphicFramePr>
        <p:xfrm>
          <a:off x="809898" y="1999343"/>
          <a:ext cx="10411095" cy="215946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CP-233094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Arial Unicode MS"/>
                          <a:cs typeface="Arial" panose="020B0604020202020204" pitchFamily="34" charset="0"/>
                        </a:rPr>
                        <a:t>C6-230499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 31.127 UICC-terminal interaction; non-removable Universal Subscriber Identity Module (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nrUSIM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application behavioural test specification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GmbH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Arne </a:t>
                      </a:r>
                      <a:r>
                        <a:rPr lang="en-GB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Marquort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CP-233095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C6-230721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TS 31.105 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Characteristics of the Slice Subscriber Identity Module application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Thales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Herve Collet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 progress on some of the work items</a:t>
            </a:r>
          </a:p>
          <a:p>
            <a:r>
              <a:rPr lang="en-US" dirty="0"/>
              <a:t>General agreement on GBA-U and how to manage access control after discussions during CT6#117 about 2 alternative proposals</a:t>
            </a:r>
          </a:p>
          <a:p>
            <a:r>
              <a:rPr lang="en-US" dirty="0"/>
              <a:t>Work on slice based PLMN selection stopped</a:t>
            </a:r>
          </a:p>
          <a:p>
            <a:r>
              <a:rPr lang="en-US" dirty="0"/>
              <a:t>Still some work items with 0% due to outstanding decisions in other CT WGs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endParaRPr lang="en-GB" dirty="0"/>
          </a:p>
          <a:p>
            <a:r>
              <a:rPr lang="en-GB" dirty="0"/>
              <a:t>Test specification for MEs with non-removable UICC sent for approval. </a:t>
            </a:r>
          </a:p>
          <a:p>
            <a:endParaRPr lang="en-GB" dirty="0"/>
          </a:p>
          <a:p>
            <a:r>
              <a:rPr lang="en-GB" dirty="0"/>
              <a:t>Work item for Rel-17 conformance testing progressing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r>
              <a:rPr lang="en-GB" dirty="0"/>
              <a:t>none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CT6#117</a:t>
            </a:r>
          </a:p>
          <a:p>
            <a:pPr lvl="3"/>
            <a:r>
              <a:rPr lang="en-US" altLang="fr-FR" dirty="0"/>
              <a:t>(14 – 17 November 2023, Chicago, US)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CT6#118</a:t>
            </a:r>
          </a:p>
          <a:p>
            <a:pPr lvl="3"/>
            <a:r>
              <a:rPr lang="en-US" altLang="fr-FR" dirty="0"/>
              <a:t>(27 Feb – 01 March 2024, Athens, GR)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141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28</a:t>
            </a:r>
          </a:p>
          <a:p>
            <a:pPr lvl="1"/>
            <a:r>
              <a:rPr lang="en-US" dirty="0"/>
              <a:t>Cat A(4)/B (5)/C (0)/F (17)/D (2) </a:t>
            </a:r>
          </a:p>
          <a:p>
            <a:pPr lvl="1"/>
            <a:r>
              <a:rPr lang="en-US" dirty="0"/>
              <a:t>Rel-15(0) / Rel-16(4) / Re-17(19) / Rel-18 (5)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7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CT6#117: 90 registered, 42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sz="2000" kern="100" dirty="0">
                <a:solidFill>
                  <a:srgbClr val="000000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WID on PLMN Selection based on Network Slice has been stopped in line with SA1 decision and decision </a:t>
            </a:r>
            <a:r>
              <a:rPr lang="en-GB" sz="2000" kern="1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other CT WGs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005759"/>
              </p:ext>
            </p:extLst>
          </p:nvPr>
        </p:nvGraphicFramePr>
        <p:xfrm>
          <a:off x="209550" y="2282825"/>
          <a:ext cx="11742738" cy="346008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C6-230689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proximity based services in 5GS Phase 2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CATT, OPPO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Duan,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Xiaoyan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support of proximity based services in 5GS Phase 2 by means of using the USIM, e.g. configuration for 5G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UE-to-UE relay, configuration for broadcasting warning messages over 5G </a:t>
                      </a:r>
                      <a:r>
                        <a:rPr lang="en-US" sz="20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 UE-to-network relay.</a:t>
                      </a: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20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20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59731"/>
              </p:ext>
            </p:extLst>
          </p:nvPr>
        </p:nvGraphicFramePr>
        <p:xfrm>
          <a:off x="173255" y="1917065"/>
          <a:ext cx="11779033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205848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533558"/>
              </p:ext>
            </p:extLst>
          </p:nvPr>
        </p:nvGraphicFramePr>
        <p:xfrm>
          <a:off x="662530" y="1855068"/>
          <a:ext cx="10691270" cy="347457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 Based APIs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1000023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Stopped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1152</Words>
  <Application>Microsoft Office PowerPoint</Application>
  <PresentationFormat>Breitbild</PresentationFormat>
  <Paragraphs>357</Paragraphs>
  <Slides>19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CT#102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Exception sheets</vt:lpstr>
      <vt:lpstr>TS/TR sent to CT plenary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665</cp:revision>
  <dcterms:created xsi:type="dcterms:W3CDTF">2010-02-05T13:52:04Z</dcterms:created>
  <dcterms:modified xsi:type="dcterms:W3CDTF">2023-11-30T00:26:01Z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