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420" autoAdjust="0"/>
    <p:restoredTop sz="86393" autoAdjust="0"/>
  </p:normalViewPr>
  <p:slideViewPr>
    <p:cSldViewPr snapToGrid="0">
      <p:cViewPr>
        <p:scale>
          <a:sx n="60" d="100"/>
          <a:sy n="60" d="100"/>
        </p:scale>
        <p:origin x="860" y="2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259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#101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Bangalore,</a:t>
            </a:r>
            <a:r>
              <a:rPr lang="en-US" altLang="en-US" sz="1200" b="1" baseline="0" dirty="0">
                <a:latin typeface="Arial "/>
              </a:rPr>
              <a:t> India,</a:t>
            </a:r>
            <a:r>
              <a:rPr lang="en-US" altLang="en-US" sz="1200" b="1" dirty="0">
                <a:latin typeface="Arial "/>
              </a:rPr>
              <a:t> 11</a:t>
            </a:r>
            <a:r>
              <a:rPr lang="en-US" altLang="en-US" sz="1200" b="1" baseline="0" dirty="0">
                <a:latin typeface="Arial "/>
              </a:rPr>
              <a:t> </a:t>
            </a:r>
            <a:r>
              <a:rPr lang="en-US" altLang="en-US" sz="1200" b="1" baseline="0">
                <a:latin typeface="Arial "/>
              </a:rPr>
              <a:t>- 1</a:t>
            </a:r>
            <a:r>
              <a:rPr lang="en-DE" altLang="en-US" sz="1200" b="1" baseline="0">
                <a:latin typeface="Arial "/>
              </a:rPr>
              <a:t>2</a:t>
            </a:r>
            <a:r>
              <a:rPr lang="en-US" altLang="en-US" sz="1200" b="1" baseline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September </a:t>
            </a:r>
            <a:r>
              <a:rPr lang="en-US" altLang="en-US" sz="1200" b="1" dirty="0">
                <a:latin typeface="Arial "/>
              </a:rPr>
              <a:t>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32019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CT#101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010028"/>
              </p:ext>
            </p:extLst>
          </p:nvPr>
        </p:nvGraphicFramePr>
        <p:xfrm>
          <a:off x="809898" y="1999343"/>
          <a:ext cx="10411095" cy="1883249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C6-230499</a:t>
                      </a:r>
                      <a:endParaRPr lang="de-DE" sz="1800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 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31.127 </a:t>
                      </a: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UICC-terminal interaction; 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non-removable Universal Subscriber Identity Module (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nrUSIM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application behavioural test specification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GmbH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Arne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Marquort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 progress on some of the work items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r>
              <a:rPr lang="en-GB" dirty="0"/>
              <a:t>Progress on work item for Rel-17 conformance testing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item for conformance test specification enhancements for Rel-16 completed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CT6#116</a:t>
            </a:r>
          </a:p>
          <a:p>
            <a:pPr lvl="3"/>
            <a:r>
              <a:rPr lang="en-US" altLang="fr-FR" dirty="0"/>
              <a:t>(22 – 25 August 2023, Gothenburg, Sweden)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CT6#117</a:t>
            </a:r>
          </a:p>
          <a:p>
            <a:pPr lvl="3"/>
            <a:r>
              <a:rPr lang="en-US" altLang="fr-FR" dirty="0"/>
              <a:t>(14 – 17 November 2023, Chicago,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108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15</a:t>
            </a:r>
          </a:p>
          <a:p>
            <a:pPr lvl="1"/>
            <a:r>
              <a:rPr lang="en-US" dirty="0"/>
              <a:t>Cat A(1)/B (10)/C (1)/F (3)/D (0) </a:t>
            </a:r>
          </a:p>
          <a:p>
            <a:pPr lvl="1"/>
            <a:r>
              <a:rPr lang="en-US" dirty="0"/>
              <a:t>Rel-15(0) / Rel-16(4) / Re-17(8) / Rel-18 (3)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9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CT6#116: 102 registered, 49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/>
              <a:t>Election of vice chair will take place during CT6#117 in Chicago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275006"/>
              </p:ext>
            </p:extLst>
          </p:nvPr>
        </p:nvGraphicFramePr>
        <p:xfrm>
          <a:off x="209550" y="2282825"/>
          <a:ext cx="11742738" cy="41604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C6-230480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Next Generation Real time Communication services</a:t>
                      </a:r>
                      <a:endParaRPr lang="de-DE" sz="1800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Mobile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Weijing Huo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</a:t>
                      </a:r>
                      <a:r>
                        <a:rPr lang="en-GB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tential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configuration about DC establishment in the UICC.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C6-230442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5GC/EPC enhancement for satellite access Phase 2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/ Amer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Catovic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configuration of the wait range upon return to coverage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configuration of the parameters related to power saving during out-of-coverage period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C6-230451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PLMN Selection based on Network Slice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ZTE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Shuang Liang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impacts on USIM to support the prioritization information of the VPLMNs with which the UE may register for the network slice for slice-based PLMN selection.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59731"/>
              </p:ext>
            </p:extLst>
          </p:nvPr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24170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471973"/>
              </p:ext>
            </p:extLst>
          </p:nvPr>
        </p:nvGraphicFramePr>
        <p:xfrm>
          <a:off x="662530" y="1855068"/>
          <a:ext cx="10691270" cy="337175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88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 Based APIs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642F096-1D2A-4107-96B2-296EE79D4A5A}"/>
              </a:ext>
            </a:extLst>
          </p:cNvPr>
          <p:cNvSpPr txBox="1"/>
          <p:nvPr/>
        </p:nvSpPr>
        <p:spPr>
          <a:xfrm rot="19731799">
            <a:off x="5058284" y="3363065"/>
            <a:ext cx="1287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3600">
                <a:solidFill>
                  <a:srgbClr val="FF0000"/>
                </a:solidFill>
              </a:rPr>
              <a:t>N</a:t>
            </a:r>
            <a:r>
              <a:rPr lang="en-GB" sz="3600">
                <a:solidFill>
                  <a:srgbClr val="FF0000"/>
                </a:solidFill>
              </a:rPr>
              <a:t>o</a:t>
            </a:r>
            <a:r>
              <a:rPr lang="en-DE" sz="3600">
                <a:solidFill>
                  <a:srgbClr val="FF0000"/>
                </a:solidFill>
              </a:rPr>
              <a:t>n</a:t>
            </a:r>
            <a:r>
              <a:rPr lang="en-GB" sz="3600">
                <a:solidFill>
                  <a:srgbClr val="FF0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34d3e54b-d462-4f51-83b6-6cd7f4b454d5"/>
    <ds:schemaRef ds:uri="c9fe69cb-1d4b-461a-8155-8bb96486ee7c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1144</Words>
  <Application>Microsoft Office PowerPoint</Application>
  <PresentationFormat>Widescreen</PresentationFormat>
  <Paragraphs>357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 Unicode MS</vt:lpstr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CT#101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667</cp:revision>
  <dcterms:created xsi:type="dcterms:W3CDTF">2010-02-05T13:52:04Z</dcterms:created>
  <dcterms:modified xsi:type="dcterms:W3CDTF">2023-08-24T15:22:57Z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1692887137</vt:lpwstr>
  </property>
  <property fmtid="{D5CDD505-2E9C-101B-9397-08002B2CF9AE}" pid="16" name="_2015_ms_pID_725343">
    <vt:lpwstr>(2)aBsgT+g8N/gKtFgY1qpeQ4oomoqdE8sM117X6FcL0FiyOZOuQXlWVhsCSC3pXLXTuxzPg4nb
NBVIrFMEyXfruJVcPpbsaOTmnLqaxJ4hK1q0OoHmc7PhcDTSu+VL1evGfdDf38Zo2nKHjSET
TsQ8h2bOkNr4RWioE7nS/54UQwNbmd+0UhO6hHwAbwy8DKTN1v4T/WXMOYG5d1QvvGSthQ9L
gS59hwEdpNpb8QGT/u</vt:lpwstr>
  </property>
  <property fmtid="{D5CDD505-2E9C-101B-9397-08002B2CF9AE}" pid="17" name="_2015_ms_pID_7253431">
    <vt:lpwstr>Mn61WUgvvg8nqg3VVYhk5CVtByGQ1lFUD6ajA6sAqLZND7eWOo2IwM
oJJrK3XxUUNwe4jPoKKbnFl/HWHYKXor5BV8ho+Gwe4PfUJ6YTVwOOkq07ojhUbNKaINW0sT
e2a5ruVr1YGtdcrlo3HPCv5sFyYC+yt9pGH2HNdpHTPgadQLJIeMNlxW1kKgPRKjOzrUZErA
Pt4pZjNxWc77WpB3</vt:lpwstr>
  </property>
</Properties>
</file>