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1"/>
  </p:notesMasterIdLst>
  <p:handoutMasterIdLst>
    <p:handoutMasterId r:id="rId32"/>
  </p:handoutMasterIdLst>
  <p:sldIdLst>
    <p:sldId id="362" r:id="rId5"/>
    <p:sldId id="966" r:id="rId6"/>
    <p:sldId id="375" r:id="rId7"/>
    <p:sldId id="927" r:id="rId8"/>
    <p:sldId id="993" r:id="rId9"/>
    <p:sldId id="929" r:id="rId10"/>
    <p:sldId id="973" r:id="rId11"/>
    <p:sldId id="915" r:id="rId12"/>
    <p:sldId id="974" r:id="rId13"/>
    <p:sldId id="961" r:id="rId14"/>
    <p:sldId id="964" r:id="rId15"/>
    <p:sldId id="962" r:id="rId16"/>
    <p:sldId id="963" r:id="rId17"/>
    <p:sldId id="917" r:id="rId18"/>
    <p:sldId id="931" r:id="rId19"/>
    <p:sldId id="932" r:id="rId20"/>
    <p:sldId id="903" r:id="rId21"/>
    <p:sldId id="405" r:id="rId22"/>
    <p:sldId id="910" r:id="rId23"/>
    <p:sldId id="388" r:id="rId24"/>
    <p:sldId id="267" r:id="rId25"/>
    <p:sldId id="265" r:id="rId26"/>
    <p:sldId id="935" r:id="rId27"/>
    <p:sldId id="994" r:id="rId28"/>
    <p:sldId id="904" r:id="rId29"/>
    <p:sldId id="992" r:id="rId30"/>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AA2D"/>
    <a:srgbClr val="FFFF99"/>
    <a:srgbClr val="FFCC00"/>
    <a:srgbClr val="92D050"/>
    <a:srgbClr val="B3B1B2"/>
    <a:srgbClr val="00C6FB"/>
    <a:srgbClr val="C00E0E"/>
    <a:srgbClr val="C00000"/>
    <a:srgbClr val="33CC33"/>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2DB57A-8930-40D7-8189-E185A3CD2889}" v="79" dt="2023-09-08T13:10:25.3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92" autoAdjust="0"/>
    <p:restoredTop sz="95380" autoAdjust="0"/>
  </p:normalViewPr>
  <p:slideViewPr>
    <p:cSldViewPr snapToGrid="0" showGuides="1">
      <p:cViewPr varScale="1">
        <p:scale>
          <a:sx n="105" d="100"/>
          <a:sy n="105" d="100"/>
        </p:scale>
        <p:origin x="107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73C42D21-E447-4A53-AF63-78954B465D0B}"/>
    <pc:docChg chg="undo redo custSel addSld delSld modSld sldOrd modMainMaster">
      <pc:chgData name="Issam Toufik" userId="910a7b8e-d50d-42b5-8a90-c9aaeb763a91" providerId="ADAL" clId="{73C42D21-E447-4A53-AF63-78954B465D0B}" dt="2022-12-10T11:58:35.966" v="2526" actId="20577"/>
      <pc:docMkLst>
        <pc:docMk/>
      </pc:docMkLst>
      <pc:sldChg chg="addSp delSp modSp del">
        <pc:chgData name="Issam Toufik" userId="910a7b8e-d50d-42b5-8a90-c9aaeb763a91" providerId="ADAL" clId="{73C42D21-E447-4A53-AF63-78954B465D0B}" dt="2022-12-10T10:04:17.712" v="1555" actId="47"/>
        <pc:sldMkLst>
          <pc:docMk/>
          <pc:sldMk cId="0" sldId="265"/>
        </pc:sldMkLst>
        <pc:spChg chg="add del mod">
          <ac:chgData name="Issam Toufik" userId="910a7b8e-d50d-42b5-8a90-c9aaeb763a91" providerId="ADAL" clId="{73C42D21-E447-4A53-AF63-78954B465D0B}" dt="2022-12-10T10:03:58.700" v="1552" actId="478"/>
          <ac:spMkLst>
            <pc:docMk/>
            <pc:sldMk cId="0" sldId="265"/>
            <ac:spMk id="2" creationId="{9EE8CD50-4787-401F-AAEF-97977C1B3ACF}"/>
          </ac:spMkLst>
        </pc:spChg>
        <pc:spChg chg="add mod">
          <ac:chgData name="Issam Toufik" userId="910a7b8e-d50d-42b5-8a90-c9aaeb763a91" providerId="ADAL" clId="{73C42D21-E447-4A53-AF63-78954B465D0B}" dt="2022-12-10T10:03:59.359" v="1553"/>
          <ac:spMkLst>
            <pc:docMk/>
            <pc:sldMk cId="0" sldId="265"/>
            <ac:spMk id="3" creationId="{6DF8BC99-7A53-C7B3-42F8-2E5AEAF9C8E6}"/>
          </ac:spMkLst>
        </pc:spChg>
        <pc:spChg chg="del">
          <ac:chgData name="Issam Toufik" userId="910a7b8e-d50d-42b5-8a90-c9aaeb763a91" providerId="ADAL" clId="{73C42D21-E447-4A53-AF63-78954B465D0B}" dt="2022-12-10T10:03:54.446" v="1551" actId="478"/>
          <ac:spMkLst>
            <pc:docMk/>
            <pc:sldMk cId="0" sldId="265"/>
            <ac:spMk id="4101" creationId="{74EBE8E6-9139-6671-506D-7FF7A4BDDCAA}"/>
          </ac:spMkLst>
        </pc:spChg>
        <pc:picChg chg="del">
          <ac:chgData name="Issam Toufik" userId="910a7b8e-d50d-42b5-8a90-c9aaeb763a91" providerId="ADAL" clId="{73C42D21-E447-4A53-AF63-78954B465D0B}" dt="2022-12-10T10:03:54.446" v="1551" actId="478"/>
          <ac:picMkLst>
            <pc:docMk/>
            <pc:sldMk cId="0" sldId="265"/>
            <ac:picMk id="4" creationId="{E71CFD17-246E-3AA0-7BD8-BEB7A802FB79}"/>
          </ac:picMkLst>
        </pc:picChg>
        <pc:picChg chg="add mod">
          <ac:chgData name="Issam Toufik" userId="910a7b8e-d50d-42b5-8a90-c9aaeb763a91" providerId="ADAL" clId="{73C42D21-E447-4A53-AF63-78954B465D0B}" dt="2022-12-10T10:03:59.359" v="1553"/>
          <ac:picMkLst>
            <pc:docMk/>
            <pc:sldMk cId="0" sldId="265"/>
            <ac:picMk id="5" creationId="{15732090-41FA-D376-C622-A0B392DECDFE}"/>
          </ac:picMkLst>
        </pc:picChg>
        <pc:picChg chg="del">
          <ac:chgData name="Issam Toufik" userId="910a7b8e-d50d-42b5-8a90-c9aaeb763a91" providerId="ADAL" clId="{73C42D21-E447-4A53-AF63-78954B465D0B}" dt="2022-12-10T10:03:54.446" v="1551" actId="478"/>
          <ac:picMkLst>
            <pc:docMk/>
            <pc:sldMk cId="0" sldId="265"/>
            <ac:picMk id="6" creationId="{2FE4A3F9-812E-52D6-1FF6-FBAD0D31B05F}"/>
          </ac:picMkLst>
        </pc:picChg>
        <pc:picChg chg="add mod">
          <ac:chgData name="Issam Toufik" userId="910a7b8e-d50d-42b5-8a90-c9aaeb763a91" providerId="ADAL" clId="{73C42D21-E447-4A53-AF63-78954B465D0B}" dt="2022-12-10T10:03:59.359" v="1553"/>
          <ac:picMkLst>
            <pc:docMk/>
            <pc:sldMk cId="0" sldId="265"/>
            <ac:picMk id="7" creationId="{C0422FCD-0EB1-0AD0-050F-68C3025C9ABC}"/>
          </ac:picMkLst>
        </pc:picChg>
        <pc:picChg chg="del">
          <ac:chgData name="Issam Toufik" userId="910a7b8e-d50d-42b5-8a90-c9aaeb763a91" providerId="ADAL" clId="{73C42D21-E447-4A53-AF63-78954B465D0B}" dt="2022-12-10T10:03:54.446" v="1551" actId="478"/>
          <ac:picMkLst>
            <pc:docMk/>
            <pc:sldMk cId="0" sldId="265"/>
            <ac:picMk id="8" creationId="{FFBF5250-0DB7-1F50-8F2E-0283E9E4ADB3}"/>
          </ac:picMkLst>
        </pc:picChg>
      </pc:sldChg>
      <pc:sldChg chg="addSp delSp modSp mod">
        <pc:chgData name="Issam Toufik" userId="910a7b8e-d50d-42b5-8a90-c9aaeb763a91" providerId="ADAL" clId="{73C42D21-E447-4A53-AF63-78954B465D0B}" dt="2022-12-10T11:38:46.461" v="2266" actId="478"/>
        <pc:sldMkLst>
          <pc:docMk/>
          <pc:sldMk cId="4109539322" sldId="405"/>
        </pc:sldMkLst>
        <pc:spChg chg="add del mod">
          <ac:chgData name="Issam Toufik" userId="910a7b8e-d50d-42b5-8a90-c9aaeb763a91" providerId="ADAL" clId="{73C42D21-E447-4A53-AF63-78954B465D0B}" dt="2022-12-10T11:38:46.461" v="2266" actId="478"/>
          <ac:spMkLst>
            <pc:docMk/>
            <pc:sldMk cId="4109539322" sldId="405"/>
            <ac:spMk id="4" creationId="{79EC5552-8961-BB94-5A4C-2F2218702722}"/>
          </ac:spMkLst>
        </pc:spChg>
        <pc:graphicFrameChg chg="add mod">
          <ac:chgData name="Issam Toufik" userId="910a7b8e-d50d-42b5-8a90-c9aaeb763a91" providerId="ADAL" clId="{73C42D21-E447-4A53-AF63-78954B465D0B}" dt="2022-12-08T16:42:48.328" v="413" actId="1036"/>
          <ac:graphicFrameMkLst>
            <pc:docMk/>
            <pc:sldMk cId="4109539322" sldId="405"/>
            <ac:graphicFrameMk id="3" creationId="{50D6E7A3-CD2F-4F6E-8725-F90691A0B7FC}"/>
          </ac:graphicFrameMkLst>
        </pc:graphicFrameChg>
        <pc:graphicFrameChg chg="del">
          <ac:chgData name="Issam Toufik" userId="910a7b8e-d50d-42b5-8a90-c9aaeb763a91" providerId="ADAL" clId="{73C42D21-E447-4A53-AF63-78954B465D0B}" dt="2022-12-08T16:42:43.858" v="408" actId="478"/>
          <ac:graphicFrameMkLst>
            <pc:docMk/>
            <pc:sldMk cId="4109539322" sldId="405"/>
            <ac:graphicFrameMk id="5" creationId="{50D6E7A3-CD2F-4F6E-8725-F90691A0B7FC}"/>
          </ac:graphicFrameMkLst>
        </pc:graphicFrameChg>
      </pc:sldChg>
      <pc:sldChg chg="modSp mod">
        <pc:chgData name="Issam Toufik" userId="910a7b8e-d50d-42b5-8a90-c9aaeb763a91" providerId="ADAL" clId="{73C42D21-E447-4A53-AF63-78954B465D0B}" dt="2022-12-10T10:17:22.510" v="1618" actId="108"/>
        <pc:sldMkLst>
          <pc:docMk/>
          <pc:sldMk cId="3821706203" sldId="408"/>
        </pc:sldMkLst>
        <pc:spChg chg="mod">
          <ac:chgData name="Issam Toufik" userId="910a7b8e-d50d-42b5-8a90-c9aaeb763a91" providerId="ADAL" clId="{73C42D21-E447-4A53-AF63-78954B465D0B}" dt="2022-12-10T10:17:22.510" v="1618" actId="108"/>
          <ac:spMkLst>
            <pc:docMk/>
            <pc:sldMk cId="3821706203" sldId="408"/>
            <ac:spMk id="3" creationId="{83067CFE-A15D-40D4-8FCB-0296AA764F27}"/>
          </ac:spMkLst>
        </pc:spChg>
      </pc:sldChg>
      <pc:sldChg chg="addSp delSp modSp mod">
        <pc:chgData name="Issam Toufik" userId="910a7b8e-d50d-42b5-8a90-c9aaeb763a91" providerId="ADAL" clId="{73C42D21-E447-4A53-AF63-78954B465D0B}" dt="2022-12-10T11:38:42.793" v="2265" actId="478"/>
        <pc:sldMkLst>
          <pc:docMk/>
          <pc:sldMk cId="1190807443" sldId="903"/>
        </pc:sldMkLst>
        <pc:spChg chg="add del mod">
          <ac:chgData name="Issam Toufik" userId="910a7b8e-d50d-42b5-8a90-c9aaeb763a91" providerId="ADAL" clId="{73C42D21-E447-4A53-AF63-78954B465D0B}" dt="2022-12-10T11:38:42.793" v="2265" actId="478"/>
          <ac:spMkLst>
            <pc:docMk/>
            <pc:sldMk cId="1190807443" sldId="903"/>
            <ac:spMk id="6" creationId="{FB829B91-FA57-3821-48C7-9A81BE2981C4}"/>
          </ac:spMkLst>
        </pc:spChg>
        <pc:spChg chg="mod">
          <ac:chgData name="Issam Toufik" userId="910a7b8e-d50d-42b5-8a90-c9aaeb763a91" providerId="ADAL" clId="{73C42D21-E447-4A53-AF63-78954B465D0B}" dt="2022-12-08T16:39:33.309" v="377" actId="20577"/>
          <ac:spMkLst>
            <pc:docMk/>
            <pc:sldMk cId="1190807443" sldId="903"/>
            <ac:spMk id="53" creationId="{FEF9E8F9-4EFB-4888-963F-3D3287659C25}"/>
          </ac:spMkLst>
        </pc:spChg>
        <pc:spChg chg="mod">
          <ac:chgData name="Issam Toufik" userId="910a7b8e-d50d-42b5-8a90-c9aaeb763a91" providerId="ADAL" clId="{73C42D21-E447-4A53-AF63-78954B465D0B}" dt="2022-12-08T16:41:00.560" v="379" actId="20577"/>
          <ac:spMkLst>
            <pc:docMk/>
            <pc:sldMk cId="1190807443" sldId="903"/>
            <ac:spMk id="54" creationId="{289EE97A-3D86-43AE-8F70-6FDB53522294}"/>
          </ac:spMkLst>
        </pc:spChg>
        <pc:graphicFrameChg chg="mod modGraphic">
          <ac:chgData name="Issam Toufik" userId="910a7b8e-d50d-42b5-8a90-c9aaeb763a91" providerId="ADAL" clId="{73C42D21-E447-4A53-AF63-78954B465D0B}" dt="2022-12-08T16:46:42.217" v="417" actId="20577"/>
          <ac:graphicFrameMkLst>
            <pc:docMk/>
            <pc:sldMk cId="1190807443" sldId="903"/>
            <ac:graphicFrameMk id="3" creationId="{D801B7A1-70B4-4E56-998B-4D389C485F66}"/>
          </ac:graphicFrameMkLst>
        </pc:graphicFrameChg>
        <pc:graphicFrameChg chg="add del mod">
          <ac:chgData name="Issam Toufik" userId="910a7b8e-d50d-42b5-8a90-c9aaeb763a91" providerId="ADAL" clId="{73C42D21-E447-4A53-AF63-78954B465D0B}" dt="2022-12-08T16:47:59.046" v="421" actId="478"/>
          <ac:graphicFrameMkLst>
            <pc:docMk/>
            <pc:sldMk cId="1190807443" sldId="903"/>
            <ac:graphicFrameMk id="4" creationId="{D5C2584B-6B4F-4C60-AF3F-32823695614E}"/>
          </ac:graphicFrameMkLst>
        </pc:graphicFrameChg>
        <pc:graphicFrameChg chg="del">
          <ac:chgData name="Issam Toufik" userId="910a7b8e-d50d-42b5-8a90-c9aaeb763a91" providerId="ADAL" clId="{73C42D21-E447-4A53-AF63-78954B465D0B}" dt="2022-12-08T16:41:54.629" v="392" actId="478"/>
          <ac:graphicFrameMkLst>
            <pc:docMk/>
            <pc:sldMk cId="1190807443" sldId="903"/>
            <ac:graphicFrameMk id="18" creationId="{D5C2584B-6B4F-4C60-AF3F-32823695614E}"/>
          </ac:graphicFrameMkLst>
        </pc:graphicFrameChg>
        <pc:picChg chg="add mod">
          <ac:chgData name="Issam Toufik" userId="910a7b8e-d50d-42b5-8a90-c9aaeb763a91" providerId="ADAL" clId="{73C42D21-E447-4A53-AF63-78954B465D0B}" dt="2022-12-08T16:48:02.354" v="425" actId="1035"/>
          <ac:picMkLst>
            <pc:docMk/>
            <pc:sldMk cId="1190807443" sldId="903"/>
            <ac:picMk id="5" creationId="{A2D0F606-D5EE-EA57-BA47-2C6F002A9368}"/>
          </ac:picMkLst>
        </pc:picChg>
      </pc:sldChg>
      <pc:sldChg chg="addSp modSp mod">
        <pc:chgData name="Issam Toufik" userId="910a7b8e-d50d-42b5-8a90-c9aaeb763a91" providerId="ADAL" clId="{73C42D21-E447-4A53-AF63-78954B465D0B}" dt="2022-12-10T10:08:48.114" v="1584" actId="1076"/>
        <pc:sldMkLst>
          <pc:docMk/>
          <pc:sldMk cId="3635160583" sldId="904"/>
        </pc:sldMkLst>
        <pc:spChg chg="mod">
          <ac:chgData name="Issam Toufik" userId="910a7b8e-d50d-42b5-8a90-c9aaeb763a91" providerId="ADAL" clId="{73C42D21-E447-4A53-AF63-78954B465D0B}" dt="2022-12-10T10:08:35.203" v="1582" actId="14100"/>
          <ac:spMkLst>
            <pc:docMk/>
            <pc:sldMk cId="3635160583" sldId="904"/>
            <ac:spMk id="10" creationId="{9B6452F4-4B70-4043-84D7-85E2645E3804}"/>
          </ac:spMkLst>
        </pc:spChg>
        <pc:spChg chg="mod">
          <ac:chgData name="Issam Toufik" userId="910a7b8e-d50d-42b5-8a90-c9aaeb763a91" providerId="ADAL" clId="{73C42D21-E447-4A53-AF63-78954B465D0B}" dt="2022-12-08T16:56:24.228" v="455" actId="20577"/>
          <ac:spMkLst>
            <pc:docMk/>
            <pc:sldMk cId="3635160583" sldId="904"/>
            <ac:spMk id="7170" creationId="{3794A7AC-F975-4B82-9FCA-9C67ECE03726}"/>
          </ac:spMkLst>
        </pc:spChg>
        <pc:picChg chg="add mod modCrop">
          <ac:chgData name="Issam Toufik" userId="910a7b8e-d50d-42b5-8a90-c9aaeb763a91" providerId="ADAL" clId="{73C42D21-E447-4A53-AF63-78954B465D0B}" dt="2022-12-10T10:08:48.114" v="1584" actId="1076"/>
          <ac:picMkLst>
            <pc:docMk/>
            <pc:sldMk cId="3635160583" sldId="904"/>
            <ac:picMk id="3" creationId="{43FE9007-87BE-F6D9-BC0C-009A30141BC4}"/>
          </ac:picMkLst>
        </pc:picChg>
      </pc:sldChg>
      <pc:sldChg chg="addSp delSp modSp mod">
        <pc:chgData name="Issam Toufik" userId="910a7b8e-d50d-42b5-8a90-c9aaeb763a91" providerId="ADAL" clId="{73C42D21-E447-4A53-AF63-78954B465D0B}" dt="2022-12-10T11:38:50.196" v="2267" actId="478"/>
        <pc:sldMkLst>
          <pc:docMk/>
          <pc:sldMk cId="1547729043" sldId="910"/>
        </pc:sldMkLst>
        <pc:spChg chg="mod">
          <ac:chgData name="Issam Toufik" userId="910a7b8e-d50d-42b5-8a90-c9aaeb763a91" providerId="ADAL" clId="{73C42D21-E447-4A53-AF63-78954B465D0B}" dt="2022-12-08T16:52:36.349" v="433" actId="20577"/>
          <ac:spMkLst>
            <pc:docMk/>
            <pc:sldMk cId="1547729043" sldId="910"/>
            <ac:spMk id="7" creationId="{BA5C966F-0F5D-4795-A7D4-28495EA08930}"/>
          </ac:spMkLst>
        </pc:spChg>
        <pc:spChg chg="add del mod">
          <ac:chgData name="Issam Toufik" userId="910a7b8e-d50d-42b5-8a90-c9aaeb763a91" providerId="ADAL" clId="{73C42D21-E447-4A53-AF63-78954B465D0B}" dt="2022-12-10T11:38:50.196" v="2267" actId="478"/>
          <ac:spMkLst>
            <pc:docMk/>
            <pc:sldMk cId="1547729043" sldId="910"/>
            <ac:spMk id="8" creationId="{47DB8220-A62E-9A10-D3AA-9965ABDF4E0E}"/>
          </ac:spMkLst>
        </pc:spChg>
        <pc:graphicFrameChg chg="mod modGraphic">
          <ac:chgData name="Issam Toufik" userId="910a7b8e-d50d-42b5-8a90-c9aaeb763a91" providerId="ADAL" clId="{73C42D21-E447-4A53-AF63-78954B465D0B}" dt="2022-12-08T16:52:43.235" v="434" actId="207"/>
          <ac:graphicFrameMkLst>
            <pc:docMk/>
            <pc:sldMk cId="1547729043" sldId="910"/>
            <ac:graphicFrameMk id="6" creationId="{0B94C614-AC31-4B32-888B-69807045C9DF}"/>
          </ac:graphicFrameMkLst>
        </pc:graphicFrameChg>
        <pc:cxnChg chg="add mod">
          <ac:chgData name="Issam Toufik" userId="910a7b8e-d50d-42b5-8a90-c9aaeb763a91" providerId="ADAL" clId="{73C42D21-E447-4A53-AF63-78954B465D0B}" dt="2022-12-08T16:53:04.983" v="437" actId="1582"/>
          <ac:cxnSpMkLst>
            <pc:docMk/>
            <pc:sldMk cId="1547729043" sldId="910"/>
            <ac:cxnSpMk id="3" creationId="{E781B690-9E4F-3B6D-A96F-9F48D5510CCF}"/>
          </ac:cxnSpMkLst>
        </pc:cxnChg>
      </pc:sldChg>
      <pc:sldChg chg="addSp delSp modSp mod">
        <pc:chgData name="Issam Toufik" userId="910a7b8e-d50d-42b5-8a90-c9aaeb763a91" providerId="ADAL" clId="{73C42D21-E447-4A53-AF63-78954B465D0B}" dt="2022-12-10T11:38:11.519" v="2256" actId="478"/>
        <pc:sldMkLst>
          <pc:docMk/>
          <pc:sldMk cId="1058135289" sldId="915"/>
        </pc:sldMkLst>
        <pc:spChg chg="add del mod">
          <ac:chgData name="Issam Toufik" userId="910a7b8e-d50d-42b5-8a90-c9aaeb763a91" providerId="ADAL" clId="{73C42D21-E447-4A53-AF63-78954B465D0B}" dt="2022-12-10T11:38:11.519" v="2256" actId="478"/>
          <ac:spMkLst>
            <pc:docMk/>
            <pc:sldMk cId="1058135289" sldId="915"/>
            <ac:spMk id="6" creationId="{EE47E100-1626-C87F-2F36-055A721B35B5}"/>
          </ac:spMkLst>
        </pc:spChg>
        <pc:graphicFrameChg chg="add mod">
          <ac:chgData name="Issam Toufik" userId="910a7b8e-d50d-42b5-8a90-c9aaeb763a91" providerId="ADAL" clId="{73C42D21-E447-4A53-AF63-78954B465D0B}" dt="2022-12-08T15:55:57.917" v="157"/>
          <ac:graphicFrameMkLst>
            <pc:docMk/>
            <pc:sldMk cId="1058135289" sldId="915"/>
            <ac:graphicFrameMk id="2" creationId="{F942CD68-0B13-4D77-A686-D3A57697E35D}"/>
          </ac:graphicFrameMkLst>
        </pc:graphicFrameChg>
        <pc:graphicFrameChg chg="del">
          <ac:chgData name="Issam Toufik" userId="910a7b8e-d50d-42b5-8a90-c9aaeb763a91" providerId="ADAL" clId="{73C42D21-E447-4A53-AF63-78954B465D0B}" dt="2022-12-08T15:54:45.359" v="131" actId="478"/>
          <ac:graphicFrameMkLst>
            <pc:docMk/>
            <pc:sldMk cId="1058135289" sldId="915"/>
            <ac:graphicFrameMk id="8" creationId="{F942CD68-0B13-4D77-A686-D3A57697E35D}"/>
          </ac:graphicFrameMkLst>
        </pc:graphicFrameChg>
      </pc:sldChg>
      <pc:sldChg chg="addSp delSp modSp mod">
        <pc:chgData name="Issam Toufik" userId="910a7b8e-d50d-42b5-8a90-c9aaeb763a91" providerId="ADAL" clId="{73C42D21-E447-4A53-AF63-78954B465D0B}" dt="2022-12-10T11:38:31.651" v="2262" actId="478"/>
        <pc:sldMkLst>
          <pc:docMk/>
          <pc:sldMk cId="396043029" sldId="917"/>
        </pc:sldMkLst>
        <pc:spChg chg="add del mod">
          <ac:chgData name="Issam Toufik" userId="910a7b8e-d50d-42b5-8a90-c9aaeb763a91" providerId="ADAL" clId="{73C42D21-E447-4A53-AF63-78954B465D0B}" dt="2022-12-10T11:38:31.651" v="2262" actId="478"/>
          <ac:spMkLst>
            <pc:docMk/>
            <pc:sldMk cId="396043029" sldId="917"/>
            <ac:spMk id="5" creationId="{E1F92B82-2C13-2F16-A37B-75D4AC594358}"/>
          </ac:spMkLst>
        </pc:spChg>
        <pc:graphicFrameChg chg="add mod">
          <ac:chgData name="Issam Toufik" userId="910a7b8e-d50d-42b5-8a90-c9aaeb763a91" providerId="ADAL" clId="{73C42D21-E447-4A53-AF63-78954B465D0B}" dt="2022-12-08T16:07:57.602" v="317" actId="207"/>
          <ac:graphicFrameMkLst>
            <pc:docMk/>
            <pc:sldMk cId="396043029" sldId="917"/>
            <ac:graphicFrameMk id="3" creationId="{CE55E412-E775-4278-8F61-9F7632E2C5D3}"/>
          </ac:graphicFrameMkLst>
        </pc:graphicFrameChg>
        <pc:graphicFrameChg chg="del">
          <ac:chgData name="Issam Toufik" userId="910a7b8e-d50d-42b5-8a90-c9aaeb763a91" providerId="ADAL" clId="{73C42D21-E447-4A53-AF63-78954B465D0B}" dt="2022-12-08T16:03:36.038" v="258" actId="478"/>
          <ac:graphicFrameMkLst>
            <pc:docMk/>
            <pc:sldMk cId="396043029" sldId="917"/>
            <ac:graphicFrameMk id="4" creationId="{CE55E412-E775-4278-8F61-9F7632E2C5D3}"/>
          </ac:graphicFrameMkLst>
        </pc:graphicFrameChg>
      </pc:sldChg>
      <pc:sldChg chg="addSp delSp modSp mod">
        <pc:chgData name="Issam Toufik" userId="910a7b8e-d50d-42b5-8a90-c9aaeb763a91" providerId="ADAL" clId="{73C42D21-E447-4A53-AF63-78954B465D0B}" dt="2022-12-10T11:54:33.706" v="2508" actId="1037"/>
        <pc:sldMkLst>
          <pc:docMk/>
          <pc:sldMk cId="4047862151" sldId="925"/>
        </pc:sldMkLst>
        <pc:spChg chg="mod">
          <ac:chgData name="Issam Toufik" userId="910a7b8e-d50d-42b5-8a90-c9aaeb763a91" providerId="ADAL" clId="{73C42D21-E447-4A53-AF63-78954B465D0B}" dt="2022-12-10T11:54:11.728" v="2378" actId="108"/>
          <ac:spMkLst>
            <pc:docMk/>
            <pc:sldMk cId="4047862151" sldId="925"/>
            <ac:spMk id="5" creationId="{E60950DF-B61F-591B-2D2A-5BAAD9538AB2}"/>
          </ac:spMkLst>
        </pc:spChg>
        <pc:spChg chg="add del mod">
          <ac:chgData name="Issam Toufik" userId="910a7b8e-d50d-42b5-8a90-c9aaeb763a91" providerId="ADAL" clId="{73C42D21-E447-4A53-AF63-78954B465D0B}" dt="2022-12-10T11:31:28.657" v="1998" actId="478"/>
          <ac:spMkLst>
            <pc:docMk/>
            <pc:sldMk cId="4047862151" sldId="925"/>
            <ac:spMk id="7" creationId="{F82B81D5-F9D2-BD1D-6661-E513C5AE5E9D}"/>
          </ac:spMkLst>
        </pc:spChg>
        <pc:picChg chg="add mod modCrop">
          <ac:chgData name="Issam Toufik" userId="910a7b8e-d50d-42b5-8a90-c9aaeb763a91" providerId="ADAL" clId="{73C42D21-E447-4A53-AF63-78954B465D0B}" dt="2022-12-10T11:54:17.355" v="2400" actId="1038"/>
          <ac:picMkLst>
            <pc:docMk/>
            <pc:sldMk cId="4047862151" sldId="925"/>
            <ac:picMk id="3" creationId="{4C7E8ABE-57DA-08B7-635F-8398F31D2B74}"/>
          </ac:picMkLst>
        </pc:picChg>
        <pc:picChg chg="del">
          <ac:chgData name="Issam Toufik" userId="910a7b8e-d50d-42b5-8a90-c9aaeb763a91" providerId="ADAL" clId="{73C42D21-E447-4A53-AF63-78954B465D0B}" dt="2022-12-10T11:09:28.442" v="1882" actId="478"/>
          <ac:picMkLst>
            <pc:docMk/>
            <pc:sldMk cId="4047862151" sldId="925"/>
            <ac:picMk id="6" creationId="{253A2B1F-402F-7D10-B412-3C346D38E615}"/>
          </ac:picMkLst>
        </pc:picChg>
        <pc:picChg chg="add mod">
          <ac:chgData name="Issam Toufik" userId="910a7b8e-d50d-42b5-8a90-c9aaeb763a91" providerId="ADAL" clId="{73C42D21-E447-4A53-AF63-78954B465D0B}" dt="2022-12-10T11:54:23.149" v="2446" actId="1038"/>
          <ac:picMkLst>
            <pc:docMk/>
            <pc:sldMk cId="4047862151" sldId="925"/>
            <ac:picMk id="9218" creationId="{61088928-CA59-D61E-79BB-2F1881A581F2}"/>
          </ac:picMkLst>
        </pc:picChg>
        <pc:picChg chg="add mod">
          <ac:chgData name="Issam Toufik" userId="910a7b8e-d50d-42b5-8a90-c9aaeb763a91" providerId="ADAL" clId="{73C42D21-E447-4A53-AF63-78954B465D0B}" dt="2022-12-10T11:54:33.706" v="2508" actId="1037"/>
          <ac:picMkLst>
            <pc:docMk/>
            <pc:sldMk cId="4047862151" sldId="925"/>
            <ac:picMk id="9220" creationId="{492D0411-6B32-DD11-572B-A24EF496B0AB}"/>
          </ac:picMkLst>
        </pc:picChg>
      </pc:sldChg>
      <pc:sldChg chg="addSp delSp modSp mod">
        <pc:chgData name="Issam Toufik" userId="910a7b8e-d50d-42b5-8a90-c9aaeb763a91" providerId="ADAL" clId="{73C42D21-E447-4A53-AF63-78954B465D0B}" dt="2022-12-10T11:37:56.778" v="2252" actId="478"/>
        <pc:sldMkLst>
          <pc:docMk/>
          <pc:sldMk cId="1095153047" sldId="927"/>
        </pc:sldMkLst>
        <pc:spChg chg="add del mod">
          <ac:chgData name="Issam Toufik" userId="910a7b8e-d50d-42b5-8a90-c9aaeb763a91" providerId="ADAL" clId="{73C42D21-E447-4A53-AF63-78954B465D0B}" dt="2022-12-10T11:37:56.778" v="2252" actId="478"/>
          <ac:spMkLst>
            <pc:docMk/>
            <pc:sldMk cId="1095153047" sldId="927"/>
            <ac:spMk id="4" creationId="{D5972D10-DFE5-0242-86EE-D038BA64B834}"/>
          </ac:spMkLst>
        </pc:spChg>
        <pc:graphicFrameChg chg="add mod">
          <ac:chgData name="Issam Toufik" userId="910a7b8e-d50d-42b5-8a90-c9aaeb763a91" providerId="ADAL" clId="{73C42D21-E447-4A53-AF63-78954B465D0B}" dt="2022-12-08T16:34:23.366" v="340" actId="1036"/>
          <ac:graphicFrameMkLst>
            <pc:docMk/>
            <pc:sldMk cId="1095153047" sldId="927"/>
            <ac:graphicFrameMk id="3" creationId="{AF51E184-7F98-454D-BA06-6FBE37DA9A5F}"/>
          </ac:graphicFrameMkLst>
        </pc:graphicFrameChg>
        <pc:graphicFrameChg chg="del">
          <ac:chgData name="Issam Toufik" userId="910a7b8e-d50d-42b5-8a90-c9aaeb763a91" providerId="ADAL" clId="{73C42D21-E447-4A53-AF63-78954B465D0B}" dt="2022-12-08T16:34:18.717" v="335" actId="478"/>
          <ac:graphicFrameMkLst>
            <pc:docMk/>
            <pc:sldMk cId="1095153047" sldId="927"/>
            <ac:graphicFrameMk id="6" creationId="{AF51E184-7F98-454D-BA06-6FBE37DA9A5F}"/>
          </ac:graphicFrameMkLst>
        </pc:graphicFrameChg>
      </pc:sldChg>
      <pc:sldChg chg="addSp delSp modSp mod">
        <pc:chgData name="Issam Toufik" userId="910a7b8e-d50d-42b5-8a90-c9aaeb763a91" providerId="ADAL" clId="{73C42D21-E447-4A53-AF63-78954B465D0B}" dt="2022-12-10T11:38:04.487" v="2254" actId="478"/>
        <pc:sldMkLst>
          <pc:docMk/>
          <pc:sldMk cId="1861913278" sldId="929"/>
        </pc:sldMkLst>
        <pc:spChg chg="add del mod">
          <ac:chgData name="Issam Toufik" userId="910a7b8e-d50d-42b5-8a90-c9aaeb763a91" providerId="ADAL" clId="{73C42D21-E447-4A53-AF63-78954B465D0B}" dt="2022-12-10T11:38:04.487" v="2254" actId="478"/>
          <ac:spMkLst>
            <pc:docMk/>
            <pc:sldMk cId="1861913278" sldId="929"/>
            <ac:spMk id="4" creationId="{EF618DAE-69F4-A350-7686-B2A34DAF17EE}"/>
          </ac:spMkLst>
        </pc:spChg>
        <pc:graphicFrameChg chg="add mod">
          <ac:chgData name="Issam Toufik" userId="910a7b8e-d50d-42b5-8a90-c9aaeb763a91" providerId="ADAL" clId="{73C42D21-E447-4A53-AF63-78954B465D0B}" dt="2022-12-08T15:53:29.768" v="89"/>
          <ac:graphicFrameMkLst>
            <pc:docMk/>
            <pc:sldMk cId="1861913278" sldId="929"/>
            <ac:graphicFrameMk id="3" creationId="{E49F2562-71B8-40E7-B4D8-C4DEBE4F0A50}"/>
          </ac:graphicFrameMkLst>
        </pc:graphicFrameChg>
        <pc:graphicFrameChg chg="del mod">
          <ac:chgData name="Issam Toufik" userId="910a7b8e-d50d-42b5-8a90-c9aaeb763a91" providerId="ADAL" clId="{73C42D21-E447-4A53-AF63-78954B465D0B}" dt="2022-12-08T15:53:13.175" v="67" actId="478"/>
          <ac:graphicFrameMkLst>
            <pc:docMk/>
            <pc:sldMk cId="1861913278" sldId="929"/>
            <ac:graphicFrameMk id="6" creationId="{E49F2562-71B8-40E7-B4D8-C4DEBE4F0A50}"/>
          </ac:graphicFrameMkLst>
        </pc:graphicFrameChg>
      </pc:sldChg>
      <pc:sldChg chg="addSp delSp modSp mod">
        <pc:chgData name="Issam Toufik" userId="910a7b8e-d50d-42b5-8a90-c9aaeb763a91" providerId="ADAL" clId="{73C42D21-E447-4A53-AF63-78954B465D0B}" dt="2022-12-10T11:38:35.003" v="2263" actId="478"/>
        <pc:sldMkLst>
          <pc:docMk/>
          <pc:sldMk cId="779374631" sldId="931"/>
        </pc:sldMkLst>
        <pc:spChg chg="add del mod">
          <ac:chgData name="Issam Toufik" userId="910a7b8e-d50d-42b5-8a90-c9aaeb763a91" providerId="ADAL" clId="{73C42D21-E447-4A53-AF63-78954B465D0B}" dt="2022-12-10T11:38:35.003" v="2263" actId="478"/>
          <ac:spMkLst>
            <pc:docMk/>
            <pc:sldMk cId="779374631" sldId="931"/>
            <ac:spMk id="5" creationId="{AC71D3F3-E821-7B64-34AB-EA2FC1171796}"/>
          </ac:spMkLst>
        </pc:spChg>
        <pc:graphicFrameChg chg="add mod">
          <ac:chgData name="Issam Toufik" userId="910a7b8e-d50d-42b5-8a90-c9aaeb763a91" providerId="ADAL" clId="{73C42D21-E447-4A53-AF63-78954B465D0B}" dt="2022-12-08T16:07:21.622" v="313" actId="207"/>
          <ac:graphicFrameMkLst>
            <pc:docMk/>
            <pc:sldMk cId="779374631" sldId="931"/>
            <ac:graphicFrameMk id="3" creationId="{AA4AC9EE-8872-41FF-AA76-12DA548B02F1}"/>
          </ac:graphicFrameMkLst>
        </pc:graphicFrameChg>
        <pc:graphicFrameChg chg="del">
          <ac:chgData name="Issam Toufik" userId="910a7b8e-d50d-42b5-8a90-c9aaeb763a91" providerId="ADAL" clId="{73C42D21-E447-4A53-AF63-78954B465D0B}" dt="2022-12-08T16:04:23.167" v="276" actId="478"/>
          <ac:graphicFrameMkLst>
            <pc:docMk/>
            <pc:sldMk cId="779374631" sldId="931"/>
            <ac:graphicFrameMk id="4" creationId="{AA4AC9EE-8872-41FF-AA76-12DA548B02F1}"/>
          </ac:graphicFrameMkLst>
        </pc:graphicFrameChg>
      </pc:sldChg>
      <pc:sldChg chg="addSp delSp modSp mod">
        <pc:chgData name="Issam Toufik" userId="910a7b8e-d50d-42b5-8a90-c9aaeb763a91" providerId="ADAL" clId="{73C42D21-E447-4A53-AF63-78954B465D0B}" dt="2022-12-10T11:38:38.921" v="2264" actId="478"/>
        <pc:sldMkLst>
          <pc:docMk/>
          <pc:sldMk cId="2407511947" sldId="932"/>
        </pc:sldMkLst>
        <pc:spChg chg="add del mod">
          <ac:chgData name="Issam Toufik" userId="910a7b8e-d50d-42b5-8a90-c9aaeb763a91" providerId="ADAL" clId="{73C42D21-E447-4A53-AF63-78954B465D0B}" dt="2022-12-10T11:38:38.921" v="2264" actId="478"/>
          <ac:spMkLst>
            <pc:docMk/>
            <pc:sldMk cId="2407511947" sldId="932"/>
            <ac:spMk id="5" creationId="{B998EBD7-D88F-6B71-3C6E-F7391D30B322}"/>
          </ac:spMkLst>
        </pc:spChg>
        <pc:graphicFrameChg chg="add mod">
          <ac:chgData name="Issam Toufik" userId="910a7b8e-d50d-42b5-8a90-c9aaeb763a91" providerId="ADAL" clId="{73C42D21-E447-4A53-AF63-78954B465D0B}" dt="2022-12-08T16:08:26.392" v="321" actId="207"/>
          <ac:graphicFrameMkLst>
            <pc:docMk/>
            <pc:sldMk cId="2407511947" sldId="932"/>
            <ac:graphicFrameMk id="3" creationId="{80D21E37-93BB-458D-9640-7277E0B9E72E}"/>
          </ac:graphicFrameMkLst>
        </pc:graphicFrameChg>
        <pc:graphicFrameChg chg="del">
          <ac:chgData name="Issam Toufik" userId="910a7b8e-d50d-42b5-8a90-c9aaeb763a91" providerId="ADAL" clId="{73C42D21-E447-4A53-AF63-78954B465D0B}" dt="2022-12-08T16:04:51.555" v="292" actId="478"/>
          <ac:graphicFrameMkLst>
            <pc:docMk/>
            <pc:sldMk cId="2407511947" sldId="932"/>
            <ac:graphicFrameMk id="4" creationId="{80D21E37-93BB-458D-9640-7277E0B9E72E}"/>
          </ac:graphicFrameMkLst>
        </pc:graphicFrameChg>
      </pc:sldChg>
      <pc:sldChg chg="addSp delSp modSp mod">
        <pc:chgData name="Issam Toufik" userId="910a7b8e-d50d-42b5-8a90-c9aaeb763a91" providerId="ADAL" clId="{73C42D21-E447-4A53-AF63-78954B465D0B}" dt="2022-12-10T11:38:18.039" v="2258" actId="478"/>
        <pc:sldMkLst>
          <pc:docMk/>
          <pc:sldMk cId="3755902826" sldId="961"/>
        </pc:sldMkLst>
        <pc:spChg chg="mod">
          <ac:chgData name="Issam Toufik" userId="910a7b8e-d50d-42b5-8a90-c9aaeb763a91" providerId="ADAL" clId="{73C42D21-E447-4A53-AF63-78954B465D0B}" dt="2022-12-08T15:57:13.153" v="178" actId="20577"/>
          <ac:spMkLst>
            <pc:docMk/>
            <pc:sldMk cId="3755902826" sldId="961"/>
            <ac:spMk id="2" creationId="{8B979BE4-0D0E-4BB0-BC15-2E07CB8BC9AB}"/>
          </ac:spMkLst>
        </pc:spChg>
        <pc:spChg chg="add del mod">
          <ac:chgData name="Issam Toufik" userId="910a7b8e-d50d-42b5-8a90-c9aaeb763a91" providerId="ADAL" clId="{73C42D21-E447-4A53-AF63-78954B465D0B}" dt="2022-12-10T11:38:18.039" v="2258" actId="478"/>
          <ac:spMkLst>
            <pc:docMk/>
            <pc:sldMk cId="3755902826" sldId="961"/>
            <ac:spMk id="4" creationId="{D1CC5076-AAD0-5364-F30A-22217DFF5345}"/>
          </ac:spMkLst>
        </pc:spChg>
        <pc:graphicFrameChg chg="add mod">
          <ac:chgData name="Issam Toufik" userId="910a7b8e-d50d-42b5-8a90-c9aaeb763a91" providerId="ADAL" clId="{73C42D21-E447-4A53-AF63-78954B465D0B}" dt="2022-12-08T15:57:03.330" v="176" actId="692"/>
          <ac:graphicFrameMkLst>
            <pc:docMk/>
            <pc:sldMk cId="3755902826" sldId="961"/>
            <ac:graphicFrameMk id="3" creationId="{3C0C1278-C59B-4EB6-84C3-40DAA8C9D434}"/>
          </ac:graphicFrameMkLst>
        </pc:graphicFrameChg>
        <pc:graphicFrameChg chg="del">
          <ac:chgData name="Issam Toufik" userId="910a7b8e-d50d-42b5-8a90-c9aaeb763a91" providerId="ADAL" clId="{73C42D21-E447-4A53-AF63-78954B465D0B}" dt="2022-12-08T15:56:49.158" v="169" actId="478"/>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73C42D21-E447-4A53-AF63-78954B465D0B}" dt="2022-12-10T11:38:24.515" v="2260" actId="478"/>
        <pc:sldMkLst>
          <pc:docMk/>
          <pc:sldMk cId="2346672909" sldId="962"/>
        </pc:sldMkLst>
        <pc:spChg chg="mod">
          <ac:chgData name="Issam Toufik" userId="910a7b8e-d50d-42b5-8a90-c9aaeb763a91" providerId="ADAL" clId="{73C42D21-E447-4A53-AF63-78954B465D0B}" dt="2022-12-08T16:02:44.864" v="248" actId="6549"/>
          <ac:spMkLst>
            <pc:docMk/>
            <pc:sldMk cId="2346672909" sldId="962"/>
            <ac:spMk id="2" creationId="{8B979BE4-0D0E-4BB0-BC15-2E07CB8BC9AB}"/>
          </ac:spMkLst>
        </pc:spChg>
        <pc:spChg chg="add del mod">
          <ac:chgData name="Issam Toufik" userId="910a7b8e-d50d-42b5-8a90-c9aaeb763a91" providerId="ADAL" clId="{73C42D21-E447-4A53-AF63-78954B465D0B}" dt="2022-12-10T11:38:24.515" v="2260" actId="478"/>
          <ac:spMkLst>
            <pc:docMk/>
            <pc:sldMk cId="2346672909" sldId="962"/>
            <ac:spMk id="4" creationId="{F274C71A-A8C2-C550-DA25-A7BD6C4C3865}"/>
          </ac:spMkLst>
        </pc:spChg>
        <pc:graphicFrameChg chg="add mod">
          <ac:chgData name="Issam Toufik" userId="910a7b8e-d50d-42b5-8a90-c9aaeb763a91" providerId="ADAL" clId="{73C42D21-E447-4A53-AF63-78954B465D0B}" dt="2022-12-08T16:02:19.614" v="242"/>
          <ac:graphicFrameMkLst>
            <pc:docMk/>
            <pc:sldMk cId="2346672909" sldId="962"/>
            <ac:graphicFrameMk id="3" creationId="{F1B4023B-8479-4372-A903-BBC90C5F1199}"/>
          </ac:graphicFrameMkLst>
        </pc:graphicFrameChg>
        <pc:graphicFrameChg chg="del">
          <ac:chgData name="Issam Toufik" userId="910a7b8e-d50d-42b5-8a90-c9aaeb763a91" providerId="ADAL" clId="{73C42D21-E447-4A53-AF63-78954B465D0B}" dt="2022-12-08T15:59:05.744" v="214"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73C42D21-E447-4A53-AF63-78954B465D0B}" dt="2022-12-10T11:38:28.332" v="2261" actId="478"/>
        <pc:sldMkLst>
          <pc:docMk/>
          <pc:sldMk cId="3242984773" sldId="963"/>
        </pc:sldMkLst>
        <pc:spChg chg="mod">
          <ac:chgData name="Issam Toufik" userId="910a7b8e-d50d-42b5-8a90-c9aaeb763a91" providerId="ADAL" clId="{73C42D21-E447-4A53-AF63-78954B465D0B}" dt="2022-12-08T16:02:37.423" v="245" actId="6549"/>
          <ac:spMkLst>
            <pc:docMk/>
            <pc:sldMk cId="3242984773" sldId="963"/>
            <ac:spMk id="2" creationId="{8B979BE4-0D0E-4BB0-BC15-2E07CB8BC9AB}"/>
          </ac:spMkLst>
        </pc:spChg>
        <pc:spChg chg="add del mod">
          <ac:chgData name="Issam Toufik" userId="910a7b8e-d50d-42b5-8a90-c9aaeb763a91" providerId="ADAL" clId="{73C42D21-E447-4A53-AF63-78954B465D0B}" dt="2022-12-10T11:38:28.332" v="2261" actId="478"/>
          <ac:spMkLst>
            <pc:docMk/>
            <pc:sldMk cId="3242984773" sldId="963"/>
            <ac:spMk id="5" creationId="{DA5A37B4-82DF-A38B-EBC5-1274CC011C1D}"/>
          </ac:spMkLst>
        </pc:spChg>
        <pc:graphicFrameChg chg="add mod">
          <ac:chgData name="Issam Toufik" userId="910a7b8e-d50d-42b5-8a90-c9aaeb763a91" providerId="ADAL" clId="{73C42D21-E447-4A53-AF63-78954B465D0B}" dt="2022-12-08T16:00:16.110" v="239" actId="692"/>
          <ac:graphicFrameMkLst>
            <pc:docMk/>
            <pc:sldMk cId="3242984773" sldId="963"/>
            <ac:graphicFrameMk id="3" creationId="{BBB56E96-0CA2-4E05-95AE-62D0B1759AF4}"/>
          </ac:graphicFrameMkLst>
        </pc:graphicFrameChg>
        <pc:graphicFrameChg chg="del">
          <ac:chgData name="Issam Toufik" userId="910a7b8e-d50d-42b5-8a90-c9aaeb763a91" providerId="ADAL" clId="{73C42D21-E447-4A53-AF63-78954B465D0B}" dt="2022-12-08T16:00:05.964" v="232" actId="478"/>
          <ac:graphicFrameMkLst>
            <pc:docMk/>
            <pc:sldMk cId="3242984773" sldId="963"/>
            <ac:graphicFrameMk id="4" creationId="{BBB56E96-0CA2-4E05-95AE-62D0B1759AF4}"/>
          </ac:graphicFrameMkLst>
        </pc:graphicFrameChg>
      </pc:sldChg>
      <pc:sldChg chg="addSp delSp modSp mod ord">
        <pc:chgData name="Issam Toufik" userId="910a7b8e-d50d-42b5-8a90-c9aaeb763a91" providerId="ADAL" clId="{73C42D21-E447-4A53-AF63-78954B465D0B}" dt="2022-12-10T11:38:21.414" v="2259" actId="478"/>
        <pc:sldMkLst>
          <pc:docMk/>
          <pc:sldMk cId="1191166300" sldId="964"/>
        </pc:sldMkLst>
        <pc:spChg chg="mod">
          <ac:chgData name="Issam Toufik" userId="910a7b8e-d50d-42b5-8a90-c9aaeb763a91" providerId="ADAL" clId="{73C42D21-E447-4A53-AF63-78954B465D0B}" dt="2022-12-08T15:58:31.018" v="204" actId="6549"/>
          <ac:spMkLst>
            <pc:docMk/>
            <pc:sldMk cId="1191166300" sldId="964"/>
            <ac:spMk id="2" creationId="{8B979BE4-0D0E-4BB0-BC15-2E07CB8BC9AB}"/>
          </ac:spMkLst>
        </pc:spChg>
        <pc:spChg chg="add del mod">
          <ac:chgData name="Issam Toufik" userId="910a7b8e-d50d-42b5-8a90-c9aaeb763a91" providerId="ADAL" clId="{73C42D21-E447-4A53-AF63-78954B465D0B}" dt="2022-12-10T11:38:21.414" v="2259" actId="478"/>
          <ac:spMkLst>
            <pc:docMk/>
            <pc:sldMk cId="1191166300" sldId="964"/>
            <ac:spMk id="5" creationId="{C9487E3E-67D2-31DE-2EFD-9F94A5F17002}"/>
          </ac:spMkLst>
        </pc:spChg>
        <pc:graphicFrameChg chg="add mod">
          <ac:chgData name="Issam Toufik" userId="910a7b8e-d50d-42b5-8a90-c9aaeb763a91" providerId="ADAL" clId="{73C42D21-E447-4A53-AF63-78954B465D0B}" dt="2022-12-08T15:58:15.672" v="200" actId="692"/>
          <ac:graphicFrameMkLst>
            <pc:docMk/>
            <pc:sldMk cId="1191166300" sldId="964"/>
            <ac:graphicFrameMk id="3" creationId="{47F2EF97-D3AB-4C02-8384-45C7EF58265A}"/>
          </ac:graphicFrameMkLst>
        </pc:graphicFrameChg>
        <pc:graphicFrameChg chg="del">
          <ac:chgData name="Issam Toufik" userId="910a7b8e-d50d-42b5-8a90-c9aaeb763a91" providerId="ADAL" clId="{73C42D21-E447-4A53-AF63-78954B465D0B}" dt="2022-12-08T15:58:04.809" v="193" actId="478"/>
          <ac:graphicFrameMkLst>
            <pc:docMk/>
            <pc:sldMk cId="1191166300" sldId="964"/>
            <ac:graphicFrameMk id="4" creationId="{47F2EF97-D3AB-4C02-8384-45C7EF58265A}"/>
          </ac:graphicFrameMkLst>
        </pc:graphicFrameChg>
      </pc:sldChg>
      <pc:sldChg chg="addSp modSp mod">
        <pc:chgData name="Issam Toufik" userId="910a7b8e-d50d-42b5-8a90-c9aaeb763a91" providerId="ADAL" clId="{73C42D21-E447-4A53-AF63-78954B465D0B}" dt="2022-12-10T11:50:09.949" v="2366" actId="20577"/>
        <pc:sldMkLst>
          <pc:docMk/>
          <pc:sldMk cId="1235364315" sldId="966"/>
        </pc:sldMkLst>
        <pc:spChg chg="add mod">
          <ac:chgData name="Issam Toufik" userId="910a7b8e-d50d-42b5-8a90-c9aaeb763a91" providerId="ADAL" clId="{73C42D21-E447-4A53-AF63-78954B465D0B}" dt="2022-12-10T11:49:33.018" v="2360" actId="1582"/>
          <ac:spMkLst>
            <pc:docMk/>
            <pc:sldMk cId="1235364315" sldId="966"/>
            <ac:spMk id="2" creationId="{D0ED0B59-9D69-57B3-8256-0BBD7F73520E}"/>
          </ac:spMkLst>
        </pc:spChg>
        <pc:spChg chg="add mod">
          <ac:chgData name="Issam Toufik" userId="910a7b8e-d50d-42b5-8a90-c9aaeb763a91" providerId="ADAL" clId="{73C42D21-E447-4A53-AF63-78954B465D0B}" dt="2022-12-10T11:49:58.574" v="2364" actId="1038"/>
          <ac:spMkLst>
            <pc:docMk/>
            <pc:sldMk cId="1235364315" sldId="966"/>
            <ac:spMk id="4" creationId="{365636AA-679C-AC2A-664F-2DAED48EB086}"/>
          </ac:spMkLst>
        </pc:spChg>
        <pc:spChg chg="mod">
          <ac:chgData name="Issam Toufik" userId="910a7b8e-d50d-42b5-8a90-c9aaeb763a91" providerId="ADAL" clId="{73C42D21-E447-4A53-AF63-78954B465D0B}" dt="2022-12-10T11:21:52.083" v="1962"/>
          <ac:spMkLst>
            <pc:docMk/>
            <pc:sldMk cId="1235364315" sldId="966"/>
            <ac:spMk id="108" creationId="{A955D2EE-EE19-403E-964D-E3A419ED9C79}"/>
          </ac:spMkLst>
        </pc:spChg>
        <pc:spChg chg="mod">
          <ac:chgData name="Issam Toufik" userId="910a7b8e-d50d-42b5-8a90-c9aaeb763a91" providerId="ADAL" clId="{73C42D21-E447-4A53-AF63-78954B465D0B}" dt="2022-12-10T11:49:49.294" v="2361"/>
          <ac:spMkLst>
            <pc:docMk/>
            <pc:sldMk cId="1235364315" sldId="966"/>
            <ac:spMk id="110" creationId="{325E79C2-8E82-4ABA-840A-B598572290B6}"/>
          </ac:spMkLst>
        </pc:spChg>
        <pc:spChg chg="mod">
          <ac:chgData name="Issam Toufik" userId="910a7b8e-d50d-42b5-8a90-c9aaeb763a91" providerId="ADAL" clId="{73C42D21-E447-4A53-AF63-78954B465D0B}" dt="2022-12-10T11:50:09.949" v="2366" actId="20577"/>
          <ac:spMkLst>
            <pc:docMk/>
            <pc:sldMk cId="1235364315" sldId="966"/>
            <ac:spMk id="143" creationId="{67B14B0D-ECE4-4342-B3E5-D4A8D65766D3}"/>
          </ac:spMkLst>
        </pc:spChg>
      </pc:sldChg>
      <pc:sldChg chg="addSp delSp modSp mod">
        <pc:chgData name="Issam Toufik" userId="910a7b8e-d50d-42b5-8a90-c9aaeb763a91" providerId="ADAL" clId="{73C42D21-E447-4A53-AF63-78954B465D0B}" dt="2022-12-10T11:38:07.779" v="2255" actId="478"/>
        <pc:sldMkLst>
          <pc:docMk/>
          <pc:sldMk cId="1226873881" sldId="973"/>
        </pc:sldMkLst>
        <pc:spChg chg="add del mod">
          <ac:chgData name="Issam Toufik" userId="910a7b8e-d50d-42b5-8a90-c9aaeb763a91" providerId="ADAL" clId="{73C42D21-E447-4A53-AF63-78954B465D0B}" dt="2022-12-10T11:38:07.779" v="2255" actId="478"/>
          <ac:spMkLst>
            <pc:docMk/>
            <pc:sldMk cId="1226873881" sldId="973"/>
            <ac:spMk id="3" creationId="{4A6F0F98-5234-2493-169F-29CFF5EAAC2F}"/>
          </ac:spMkLst>
        </pc:spChg>
        <pc:graphicFrameChg chg="add mod">
          <ac:chgData name="Issam Toufik" userId="910a7b8e-d50d-42b5-8a90-c9aaeb763a91" providerId="ADAL" clId="{73C42D21-E447-4A53-AF63-78954B465D0B}" dt="2022-12-08T15:55:48.487" v="156"/>
          <ac:graphicFrameMkLst>
            <pc:docMk/>
            <pc:sldMk cId="1226873881" sldId="973"/>
            <ac:graphicFrameMk id="2" creationId="{800F9579-37B0-4A83-BC55-5C23AD57116E}"/>
          </ac:graphicFrameMkLst>
        </pc:graphicFrameChg>
        <pc:graphicFrameChg chg="del">
          <ac:chgData name="Issam Toufik" userId="910a7b8e-d50d-42b5-8a90-c9aaeb763a91" providerId="ADAL" clId="{73C42D21-E447-4A53-AF63-78954B465D0B}" dt="2022-12-08T15:54:10.167" v="110" actId="478"/>
          <ac:graphicFrameMkLst>
            <pc:docMk/>
            <pc:sldMk cId="1226873881" sldId="973"/>
            <ac:graphicFrameMk id="8" creationId="{800F9579-37B0-4A83-BC55-5C23AD57116E}"/>
          </ac:graphicFrameMkLst>
        </pc:graphicFrameChg>
      </pc:sldChg>
      <pc:sldChg chg="addSp delSp modSp mod">
        <pc:chgData name="Issam Toufik" userId="910a7b8e-d50d-42b5-8a90-c9aaeb763a91" providerId="ADAL" clId="{73C42D21-E447-4A53-AF63-78954B465D0B}" dt="2022-12-10T11:38:14.604" v="2257" actId="478"/>
        <pc:sldMkLst>
          <pc:docMk/>
          <pc:sldMk cId="2806566441" sldId="974"/>
        </pc:sldMkLst>
        <pc:spChg chg="add del mod">
          <ac:chgData name="Issam Toufik" userId="910a7b8e-d50d-42b5-8a90-c9aaeb763a91" providerId="ADAL" clId="{73C42D21-E447-4A53-AF63-78954B465D0B}" dt="2022-12-10T11:38:14.604" v="2257" actId="478"/>
          <ac:spMkLst>
            <pc:docMk/>
            <pc:sldMk cId="2806566441" sldId="974"/>
            <ac:spMk id="6" creationId="{4D8B5A0A-237E-5A70-0589-44293FC73A69}"/>
          </ac:spMkLst>
        </pc:spChg>
        <pc:graphicFrameChg chg="add mod">
          <ac:chgData name="Issam Toufik" userId="910a7b8e-d50d-42b5-8a90-c9aaeb763a91" providerId="ADAL" clId="{73C42D21-E447-4A53-AF63-78954B465D0B}" dt="2022-12-08T15:56:03.498" v="158"/>
          <ac:graphicFrameMkLst>
            <pc:docMk/>
            <pc:sldMk cId="2806566441" sldId="974"/>
            <ac:graphicFrameMk id="2" creationId="{7F66B777-C21B-42B3-9D2D-824108C7629D}"/>
          </ac:graphicFrameMkLst>
        </pc:graphicFrameChg>
        <pc:graphicFrameChg chg="del">
          <ac:chgData name="Issam Toufik" userId="910a7b8e-d50d-42b5-8a90-c9aaeb763a91" providerId="ADAL" clId="{73C42D21-E447-4A53-AF63-78954B465D0B}" dt="2022-12-08T15:55:19.975" v="147" actId="478"/>
          <ac:graphicFrameMkLst>
            <pc:docMk/>
            <pc:sldMk cId="2806566441" sldId="974"/>
            <ac:graphicFrameMk id="9" creationId="{7F66B777-C21B-42B3-9D2D-824108C7629D}"/>
          </ac:graphicFrameMkLst>
        </pc:graphicFrameChg>
      </pc:sldChg>
      <pc:sldChg chg="del">
        <pc:chgData name="Issam Toufik" userId="910a7b8e-d50d-42b5-8a90-c9aaeb763a91" providerId="ADAL" clId="{73C42D21-E447-4A53-AF63-78954B465D0B}" dt="2022-12-10T10:09:19.353" v="1585" actId="47"/>
        <pc:sldMkLst>
          <pc:docMk/>
          <pc:sldMk cId="4183504760" sldId="975"/>
        </pc:sldMkLst>
      </pc:sldChg>
      <pc:sldChg chg="addSp delSp modSp mod">
        <pc:chgData name="Issam Toufik" userId="910a7b8e-d50d-42b5-8a90-c9aaeb763a91" providerId="ADAL" clId="{73C42D21-E447-4A53-AF63-78954B465D0B}" dt="2022-12-10T09:46:10.370" v="1178" actId="20577"/>
        <pc:sldMkLst>
          <pc:docMk/>
          <pc:sldMk cId="860019791" sldId="990"/>
        </pc:sldMkLst>
        <pc:spChg chg="mod">
          <ac:chgData name="Issam Toufik" userId="910a7b8e-d50d-42b5-8a90-c9aaeb763a91" providerId="ADAL" clId="{73C42D21-E447-4A53-AF63-78954B465D0B}" dt="2022-12-10T09:46:10.370" v="1178" actId="20577"/>
          <ac:spMkLst>
            <pc:docMk/>
            <pc:sldMk cId="860019791" sldId="990"/>
            <ac:spMk id="9" creationId="{4BEC5FFE-9EE3-4547-AC04-1005AF2E23C2}"/>
          </ac:spMkLst>
        </pc:spChg>
        <pc:picChg chg="add del mod">
          <ac:chgData name="Issam Toufik" userId="910a7b8e-d50d-42b5-8a90-c9aaeb763a91" providerId="ADAL" clId="{73C42D21-E447-4A53-AF63-78954B465D0B}" dt="2022-12-10T09:41:46.700" v="912" actId="478"/>
          <ac:picMkLst>
            <pc:docMk/>
            <pc:sldMk cId="860019791" sldId="990"/>
            <ac:picMk id="2" creationId="{8D392414-C897-AC0C-47DF-A73B5BF86FFB}"/>
          </ac:picMkLst>
        </pc:picChg>
        <pc:picChg chg="add del mod">
          <ac:chgData name="Issam Toufik" userId="910a7b8e-d50d-42b5-8a90-c9aaeb763a91" providerId="ADAL" clId="{73C42D21-E447-4A53-AF63-78954B465D0B}" dt="2022-12-10T09:41:21.684" v="904" actId="21"/>
          <ac:picMkLst>
            <pc:docMk/>
            <pc:sldMk cId="860019791" sldId="990"/>
            <ac:picMk id="1026" creationId="{F1AEF1B4-53F1-149D-F362-C5D3923FA5F9}"/>
          </ac:picMkLst>
        </pc:picChg>
        <pc:picChg chg="del">
          <ac:chgData name="Issam Toufik" userId="910a7b8e-d50d-42b5-8a90-c9aaeb763a91" providerId="ADAL" clId="{73C42D21-E447-4A53-AF63-78954B465D0B}" dt="2022-12-10T09:27:14.618" v="488" actId="478"/>
          <ac:picMkLst>
            <pc:docMk/>
            <pc:sldMk cId="860019791" sldId="990"/>
            <ac:picMk id="1032" creationId="{5CB5A0F1-85C7-782E-0E45-D7F660ED1BE0}"/>
          </ac:picMkLst>
        </pc:picChg>
      </pc:sldChg>
      <pc:sldChg chg="del">
        <pc:chgData name="Issam Toufik" userId="910a7b8e-d50d-42b5-8a90-c9aaeb763a91" providerId="ADAL" clId="{73C42D21-E447-4A53-AF63-78954B465D0B}" dt="2022-12-10T10:09:27.767" v="1586" actId="47"/>
        <pc:sldMkLst>
          <pc:docMk/>
          <pc:sldMk cId="694460648" sldId="992"/>
        </pc:sldMkLst>
      </pc:sldChg>
      <pc:sldChg chg="addSp delSp modSp mod">
        <pc:chgData name="Issam Toufik" userId="910a7b8e-d50d-42b5-8a90-c9aaeb763a91" providerId="ADAL" clId="{73C42D21-E447-4A53-AF63-78954B465D0B}" dt="2022-12-10T11:38:00.591" v="2253" actId="478"/>
        <pc:sldMkLst>
          <pc:docMk/>
          <pc:sldMk cId="2135793713" sldId="993"/>
        </pc:sldMkLst>
        <pc:spChg chg="add del mod">
          <ac:chgData name="Issam Toufik" userId="910a7b8e-d50d-42b5-8a90-c9aaeb763a91" providerId="ADAL" clId="{73C42D21-E447-4A53-AF63-78954B465D0B}" dt="2022-12-10T11:38:00.591" v="2253" actId="478"/>
          <ac:spMkLst>
            <pc:docMk/>
            <pc:sldMk cId="2135793713" sldId="993"/>
            <ac:spMk id="4" creationId="{F05A72C9-E253-3B41-409E-06BCC2B4A18A}"/>
          </ac:spMkLst>
        </pc:spChg>
        <pc:graphicFrameChg chg="add mod">
          <ac:chgData name="Issam Toufik" userId="910a7b8e-d50d-42b5-8a90-c9aaeb763a91" providerId="ADAL" clId="{73C42D21-E447-4A53-AF63-78954B465D0B}" dt="2022-12-08T16:36:23.708" v="357" actId="1036"/>
          <ac:graphicFrameMkLst>
            <pc:docMk/>
            <pc:sldMk cId="2135793713" sldId="993"/>
            <ac:graphicFrameMk id="3" creationId="{00000000-0008-0000-0000-000006000000}"/>
          </ac:graphicFrameMkLst>
        </pc:graphicFrameChg>
        <pc:graphicFrameChg chg="del">
          <ac:chgData name="Issam Toufik" userId="910a7b8e-d50d-42b5-8a90-c9aaeb763a91" providerId="ADAL" clId="{73C42D21-E447-4A53-AF63-78954B465D0B}" dt="2022-12-08T16:36:18.355" v="352" actId="478"/>
          <ac:graphicFrameMkLst>
            <pc:docMk/>
            <pc:sldMk cId="2135793713" sldId="993"/>
            <ac:graphicFrameMk id="6" creationId="{00000000-0008-0000-0000-000006000000}"/>
          </ac:graphicFrameMkLst>
        </pc:graphicFrameChg>
      </pc:sldChg>
      <pc:sldChg chg="addSp delSp modSp add mod">
        <pc:chgData name="Issam Toufik" userId="910a7b8e-d50d-42b5-8a90-c9aaeb763a91" providerId="ADAL" clId="{73C42D21-E447-4A53-AF63-78954B465D0B}" dt="2022-12-10T10:01:41.908" v="1550" actId="14100"/>
        <pc:sldMkLst>
          <pc:docMk/>
          <pc:sldMk cId="2237257999" sldId="994"/>
        </pc:sldMkLst>
        <pc:spChg chg="del mod">
          <ac:chgData name="Issam Toufik" userId="910a7b8e-d50d-42b5-8a90-c9aaeb763a91" providerId="ADAL" clId="{73C42D21-E447-4A53-AF63-78954B465D0B}" dt="2022-12-10T10:01:09.338" v="1501" actId="478"/>
          <ac:spMkLst>
            <pc:docMk/>
            <pc:sldMk cId="2237257999" sldId="994"/>
            <ac:spMk id="8" creationId="{76AEEEBE-9532-4460-80F0-0E157B2F36FC}"/>
          </ac:spMkLst>
        </pc:spChg>
        <pc:spChg chg="del">
          <ac:chgData name="Issam Toufik" userId="910a7b8e-d50d-42b5-8a90-c9aaeb763a91" providerId="ADAL" clId="{73C42D21-E447-4A53-AF63-78954B465D0B}" dt="2022-12-08T17:02:06.362" v="475" actId="478"/>
          <ac:spMkLst>
            <pc:docMk/>
            <pc:sldMk cId="2237257999" sldId="994"/>
            <ac:spMk id="9" creationId="{4BEC5FFE-9EE3-4547-AC04-1005AF2E23C2}"/>
          </ac:spMkLst>
        </pc:spChg>
        <pc:spChg chg="add mod">
          <ac:chgData name="Issam Toufik" userId="910a7b8e-d50d-42b5-8a90-c9aaeb763a91" providerId="ADAL" clId="{73C42D21-E447-4A53-AF63-78954B465D0B}" dt="2022-12-10T10:01:29.025" v="1542" actId="1035"/>
          <ac:spMkLst>
            <pc:docMk/>
            <pc:sldMk cId="2237257999" sldId="994"/>
            <ac:spMk id="10" creationId="{24F38AFE-2015-CB4A-386A-026EC357E3B7}"/>
          </ac:spMkLst>
        </pc:spChg>
        <pc:spChg chg="add mod">
          <ac:chgData name="Issam Toufik" userId="910a7b8e-d50d-42b5-8a90-c9aaeb763a91" providerId="ADAL" clId="{73C42D21-E447-4A53-AF63-78954B465D0B}" dt="2022-12-10T10:01:29.025" v="1542" actId="1035"/>
          <ac:spMkLst>
            <pc:docMk/>
            <pc:sldMk cId="2237257999" sldId="994"/>
            <ac:spMk id="11" creationId="{198340ED-A71A-8BB7-E9DA-79C4409107A5}"/>
          </ac:spMkLst>
        </pc:spChg>
        <pc:spChg chg="add del">
          <ac:chgData name="Issam Toufik" userId="910a7b8e-d50d-42b5-8a90-c9aaeb763a91" providerId="ADAL" clId="{73C42D21-E447-4A53-AF63-78954B465D0B}" dt="2022-12-10T10:00:00.387" v="1443" actId="22"/>
          <ac:spMkLst>
            <pc:docMk/>
            <pc:sldMk cId="2237257999" sldId="994"/>
            <ac:spMk id="13" creationId="{74E6C024-E0D2-48D8-1ED3-1571A167D459}"/>
          </ac:spMkLst>
        </pc:spChg>
        <pc:spChg chg="add mod">
          <ac:chgData name="Issam Toufik" userId="910a7b8e-d50d-42b5-8a90-c9aaeb763a91" providerId="ADAL" clId="{73C42D21-E447-4A53-AF63-78954B465D0B}" dt="2022-12-10T10:01:41.908" v="1550" actId="14100"/>
          <ac:spMkLst>
            <pc:docMk/>
            <pc:sldMk cId="2237257999" sldId="994"/>
            <ac:spMk id="14" creationId="{DE85207B-AF89-A6F7-73EA-D56F77DB5CB2}"/>
          </ac:spMkLst>
        </pc:spChg>
        <pc:picChg chg="add del mod">
          <ac:chgData name="Issam Toufik" userId="910a7b8e-d50d-42b5-8a90-c9aaeb763a91" providerId="ADAL" clId="{73C42D21-E447-4A53-AF63-78954B465D0B}" dt="2022-12-10T09:48:21.957" v="1182" actId="478"/>
          <ac:picMkLst>
            <pc:docMk/>
            <pc:sldMk cId="2237257999" sldId="994"/>
            <ac:picMk id="3" creationId="{7885659D-0DB3-B7C6-9A5E-33365EB0689F}"/>
          </ac:picMkLst>
        </pc:picChg>
        <pc:picChg chg="add del mod">
          <ac:chgData name="Issam Toufik" userId="910a7b8e-d50d-42b5-8a90-c9aaeb763a91" providerId="ADAL" clId="{73C42D21-E447-4A53-AF63-78954B465D0B}" dt="2022-12-10T09:48:19.938" v="1181" actId="478"/>
          <ac:picMkLst>
            <pc:docMk/>
            <pc:sldMk cId="2237257999" sldId="994"/>
            <ac:picMk id="5" creationId="{C2CA0717-2625-0725-E450-8DA7E6EB7DFF}"/>
          </ac:picMkLst>
        </pc:picChg>
        <pc:picChg chg="add mod">
          <ac:chgData name="Issam Toufik" userId="910a7b8e-d50d-42b5-8a90-c9aaeb763a91" providerId="ADAL" clId="{73C42D21-E447-4A53-AF63-78954B465D0B}" dt="2022-12-10T10:01:29.025" v="1542" actId="1035"/>
          <ac:picMkLst>
            <pc:docMk/>
            <pc:sldMk cId="2237257999" sldId="994"/>
            <ac:picMk id="7" creationId="{4629895E-EBCF-1C9C-097E-AF44D05C1A5A}"/>
          </ac:picMkLst>
        </pc:picChg>
        <pc:picChg chg="del">
          <ac:chgData name="Issam Toufik" userId="910a7b8e-d50d-42b5-8a90-c9aaeb763a91" providerId="ADAL" clId="{73C42D21-E447-4A53-AF63-78954B465D0B}" dt="2022-12-08T17:02:01.686" v="474" actId="478"/>
          <ac:picMkLst>
            <pc:docMk/>
            <pc:sldMk cId="2237257999" sldId="994"/>
            <ac:picMk id="1032" creationId="{5CB5A0F1-85C7-782E-0E45-D7F660ED1BE0}"/>
          </ac:picMkLst>
        </pc:picChg>
      </pc:sldChg>
      <pc:sldChg chg="addSp delSp modSp add mod">
        <pc:chgData name="Issam Toufik" userId="910a7b8e-d50d-42b5-8a90-c9aaeb763a91" providerId="ADAL" clId="{73C42D21-E447-4A53-AF63-78954B465D0B}" dt="2022-12-10T09:59:37.219" v="1441" actId="1038"/>
        <pc:sldMkLst>
          <pc:docMk/>
          <pc:sldMk cId="4078398124" sldId="995"/>
        </pc:sldMkLst>
        <pc:spChg chg="add mod">
          <ac:chgData name="Issam Toufik" userId="910a7b8e-d50d-42b5-8a90-c9aaeb763a91" providerId="ADAL" clId="{73C42D21-E447-4A53-AF63-78954B465D0B}" dt="2022-12-10T09:59:37.219" v="1441" actId="1038"/>
          <ac:spMkLst>
            <pc:docMk/>
            <pc:sldMk cId="4078398124" sldId="995"/>
            <ac:spMk id="2" creationId="{C039C0DD-3130-00A2-0288-6291824510A7}"/>
          </ac:spMkLst>
        </pc:spChg>
        <pc:spChg chg="add del">
          <ac:chgData name="Issam Toufik" userId="910a7b8e-d50d-42b5-8a90-c9aaeb763a91" providerId="ADAL" clId="{73C42D21-E447-4A53-AF63-78954B465D0B}" dt="2022-12-10T09:50:07.376" v="1216" actId="11529"/>
          <ac:spMkLst>
            <pc:docMk/>
            <pc:sldMk cId="4078398124" sldId="995"/>
            <ac:spMk id="4" creationId="{F58E81D4-1CD7-7AC8-1ABC-FC83D246C4D9}"/>
          </ac:spMkLst>
        </pc:spChg>
        <pc:spChg chg="add mod">
          <ac:chgData name="Issam Toufik" userId="910a7b8e-d50d-42b5-8a90-c9aaeb763a91" providerId="ADAL" clId="{73C42D21-E447-4A53-AF63-78954B465D0B}" dt="2022-12-10T09:59:26.568" v="1409" actId="20577"/>
          <ac:spMkLst>
            <pc:docMk/>
            <pc:sldMk cId="4078398124" sldId="995"/>
            <ac:spMk id="6" creationId="{EAEF5F33-9759-3D26-7180-5B5097736791}"/>
          </ac:spMkLst>
        </pc:spChg>
        <pc:picChg chg="mod">
          <ac:chgData name="Issam Toufik" userId="910a7b8e-d50d-42b5-8a90-c9aaeb763a91" providerId="ADAL" clId="{73C42D21-E447-4A53-AF63-78954B465D0B}" dt="2022-12-10T09:59:37.219" v="1441" actId="1038"/>
          <ac:picMkLst>
            <pc:docMk/>
            <pc:sldMk cId="4078398124" sldId="995"/>
            <ac:picMk id="3" creationId="{7885659D-0DB3-B7C6-9A5E-33365EB0689F}"/>
          </ac:picMkLst>
        </pc:picChg>
        <pc:picChg chg="mod">
          <ac:chgData name="Issam Toufik" userId="910a7b8e-d50d-42b5-8a90-c9aaeb763a91" providerId="ADAL" clId="{73C42D21-E447-4A53-AF63-78954B465D0B}" dt="2022-12-10T09:49:52.199" v="1210" actId="1076"/>
          <ac:picMkLst>
            <pc:docMk/>
            <pc:sldMk cId="4078398124" sldId="995"/>
            <ac:picMk id="5" creationId="{C2CA0717-2625-0725-E450-8DA7E6EB7DFF}"/>
          </ac:picMkLst>
        </pc:picChg>
        <pc:picChg chg="del">
          <ac:chgData name="Issam Toufik" userId="910a7b8e-d50d-42b5-8a90-c9aaeb763a91" providerId="ADAL" clId="{73C42D21-E447-4A53-AF63-78954B465D0B}" dt="2022-12-10T09:49:30.786" v="1208" actId="478"/>
          <ac:picMkLst>
            <pc:docMk/>
            <pc:sldMk cId="4078398124" sldId="995"/>
            <ac:picMk id="7" creationId="{4629895E-EBCF-1C9C-097E-AF44D05C1A5A}"/>
          </ac:picMkLst>
        </pc:picChg>
      </pc:sldChg>
      <pc:sldChg chg="addSp delSp modSp add mod">
        <pc:chgData name="Issam Toufik" userId="910a7b8e-d50d-42b5-8a90-c9aaeb763a91" providerId="ADAL" clId="{73C42D21-E447-4A53-AF63-78954B465D0B}" dt="2022-12-10T09:58:56.919" v="1384" actId="1076"/>
        <pc:sldMkLst>
          <pc:docMk/>
          <pc:sldMk cId="1191107903" sldId="996"/>
        </pc:sldMkLst>
        <pc:spChg chg="del">
          <ac:chgData name="Issam Toufik" userId="910a7b8e-d50d-42b5-8a90-c9aaeb763a91" providerId="ADAL" clId="{73C42D21-E447-4A53-AF63-78954B465D0B}" dt="2022-12-10T09:50:23.631" v="1220" actId="478"/>
          <ac:spMkLst>
            <pc:docMk/>
            <pc:sldMk cId="1191107903" sldId="996"/>
            <ac:spMk id="2" creationId="{C039C0DD-3130-00A2-0288-6291824510A7}"/>
          </ac:spMkLst>
        </pc:spChg>
        <pc:spChg chg="add mod">
          <ac:chgData name="Issam Toufik" userId="910a7b8e-d50d-42b5-8a90-c9aaeb763a91" providerId="ADAL" clId="{73C42D21-E447-4A53-AF63-78954B465D0B}" dt="2022-12-10T09:57:07.258" v="1306" actId="1035"/>
          <ac:spMkLst>
            <pc:docMk/>
            <pc:sldMk cId="1191107903" sldId="996"/>
            <ac:spMk id="10" creationId="{DB1D25A1-097C-E62C-23FB-0ADFE7683BBC}"/>
          </ac:spMkLst>
        </pc:spChg>
        <pc:spChg chg="add mod">
          <ac:chgData name="Issam Toufik" userId="910a7b8e-d50d-42b5-8a90-c9aaeb763a91" providerId="ADAL" clId="{73C42D21-E447-4A53-AF63-78954B465D0B}" dt="2022-12-10T09:57:07.258" v="1306" actId="1035"/>
          <ac:spMkLst>
            <pc:docMk/>
            <pc:sldMk cId="1191107903" sldId="996"/>
            <ac:spMk id="11" creationId="{AA796809-A800-2742-F8AF-B5265C53D310}"/>
          </ac:spMkLst>
        </pc:spChg>
        <pc:spChg chg="add mod">
          <ac:chgData name="Issam Toufik" userId="910a7b8e-d50d-42b5-8a90-c9aaeb763a91" providerId="ADAL" clId="{73C42D21-E447-4A53-AF63-78954B465D0B}" dt="2022-12-10T09:57:07.258" v="1306" actId="1035"/>
          <ac:spMkLst>
            <pc:docMk/>
            <pc:sldMk cId="1191107903" sldId="996"/>
            <ac:spMk id="12" creationId="{DC224151-5EAB-1627-F25F-F63966B2D447}"/>
          </ac:spMkLst>
        </pc:spChg>
        <pc:spChg chg="add mod">
          <ac:chgData name="Issam Toufik" userId="910a7b8e-d50d-42b5-8a90-c9aaeb763a91" providerId="ADAL" clId="{73C42D21-E447-4A53-AF63-78954B465D0B}" dt="2022-12-10T09:57:07.258" v="1306" actId="1035"/>
          <ac:spMkLst>
            <pc:docMk/>
            <pc:sldMk cId="1191107903" sldId="996"/>
            <ac:spMk id="13" creationId="{182ABE48-3A52-3B3F-5BE3-41EBDE669743}"/>
          </ac:spMkLst>
        </pc:spChg>
        <pc:spChg chg="add mod">
          <ac:chgData name="Issam Toufik" userId="910a7b8e-d50d-42b5-8a90-c9aaeb763a91" providerId="ADAL" clId="{73C42D21-E447-4A53-AF63-78954B465D0B}" dt="2022-12-10T09:57:47.436" v="1333" actId="1076"/>
          <ac:spMkLst>
            <pc:docMk/>
            <pc:sldMk cId="1191107903" sldId="996"/>
            <ac:spMk id="14" creationId="{DBFFFAA6-D14B-29CB-81B8-B0FB89D761B9}"/>
          </ac:spMkLst>
        </pc:spChg>
        <pc:spChg chg="add mod">
          <ac:chgData name="Issam Toufik" userId="910a7b8e-d50d-42b5-8a90-c9aaeb763a91" providerId="ADAL" clId="{73C42D21-E447-4A53-AF63-78954B465D0B}" dt="2022-12-10T09:58:56.919" v="1384" actId="1076"/>
          <ac:spMkLst>
            <pc:docMk/>
            <pc:sldMk cId="1191107903" sldId="996"/>
            <ac:spMk id="15" creationId="{30D17BA5-77DA-6271-C544-3F7989A0E23F}"/>
          </ac:spMkLst>
        </pc:spChg>
        <pc:picChg chg="del">
          <ac:chgData name="Issam Toufik" userId="910a7b8e-d50d-42b5-8a90-c9aaeb763a91" providerId="ADAL" clId="{73C42D21-E447-4A53-AF63-78954B465D0B}" dt="2022-12-10T09:50:23.631" v="1220" actId="478"/>
          <ac:picMkLst>
            <pc:docMk/>
            <pc:sldMk cId="1191107903" sldId="996"/>
            <ac:picMk id="3" creationId="{7885659D-0DB3-B7C6-9A5E-33365EB0689F}"/>
          </ac:picMkLst>
        </pc:picChg>
        <pc:picChg chg="del">
          <ac:chgData name="Issam Toufik" userId="910a7b8e-d50d-42b5-8a90-c9aaeb763a91" providerId="ADAL" clId="{73C42D21-E447-4A53-AF63-78954B465D0B}" dt="2022-12-10T09:50:23.631" v="1220" actId="478"/>
          <ac:picMkLst>
            <pc:docMk/>
            <pc:sldMk cId="1191107903" sldId="996"/>
            <ac:picMk id="5" creationId="{C2CA0717-2625-0725-E450-8DA7E6EB7DFF}"/>
          </ac:picMkLst>
        </pc:picChg>
        <pc:picChg chg="add mod">
          <ac:chgData name="Issam Toufik" userId="910a7b8e-d50d-42b5-8a90-c9aaeb763a91" providerId="ADAL" clId="{73C42D21-E447-4A53-AF63-78954B465D0B}" dt="2022-12-10T09:57:07.258" v="1306" actId="1035"/>
          <ac:picMkLst>
            <pc:docMk/>
            <pc:sldMk cId="1191107903" sldId="996"/>
            <ac:picMk id="6" creationId="{0FEC3944-2361-83DA-AB76-D5CE045FC285}"/>
          </ac:picMkLst>
        </pc:picChg>
        <pc:picChg chg="add mod modCrop">
          <ac:chgData name="Issam Toufik" userId="910a7b8e-d50d-42b5-8a90-c9aaeb763a91" providerId="ADAL" clId="{73C42D21-E447-4A53-AF63-78954B465D0B}" dt="2022-12-10T09:57:07.258" v="1306" actId="1035"/>
          <ac:picMkLst>
            <pc:docMk/>
            <pc:sldMk cId="1191107903" sldId="996"/>
            <ac:picMk id="9" creationId="{9E11BE97-75B7-FB80-BA80-38D9070F827A}"/>
          </ac:picMkLst>
        </pc:picChg>
      </pc:sldChg>
      <pc:sldChg chg="modSp add mod">
        <pc:chgData name="Issam Toufik" userId="910a7b8e-d50d-42b5-8a90-c9aaeb763a91" providerId="ADAL" clId="{73C42D21-E447-4A53-AF63-78954B465D0B}" dt="2022-12-10T11:41:22.563" v="2356" actId="20577"/>
        <pc:sldMkLst>
          <pc:docMk/>
          <pc:sldMk cId="0" sldId="997"/>
        </pc:sldMkLst>
        <pc:spChg chg="mod">
          <ac:chgData name="Issam Toufik" userId="910a7b8e-d50d-42b5-8a90-c9aaeb763a91" providerId="ADAL" clId="{73C42D21-E447-4A53-AF63-78954B465D0B}" dt="2022-12-10T11:41:22.563" v="2356" actId="20577"/>
          <ac:spMkLst>
            <pc:docMk/>
            <pc:sldMk cId="0" sldId="997"/>
            <ac:spMk id="4099" creationId="{B925EDB4-F342-D2B1-D02E-F3FA2C850FE9}"/>
          </ac:spMkLst>
        </pc:spChg>
        <pc:picChg chg="mod">
          <ac:chgData name="Issam Toufik" userId="910a7b8e-d50d-42b5-8a90-c9aaeb763a91" providerId="ADAL" clId="{73C42D21-E447-4A53-AF63-78954B465D0B}" dt="2022-12-10T10:06:37.817" v="1564" actId="1076"/>
          <ac:picMkLst>
            <pc:docMk/>
            <pc:sldMk cId="0" sldId="997"/>
            <ac:picMk id="2" creationId="{45C41315-9AF0-4712-B9E9-D936F42561A6}"/>
          </ac:picMkLst>
        </pc:picChg>
        <pc:picChg chg="mod">
          <ac:chgData name="Issam Toufik" userId="910a7b8e-d50d-42b5-8a90-c9aaeb763a91" providerId="ADAL" clId="{73C42D21-E447-4A53-AF63-78954B465D0B}" dt="2022-12-10T10:06:46.870" v="1566" actId="1076"/>
          <ac:picMkLst>
            <pc:docMk/>
            <pc:sldMk cId="0" sldId="997"/>
            <ac:picMk id="3" creationId="{A0A649FC-B423-4946-BD3C-311964FFAFCE}"/>
          </ac:picMkLst>
        </pc:picChg>
      </pc:sldChg>
      <pc:sldChg chg="addSp delSp modSp add mod ord">
        <pc:chgData name="Issam Toufik" userId="910a7b8e-d50d-42b5-8a90-c9aaeb763a91" providerId="ADAL" clId="{73C42D21-E447-4A53-AF63-78954B465D0B}" dt="2022-12-10T11:40:07.377" v="2295"/>
        <pc:sldMkLst>
          <pc:docMk/>
          <pc:sldMk cId="133242042" sldId="998"/>
        </pc:sldMkLst>
        <pc:spChg chg="add mod">
          <ac:chgData name="Issam Toufik" userId="910a7b8e-d50d-42b5-8a90-c9aaeb763a91" providerId="ADAL" clId="{73C42D21-E447-4A53-AF63-78954B465D0B}" dt="2022-12-10T10:20:14.824" v="1648" actId="14100"/>
          <ac:spMkLst>
            <pc:docMk/>
            <pc:sldMk cId="133242042" sldId="998"/>
            <ac:spMk id="3" creationId="{D90CD72E-95FD-56D5-14FB-7B79C84E7821}"/>
          </ac:spMkLst>
        </pc:spChg>
        <pc:spChg chg="add mod">
          <ac:chgData name="Issam Toufik" userId="910a7b8e-d50d-42b5-8a90-c9aaeb763a91" providerId="ADAL" clId="{73C42D21-E447-4A53-AF63-78954B465D0B}" dt="2022-12-10T10:22:06.437" v="1677" actId="1037"/>
          <ac:spMkLst>
            <pc:docMk/>
            <pc:sldMk cId="133242042" sldId="998"/>
            <ac:spMk id="4" creationId="{D4708A32-BF91-FEAC-FDA7-458C182D430D}"/>
          </ac:spMkLst>
        </pc:spChg>
        <pc:spChg chg="del">
          <ac:chgData name="Issam Toufik" userId="910a7b8e-d50d-42b5-8a90-c9aaeb763a91" providerId="ADAL" clId="{73C42D21-E447-4A53-AF63-78954B465D0B}" dt="2022-12-10T10:11:52.579" v="1588" actId="478"/>
          <ac:spMkLst>
            <pc:docMk/>
            <pc:sldMk cId="133242042" sldId="998"/>
            <ac:spMk id="10" creationId="{24F38AFE-2015-CB4A-386A-026EC357E3B7}"/>
          </ac:spMkLst>
        </pc:spChg>
        <pc:spChg chg="del">
          <ac:chgData name="Issam Toufik" userId="910a7b8e-d50d-42b5-8a90-c9aaeb763a91" providerId="ADAL" clId="{73C42D21-E447-4A53-AF63-78954B465D0B}" dt="2022-12-10T10:11:52.579" v="1588" actId="478"/>
          <ac:spMkLst>
            <pc:docMk/>
            <pc:sldMk cId="133242042" sldId="998"/>
            <ac:spMk id="11" creationId="{198340ED-A71A-8BB7-E9DA-79C4409107A5}"/>
          </ac:spMkLst>
        </pc:spChg>
        <pc:spChg chg="del">
          <ac:chgData name="Issam Toufik" userId="910a7b8e-d50d-42b5-8a90-c9aaeb763a91" providerId="ADAL" clId="{73C42D21-E447-4A53-AF63-78954B465D0B}" dt="2022-12-10T10:11:52.579" v="1588" actId="478"/>
          <ac:spMkLst>
            <pc:docMk/>
            <pc:sldMk cId="133242042" sldId="998"/>
            <ac:spMk id="14" creationId="{DE85207B-AF89-A6F7-73EA-D56F77DB5CB2}"/>
          </ac:spMkLst>
        </pc:spChg>
        <pc:spChg chg="mod">
          <ac:chgData name="Issam Toufik" userId="910a7b8e-d50d-42b5-8a90-c9aaeb763a91" providerId="ADAL" clId="{73C42D21-E447-4A53-AF63-78954B465D0B}" dt="2022-12-10T11:39:23.627" v="2285" actId="20577"/>
          <ac:spMkLst>
            <pc:docMk/>
            <pc:sldMk cId="133242042" sldId="998"/>
            <ac:spMk id="7170" creationId="{3794A7AC-F975-4B82-9FCA-9C67ECE03726}"/>
          </ac:spMkLst>
        </pc:spChg>
        <pc:picChg chg="del">
          <ac:chgData name="Issam Toufik" userId="910a7b8e-d50d-42b5-8a90-c9aaeb763a91" providerId="ADAL" clId="{73C42D21-E447-4A53-AF63-78954B465D0B}" dt="2022-12-10T10:11:52.579" v="1588" actId="478"/>
          <ac:picMkLst>
            <pc:docMk/>
            <pc:sldMk cId="133242042" sldId="998"/>
            <ac:picMk id="7" creationId="{4629895E-EBCF-1C9C-097E-AF44D05C1A5A}"/>
          </ac:picMkLst>
        </pc:picChg>
        <pc:picChg chg="add mod">
          <ac:chgData name="Issam Toufik" userId="910a7b8e-d50d-42b5-8a90-c9aaeb763a91" providerId="ADAL" clId="{73C42D21-E447-4A53-AF63-78954B465D0B}" dt="2022-12-10T10:22:02.983" v="1668" actId="1076"/>
          <ac:picMkLst>
            <pc:docMk/>
            <pc:sldMk cId="133242042" sldId="998"/>
            <ac:picMk id="3074" creationId="{B029CF07-56D8-323E-558B-A83D283F1211}"/>
          </ac:picMkLst>
        </pc:picChg>
      </pc:sldChg>
      <pc:sldChg chg="addSp delSp modSp add mod">
        <pc:chgData name="Issam Toufik" userId="910a7b8e-d50d-42b5-8a90-c9aaeb763a91" providerId="ADAL" clId="{73C42D21-E447-4A53-AF63-78954B465D0B}" dt="2022-12-10T11:39:34.087" v="2286"/>
        <pc:sldMkLst>
          <pc:docMk/>
          <pc:sldMk cId="19581650" sldId="999"/>
        </pc:sldMkLst>
        <pc:spChg chg="add mod">
          <ac:chgData name="Issam Toufik" userId="910a7b8e-d50d-42b5-8a90-c9aaeb763a91" providerId="ADAL" clId="{73C42D21-E447-4A53-AF63-78954B465D0B}" dt="2022-12-10T10:24:08.792" v="1694" actId="14100"/>
          <ac:spMkLst>
            <pc:docMk/>
            <pc:sldMk cId="19581650" sldId="999"/>
            <ac:spMk id="2" creationId="{0D29B264-BCD4-9B34-FFDF-5A6BA88EA0F0}"/>
          </ac:spMkLst>
        </pc:spChg>
        <pc:spChg chg="mod">
          <ac:chgData name="Issam Toufik" userId="910a7b8e-d50d-42b5-8a90-c9aaeb763a91" providerId="ADAL" clId="{73C42D21-E447-4A53-AF63-78954B465D0B}" dt="2022-12-10T10:22:34.672" v="1679" actId="14100"/>
          <ac:spMkLst>
            <pc:docMk/>
            <pc:sldMk cId="19581650" sldId="999"/>
            <ac:spMk id="3" creationId="{D90CD72E-95FD-56D5-14FB-7B79C84E7821}"/>
          </ac:spMkLst>
        </pc:spChg>
        <pc:spChg chg="add mod">
          <ac:chgData name="Issam Toufik" userId="910a7b8e-d50d-42b5-8a90-c9aaeb763a91" providerId="ADAL" clId="{73C42D21-E447-4A53-AF63-78954B465D0B}" dt="2022-12-10T10:24:27.976" v="1699" actId="14100"/>
          <ac:spMkLst>
            <pc:docMk/>
            <pc:sldMk cId="19581650" sldId="999"/>
            <ac:spMk id="4" creationId="{5D112241-9881-8FAD-8756-49AD29EEA2D5}"/>
          </ac:spMkLst>
        </pc:spChg>
        <pc:spChg chg="add mod">
          <ac:chgData name="Issam Toufik" userId="910a7b8e-d50d-42b5-8a90-c9aaeb763a91" providerId="ADAL" clId="{73C42D21-E447-4A53-AF63-78954B465D0B}" dt="2022-12-10T10:27:02.287" v="1847" actId="122"/>
          <ac:spMkLst>
            <pc:docMk/>
            <pc:sldMk cId="19581650" sldId="999"/>
            <ac:spMk id="5" creationId="{BB5C12EE-4FE6-BDF6-0A81-7BE75D9C4257}"/>
          </ac:spMkLst>
        </pc:spChg>
        <pc:spChg chg="add mod">
          <ac:chgData name="Issam Toufik" userId="910a7b8e-d50d-42b5-8a90-c9aaeb763a91" providerId="ADAL" clId="{73C42D21-E447-4A53-AF63-78954B465D0B}" dt="2022-12-10T10:27:05.696" v="1848" actId="122"/>
          <ac:spMkLst>
            <pc:docMk/>
            <pc:sldMk cId="19581650" sldId="999"/>
            <ac:spMk id="8" creationId="{863100F2-95F3-7EE3-2BF2-9A0B776A07FC}"/>
          </ac:spMkLst>
        </pc:spChg>
        <pc:spChg chg="add del mod">
          <ac:chgData name="Issam Toufik" userId="910a7b8e-d50d-42b5-8a90-c9aaeb763a91" providerId="ADAL" clId="{73C42D21-E447-4A53-AF63-78954B465D0B}" dt="2022-12-10T10:28:13.436" v="1862" actId="11529"/>
          <ac:spMkLst>
            <pc:docMk/>
            <pc:sldMk cId="19581650" sldId="999"/>
            <ac:spMk id="10" creationId="{3AE82601-E8E7-2902-A4DE-17DBA1B45512}"/>
          </ac:spMkLst>
        </pc:spChg>
        <pc:spChg chg="mod">
          <ac:chgData name="Issam Toufik" userId="910a7b8e-d50d-42b5-8a90-c9aaeb763a91" providerId="ADAL" clId="{73C42D21-E447-4A53-AF63-78954B465D0B}" dt="2022-12-10T11:39:34.087" v="2286"/>
          <ac:spMkLst>
            <pc:docMk/>
            <pc:sldMk cId="19581650" sldId="999"/>
            <ac:spMk id="7170" creationId="{3794A7AC-F975-4B82-9FCA-9C67ECE03726}"/>
          </ac:spMkLst>
        </pc:spChg>
        <pc:picChg chg="del">
          <ac:chgData name="Issam Toufik" userId="910a7b8e-d50d-42b5-8a90-c9aaeb763a91" providerId="ADAL" clId="{73C42D21-E447-4A53-AF63-78954B465D0B}" dt="2022-12-10T10:14:06.316" v="1602" actId="478"/>
          <ac:picMkLst>
            <pc:docMk/>
            <pc:sldMk cId="19581650" sldId="999"/>
            <ac:picMk id="3074" creationId="{B029CF07-56D8-323E-558B-A83D283F1211}"/>
          </ac:picMkLst>
        </pc:picChg>
        <pc:picChg chg="add mod">
          <ac:chgData name="Issam Toufik" userId="910a7b8e-d50d-42b5-8a90-c9aaeb763a91" providerId="ADAL" clId="{73C42D21-E447-4A53-AF63-78954B465D0B}" dt="2022-12-10T10:24:19.586" v="1697" actId="1076"/>
          <ac:picMkLst>
            <pc:docMk/>
            <pc:sldMk cId="19581650" sldId="999"/>
            <ac:picMk id="8194" creationId="{9AC9E1FE-0CB5-BAFC-869A-6DA36D2C2FCF}"/>
          </ac:picMkLst>
        </pc:picChg>
        <pc:cxnChg chg="add mod">
          <ac:chgData name="Issam Toufik" userId="910a7b8e-d50d-42b5-8a90-c9aaeb763a91" providerId="ADAL" clId="{73C42D21-E447-4A53-AF63-78954B465D0B}" dt="2022-12-10T10:28:41.660" v="1873" actId="14100"/>
          <ac:cxnSpMkLst>
            <pc:docMk/>
            <pc:sldMk cId="19581650" sldId="999"/>
            <ac:cxnSpMk id="7" creationId="{26860F57-C535-293D-990E-4E3B79CCF316}"/>
          </ac:cxnSpMkLst>
        </pc:cxnChg>
        <pc:cxnChg chg="add mod">
          <ac:chgData name="Issam Toufik" userId="910a7b8e-d50d-42b5-8a90-c9aaeb763a91" providerId="ADAL" clId="{73C42D21-E447-4A53-AF63-78954B465D0B}" dt="2022-12-10T10:28:50.572" v="1881" actId="14100"/>
          <ac:cxnSpMkLst>
            <pc:docMk/>
            <pc:sldMk cId="19581650" sldId="999"/>
            <ac:cxnSpMk id="9" creationId="{70CE98BB-8DDC-0B41-F3BC-5CA94EF3E1B4}"/>
          </ac:cxnSpMkLst>
        </pc:cxnChg>
      </pc:sldChg>
      <pc:sldChg chg="add del">
        <pc:chgData name="Issam Toufik" userId="910a7b8e-d50d-42b5-8a90-c9aaeb763a91" providerId="ADAL" clId="{73C42D21-E447-4A53-AF63-78954B465D0B}" dt="2022-12-10T10:11:54.541" v="1590"/>
        <pc:sldMkLst>
          <pc:docMk/>
          <pc:sldMk cId="1316111804" sldId="999"/>
        </pc:sldMkLst>
      </pc:sldChg>
      <pc:sldChg chg="delSp modSp add mod">
        <pc:chgData name="Issam Toufik" userId="910a7b8e-d50d-42b5-8a90-c9aaeb763a91" providerId="ADAL" clId="{73C42D21-E447-4A53-AF63-78954B465D0B}" dt="2022-12-10T11:58:35.966" v="2526" actId="20577"/>
        <pc:sldMkLst>
          <pc:docMk/>
          <pc:sldMk cId="309834043" sldId="1000"/>
        </pc:sldMkLst>
        <pc:spChg chg="mod">
          <ac:chgData name="Issam Toufik" userId="910a7b8e-d50d-42b5-8a90-c9aaeb763a91" providerId="ADAL" clId="{73C42D21-E447-4A53-AF63-78954B465D0B}" dt="2022-12-10T11:58:35.966" v="2526" actId="20577"/>
          <ac:spMkLst>
            <pc:docMk/>
            <pc:sldMk cId="309834043" sldId="1000"/>
            <ac:spMk id="3" creationId="{D90CD72E-95FD-56D5-14FB-7B79C84E7821}"/>
          </ac:spMkLst>
        </pc:spChg>
        <pc:spChg chg="mod">
          <ac:chgData name="Issam Toufik" userId="910a7b8e-d50d-42b5-8a90-c9aaeb763a91" providerId="ADAL" clId="{73C42D21-E447-4A53-AF63-78954B465D0B}" dt="2022-12-10T11:40:10.290" v="2297"/>
          <ac:spMkLst>
            <pc:docMk/>
            <pc:sldMk cId="309834043" sldId="1000"/>
            <ac:spMk id="7170" creationId="{3794A7AC-F975-4B82-9FCA-9C67ECE03726}"/>
          </ac:spMkLst>
        </pc:spChg>
        <pc:picChg chg="del mod">
          <ac:chgData name="Issam Toufik" userId="910a7b8e-d50d-42b5-8a90-c9aaeb763a91" providerId="ADAL" clId="{73C42D21-E447-4A53-AF63-78954B465D0B}" dt="2022-12-10T10:16:40.902" v="1612" actId="478"/>
          <ac:picMkLst>
            <pc:docMk/>
            <pc:sldMk cId="309834043" sldId="1000"/>
            <ac:picMk id="8194" creationId="{9AC9E1FE-0CB5-BAFC-869A-6DA36D2C2FCF}"/>
          </ac:picMkLst>
        </pc:picChg>
      </pc:sldChg>
      <pc:sldChg chg="modSp add del mod">
        <pc:chgData name="Issam Toufik" userId="910a7b8e-d50d-42b5-8a90-c9aaeb763a91" providerId="ADAL" clId="{73C42D21-E447-4A53-AF63-78954B465D0B}" dt="2022-12-10T11:36:51.243" v="2245" actId="47"/>
        <pc:sldMkLst>
          <pc:docMk/>
          <pc:sldMk cId="2811172725" sldId="1001"/>
        </pc:sldMkLst>
        <pc:spChg chg="mod">
          <ac:chgData name="Issam Toufik" userId="910a7b8e-d50d-42b5-8a90-c9aaeb763a91" providerId="ADAL" clId="{73C42D21-E447-4A53-AF63-78954B465D0B}" dt="2022-12-10T11:23:57.456" v="1973" actId="21"/>
          <ac:spMkLst>
            <pc:docMk/>
            <pc:sldMk cId="2811172725" sldId="1001"/>
            <ac:spMk id="5" creationId="{E60950DF-B61F-591B-2D2A-5BAAD9538AB2}"/>
          </ac:spMkLst>
        </pc:spChg>
      </pc:sldChg>
      <pc:sldMasterChg chg="modSldLayout">
        <pc:chgData name="Issam Toufik" userId="910a7b8e-d50d-42b5-8a90-c9aaeb763a91" providerId="ADAL" clId="{73C42D21-E447-4A53-AF63-78954B465D0B}" dt="2022-12-10T11:51:38.799" v="2375" actId="20577"/>
        <pc:sldMasterMkLst>
          <pc:docMk/>
          <pc:sldMasterMk cId="0" sldId="2147485146"/>
        </pc:sldMasterMkLst>
        <pc:sldLayoutChg chg="modSp mod">
          <pc:chgData name="Issam Toufik" userId="910a7b8e-d50d-42b5-8a90-c9aaeb763a91" providerId="ADAL" clId="{73C42D21-E447-4A53-AF63-78954B465D0B}" dt="2022-12-10T11:51:27.408" v="2370" actId="20577"/>
          <pc:sldLayoutMkLst>
            <pc:docMk/>
            <pc:sldMasterMk cId="0" sldId="2147485146"/>
            <pc:sldLayoutMk cId="2685061498" sldId="2147485354"/>
          </pc:sldLayoutMkLst>
          <pc:spChg chg="mod">
            <ac:chgData name="Issam Toufik" userId="910a7b8e-d50d-42b5-8a90-c9aaeb763a91" providerId="ADAL" clId="{73C42D21-E447-4A53-AF63-78954B465D0B}" dt="2022-12-10T11:51:27.408" v="237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73C42D21-E447-4A53-AF63-78954B465D0B}" dt="2022-12-10T11:51:38.799" v="2375" actId="20577"/>
          <pc:sldLayoutMkLst>
            <pc:docMk/>
            <pc:sldMasterMk cId="0" sldId="2147485146"/>
            <pc:sldLayoutMk cId="1780556474" sldId="2147485357"/>
          </pc:sldLayoutMkLst>
          <pc:spChg chg="mod">
            <ac:chgData name="Issam Toufik" userId="910a7b8e-d50d-42b5-8a90-c9aaeb763a91" providerId="ADAL" clId="{73C42D21-E447-4A53-AF63-78954B465D0B}" dt="2022-12-08T15:49:23.693" v="4"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73C42D21-E447-4A53-AF63-78954B465D0B}" dt="2022-12-10T11:51:38.799" v="2375"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A99F84E9-0C64-4730-A7EC-57D9110513C4}"/>
    <pc:docChg chg="undo redo custSel modMainMaster">
      <pc:chgData name="Issam Toufik" userId="910a7b8e-d50d-42b5-8a90-c9aaeb763a91" providerId="ADAL" clId="{A99F84E9-0C64-4730-A7EC-57D9110513C4}" dt="2022-03-21T11:07:31.263" v="11" actId="20577"/>
      <pc:docMkLst>
        <pc:docMk/>
      </pc:docMkLst>
      <pc:sldMasterChg chg="modSldLayout">
        <pc:chgData name="Issam Toufik" userId="910a7b8e-d50d-42b5-8a90-c9aaeb763a91" providerId="ADAL" clId="{A99F84E9-0C64-4730-A7EC-57D9110513C4}" dt="2022-03-21T11:07:31.263" v="11" actId="20577"/>
        <pc:sldMasterMkLst>
          <pc:docMk/>
          <pc:sldMasterMk cId="0" sldId="2147485146"/>
        </pc:sldMasterMkLst>
        <pc:sldLayoutChg chg="modSp mod">
          <pc:chgData name="Issam Toufik" userId="910a7b8e-d50d-42b5-8a90-c9aaeb763a91" providerId="ADAL" clId="{A99F84E9-0C64-4730-A7EC-57D9110513C4}" dt="2022-03-21T11:06:51.864" v="0" actId="20577"/>
          <pc:sldLayoutMkLst>
            <pc:docMk/>
            <pc:sldMasterMk cId="0" sldId="2147485146"/>
            <pc:sldLayoutMk cId="2685061498" sldId="2147485354"/>
          </pc:sldLayoutMkLst>
          <pc:spChg chg="mod">
            <ac:chgData name="Issam Toufik" userId="910a7b8e-d50d-42b5-8a90-c9aaeb763a91" providerId="ADAL" clId="{A99F84E9-0C64-4730-A7EC-57D9110513C4}" dt="2022-03-21T11:06:51.864" v="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A99F84E9-0C64-4730-A7EC-57D9110513C4}" dt="2022-03-21T11:07:31.263" v="11" actId="20577"/>
          <pc:sldLayoutMkLst>
            <pc:docMk/>
            <pc:sldMasterMk cId="0" sldId="2147485146"/>
            <pc:sldLayoutMk cId="1780556474" sldId="2147485357"/>
          </pc:sldLayoutMkLst>
          <pc:spChg chg="mod">
            <ac:chgData name="Issam Toufik" userId="910a7b8e-d50d-42b5-8a90-c9aaeb763a91" providerId="ADAL" clId="{A99F84E9-0C64-4730-A7EC-57D9110513C4}" dt="2022-03-21T11:07:31.263" v="11"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A99F84E9-0C64-4730-A7EC-57D9110513C4}" dt="2022-03-21T11:07:15.143" v="8"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userId="910a7b8e-d50d-42b5-8a90-c9aaeb763a91" providerId="ADAL" clId="{AA1E72FD-7FEC-4D8F-B68E-0A1436D47B1B}"/>
    <pc:docChg chg="undo redo custSel modSld">
      <pc:chgData name="Issam" userId="910a7b8e-d50d-42b5-8a90-c9aaeb763a91" providerId="ADAL" clId="{AA1E72FD-7FEC-4D8F-B68E-0A1436D47B1B}" dt="2022-03-21T07:58:10.694" v="125" actId="14100"/>
      <pc:docMkLst>
        <pc:docMk/>
      </pc:docMkLst>
      <pc:sldChg chg="addSp delSp modSp mod">
        <pc:chgData name="Issam" userId="910a7b8e-d50d-42b5-8a90-c9aaeb763a91" providerId="ADAL" clId="{AA1E72FD-7FEC-4D8F-B68E-0A1436D47B1B}" dt="2022-03-21T07:55:05.384" v="102" actId="27918"/>
        <pc:sldMkLst>
          <pc:docMk/>
          <pc:sldMk cId="1058135289" sldId="915"/>
        </pc:sldMkLst>
        <pc:spChg chg="del">
          <ac:chgData name="Issam" userId="910a7b8e-d50d-42b5-8a90-c9aaeb763a91" providerId="ADAL" clId="{AA1E72FD-7FEC-4D8F-B68E-0A1436D47B1B}" dt="2022-03-21T07:51:29.448" v="75" actId="478"/>
          <ac:spMkLst>
            <pc:docMk/>
            <pc:sldMk cId="1058135289" sldId="915"/>
            <ac:spMk id="10" creationId="{2EAE45A2-8A9D-48EF-BA1C-16D64CF8B56F}"/>
          </ac:spMkLst>
        </pc:spChg>
        <pc:graphicFrameChg chg="del">
          <ac:chgData name="Issam" userId="910a7b8e-d50d-42b5-8a90-c9aaeb763a91" providerId="ADAL" clId="{AA1E72FD-7FEC-4D8F-B68E-0A1436D47B1B}" dt="2022-03-21T07:54:50.821" v="99" actId="478"/>
          <ac:graphicFrameMkLst>
            <pc:docMk/>
            <pc:sldMk cId="1058135289" sldId="915"/>
            <ac:graphicFrameMk id="8" creationId="{F942CD68-0B13-4D77-A686-D3A57697E35D}"/>
          </ac:graphicFrameMkLst>
        </pc:graphicFrameChg>
        <pc:graphicFrameChg chg="add del mod">
          <ac:chgData name="Issam" userId="910a7b8e-d50d-42b5-8a90-c9aaeb763a91" providerId="ADAL" clId="{AA1E72FD-7FEC-4D8F-B68E-0A1436D47B1B}" dt="2022-03-21T07:52:42.837" v="76" actId="478"/>
          <ac:graphicFrameMkLst>
            <pc:docMk/>
            <pc:sldMk cId="1058135289" sldId="915"/>
            <ac:graphicFrameMk id="9" creationId="{F942CD68-0B13-4D77-A686-D3A57697E35D}"/>
          </ac:graphicFrameMkLst>
        </pc:graphicFrameChg>
        <pc:graphicFrameChg chg="add mod">
          <ac:chgData name="Issam" userId="910a7b8e-d50d-42b5-8a90-c9aaeb763a91" providerId="ADAL" clId="{AA1E72FD-7FEC-4D8F-B68E-0A1436D47B1B}" dt="2022-03-21T07:54:59.027" v="101" actId="14100"/>
          <ac:graphicFrameMkLst>
            <pc:docMk/>
            <pc:sldMk cId="1058135289" sldId="915"/>
            <ac:graphicFrameMk id="11" creationId="{F942CD68-0B13-4D77-A686-D3A57697E35D}"/>
          </ac:graphicFrameMkLst>
        </pc:graphicFrameChg>
      </pc:sldChg>
      <pc:sldChg chg="addSp delSp modSp mod">
        <pc:chgData name="Issam" userId="910a7b8e-d50d-42b5-8a90-c9aaeb763a91" providerId="ADAL" clId="{AA1E72FD-7FEC-4D8F-B68E-0A1436D47B1B}" dt="2022-03-21T07:48:24.119" v="53" actId="14100"/>
        <pc:sldMkLst>
          <pc:docMk/>
          <pc:sldMk cId="1861913278" sldId="929"/>
        </pc:sldMkLst>
        <pc:spChg chg="add del">
          <ac:chgData name="Issam" userId="910a7b8e-d50d-42b5-8a90-c9aaeb763a91" providerId="ADAL" clId="{AA1E72FD-7FEC-4D8F-B68E-0A1436D47B1B}" dt="2022-03-21T07:48:19.136" v="51" actId="478"/>
          <ac:spMkLst>
            <pc:docMk/>
            <pc:sldMk cId="1861913278" sldId="929"/>
            <ac:spMk id="7" creationId="{DA386559-58A4-4D23-8469-9DE52B6EC65F}"/>
          </ac:spMkLst>
        </pc:spChg>
        <pc:graphicFrameChg chg="add mod">
          <ac:chgData name="Issam" userId="910a7b8e-d50d-42b5-8a90-c9aaeb763a91" providerId="ADAL" clId="{AA1E72FD-7FEC-4D8F-B68E-0A1436D47B1B}" dt="2022-03-21T07:48:24.119" v="53" actId="14100"/>
          <ac:graphicFrameMkLst>
            <pc:docMk/>
            <pc:sldMk cId="1861913278" sldId="929"/>
            <ac:graphicFrameMk id="6" creationId="{E49F2562-71B8-40E7-B4D8-C4DEBE4F0A50}"/>
          </ac:graphicFrameMkLst>
        </pc:graphicFrameChg>
        <pc:graphicFrameChg chg="add del">
          <ac:chgData name="Issam" userId="910a7b8e-d50d-42b5-8a90-c9aaeb763a91" providerId="ADAL" clId="{AA1E72FD-7FEC-4D8F-B68E-0A1436D47B1B}" dt="2022-03-21T07:48:16.992" v="46" actId="478"/>
          <ac:graphicFrameMkLst>
            <pc:docMk/>
            <pc:sldMk cId="1861913278" sldId="929"/>
            <ac:graphicFrameMk id="8" creationId="{E49F2562-71B8-40E7-B4D8-C4DEBE4F0A50}"/>
          </ac:graphicFrameMkLst>
        </pc:graphicFrameChg>
      </pc:sldChg>
      <pc:sldChg chg="addSp delSp modSp mod">
        <pc:chgData name="Issam" userId="910a7b8e-d50d-42b5-8a90-c9aaeb763a91" providerId="ADAL" clId="{AA1E72FD-7FEC-4D8F-B68E-0A1436D47B1B}" dt="2022-03-21T07:58:10.694" v="125" actId="14100"/>
        <pc:sldMkLst>
          <pc:docMk/>
          <pc:sldMk cId="779374631" sldId="931"/>
        </pc:sldMkLst>
        <pc:spChg chg="del">
          <ac:chgData name="Issam" userId="910a7b8e-d50d-42b5-8a90-c9aaeb763a91" providerId="ADAL" clId="{AA1E72FD-7FEC-4D8F-B68E-0A1436D47B1B}" dt="2022-03-21T07:58:03.785" v="124" actId="478"/>
          <ac:spMkLst>
            <pc:docMk/>
            <pc:sldMk cId="779374631" sldId="931"/>
            <ac:spMk id="8" creationId="{E0FE59CB-6691-4383-95DE-72AAB2720D94}"/>
          </ac:spMkLst>
        </pc:spChg>
        <pc:graphicFrameChg chg="del">
          <ac:chgData name="Issam" userId="910a7b8e-d50d-42b5-8a90-c9aaeb763a91" providerId="ADAL" clId="{AA1E72FD-7FEC-4D8F-B68E-0A1436D47B1B}" dt="2022-03-21T07:58:00.229" v="123" actId="478"/>
          <ac:graphicFrameMkLst>
            <pc:docMk/>
            <pc:sldMk cId="779374631" sldId="931"/>
            <ac:graphicFrameMk id="5" creationId="{AA4AC9EE-8872-41FF-AA76-12DA548B02F1}"/>
          </ac:graphicFrameMkLst>
        </pc:graphicFrameChg>
        <pc:graphicFrameChg chg="add mod">
          <ac:chgData name="Issam" userId="910a7b8e-d50d-42b5-8a90-c9aaeb763a91" providerId="ADAL" clId="{AA1E72FD-7FEC-4D8F-B68E-0A1436D47B1B}" dt="2022-03-21T07:58:10.694" v="125" actId="14100"/>
          <ac:graphicFrameMkLst>
            <pc:docMk/>
            <pc:sldMk cId="779374631" sldId="931"/>
            <ac:graphicFrameMk id="6" creationId="{AA4AC9EE-8872-41FF-AA76-12DA548B02F1}"/>
          </ac:graphicFrameMkLst>
        </pc:graphicFrameChg>
      </pc:sldChg>
      <pc:sldChg chg="addSp delSp modSp mod">
        <pc:chgData name="Issam" userId="910a7b8e-d50d-42b5-8a90-c9aaeb763a91" providerId="ADAL" clId="{AA1E72FD-7FEC-4D8F-B68E-0A1436D47B1B}" dt="2022-03-21T07:56:24.463" v="110" actId="1076"/>
        <pc:sldMkLst>
          <pc:docMk/>
          <pc:sldMk cId="3755902826" sldId="961"/>
        </pc:sldMkLst>
        <pc:spChg chg="del">
          <ac:chgData name="Issam" userId="910a7b8e-d50d-42b5-8a90-c9aaeb763a91" providerId="ADAL" clId="{AA1E72FD-7FEC-4D8F-B68E-0A1436D47B1B}" dt="2022-03-21T07:56:16.880" v="109" actId="478"/>
          <ac:spMkLst>
            <pc:docMk/>
            <pc:sldMk cId="3755902826" sldId="961"/>
            <ac:spMk id="8" creationId="{21B59EDA-C045-4369-A5D1-C34195E5456C}"/>
          </ac:spMkLst>
        </pc:spChg>
        <pc:graphicFrameChg chg="add mod">
          <ac:chgData name="Issam" userId="910a7b8e-d50d-42b5-8a90-c9aaeb763a91" providerId="ADAL" clId="{AA1E72FD-7FEC-4D8F-B68E-0A1436D47B1B}" dt="2022-03-21T07:56:24.463" v="110" actId="1076"/>
          <ac:graphicFrameMkLst>
            <pc:docMk/>
            <pc:sldMk cId="3755902826" sldId="961"/>
            <ac:graphicFrameMk id="5" creationId="{3C0C1278-C59B-4EB6-84C3-40DAA8C9D434}"/>
          </ac:graphicFrameMkLst>
        </pc:graphicFrameChg>
        <pc:graphicFrameChg chg="del">
          <ac:chgData name="Issam" userId="910a7b8e-d50d-42b5-8a90-c9aaeb763a91" providerId="ADAL" clId="{AA1E72FD-7FEC-4D8F-B68E-0A1436D47B1B}" dt="2022-03-21T07:56:10.482" v="107" actId="478"/>
          <ac:graphicFrameMkLst>
            <pc:docMk/>
            <pc:sldMk cId="3755902826" sldId="961"/>
            <ac:graphicFrameMk id="7" creationId="{3C0C1278-C59B-4EB6-84C3-40DAA8C9D434}"/>
          </ac:graphicFrameMkLst>
        </pc:graphicFrameChg>
      </pc:sldChg>
      <pc:sldChg chg="addSp delSp modSp mod">
        <pc:chgData name="Issam" userId="910a7b8e-d50d-42b5-8a90-c9aaeb763a91" providerId="ADAL" clId="{AA1E72FD-7FEC-4D8F-B68E-0A1436D47B1B}" dt="2022-03-21T07:57:08.862" v="117" actId="478"/>
        <pc:sldMkLst>
          <pc:docMk/>
          <pc:sldMk cId="2346672909" sldId="962"/>
        </pc:sldMkLst>
        <pc:spChg chg="del">
          <ac:chgData name="Issam" userId="910a7b8e-d50d-42b5-8a90-c9aaeb763a91" providerId="ADAL" clId="{AA1E72FD-7FEC-4D8F-B68E-0A1436D47B1B}" dt="2022-03-21T07:57:08.862" v="117" actId="478"/>
          <ac:spMkLst>
            <pc:docMk/>
            <pc:sldMk cId="2346672909" sldId="962"/>
            <ac:spMk id="8" creationId="{3F64204D-D5A9-4417-B409-C5252A45241A}"/>
          </ac:spMkLst>
        </pc:spChg>
        <pc:graphicFrameChg chg="del">
          <ac:chgData name="Issam" userId="910a7b8e-d50d-42b5-8a90-c9aaeb763a91" providerId="ADAL" clId="{AA1E72FD-7FEC-4D8F-B68E-0A1436D47B1B}" dt="2022-03-21T07:56:59.083" v="115" actId="478"/>
          <ac:graphicFrameMkLst>
            <pc:docMk/>
            <pc:sldMk cId="2346672909" sldId="962"/>
            <ac:graphicFrameMk id="4" creationId="{F1B4023B-8479-4372-A903-BBC90C5F1199}"/>
          </ac:graphicFrameMkLst>
        </pc:graphicFrameChg>
        <pc:graphicFrameChg chg="add mod">
          <ac:chgData name="Issam" userId="910a7b8e-d50d-42b5-8a90-c9aaeb763a91" providerId="ADAL" clId="{AA1E72FD-7FEC-4D8F-B68E-0A1436D47B1B}" dt="2022-03-21T07:57:05.027" v="116" actId="14100"/>
          <ac:graphicFrameMkLst>
            <pc:docMk/>
            <pc:sldMk cId="2346672909" sldId="962"/>
            <ac:graphicFrameMk id="5" creationId="{F1B4023B-8479-4372-A903-BBC90C5F1199}"/>
          </ac:graphicFrameMkLst>
        </pc:graphicFrameChg>
      </pc:sldChg>
    </pc:docChg>
  </pc:docChgLst>
  <pc:docChgLst>
    <pc:chgData name="Issam Toufik" userId="910a7b8e-d50d-42b5-8a90-c9aaeb763a91" providerId="ADAL" clId="{FDC9317C-A4BA-4764-882A-0CA8F4E597CD}"/>
    <pc:docChg chg="modSld modMainMaster">
      <pc:chgData name="Issam Toufik" userId="910a7b8e-d50d-42b5-8a90-c9aaeb763a91" providerId="ADAL" clId="{FDC9317C-A4BA-4764-882A-0CA8F4E597CD}" dt="2022-03-21T11:10:14.724" v="5" actId="20577"/>
      <pc:docMkLst>
        <pc:docMk/>
      </pc:docMkLst>
      <pc:sldChg chg="modSp mod">
        <pc:chgData name="Issam Toufik" userId="910a7b8e-d50d-42b5-8a90-c9aaeb763a91" providerId="ADAL" clId="{FDC9317C-A4BA-4764-882A-0CA8F4E597CD}" dt="2022-03-21T11:10:14.724" v="5" actId="20577"/>
        <pc:sldMkLst>
          <pc:docMk/>
          <pc:sldMk cId="0" sldId="362"/>
        </pc:sldMkLst>
        <pc:spChg chg="mod">
          <ac:chgData name="Issam Toufik" userId="910a7b8e-d50d-42b5-8a90-c9aaeb763a91" providerId="ADAL" clId="{FDC9317C-A4BA-4764-882A-0CA8F4E597CD}" dt="2022-03-21T11:10:14.724" v="5" actId="20577"/>
          <ac:spMkLst>
            <pc:docMk/>
            <pc:sldMk cId="0" sldId="362"/>
            <ac:spMk id="20482" creationId="{7DC4DE7F-DCEA-4804-9910-D86AC58F773E}"/>
          </ac:spMkLst>
        </pc:spChg>
      </pc:sldChg>
      <pc:sldMasterChg chg="modSldLayout">
        <pc:chgData name="Issam Toufik" userId="910a7b8e-d50d-42b5-8a90-c9aaeb763a91" providerId="ADAL" clId="{FDC9317C-A4BA-4764-882A-0CA8F4E597CD}" dt="2022-03-21T11:10:06.302" v="3" actId="20577"/>
        <pc:sldMasterMkLst>
          <pc:docMk/>
          <pc:sldMasterMk cId="0" sldId="2147485146"/>
        </pc:sldMasterMkLst>
        <pc:sldLayoutChg chg="modSp mod">
          <pc:chgData name="Issam Toufik" userId="910a7b8e-d50d-42b5-8a90-c9aaeb763a91" providerId="ADAL" clId="{FDC9317C-A4BA-4764-882A-0CA8F4E597CD}" dt="2022-03-21T11:10:06.302" v="3" actId="20577"/>
          <pc:sldLayoutMkLst>
            <pc:docMk/>
            <pc:sldMasterMk cId="0" sldId="2147485146"/>
            <pc:sldLayoutMk cId="1780556474" sldId="2147485357"/>
          </pc:sldLayoutMkLst>
          <pc:spChg chg="mod">
            <ac:chgData name="Issam Toufik" userId="910a7b8e-d50d-42b5-8a90-c9aaeb763a91" providerId="ADAL" clId="{FDC9317C-A4BA-4764-882A-0CA8F4E597CD}" dt="2022-03-21T11:10:06.302" v="3"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D676FC8B-55F7-462B-8BAF-5F62A668F302}"/>
    <pc:docChg chg="undo custSel addSld delSld modSld modMainMaster">
      <pc:chgData name="Issam Toufik" userId="910a7b8e-d50d-42b5-8a90-c9aaeb763a91" providerId="ADAL" clId="{D676FC8B-55F7-462B-8BAF-5F62A668F302}" dt="2023-03-20T09:20:32.147" v="2108" actId="20577"/>
      <pc:docMkLst>
        <pc:docMk/>
      </pc:docMkLst>
      <pc:sldChg chg="addSp modSp add mod">
        <pc:chgData name="Issam Toufik" userId="910a7b8e-d50d-42b5-8a90-c9aaeb763a91" providerId="ADAL" clId="{D676FC8B-55F7-462B-8BAF-5F62A668F302}" dt="2023-03-16T13:17:39.413" v="943" actId="20577"/>
        <pc:sldMkLst>
          <pc:docMk/>
          <pc:sldMk cId="0" sldId="265"/>
        </pc:sldMkLst>
        <pc:spChg chg="add mod">
          <ac:chgData name="Issam Toufik" userId="910a7b8e-d50d-42b5-8a90-c9aaeb763a91" providerId="ADAL" clId="{D676FC8B-55F7-462B-8BAF-5F62A668F302}" dt="2023-03-16T13:17:39.413" v="943" actId="20577"/>
          <ac:spMkLst>
            <pc:docMk/>
            <pc:sldMk cId="0" sldId="265"/>
            <ac:spMk id="4" creationId="{CF3E1C4E-06E9-9379-E609-850369BCFE4B}"/>
          </ac:spMkLst>
        </pc:spChg>
        <pc:spChg chg="mod">
          <ac:chgData name="Issam Toufik" userId="910a7b8e-d50d-42b5-8a90-c9aaeb763a91" providerId="ADAL" clId="{D676FC8B-55F7-462B-8BAF-5F62A668F302}" dt="2023-03-16T13:11:25.277" v="777" actId="20577"/>
          <ac:spMkLst>
            <pc:docMk/>
            <pc:sldMk cId="0" sldId="265"/>
            <ac:spMk id="4101" creationId="{E3053D84-4740-5F56-081A-9853132F25F1}"/>
          </ac:spMkLst>
        </pc:spChg>
        <pc:graphicFrameChg chg="mod">
          <ac:chgData name="Issam Toufik" userId="910a7b8e-d50d-42b5-8a90-c9aaeb763a91" providerId="ADAL" clId="{D676FC8B-55F7-462B-8BAF-5F62A668F302}" dt="2023-03-16T13:10:05.306" v="581" actId="1035"/>
          <ac:graphicFrameMkLst>
            <pc:docMk/>
            <pc:sldMk cId="0" sldId="265"/>
            <ac:graphicFrameMk id="7" creationId="{C367DF1C-5653-D6E3-E6BF-E38CF2AF3316}"/>
          </ac:graphicFrameMkLst>
        </pc:graphicFrameChg>
      </pc:sldChg>
      <pc:sldChg chg="addSp delSp modSp mod">
        <pc:chgData name="Issam Toufik" userId="910a7b8e-d50d-42b5-8a90-c9aaeb763a91" providerId="ADAL" clId="{D676FC8B-55F7-462B-8BAF-5F62A668F302}" dt="2023-03-16T14:25:58.864" v="1969" actId="1037"/>
        <pc:sldMkLst>
          <pc:docMk/>
          <pc:sldMk cId="4109539322" sldId="405"/>
        </pc:sldMkLst>
        <pc:graphicFrameChg chg="del">
          <ac:chgData name="Issam Toufik" userId="910a7b8e-d50d-42b5-8a90-c9aaeb763a91" providerId="ADAL" clId="{D676FC8B-55F7-462B-8BAF-5F62A668F302}" dt="2023-03-16T14:19:11.939" v="1903" actId="478"/>
          <ac:graphicFrameMkLst>
            <pc:docMk/>
            <pc:sldMk cId="4109539322" sldId="405"/>
            <ac:graphicFrameMk id="3" creationId="{50D6E7A3-CD2F-4F6E-8725-F90691A0B7FC}"/>
          </ac:graphicFrameMkLst>
        </pc:graphicFrameChg>
        <pc:graphicFrameChg chg="add del mod">
          <ac:chgData name="Issam Toufik" userId="910a7b8e-d50d-42b5-8a90-c9aaeb763a91" providerId="ADAL" clId="{D676FC8B-55F7-462B-8BAF-5F62A668F302}" dt="2023-03-16T14:25:56.208" v="1966" actId="478"/>
          <ac:graphicFrameMkLst>
            <pc:docMk/>
            <pc:sldMk cId="4109539322" sldId="405"/>
            <ac:graphicFrameMk id="4" creationId="{50D6E7A3-CD2F-4F6E-8725-F90691A0B7FC}"/>
          </ac:graphicFrameMkLst>
        </pc:graphicFrameChg>
        <pc:graphicFrameChg chg="add mod">
          <ac:chgData name="Issam Toufik" userId="910a7b8e-d50d-42b5-8a90-c9aaeb763a91" providerId="ADAL" clId="{D676FC8B-55F7-462B-8BAF-5F62A668F302}" dt="2023-03-16T14:25:58.864" v="1969" actId="1037"/>
          <ac:graphicFrameMkLst>
            <pc:docMk/>
            <pc:sldMk cId="4109539322" sldId="405"/>
            <ac:graphicFrameMk id="5" creationId="{50D6E7A3-CD2F-4F6E-8725-F90691A0B7FC}"/>
          </ac:graphicFrameMkLst>
        </pc:graphicFrameChg>
      </pc:sldChg>
      <pc:sldChg chg="del">
        <pc:chgData name="Issam Toufik" userId="910a7b8e-d50d-42b5-8a90-c9aaeb763a91" providerId="ADAL" clId="{D676FC8B-55F7-462B-8BAF-5F62A668F302}" dt="2023-03-16T13:18:45.651" v="944" actId="47"/>
        <pc:sldMkLst>
          <pc:docMk/>
          <pc:sldMk cId="3821706203" sldId="408"/>
        </pc:sldMkLst>
      </pc:sldChg>
      <pc:sldChg chg="addSp delSp modSp mod">
        <pc:chgData name="Issam Toufik" userId="910a7b8e-d50d-42b5-8a90-c9aaeb763a91" providerId="ADAL" clId="{D676FC8B-55F7-462B-8BAF-5F62A668F302}" dt="2023-03-16T14:26:24.391" v="1970"/>
        <pc:sldMkLst>
          <pc:docMk/>
          <pc:sldMk cId="1190807443" sldId="903"/>
        </pc:sldMkLst>
        <pc:spChg chg="mod">
          <ac:chgData name="Issam Toufik" userId="910a7b8e-d50d-42b5-8a90-c9aaeb763a91" providerId="ADAL" clId="{D676FC8B-55F7-462B-8BAF-5F62A668F302}" dt="2023-03-16T14:16:31.101" v="1857" actId="20577"/>
          <ac:spMkLst>
            <pc:docMk/>
            <pc:sldMk cId="1190807443" sldId="903"/>
            <ac:spMk id="17" creationId="{10A1B7FA-9F33-3620-376D-32B297A790E2}"/>
          </ac:spMkLst>
        </pc:spChg>
        <pc:spChg chg="mod">
          <ac:chgData name="Issam Toufik" userId="910a7b8e-d50d-42b5-8a90-c9aaeb763a91" providerId="ADAL" clId="{D676FC8B-55F7-462B-8BAF-5F62A668F302}" dt="2023-03-16T14:24:59.734" v="1957" actId="1037"/>
          <ac:spMkLst>
            <pc:docMk/>
            <pc:sldMk cId="1190807443" sldId="903"/>
            <ac:spMk id="53" creationId="{FEF9E8F9-4EFB-4888-963F-3D3287659C25}"/>
          </ac:spMkLst>
        </pc:spChg>
        <pc:spChg chg="mod">
          <ac:chgData name="Issam Toufik" userId="910a7b8e-d50d-42b5-8a90-c9aaeb763a91" providerId="ADAL" clId="{D676FC8B-55F7-462B-8BAF-5F62A668F302}" dt="2023-03-16T14:24:59.734" v="1957" actId="1037"/>
          <ac:spMkLst>
            <pc:docMk/>
            <pc:sldMk cId="1190807443" sldId="903"/>
            <ac:spMk id="54" creationId="{289EE97A-3D86-43AE-8F70-6FDB53522294}"/>
          </ac:spMkLst>
        </pc:spChg>
        <pc:graphicFrameChg chg="mod modGraphic">
          <ac:chgData name="Issam Toufik" userId="910a7b8e-d50d-42b5-8a90-c9aaeb763a91" providerId="ADAL" clId="{D676FC8B-55F7-462B-8BAF-5F62A668F302}" dt="2023-03-16T14:26:24.391" v="1970"/>
          <ac:graphicFrameMkLst>
            <pc:docMk/>
            <pc:sldMk cId="1190807443" sldId="903"/>
            <ac:graphicFrameMk id="3" creationId="{D801B7A1-70B4-4E56-998B-4D389C485F66}"/>
          </ac:graphicFrameMkLst>
        </pc:graphicFrameChg>
        <pc:graphicFrameChg chg="add del mod">
          <ac:chgData name="Issam Toufik" userId="910a7b8e-d50d-42b5-8a90-c9aaeb763a91" providerId="ADAL" clId="{D676FC8B-55F7-462B-8BAF-5F62A668F302}" dt="2023-03-16T14:24:28.330" v="1934" actId="478"/>
          <ac:graphicFrameMkLst>
            <pc:docMk/>
            <pc:sldMk cId="1190807443" sldId="903"/>
            <ac:graphicFrameMk id="4" creationId="{D5C2584B-6B4F-4C60-AF3F-32823695614E}"/>
          </ac:graphicFrameMkLst>
        </pc:graphicFrameChg>
        <pc:graphicFrameChg chg="add mod">
          <ac:chgData name="Issam Toufik" userId="910a7b8e-d50d-42b5-8a90-c9aaeb763a91" providerId="ADAL" clId="{D676FC8B-55F7-462B-8BAF-5F62A668F302}" dt="2023-03-16T14:24:47.391" v="1944" actId="1035"/>
          <ac:graphicFrameMkLst>
            <pc:docMk/>
            <pc:sldMk cId="1190807443" sldId="903"/>
            <ac:graphicFrameMk id="6" creationId="{D5C2584B-6B4F-4C60-AF3F-32823695614E}"/>
          </ac:graphicFrameMkLst>
        </pc:graphicFrameChg>
        <pc:picChg chg="del">
          <ac:chgData name="Issam Toufik" userId="910a7b8e-d50d-42b5-8a90-c9aaeb763a91" providerId="ADAL" clId="{D676FC8B-55F7-462B-8BAF-5F62A668F302}" dt="2023-03-16T14:18:32.596" v="1889" actId="478"/>
          <ac:picMkLst>
            <pc:docMk/>
            <pc:sldMk cId="1190807443" sldId="903"/>
            <ac:picMk id="5" creationId="{A2D0F606-D5EE-EA57-BA47-2C6F002A9368}"/>
          </ac:picMkLst>
        </pc:picChg>
      </pc:sldChg>
      <pc:sldChg chg="delSp modSp mod">
        <pc:chgData name="Issam Toufik" userId="910a7b8e-d50d-42b5-8a90-c9aaeb763a91" providerId="ADAL" clId="{D676FC8B-55F7-462B-8BAF-5F62A668F302}" dt="2023-03-16T13:44:51.982" v="1240" actId="20577"/>
        <pc:sldMkLst>
          <pc:docMk/>
          <pc:sldMk cId="3635160583" sldId="904"/>
        </pc:sldMkLst>
        <pc:spChg chg="mod">
          <ac:chgData name="Issam Toufik" userId="910a7b8e-d50d-42b5-8a90-c9aaeb763a91" providerId="ADAL" clId="{D676FC8B-55F7-462B-8BAF-5F62A668F302}" dt="2023-03-16T13:44:51.982" v="1240" actId="20577"/>
          <ac:spMkLst>
            <pc:docMk/>
            <pc:sldMk cId="3635160583" sldId="904"/>
            <ac:spMk id="10" creationId="{9B6452F4-4B70-4043-84D7-85E2645E3804}"/>
          </ac:spMkLst>
        </pc:spChg>
        <pc:spChg chg="mod">
          <ac:chgData name="Issam Toufik" userId="910a7b8e-d50d-42b5-8a90-c9aaeb763a91" providerId="ADAL" clId="{D676FC8B-55F7-462B-8BAF-5F62A668F302}" dt="2023-03-16T13:26:41.434" v="992" actId="20577"/>
          <ac:spMkLst>
            <pc:docMk/>
            <pc:sldMk cId="3635160583" sldId="904"/>
            <ac:spMk id="7170" creationId="{3794A7AC-F975-4B82-9FCA-9C67ECE03726}"/>
          </ac:spMkLst>
        </pc:spChg>
        <pc:picChg chg="del">
          <ac:chgData name="Issam Toufik" userId="910a7b8e-d50d-42b5-8a90-c9aaeb763a91" providerId="ADAL" clId="{D676FC8B-55F7-462B-8BAF-5F62A668F302}" dt="2023-03-16T13:28:49.696" v="1037" actId="478"/>
          <ac:picMkLst>
            <pc:docMk/>
            <pc:sldMk cId="3635160583" sldId="904"/>
            <ac:picMk id="3" creationId="{43FE9007-87BE-F6D9-BC0C-009A30141BC4}"/>
          </ac:picMkLst>
        </pc:picChg>
      </pc:sldChg>
      <pc:sldChg chg="addSp modSp mod">
        <pc:chgData name="Issam Toufik" userId="910a7b8e-d50d-42b5-8a90-c9aaeb763a91" providerId="ADAL" clId="{D676FC8B-55F7-462B-8BAF-5F62A668F302}" dt="2023-03-16T14:30:52.833" v="1988" actId="20577"/>
        <pc:sldMkLst>
          <pc:docMk/>
          <pc:sldMk cId="1547729043" sldId="910"/>
        </pc:sldMkLst>
        <pc:spChg chg="mod">
          <ac:chgData name="Issam Toufik" userId="910a7b8e-d50d-42b5-8a90-c9aaeb763a91" providerId="ADAL" clId="{D676FC8B-55F7-462B-8BAF-5F62A668F302}" dt="2023-03-16T14:30:52.833" v="1988" actId="20577"/>
          <ac:spMkLst>
            <pc:docMk/>
            <pc:sldMk cId="1547729043" sldId="910"/>
            <ac:spMk id="7" creationId="{BA5C966F-0F5D-4795-A7D4-28495EA08930}"/>
          </ac:spMkLst>
        </pc:spChg>
        <pc:graphicFrameChg chg="mod modGraphic">
          <ac:chgData name="Issam Toufik" userId="910a7b8e-d50d-42b5-8a90-c9aaeb763a91" providerId="ADAL" clId="{D676FC8B-55F7-462B-8BAF-5F62A668F302}" dt="2023-03-16T14:30:32.438" v="1979" actId="207"/>
          <ac:graphicFrameMkLst>
            <pc:docMk/>
            <pc:sldMk cId="1547729043" sldId="910"/>
            <ac:graphicFrameMk id="6" creationId="{0B94C614-AC31-4B32-888B-69807045C9DF}"/>
          </ac:graphicFrameMkLst>
        </pc:graphicFrameChg>
        <pc:cxnChg chg="add mod">
          <ac:chgData name="Issam Toufik" userId="910a7b8e-d50d-42b5-8a90-c9aaeb763a91" providerId="ADAL" clId="{D676FC8B-55F7-462B-8BAF-5F62A668F302}" dt="2023-03-16T14:30:45.518" v="1987" actId="1037"/>
          <ac:cxnSpMkLst>
            <pc:docMk/>
            <pc:sldMk cId="1547729043" sldId="910"/>
            <ac:cxnSpMk id="2" creationId="{BB13DE01-FB20-D7EE-DB1E-CCCA9A5A59FA}"/>
          </ac:cxnSpMkLst>
        </pc:cxnChg>
        <pc:cxnChg chg="mod">
          <ac:chgData name="Issam Toufik" userId="910a7b8e-d50d-42b5-8a90-c9aaeb763a91" providerId="ADAL" clId="{D676FC8B-55F7-462B-8BAF-5F62A668F302}" dt="2023-03-16T14:30:01.473" v="1977" actId="1076"/>
          <ac:cxnSpMkLst>
            <pc:docMk/>
            <pc:sldMk cId="1547729043" sldId="910"/>
            <ac:cxnSpMk id="3" creationId="{E781B690-9E4F-3B6D-A96F-9F48D5510CCF}"/>
          </ac:cxnSpMkLst>
        </pc:cxnChg>
      </pc:sldChg>
      <pc:sldChg chg="addSp delSp modSp mod">
        <pc:chgData name="Issam Toufik" userId="910a7b8e-d50d-42b5-8a90-c9aaeb763a91" providerId="ADAL" clId="{D676FC8B-55F7-462B-8BAF-5F62A668F302}" dt="2023-03-16T14:11:59.935" v="1797"/>
        <pc:sldMkLst>
          <pc:docMk/>
          <pc:sldMk cId="1058135289" sldId="915"/>
        </pc:sldMkLst>
        <pc:graphicFrameChg chg="del">
          <ac:chgData name="Issam Toufik" userId="910a7b8e-d50d-42b5-8a90-c9aaeb763a91" providerId="ADAL" clId="{D676FC8B-55F7-462B-8BAF-5F62A668F302}" dt="2023-03-16T14:11:17.847" v="1781" actId="478"/>
          <ac:graphicFrameMkLst>
            <pc:docMk/>
            <pc:sldMk cId="1058135289" sldId="915"/>
            <ac:graphicFrameMk id="2" creationId="{F942CD68-0B13-4D77-A686-D3A57697E35D}"/>
          </ac:graphicFrameMkLst>
        </pc:graphicFrameChg>
        <pc:graphicFrameChg chg="add mod">
          <ac:chgData name="Issam Toufik" userId="910a7b8e-d50d-42b5-8a90-c9aaeb763a91" providerId="ADAL" clId="{D676FC8B-55F7-462B-8BAF-5F62A668F302}" dt="2023-03-16T14:11:59.935" v="1797"/>
          <ac:graphicFrameMkLst>
            <pc:docMk/>
            <pc:sldMk cId="1058135289" sldId="915"/>
            <ac:graphicFrameMk id="6" creationId="{F942CD68-0B13-4D77-A686-D3A57697E35D}"/>
          </ac:graphicFrameMkLst>
        </pc:graphicFrameChg>
      </pc:sldChg>
      <pc:sldChg chg="addSp delSp modSp mod">
        <pc:chgData name="Issam Toufik" userId="910a7b8e-d50d-42b5-8a90-c9aaeb763a91" providerId="ADAL" clId="{D676FC8B-55F7-462B-8BAF-5F62A668F302}" dt="2023-03-19T17:33:07.893" v="2096"/>
        <pc:sldMkLst>
          <pc:docMk/>
          <pc:sldMk cId="396043029" sldId="917"/>
        </pc:sldMkLst>
        <pc:spChg chg="add del mod">
          <ac:chgData name="Issam Toufik" userId="910a7b8e-d50d-42b5-8a90-c9aaeb763a91" providerId="ADAL" clId="{D676FC8B-55F7-462B-8BAF-5F62A668F302}" dt="2023-03-19T17:31:27.907" v="2046" actId="478"/>
          <ac:spMkLst>
            <pc:docMk/>
            <pc:sldMk cId="396043029" sldId="917"/>
            <ac:spMk id="4" creationId="{3BA47FF6-E343-50D7-8932-1CC8A0F9C36B}"/>
          </ac:spMkLst>
        </pc:spChg>
        <pc:graphicFrameChg chg="del">
          <ac:chgData name="Issam Toufik" userId="910a7b8e-d50d-42b5-8a90-c9aaeb763a91" providerId="ADAL" clId="{D676FC8B-55F7-462B-8BAF-5F62A668F302}" dt="2023-03-19T17:31:49.968" v="2056" actId="478"/>
          <ac:graphicFrameMkLst>
            <pc:docMk/>
            <pc:sldMk cId="396043029" sldId="917"/>
            <ac:graphicFrameMk id="3" creationId="{CE55E412-E775-4278-8F61-9F7632E2C5D3}"/>
          </ac:graphicFrameMkLst>
        </pc:graphicFrameChg>
        <pc:graphicFrameChg chg="add mod">
          <ac:chgData name="Issam Toufik" userId="910a7b8e-d50d-42b5-8a90-c9aaeb763a91" providerId="ADAL" clId="{D676FC8B-55F7-462B-8BAF-5F62A668F302}" dt="2023-03-19T17:33:07.893" v="2096"/>
          <ac:graphicFrameMkLst>
            <pc:docMk/>
            <pc:sldMk cId="396043029" sldId="917"/>
            <ac:graphicFrameMk id="5" creationId="{CE55E412-E775-4278-8F61-9F7632E2C5D3}"/>
          </ac:graphicFrameMkLst>
        </pc:graphicFrameChg>
      </pc:sldChg>
      <pc:sldChg chg="addSp delSp modSp mod">
        <pc:chgData name="Issam Toufik" userId="910a7b8e-d50d-42b5-8a90-c9aaeb763a91" providerId="ADAL" clId="{D676FC8B-55F7-462B-8BAF-5F62A668F302}" dt="2023-03-16T13:03:54.292" v="513" actId="1076"/>
        <pc:sldMkLst>
          <pc:docMk/>
          <pc:sldMk cId="4047862151" sldId="925"/>
        </pc:sldMkLst>
        <pc:spChg chg="mod">
          <ac:chgData name="Issam Toufik" userId="910a7b8e-d50d-42b5-8a90-c9aaeb763a91" providerId="ADAL" clId="{D676FC8B-55F7-462B-8BAF-5F62A668F302}" dt="2023-03-16T13:03:32.759" v="507"/>
          <ac:spMkLst>
            <pc:docMk/>
            <pc:sldMk cId="4047862151" sldId="925"/>
            <ac:spMk id="2" creationId="{0BCA28C7-28D2-4A34-B9B8-73A3EB4479C2}"/>
          </ac:spMkLst>
        </pc:spChg>
        <pc:spChg chg="add del mod">
          <ac:chgData name="Issam Toufik" userId="910a7b8e-d50d-42b5-8a90-c9aaeb763a91" providerId="ADAL" clId="{D676FC8B-55F7-462B-8BAF-5F62A668F302}" dt="2023-03-16T13:03:37.631" v="508" actId="478"/>
          <ac:spMkLst>
            <pc:docMk/>
            <pc:sldMk cId="4047862151" sldId="925"/>
            <ac:spMk id="4" creationId="{0620DA51-622F-5797-C099-75C5CE7665A7}"/>
          </ac:spMkLst>
        </pc:spChg>
        <pc:spChg chg="mod">
          <ac:chgData name="Issam Toufik" userId="910a7b8e-d50d-42b5-8a90-c9aaeb763a91" providerId="ADAL" clId="{D676FC8B-55F7-462B-8BAF-5F62A668F302}" dt="2023-03-16T13:03:51.806" v="512" actId="1076"/>
          <ac:spMkLst>
            <pc:docMk/>
            <pc:sldMk cId="4047862151" sldId="925"/>
            <ac:spMk id="5" creationId="{E60950DF-B61F-591B-2D2A-5BAAD9538AB2}"/>
          </ac:spMkLst>
        </pc:spChg>
        <pc:picChg chg="mod">
          <ac:chgData name="Issam Toufik" userId="910a7b8e-d50d-42b5-8a90-c9aaeb763a91" providerId="ADAL" clId="{D676FC8B-55F7-462B-8BAF-5F62A668F302}" dt="2023-03-16T13:03:54.292" v="513" actId="1076"/>
          <ac:picMkLst>
            <pc:docMk/>
            <pc:sldMk cId="4047862151" sldId="925"/>
            <ac:picMk id="3" creationId="{4C7E8ABE-57DA-08B7-635F-8398F31D2B74}"/>
          </ac:picMkLst>
        </pc:picChg>
        <pc:picChg chg="del">
          <ac:chgData name="Issam Toufik" userId="910a7b8e-d50d-42b5-8a90-c9aaeb763a91" providerId="ADAL" clId="{D676FC8B-55F7-462B-8BAF-5F62A668F302}" dt="2023-03-16T12:47:40.487" v="18" actId="478"/>
          <ac:picMkLst>
            <pc:docMk/>
            <pc:sldMk cId="4047862151" sldId="925"/>
            <ac:picMk id="9218" creationId="{61088928-CA59-D61E-79BB-2F1881A581F2}"/>
          </ac:picMkLst>
        </pc:picChg>
        <pc:picChg chg="del">
          <ac:chgData name="Issam Toufik" userId="910a7b8e-d50d-42b5-8a90-c9aaeb763a91" providerId="ADAL" clId="{D676FC8B-55F7-462B-8BAF-5F62A668F302}" dt="2023-03-16T12:47:42.227" v="19" actId="478"/>
          <ac:picMkLst>
            <pc:docMk/>
            <pc:sldMk cId="4047862151" sldId="925"/>
            <ac:picMk id="9220" creationId="{492D0411-6B32-DD11-572B-A24EF496B0AB}"/>
          </ac:picMkLst>
        </pc:picChg>
      </pc:sldChg>
      <pc:sldChg chg="addSp delSp modSp mod">
        <pc:chgData name="Issam Toufik" userId="910a7b8e-d50d-42b5-8a90-c9aaeb763a91" providerId="ADAL" clId="{D676FC8B-55F7-462B-8BAF-5F62A668F302}" dt="2023-03-16T14:09:18.599" v="1742" actId="1035"/>
        <pc:sldMkLst>
          <pc:docMk/>
          <pc:sldMk cId="1095153047" sldId="927"/>
        </pc:sldMkLst>
        <pc:spChg chg="del">
          <ac:chgData name="Issam Toufik" userId="910a7b8e-d50d-42b5-8a90-c9aaeb763a91" providerId="ADAL" clId="{D676FC8B-55F7-462B-8BAF-5F62A668F302}" dt="2023-03-16T14:09:14.594" v="1733" actId="478"/>
          <ac:spMkLst>
            <pc:docMk/>
            <pc:sldMk cId="1095153047" sldId="927"/>
            <ac:spMk id="5" creationId="{4E02AC59-09AA-423D-816B-0545E32716CF}"/>
          </ac:spMkLst>
        </pc:spChg>
        <pc:graphicFrameChg chg="del">
          <ac:chgData name="Issam Toufik" userId="910a7b8e-d50d-42b5-8a90-c9aaeb763a91" providerId="ADAL" clId="{D676FC8B-55F7-462B-8BAF-5F62A668F302}" dt="2023-03-16T14:08:41.197" v="1722" actId="478"/>
          <ac:graphicFrameMkLst>
            <pc:docMk/>
            <pc:sldMk cId="1095153047" sldId="927"/>
            <ac:graphicFrameMk id="3" creationId="{AF51E184-7F98-454D-BA06-6FBE37DA9A5F}"/>
          </ac:graphicFrameMkLst>
        </pc:graphicFrameChg>
        <pc:graphicFrameChg chg="add mod">
          <ac:chgData name="Issam Toufik" userId="910a7b8e-d50d-42b5-8a90-c9aaeb763a91" providerId="ADAL" clId="{D676FC8B-55F7-462B-8BAF-5F62A668F302}" dt="2023-03-16T14:09:18.599" v="1742" actId="1035"/>
          <ac:graphicFrameMkLst>
            <pc:docMk/>
            <pc:sldMk cId="1095153047" sldId="927"/>
            <ac:graphicFrameMk id="4" creationId="{AF51E184-7F98-454D-BA06-6FBE37DA9A5F}"/>
          </ac:graphicFrameMkLst>
        </pc:graphicFrameChg>
      </pc:sldChg>
      <pc:sldChg chg="addSp delSp modSp mod">
        <pc:chgData name="Issam Toufik" userId="910a7b8e-d50d-42b5-8a90-c9aaeb763a91" providerId="ADAL" clId="{D676FC8B-55F7-462B-8BAF-5F62A668F302}" dt="2023-03-16T14:12:08.651" v="1799"/>
        <pc:sldMkLst>
          <pc:docMk/>
          <pc:sldMk cId="1861913278" sldId="929"/>
        </pc:sldMkLst>
        <pc:graphicFrameChg chg="del">
          <ac:chgData name="Issam Toufik" userId="910a7b8e-d50d-42b5-8a90-c9aaeb763a91" providerId="ADAL" clId="{D676FC8B-55F7-462B-8BAF-5F62A668F302}" dt="2023-03-16T14:10:12.438" v="1754" actId="478"/>
          <ac:graphicFrameMkLst>
            <pc:docMk/>
            <pc:sldMk cId="1861913278" sldId="929"/>
            <ac:graphicFrameMk id="3" creationId="{E49F2562-71B8-40E7-B4D8-C4DEBE4F0A50}"/>
          </ac:graphicFrameMkLst>
        </pc:graphicFrameChg>
        <pc:graphicFrameChg chg="add mod">
          <ac:chgData name="Issam Toufik" userId="910a7b8e-d50d-42b5-8a90-c9aaeb763a91" providerId="ADAL" clId="{D676FC8B-55F7-462B-8BAF-5F62A668F302}" dt="2023-03-16T14:12:08.651" v="1799"/>
          <ac:graphicFrameMkLst>
            <pc:docMk/>
            <pc:sldMk cId="1861913278" sldId="929"/>
            <ac:graphicFrameMk id="4" creationId="{E49F2562-71B8-40E7-B4D8-C4DEBE4F0A50}"/>
          </ac:graphicFrameMkLst>
        </pc:graphicFrameChg>
      </pc:sldChg>
      <pc:sldChg chg="addSp delSp modSp mod">
        <pc:chgData name="Issam Toufik" userId="910a7b8e-d50d-42b5-8a90-c9aaeb763a91" providerId="ADAL" clId="{D676FC8B-55F7-462B-8BAF-5F62A668F302}" dt="2023-03-19T17:33:03.430" v="2095"/>
        <pc:sldMkLst>
          <pc:docMk/>
          <pc:sldMk cId="779374631" sldId="931"/>
        </pc:sldMkLst>
        <pc:spChg chg="add del mod">
          <ac:chgData name="Issam Toufik" userId="910a7b8e-d50d-42b5-8a90-c9aaeb763a91" providerId="ADAL" clId="{D676FC8B-55F7-462B-8BAF-5F62A668F302}" dt="2023-03-19T17:32:03.060" v="2062" actId="478"/>
          <ac:spMkLst>
            <pc:docMk/>
            <pc:sldMk cId="779374631" sldId="931"/>
            <ac:spMk id="4" creationId="{3585F100-8E01-8E27-8C47-64B2B33D9F55}"/>
          </ac:spMkLst>
        </pc:spChg>
        <pc:graphicFrameChg chg="del">
          <ac:chgData name="Issam Toufik" userId="910a7b8e-d50d-42b5-8a90-c9aaeb763a91" providerId="ADAL" clId="{D676FC8B-55F7-462B-8BAF-5F62A668F302}" dt="2023-03-19T17:32:22.064" v="2072" actId="478"/>
          <ac:graphicFrameMkLst>
            <pc:docMk/>
            <pc:sldMk cId="779374631" sldId="931"/>
            <ac:graphicFrameMk id="3" creationId="{AA4AC9EE-8872-41FF-AA76-12DA548B02F1}"/>
          </ac:graphicFrameMkLst>
        </pc:graphicFrameChg>
        <pc:graphicFrameChg chg="add mod">
          <ac:chgData name="Issam Toufik" userId="910a7b8e-d50d-42b5-8a90-c9aaeb763a91" providerId="ADAL" clId="{D676FC8B-55F7-462B-8BAF-5F62A668F302}" dt="2023-03-19T17:33:03.430" v="2095"/>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D676FC8B-55F7-462B-8BAF-5F62A668F302}" dt="2023-03-19T17:32:59.171" v="2094"/>
        <pc:sldMkLst>
          <pc:docMk/>
          <pc:sldMk cId="2407511947" sldId="932"/>
        </pc:sldMkLst>
        <pc:spChg chg="add del mod">
          <ac:chgData name="Issam Toufik" userId="910a7b8e-d50d-42b5-8a90-c9aaeb763a91" providerId="ADAL" clId="{D676FC8B-55F7-462B-8BAF-5F62A668F302}" dt="2023-03-19T17:32:29.640" v="2078" actId="478"/>
          <ac:spMkLst>
            <pc:docMk/>
            <pc:sldMk cId="2407511947" sldId="932"/>
            <ac:spMk id="4" creationId="{16AE8320-BBA2-E99D-FBFE-015D3FCF74EB}"/>
          </ac:spMkLst>
        </pc:spChg>
        <pc:graphicFrameChg chg="del">
          <ac:chgData name="Issam Toufik" userId="910a7b8e-d50d-42b5-8a90-c9aaeb763a91" providerId="ADAL" clId="{D676FC8B-55F7-462B-8BAF-5F62A668F302}" dt="2023-03-19T17:32:49.102" v="2088" actId="478"/>
          <ac:graphicFrameMkLst>
            <pc:docMk/>
            <pc:sldMk cId="2407511947" sldId="932"/>
            <ac:graphicFrameMk id="3" creationId="{80D21E37-93BB-458D-9640-7277E0B9E72E}"/>
          </ac:graphicFrameMkLst>
        </pc:graphicFrameChg>
        <pc:graphicFrameChg chg="add mod">
          <ac:chgData name="Issam Toufik" userId="910a7b8e-d50d-42b5-8a90-c9aaeb763a91" providerId="ADAL" clId="{D676FC8B-55F7-462B-8BAF-5F62A668F302}" dt="2023-03-19T17:32:59.171" v="2094"/>
          <ac:graphicFrameMkLst>
            <pc:docMk/>
            <pc:sldMk cId="2407511947" sldId="932"/>
            <ac:graphicFrameMk id="5" creationId="{80D21E37-93BB-458D-9640-7277E0B9E72E}"/>
          </ac:graphicFrameMkLst>
        </pc:graphicFrameChg>
      </pc:sldChg>
      <pc:sldChg chg="addSp delSp modSp mod">
        <pc:chgData name="Issam Toufik" userId="910a7b8e-d50d-42b5-8a90-c9aaeb763a91" providerId="ADAL" clId="{D676FC8B-55F7-462B-8BAF-5F62A668F302}" dt="2023-03-20T09:20:21.834" v="2105" actId="20577"/>
        <pc:sldMkLst>
          <pc:docMk/>
          <pc:sldMk cId="3755902826" sldId="961"/>
        </pc:sldMkLst>
        <pc:spChg chg="mod">
          <ac:chgData name="Issam Toufik" userId="910a7b8e-d50d-42b5-8a90-c9aaeb763a91" providerId="ADAL" clId="{D676FC8B-55F7-462B-8BAF-5F62A668F302}" dt="2023-03-20T09:20:21.834" v="2105" actId="20577"/>
          <ac:spMkLst>
            <pc:docMk/>
            <pc:sldMk cId="3755902826" sldId="961"/>
            <ac:spMk id="2" creationId="{8B979BE4-0D0E-4BB0-BC15-2E07CB8BC9AB}"/>
          </ac:spMkLst>
        </pc:spChg>
        <pc:spChg chg="add del mod">
          <ac:chgData name="Issam Toufik" userId="910a7b8e-d50d-42b5-8a90-c9aaeb763a91" providerId="ADAL" clId="{D676FC8B-55F7-462B-8BAF-5F62A668F302}" dt="2023-03-19T17:26:59.218" v="1989" actId="478"/>
          <ac:spMkLst>
            <pc:docMk/>
            <pc:sldMk cId="3755902826" sldId="961"/>
            <ac:spMk id="4" creationId="{F862CB44-AEAE-2310-5E2F-4CE06432452F}"/>
          </ac:spMkLst>
        </pc:spChg>
        <pc:graphicFrameChg chg="del">
          <ac:chgData name="Issam Toufik" userId="910a7b8e-d50d-42b5-8a90-c9aaeb763a91" providerId="ADAL" clId="{D676FC8B-55F7-462B-8BAF-5F62A668F302}" dt="2023-03-19T17:27:19.292" v="1997" actId="478"/>
          <ac:graphicFrameMkLst>
            <pc:docMk/>
            <pc:sldMk cId="3755902826" sldId="961"/>
            <ac:graphicFrameMk id="3" creationId="{3C0C1278-C59B-4EB6-84C3-40DAA8C9D434}"/>
          </ac:graphicFrameMkLst>
        </pc:graphicFrameChg>
        <pc:graphicFrameChg chg="add mod">
          <ac:chgData name="Issam Toufik" userId="910a7b8e-d50d-42b5-8a90-c9aaeb763a91" providerId="ADAL" clId="{D676FC8B-55F7-462B-8BAF-5F62A668F302}" dt="2023-03-19T17:27:23.361" v="2000" actId="1037"/>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D676FC8B-55F7-462B-8BAF-5F62A668F302}" dt="2023-03-20T09:20:28.904" v="2107" actId="20577"/>
        <pc:sldMkLst>
          <pc:docMk/>
          <pc:sldMk cId="2346672909" sldId="962"/>
        </pc:sldMkLst>
        <pc:spChg chg="mod">
          <ac:chgData name="Issam Toufik" userId="910a7b8e-d50d-42b5-8a90-c9aaeb763a91" providerId="ADAL" clId="{D676FC8B-55F7-462B-8BAF-5F62A668F302}" dt="2023-03-20T09:20:28.904" v="2107" actId="20577"/>
          <ac:spMkLst>
            <pc:docMk/>
            <pc:sldMk cId="2346672909" sldId="962"/>
            <ac:spMk id="2" creationId="{8B979BE4-0D0E-4BB0-BC15-2E07CB8BC9AB}"/>
          </ac:spMkLst>
        </pc:spChg>
        <pc:spChg chg="add del mod">
          <ac:chgData name="Issam Toufik" userId="910a7b8e-d50d-42b5-8a90-c9aaeb763a91" providerId="ADAL" clId="{D676FC8B-55F7-462B-8BAF-5F62A668F302}" dt="2023-03-19T17:28:20.848" v="2013" actId="478"/>
          <ac:spMkLst>
            <pc:docMk/>
            <pc:sldMk cId="2346672909" sldId="962"/>
            <ac:spMk id="4" creationId="{CE038A0F-0612-A1A1-E8F6-FBAF1C2A7B95}"/>
          </ac:spMkLst>
        </pc:spChg>
        <pc:graphicFrameChg chg="del">
          <ac:chgData name="Issam Toufik" userId="910a7b8e-d50d-42b5-8a90-c9aaeb763a91" providerId="ADAL" clId="{D676FC8B-55F7-462B-8BAF-5F62A668F302}" dt="2023-03-19T17:28:47.905" v="2023" actId="478"/>
          <ac:graphicFrameMkLst>
            <pc:docMk/>
            <pc:sldMk cId="2346672909" sldId="962"/>
            <ac:graphicFrameMk id="3" creationId="{F1B4023B-8479-4372-A903-BBC90C5F1199}"/>
          </ac:graphicFrameMkLst>
        </pc:graphicFrameChg>
        <pc:graphicFrameChg chg="add mod">
          <ac:chgData name="Issam Toufik" userId="910a7b8e-d50d-42b5-8a90-c9aaeb763a91" providerId="ADAL" clId="{D676FC8B-55F7-462B-8BAF-5F62A668F302}" dt="2023-03-19T17:30:24.147" v="2045" actId="207"/>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D676FC8B-55F7-462B-8BAF-5F62A668F302}" dt="2023-03-20T09:20:32.147" v="2108" actId="20577"/>
        <pc:sldMkLst>
          <pc:docMk/>
          <pc:sldMk cId="3242984773" sldId="963"/>
        </pc:sldMkLst>
        <pc:spChg chg="mod">
          <ac:chgData name="Issam Toufik" userId="910a7b8e-d50d-42b5-8a90-c9aaeb763a91" providerId="ADAL" clId="{D676FC8B-55F7-462B-8BAF-5F62A668F302}" dt="2023-03-20T09:20:32.147" v="2108" actId="20577"/>
          <ac:spMkLst>
            <pc:docMk/>
            <pc:sldMk cId="3242984773" sldId="963"/>
            <ac:spMk id="2" creationId="{8B979BE4-0D0E-4BB0-BC15-2E07CB8BC9AB}"/>
          </ac:spMkLst>
        </pc:spChg>
        <pc:spChg chg="add del mod">
          <ac:chgData name="Issam Toufik" userId="910a7b8e-d50d-42b5-8a90-c9aaeb763a91" providerId="ADAL" clId="{D676FC8B-55F7-462B-8BAF-5F62A668F302}" dt="2023-03-19T17:29:39.809" v="2044" actId="478"/>
          <ac:spMkLst>
            <pc:docMk/>
            <pc:sldMk cId="3242984773" sldId="963"/>
            <ac:spMk id="4" creationId="{4D2DEC60-5346-2800-0849-5E16422A99C0}"/>
          </ac:spMkLst>
        </pc:spChg>
        <pc:graphicFrameChg chg="del">
          <ac:chgData name="Issam Toufik" userId="910a7b8e-d50d-42b5-8a90-c9aaeb763a91" providerId="ADAL" clId="{D676FC8B-55F7-462B-8BAF-5F62A668F302}" dt="2023-03-19T17:29:33.316" v="2038" actId="478"/>
          <ac:graphicFrameMkLst>
            <pc:docMk/>
            <pc:sldMk cId="3242984773" sldId="963"/>
            <ac:graphicFrameMk id="3" creationId="{BBB56E96-0CA2-4E05-95AE-62D0B1759AF4}"/>
          </ac:graphicFrameMkLst>
        </pc:graphicFrameChg>
        <pc:graphicFrameChg chg="add mod">
          <ac:chgData name="Issam Toufik" userId="910a7b8e-d50d-42b5-8a90-c9aaeb763a91" providerId="ADAL" clId="{D676FC8B-55F7-462B-8BAF-5F62A668F302}" dt="2023-03-19T17:29:36.667" v="2043" actId="1037"/>
          <ac:graphicFrameMkLst>
            <pc:docMk/>
            <pc:sldMk cId="3242984773" sldId="963"/>
            <ac:graphicFrameMk id="5" creationId="{BBB56E96-0CA2-4E05-95AE-62D0B1759AF4}"/>
          </ac:graphicFrameMkLst>
        </pc:graphicFrameChg>
      </pc:sldChg>
      <pc:sldChg chg="addSp delSp modSp mod">
        <pc:chgData name="Issam Toufik" userId="910a7b8e-d50d-42b5-8a90-c9aaeb763a91" providerId="ADAL" clId="{D676FC8B-55F7-462B-8BAF-5F62A668F302}" dt="2023-03-20T09:20:25.523" v="2106" actId="20577"/>
        <pc:sldMkLst>
          <pc:docMk/>
          <pc:sldMk cId="1191166300" sldId="964"/>
        </pc:sldMkLst>
        <pc:spChg chg="mod">
          <ac:chgData name="Issam Toufik" userId="910a7b8e-d50d-42b5-8a90-c9aaeb763a91" providerId="ADAL" clId="{D676FC8B-55F7-462B-8BAF-5F62A668F302}" dt="2023-03-20T09:20:25.523" v="2106" actId="20577"/>
          <ac:spMkLst>
            <pc:docMk/>
            <pc:sldMk cId="1191166300" sldId="964"/>
            <ac:spMk id="2" creationId="{8B979BE4-0D0E-4BB0-BC15-2E07CB8BC9AB}"/>
          </ac:spMkLst>
        </pc:spChg>
        <pc:spChg chg="add del mod">
          <ac:chgData name="Issam Toufik" userId="910a7b8e-d50d-42b5-8a90-c9aaeb763a91" providerId="ADAL" clId="{D676FC8B-55F7-462B-8BAF-5F62A668F302}" dt="2023-03-19T17:27:31.911" v="2001" actId="478"/>
          <ac:spMkLst>
            <pc:docMk/>
            <pc:sldMk cId="1191166300" sldId="964"/>
            <ac:spMk id="4" creationId="{1BFF8403-CF7A-F817-8706-E5E1AC108388}"/>
          </ac:spMkLst>
        </pc:spChg>
        <pc:graphicFrameChg chg="del">
          <ac:chgData name="Issam Toufik" userId="910a7b8e-d50d-42b5-8a90-c9aaeb763a91" providerId="ADAL" clId="{D676FC8B-55F7-462B-8BAF-5F62A668F302}" dt="2023-03-19T17:27:55.709" v="2009" actId="478"/>
          <ac:graphicFrameMkLst>
            <pc:docMk/>
            <pc:sldMk cId="1191166300" sldId="964"/>
            <ac:graphicFrameMk id="3" creationId="{47F2EF97-D3AB-4C02-8384-45C7EF58265A}"/>
          </ac:graphicFrameMkLst>
        </pc:graphicFrameChg>
        <pc:graphicFrameChg chg="add mod">
          <ac:chgData name="Issam Toufik" userId="910a7b8e-d50d-42b5-8a90-c9aaeb763a91" providerId="ADAL" clId="{D676FC8B-55F7-462B-8BAF-5F62A668F302}" dt="2023-03-19T17:27:59.195" v="2012" actId="1037"/>
          <ac:graphicFrameMkLst>
            <pc:docMk/>
            <pc:sldMk cId="1191166300" sldId="964"/>
            <ac:graphicFrameMk id="5" creationId="{47F2EF97-D3AB-4C02-8384-45C7EF58265A}"/>
          </ac:graphicFrameMkLst>
        </pc:graphicFrameChg>
      </pc:sldChg>
      <pc:sldChg chg="modSp mod">
        <pc:chgData name="Issam Toufik" userId="910a7b8e-d50d-42b5-8a90-c9aaeb763a91" providerId="ADAL" clId="{D676FC8B-55F7-462B-8BAF-5F62A668F302}" dt="2023-03-16T13:05:29.809" v="537" actId="113"/>
        <pc:sldMkLst>
          <pc:docMk/>
          <pc:sldMk cId="1235364315" sldId="966"/>
        </pc:sldMkLst>
        <pc:spChg chg="mod">
          <ac:chgData name="Issam Toufik" userId="910a7b8e-d50d-42b5-8a90-c9aaeb763a91" providerId="ADAL" clId="{D676FC8B-55F7-462B-8BAF-5F62A668F302}" dt="2023-03-16T13:04:31.226" v="534" actId="1036"/>
          <ac:spMkLst>
            <pc:docMk/>
            <pc:sldMk cId="1235364315" sldId="966"/>
            <ac:spMk id="2" creationId="{D0ED0B59-9D69-57B3-8256-0BBD7F73520E}"/>
          </ac:spMkLst>
        </pc:spChg>
        <pc:spChg chg="mod">
          <ac:chgData name="Issam Toufik" userId="910a7b8e-d50d-42b5-8a90-c9aaeb763a91" providerId="ADAL" clId="{D676FC8B-55F7-462B-8BAF-5F62A668F302}" dt="2023-03-16T13:05:29.809" v="537" actId="113"/>
          <ac:spMkLst>
            <pc:docMk/>
            <pc:sldMk cId="1235364315" sldId="966"/>
            <ac:spMk id="99" creationId="{877D4B7D-7D10-47F7-8862-76D0CFE64421}"/>
          </ac:spMkLst>
        </pc:spChg>
        <pc:spChg chg="mod">
          <ac:chgData name="Issam Toufik" userId="910a7b8e-d50d-42b5-8a90-c9aaeb763a91" providerId="ADAL" clId="{D676FC8B-55F7-462B-8BAF-5F62A668F302}" dt="2023-03-16T13:04:22.894" v="515" actId="20577"/>
          <ac:spMkLst>
            <pc:docMk/>
            <pc:sldMk cId="1235364315" sldId="966"/>
            <ac:spMk id="110" creationId="{325E79C2-8E82-4ABA-840A-B598572290B6}"/>
          </ac:spMkLst>
        </pc:spChg>
        <pc:spChg chg="mod">
          <ac:chgData name="Issam Toufik" userId="910a7b8e-d50d-42b5-8a90-c9aaeb763a91" providerId="ADAL" clId="{D676FC8B-55F7-462B-8BAF-5F62A668F302}" dt="2023-03-16T13:04:48.588" v="536" actId="20577"/>
          <ac:spMkLst>
            <pc:docMk/>
            <pc:sldMk cId="1235364315" sldId="966"/>
            <ac:spMk id="143" creationId="{67B14B0D-ECE4-4342-B3E5-D4A8D65766D3}"/>
          </ac:spMkLst>
        </pc:spChg>
      </pc:sldChg>
      <pc:sldChg chg="addSp delSp modSp mod">
        <pc:chgData name="Issam Toufik" userId="910a7b8e-d50d-42b5-8a90-c9aaeb763a91" providerId="ADAL" clId="{D676FC8B-55F7-462B-8BAF-5F62A668F302}" dt="2023-03-16T14:12:04.367" v="1798"/>
        <pc:sldMkLst>
          <pc:docMk/>
          <pc:sldMk cId="1226873881" sldId="973"/>
        </pc:sldMkLst>
        <pc:graphicFrameChg chg="del">
          <ac:chgData name="Issam Toufik" userId="910a7b8e-d50d-42b5-8a90-c9aaeb763a91" providerId="ADAL" clId="{D676FC8B-55F7-462B-8BAF-5F62A668F302}" dt="2023-03-16T14:10:42.935" v="1770" actId="478"/>
          <ac:graphicFrameMkLst>
            <pc:docMk/>
            <pc:sldMk cId="1226873881" sldId="973"/>
            <ac:graphicFrameMk id="2" creationId="{800F9579-37B0-4A83-BC55-5C23AD57116E}"/>
          </ac:graphicFrameMkLst>
        </pc:graphicFrameChg>
        <pc:graphicFrameChg chg="add mod">
          <ac:chgData name="Issam Toufik" userId="910a7b8e-d50d-42b5-8a90-c9aaeb763a91" providerId="ADAL" clId="{D676FC8B-55F7-462B-8BAF-5F62A668F302}" dt="2023-03-16T14:12:04.367" v="1798"/>
          <ac:graphicFrameMkLst>
            <pc:docMk/>
            <pc:sldMk cId="1226873881" sldId="973"/>
            <ac:graphicFrameMk id="3" creationId="{800F9579-37B0-4A83-BC55-5C23AD57116E}"/>
          </ac:graphicFrameMkLst>
        </pc:graphicFrameChg>
      </pc:sldChg>
      <pc:sldChg chg="addSp delSp modSp mod">
        <pc:chgData name="Issam Toufik" userId="910a7b8e-d50d-42b5-8a90-c9aaeb763a91" providerId="ADAL" clId="{D676FC8B-55F7-462B-8BAF-5F62A668F302}" dt="2023-03-16T14:11:54.858" v="1796"/>
        <pc:sldMkLst>
          <pc:docMk/>
          <pc:sldMk cId="2806566441" sldId="974"/>
        </pc:sldMkLst>
        <pc:graphicFrameChg chg="del">
          <ac:chgData name="Issam Toufik" userId="910a7b8e-d50d-42b5-8a90-c9aaeb763a91" providerId="ADAL" clId="{D676FC8B-55F7-462B-8BAF-5F62A668F302}" dt="2023-03-16T14:11:48.143" v="1792" actId="478"/>
          <ac:graphicFrameMkLst>
            <pc:docMk/>
            <pc:sldMk cId="2806566441" sldId="974"/>
            <ac:graphicFrameMk id="2" creationId="{7F66B777-C21B-42B3-9D2D-824108C7629D}"/>
          </ac:graphicFrameMkLst>
        </pc:graphicFrameChg>
        <pc:graphicFrameChg chg="add mod">
          <ac:chgData name="Issam Toufik" userId="910a7b8e-d50d-42b5-8a90-c9aaeb763a91" providerId="ADAL" clId="{D676FC8B-55F7-462B-8BAF-5F62A668F302}" dt="2023-03-16T14:11:54.858" v="1796"/>
          <ac:graphicFrameMkLst>
            <pc:docMk/>
            <pc:sldMk cId="2806566441" sldId="974"/>
            <ac:graphicFrameMk id="6" creationId="{7F66B777-C21B-42B3-9D2D-824108C7629D}"/>
          </ac:graphicFrameMkLst>
        </pc:graphicFrameChg>
      </pc:sldChg>
      <pc:sldChg chg="del">
        <pc:chgData name="Issam Toufik" userId="910a7b8e-d50d-42b5-8a90-c9aaeb763a91" providerId="ADAL" clId="{D676FC8B-55F7-462B-8BAF-5F62A668F302}" dt="2023-03-16T13:18:45.651" v="944" actId="47"/>
        <pc:sldMkLst>
          <pc:docMk/>
          <pc:sldMk cId="860019791" sldId="990"/>
        </pc:sldMkLst>
      </pc:sldChg>
      <pc:sldChg chg="addSp delSp modSp mod">
        <pc:chgData name="Issam Toufik" userId="910a7b8e-d50d-42b5-8a90-c9aaeb763a91" providerId="ADAL" clId="{D676FC8B-55F7-462B-8BAF-5F62A668F302}" dt="2023-03-16T14:06:23.821" v="1691" actId="1036"/>
        <pc:sldMkLst>
          <pc:docMk/>
          <pc:sldMk cId="2135793713" sldId="993"/>
        </pc:sldMkLst>
        <pc:graphicFrameChg chg="del">
          <ac:chgData name="Issam Toufik" userId="910a7b8e-d50d-42b5-8a90-c9aaeb763a91" providerId="ADAL" clId="{D676FC8B-55F7-462B-8BAF-5F62A668F302}" dt="2023-03-16T14:06:14.687" v="1684" actId="478"/>
          <ac:graphicFrameMkLst>
            <pc:docMk/>
            <pc:sldMk cId="2135793713" sldId="993"/>
            <ac:graphicFrameMk id="3" creationId="{00000000-0008-0000-0000-000006000000}"/>
          </ac:graphicFrameMkLst>
        </pc:graphicFrameChg>
        <pc:graphicFrameChg chg="add mod">
          <ac:chgData name="Issam Toufik" userId="910a7b8e-d50d-42b5-8a90-c9aaeb763a91" providerId="ADAL" clId="{D676FC8B-55F7-462B-8BAF-5F62A668F302}" dt="2023-03-16T14:06:23.821" v="1691" actId="1036"/>
          <ac:graphicFrameMkLst>
            <pc:docMk/>
            <pc:sldMk cId="2135793713" sldId="993"/>
            <ac:graphicFrameMk id="4" creationId="{00000000-0008-0000-0000-000006000000}"/>
          </ac:graphicFrameMkLst>
        </pc:graphicFrameChg>
      </pc:sldChg>
      <pc:sldChg chg="del">
        <pc:chgData name="Issam Toufik" userId="910a7b8e-d50d-42b5-8a90-c9aaeb763a91" providerId="ADAL" clId="{D676FC8B-55F7-462B-8BAF-5F62A668F302}" dt="2023-03-16T13:18:45.651" v="944" actId="47"/>
        <pc:sldMkLst>
          <pc:docMk/>
          <pc:sldMk cId="2237257999" sldId="994"/>
        </pc:sldMkLst>
      </pc:sldChg>
      <pc:sldChg chg="del">
        <pc:chgData name="Issam Toufik" userId="910a7b8e-d50d-42b5-8a90-c9aaeb763a91" providerId="ADAL" clId="{D676FC8B-55F7-462B-8BAF-5F62A668F302}" dt="2023-03-16T13:18:45.651" v="944" actId="47"/>
        <pc:sldMkLst>
          <pc:docMk/>
          <pc:sldMk cId="4078398124" sldId="995"/>
        </pc:sldMkLst>
      </pc:sldChg>
      <pc:sldChg chg="del">
        <pc:chgData name="Issam Toufik" userId="910a7b8e-d50d-42b5-8a90-c9aaeb763a91" providerId="ADAL" clId="{D676FC8B-55F7-462B-8BAF-5F62A668F302}" dt="2023-03-16T13:18:45.651" v="944" actId="47"/>
        <pc:sldMkLst>
          <pc:docMk/>
          <pc:sldMk cId="1191107903" sldId="996"/>
        </pc:sldMkLst>
      </pc:sldChg>
      <pc:sldChg chg="del">
        <pc:chgData name="Issam Toufik" userId="910a7b8e-d50d-42b5-8a90-c9aaeb763a91" providerId="ADAL" clId="{D676FC8B-55F7-462B-8BAF-5F62A668F302}" dt="2023-03-16T13:06:53.836" v="539" actId="47"/>
        <pc:sldMkLst>
          <pc:docMk/>
          <pc:sldMk cId="0" sldId="997"/>
        </pc:sldMkLst>
      </pc:sldChg>
      <pc:sldChg chg="del">
        <pc:chgData name="Issam Toufik" userId="910a7b8e-d50d-42b5-8a90-c9aaeb763a91" providerId="ADAL" clId="{D676FC8B-55F7-462B-8BAF-5F62A668F302}" dt="2023-03-16T13:18:45.651" v="944" actId="47"/>
        <pc:sldMkLst>
          <pc:docMk/>
          <pc:sldMk cId="133242042" sldId="998"/>
        </pc:sldMkLst>
      </pc:sldChg>
      <pc:sldChg chg="del">
        <pc:chgData name="Issam Toufik" userId="910a7b8e-d50d-42b5-8a90-c9aaeb763a91" providerId="ADAL" clId="{D676FC8B-55F7-462B-8BAF-5F62A668F302}" dt="2023-03-16T13:18:45.651" v="944" actId="47"/>
        <pc:sldMkLst>
          <pc:docMk/>
          <pc:sldMk cId="19581650" sldId="999"/>
        </pc:sldMkLst>
      </pc:sldChg>
      <pc:sldChg chg="del">
        <pc:chgData name="Issam Toufik" userId="910a7b8e-d50d-42b5-8a90-c9aaeb763a91" providerId="ADAL" clId="{D676FC8B-55F7-462B-8BAF-5F62A668F302}" dt="2023-03-16T13:18:45.651" v="944" actId="47"/>
        <pc:sldMkLst>
          <pc:docMk/>
          <pc:sldMk cId="309834043" sldId="1000"/>
        </pc:sldMkLst>
      </pc:sldChg>
      <pc:sldChg chg="addSp delSp modSp add mod">
        <pc:chgData name="Issam Toufik" userId="910a7b8e-d50d-42b5-8a90-c9aaeb763a91" providerId="ADAL" clId="{D676FC8B-55F7-462B-8BAF-5F62A668F302}" dt="2023-03-16T13:03:15.860" v="503" actId="20577"/>
        <pc:sldMkLst>
          <pc:docMk/>
          <pc:sldMk cId="2928984073" sldId="1001"/>
        </pc:sldMkLst>
        <pc:spChg chg="mod">
          <ac:chgData name="Issam Toufik" userId="910a7b8e-d50d-42b5-8a90-c9aaeb763a91" providerId="ADAL" clId="{D676FC8B-55F7-462B-8BAF-5F62A668F302}" dt="2023-03-16T13:01:23.522" v="440" actId="20577"/>
          <ac:spMkLst>
            <pc:docMk/>
            <pc:sldMk cId="2928984073" sldId="1001"/>
            <ac:spMk id="2" creationId="{0BCA28C7-28D2-4A34-B9B8-73A3EB4479C2}"/>
          </ac:spMkLst>
        </pc:spChg>
        <pc:spChg chg="add del mod">
          <ac:chgData name="Issam Toufik" userId="910a7b8e-d50d-42b5-8a90-c9aaeb763a91" providerId="ADAL" clId="{D676FC8B-55F7-462B-8BAF-5F62A668F302}" dt="2023-03-16T13:01:26.932" v="441" actId="478"/>
          <ac:spMkLst>
            <pc:docMk/>
            <pc:sldMk cId="2928984073" sldId="1001"/>
            <ac:spMk id="4" creationId="{8CF398F5-2792-2B61-D0EF-5519A6AE90B8}"/>
          </ac:spMkLst>
        </pc:spChg>
        <pc:spChg chg="mod">
          <ac:chgData name="Issam Toufik" userId="910a7b8e-d50d-42b5-8a90-c9aaeb763a91" providerId="ADAL" clId="{D676FC8B-55F7-462B-8BAF-5F62A668F302}" dt="2023-03-16T13:03:15.860" v="503" actId="20577"/>
          <ac:spMkLst>
            <pc:docMk/>
            <pc:sldMk cId="2928984073" sldId="1001"/>
            <ac:spMk id="5" creationId="{E60950DF-B61F-591B-2D2A-5BAAD9538AB2}"/>
          </ac:spMkLst>
        </pc:spChg>
        <pc:picChg chg="del">
          <ac:chgData name="Issam Toufik" userId="910a7b8e-d50d-42b5-8a90-c9aaeb763a91" providerId="ADAL" clId="{D676FC8B-55F7-462B-8BAF-5F62A668F302}" dt="2023-03-16T12:50:59.720" v="145" actId="478"/>
          <ac:picMkLst>
            <pc:docMk/>
            <pc:sldMk cId="2928984073" sldId="1001"/>
            <ac:picMk id="3" creationId="{4C7E8ABE-57DA-08B7-635F-8398F31D2B74}"/>
          </ac:picMkLst>
        </pc:picChg>
        <pc:picChg chg="add mod">
          <ac:chgData name="Issam Toufik" userId="910a7b8e-d50d-42b5-8a90-c9aaeb763a91" providerId="ADAL" clId="{D676FC8B-55F7-462B-8BAF-5F62A668F302}" dt="2023-03-16T13:01:56.456" v="489" actId="1035"/>
          <ac:picMkLst>
            <pc:docMk/>
            <pc:sldMk cId="2928984073" sldId="1001"/>
            <ac:picMk id="1026" creationId="{EAFEE70B-028E-FF14-A813-E6A62D26479F}"/>
          </ac:picMkLst>
        </pc:picChg>
        <pc:picChg chg="add mod">
          <ac:chgData name="Issam Toufik" userId="910a7b8e-d50d-42b5-8a90-c9aaeb763a91" providerId="ADAL" clId="{D676FC8B-55F7-462B-8BAF-5F62A668F302}" dt="2023-03-16T13:01:59.682" v="499" actId="1035"/>
          <ac:picMkLst>
            <pc:docMk/>
            <pc:sldMk cId="2928984073" sldId="1001"/>
            <ac:picMk id="1028" creationId="{2FF8128E-3713-808C-BEA7-A1605B192C72}"/>
          </ac:picMkLst>
        </pc:picChg>
      </pc:sldChg>
      <pc:sldChg chg="modSp add mod">
        <pc:chgData name="Issam Toufik" userId="910a7b8e-d50d-42b5-8a90-c9aaeb763a91" providerId="ADAL" clId="{D676FC8B-55F7-462B-8BAF-5F62A668F302}" dt="2023-03-16T13:50:49.342" v="1587" actId="20577"/>
        <pc:sldMkLst>
          <pc:docMk/>
          <pc:sldMk cId="2206984229" sldId="1002"/>
        </pc:sldMkLst>
        <pc:spChg chg="mod">
          <ac:chgData name="Issam Toufik" userId="910a7b8e-d50d-42b5-8a90-c9aaeb763a91" providerId="ADAL" clId="{D676FC8B-55F7-462B-8BAF-5F62A668F302}" dt="2023-03-16T13:50:49.342" v="1587" actId="20577"/>
          <ac:spMkLst>
            <pc:docMk/>
            <pc:sldMk cId="2206984229" sldId="1002"/>
            <ac:spMk id="10" creationId="{9B6452F4-4B70-4043-84D7-85E2645E3804}"/>
          </ac:spMkLst>
        </pc:spChg>
        <pc:spChg chg="mod">
          <ac:chgData name="Issam Toufik" userId="910a7b8e-d50d-42b5-8a90-c9aaeb763a91" providerId="ADAL" clId="{D676FC8B-55F7-462B-8BAF-5F62A668F302}" dt="2023-03-16T13:48:27.197" v="1283" actId="20577"/>
          <ac:spMkLst>
            <pc:docMk/>
            <pc:sldMk cId="2206984229" sldId="1002"/>
            <ac:spMk id="7170" creationId="{3794A7AC-F975-4B82-9FCA-9C67ECE03726}"/>
          </ac:spMkLst>
        </pc:spChg>
      </pc:sldChg>
      <pc:sldChg chg="addSp delSp modSp add mod">
        <pc:chgData name="Issam Toufik" userId="910a7b8e-d50d-42b5-8a90-c9aaeb763a91" providerId="ADAL" clId="{D676FC8B-55F7-462B-8BAF-5F62A668F302}" dt="2023-03-16T13:58:06.205" v="1659" actId="478"/>
        <pc:sldMkLst>
          <pc:docMk/>
          <pc:sldMk cId="1418304460" sldId="1003"/>
        </pc:sldMkLst>
        <pc:spChg chg="add mod">
          <ac:chgData name="Issam Toufik" userId="910a7b8e-d50d-42b5-8a90-c9aaeb763a91" providerId="ADAL" clId="{D676FC8B-55F7-462B-8BAF-5F62A668F302}" dt="2023-03-16T13:57:49.835" v="1634" actId="14100"/>
          <ac:spMkLst>
            <pc:docMk/>
            <pc:sldMk cId="1418304460" sldId="1003"/>
            <ac:spMk id="5" creationId="{CA96CBB7-AEC0-431C-ED15-E0DB5932DEB5}"/>
          </ac:spMkLst>
        </pc:spChg>
        <pc:spChg chg="del">
          <ac:chgData name="Issam Toufik" userId="910a7b8e-d50d-42b5-8a90-c9aaeb763a91" providerId="ADAL" clId="{D676FC8B-55F7-462B-8BAF-5F62A668F302}" dt="2023-03-16T13:58:06.205" v="1659" actId="478"/>
          <ac:spMkLst>
            <pc:docMk/>
            <pc:sldMk cId="1418304460" sldId="1003"/>
            <ac:spMk id="8" creationId="{76AEEEBE-9532-4460-80F0-0E157B2F36FC}"/>
          </ac:spMkLst>
        </pc:spChg>
        <pc:spChg chg="del mod">
          <ac:chgData name="Issam Toufik" userId="910a7b8e-d50d-42b5-8a90-c9aaeb763a91" providerId="ADAL" clId="{D676FC8B-55F7-462B-8BAF-5F62A668F302}" dt="2023-03-16T13:51:51.987" v="1591" actId="478"/>
          <ac:spMkLst>
            <pc:docMk/>
            <pc:sldMk cId="1418304460" sldId="1003"/>
            <ac:spMk id="10" creationId="{9B6452F4-4B70-4043-84D7-85E2645E3804}"/>
          </ac:spMkLst>
        </pc:spChg>
        <pc:spChg chg="mod">
          <ac:chgData name="Issam Toufik" userId="910a7b8e-d50d-42b5-8a90-c9aaeb763a91" providerId="ADAL" clId="{D676FC8B-55F7-462B-8BAF-5F62A668F302}" dt="2023-03-16T13:58:02.250" v="1658" actId="20577"/>
          <ac:spMkLst>
            <pc:docMk/>
            <pc:sldMk cId="1418304460" sldId="1003"/>
            <ac:spMk id="7170" creationId="{3794A7AC-F975-4B82-9FCA-9C67ECE03726}"/>
          </ac:spMkLst>
        </pc:spChg>
        <pc:graphicFrameChg chg="add del mod modGraphic">
          <ac:chgData name="Issam Toufik" userId="910a7b8e-d50d-42b5-8a90-c9aaeb763a91" providerId="ADAL" clId="{D676FC8B-55F7-462B-8BAF-5F62A668F302}" dt="2023-03-16T13:53:15.711" v="1599"/>
          <ac:graphicFrameMkLst>
            <pc:docMk/>
            <pc:sldMk cId="1418304460" sldId="1003"/>
            <ac:graphicFrameMk id="2" creationId="{3BE59749-2426-8967-B718-0E21C0A67A56}"/>
          </ac:graphicFrameMkLst>
        </pc:graphicFrameChg>
        <pc:graphicFrameChg chg="add mod modGraphic">
          <ac:chgData name="Issam Toufik" userId="910a7b8e-d50d-42b5-8a90-c9aaeb763a91" providerId="ADAL" clId="{D676FC8B-55F7-462B-8BAF-5F62A668F302}" dt="2023-03-16T13:57:57.947" v="1655" actId="1038"/>
          <ac:graphicFrameMkLst>
            <pc:docMk/>
            <pc:sldMk cId="1418304460" sldId="1003"/>
            <ac:graphicFrameMk id="3" creationId="{9A4B1D53-D34F-A320-5503-2A163C1043C3}"/>
          </ac:graphicFrameMkLst>
        </pc:graphicFrameChg>
      </pc:sldChg>
      <pc:sldMasterChg chg="modSldLayout">
        <pc:chgData name="Issam Toufik" userId="910a7b8e-d50d-42b5-8a90-c9aaeb763a91" providerId="ADAL" clId="{D676FC8B-55F7-462B-8BAF-5F62A668F302}" dt="2023-03-16T12:47:25.530" v="17" actId="20577"/>
        <pc:sldMasterMkLst>
          <pc:docMk/>
          <pc:sldMasterMk cId="0" sldId="2147485146"/>
        </pc:sldMasterMkLst>
        <pc:sldLayoutChg chg="modSp mod">
          <pc:chgData name="Issam Toufik" userId="910a7b8e-d50d-42b5-8a90-c9aaeb763a91" providerId="ADAL" clId="{D676FC8B-55F7-462B-8BAF-5F62A668F302}" dt="2023-03-16T12:46:16.697" v="3" actId="20577"/>
          <pc:sldLayoutMkLst>
            <pc:docMk/>
            <pc:sldMasterMk cId="0" sldId="2147485146"/>
            <pc:sldLayoutMk cId="2685061498" sldId="2147485354"/>
          </pc:sldLayoutMkLst>
          <pc:spChg chg="mod">
            <ac:chgData name="Issam Toufik" userId="910a7b8e-d50d-42b5-8a90-c9aaeb763a91" providerId="ADAL" clId="{D676FC8B-55F7-462B-8BAF-5F62A668F302}" dt="2023-03-16T12:46:16.697" v="3"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D676FC8B-55F7-462B-8BAF-5F62A668F302}" dt="2023-03-16T12:47:25.530" v="17" actId="20577"/>
          <pc:sldLayoutMkLst>
            <pc:docMk/>
            <pc:sldMasterMk cId="0" sldId="2147485146"/>
            <pc:sldLayoutMk cId="1780556474" sldId="2147485357"/>
          </pc:sldLayoutMkLst>
          <pc:spChg chg="mod">
            <ac:chgData name="Issam Toufik" userId="910a7b8e-d50d-42b5-8a90-c9aaeb763a91" providerId="ADAL" clId="{D676FC8B-55F7-462B-8BAF-5F62A668F302}" dt="2023-03-16T12:47:25.530" v="17"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D676FC8B-55F7-462B-8BAF-5F62A668F302}" dt="2023-03-16T12:46:05.164" v="1"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FA1DA4F7-0BCD-4A05-98D9-FC6A5B4500F0}"/>
    <pc:docChg chg="undo redo custSel addSld delSld modSld modMainMaster">
      <pc:chgData name="Issam Toufik" userId="910a7b8e-d50d-42b5-8a90-c9aaeb763a91" providerId="ADAL" clId="{FA1DA4F7-0BCD-4A05-98D9-FC6A5B4500F0}" dt="2022-06-28T09:26:02.810" v="2042" actId="478"/>
      <pc:docMkLst>
        <pc:docMk/>
      </pc:docMkLst>
      <pc:sldChg chg="del">
        <pc:chgData name="Issam Toufik" userId="910a7b8e-d50d-42b5-8a90-c9aaeb763a91" providerId="ADAL" clId="{FA1DA4F7-0BCD-4A05-98D9-FC6A5B4500F0}" dt="2022-06-03T21:47:40.988" v="902" actId="47"/>
        <pc:sldMkLst>
          <pc:docMk/>
          <pc:sldMk cId="0" sldId="265"/>
        </pc:sldMkLst>
      </pc:sldChg>
      <pc:sldChg chg="addSp delSp modSp mod">
        <pc:chgData name="Issam Toufik" userId="910a7b8e-d50d-42b5-8a90-c9aaeb763a91" providerId="ADAL" clId="{FA1DA4F7-0BCD-4A05-98D9-FC6A5B4500F0}" dt="2022-06-03T14:25:05.908" v="200" actId="1035"/>
        <pc:sldMkLst>
          <pc:docMk/>
          <pc:sldMk cId="4109539322" sldId="405"/>
        </pc:sldMkLst>
        <pc:graphicFrameChg chg="add mod">
          <ac:chgData name="Issam Toufik" userId="910a7b8e-d50d-42b5-8a90-c9aaeb763a91" providerId="ADAL" clId="{FA1DA4F7-0BCD-4A05-98D9-FC6A5B4500F0}" dt="2022-06-03T14:24:48.062" v="165"/>
          <ac:graphicFrameMkLst>
            <pc:docMk/>
            <pc:sldMk cId="4109539322" sldId="405"/>
            <ac:graphicFrameMk id="5" creationId="{50D6E7A3-CD2F-4F6E-8725-F90691A0B7FC}"/>
          </ac:graphicFrameMkLst>
        </pc:graphicFrameChg>
        <pc:graphicFrameChg chg="add mod">
          <ac:chgData name="Issam Toufik" userId="910a7b8e-d50d-42b5-8a90-c9aaeb763a91" providerId="ADAL" clId="{FA1DA4F7-0BCD-4A05-98D9-FC6A5B4500F0}" dt="2022-06-03T14:25:05.908" v="200" actId="1035"/>
          <ac:graphicFrameMkLst>
            <pc:docMk/>
            <pc:sldMk cId="4109539322" sldId="405"/>
            <ac:graphicFrameMk id="6" creationId="{50D6E7A3-CD2F-4F6E-8725-F90691A0B7FC}"/>
          </ac:graphicFrameMkLst>
        </pc:graphicFrameChg>
        <pc:graphicFrameChg chg="add del">
          <ac:chgData name="Issam Toufik" userId="910a7b8e-d50d-42b5-8a90-c9aaeb763a91" providerId="ADAL" clId="{FA1DA4F7-0BCD-4A05-98D9-FC6A5B4500F0}" dt="2022-06-03T14:24:59.389" v="170"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FA1DA4F7-0BCD-4A05-98D9-FC6A5B4500F0}" dt="2022-06-04T08:58:40.319" v="2004" actId="113"/>
        <pc:sldMkLst>
          <pc:docMk/>
          <pc:sldMk cId="1190807443" sldId="903"/>
        </pc:sldMkLst>
        <pc:spChg chg="mod">
          <ac:chgData name="Issam Toufik" userId="910a7b8e-d50d-42b5-8a90-c9aaeb763a91" providerId="ADAL" clId="{FA1DA4F7-0BCD-4A05-98D9-FC6A5B4500F0}" dt="2022-06-03T14:20:46.105" v="72" actId="20577"/>
          <ac:spMkLst>
            <pc:docMk/>
            <pc:sldMk cId="1190807443" sldId="903"/>
            <ac:spMk id="53" creationId="{FEF9E8F9-4EFB-4888-963F-3D3287659C25}"/>
          </ac:spMkLst>
        </pc:spChg>
        <pc:spChg chg="mod">
          <ac:chgData name="Issam Toufik" userId="910a7b8e-d50d-42b5-8a90-c9aaeb763a91" providerId="ADAL" clId="{FA1DA4F7-0BCD-4A05-98D9-FC6A5B4500F0}" dt="2022-06-03T14:21:14.344" v="81" actId="20577"/>
          <ac:spMkLst>
            <pc:docMk/>
            <pc:sldMk cId="1190807443" sldId="903"/>
            <ac:spMk id="54" creationId="{289EE97A-3D86-43AE-8F70-6FDB53522294}"/>
          </ac:spMkLst>
        </pc:spChg>
        <pc:graphicFrameChg chg="mod modGraphic">
          <ac:chgData name="Issam Toufik" userId="910a7b8e-d50d-42b5-8a90-c9aaeb763a91" providerId="ADAL" clId="{FA1DA4F7-0BCD-4A05-98D9-FC6A5B4500F0}" dt="2022-06-04T08:58:40.319" v="2004" actId="113"/>
          <ac:graphicFrameMkLst>
            <pc:docMk/>
            <pc:sldMk cId="1190807443" sldId="903"/>
            <ac:graphicFrameMk id="3" creationId="{D801B7A1-70B4-4E56-998B-4D389C485F66}"/>
          </ac:graphicFrameMkLst>
        </pc:graphicFrameChg>
        <pc:graphicFrameChg chg="add mod">
          <ac:chgData name="Issam Toufik" userId="910a7b8e-d50d-42b5-8a90-c9aaeb763a91" providerId="ADAL" clId="{FA1DA4F7-0BCD-4A05-98D9-FC6A5B4500F0}" dt="2022-06-03T14:24:00.249" v="159" actId="1038"/>
          <ac:graphicFrameMkLst>
            <pc:docMk/>
            <pc:sldMk cId="1190807443" sldId="903"/>
            <ac:graphicFrameMk id="15" creationId="{D5C2584B-6B4F-4C60-AF3F-32823695614E}"/>
          </ac:graphicFrameMkLst>
        </pc:graphicFrameChg>
        <pc:graphicFrameChg chg="del mod">
          <ac:chgData name="Issam Toufik" userId="910a7b8e-d50d-42b5-8a90-c9aaeb763a91" providerId="ADAL" clId="{FA1DA4F7-0BCD-4A05-98D9-FC6A5B4500F0}" dt="2022-06-03T14:23:50.922" v="110" actId="478"/>
          <ac:graphicFrameMkLst>
            <pc:docMk/>
            <pc:sldMk cId="1190807443" sldId="903"/>
            <ac:graphicFrameMk id="20" creationId="{D5C2584B-6B4F-4C60-AF3F-32823695614E}"/>
          </ac:graphicFrameMkLst>
        </pc:graphicFrameChg>
      </pc:sldChg>
      <pc:sldChg chg="modSp mod">
        <pc:chgData name="Issam Toufik" userId="910a7b8e-d50d-42b5-8a90-c9aaeb763a91" providerId="ADAL" clId="{FA1DA4F7-0BCD-4A05-98D9-FC6A5B4500F0}" dt="2022-06-04T09:01:35.241" v="2005" actId="20577"/>
        <pc:sldMkLst>
          <pc:docMk/>
          <pc:sldMk cId="3635160583" sldId="904"/>
        </pc:sldMkLst>
        <pc:spChg chg="mod">
          <ac:chgData name="Issam Toufik" userId="910a7b8e-d50d-42b5-8a90-c9aaeb763a91" providerId="ADAL" clId="{FA1DA4F7-0BCD-4A05-98D9-FC6A5B4500F0}" dt="2022-06-04T09:01:35.241" v="2005" actId="20577"/>
          <ac:spMkLst>
            <pc:docMk/>
            <pc:sldMk cId="3635160583" sldId="904"/>
            <ac:spMk id="10" creationId="{9B6452F4-4B70-4043-84D7-85E2645E3804}"/>
          </ac:spMkLst>
        </pc:spChg>
        <pc:spChg chg="mod">
          <ac:chgData name="Issam Toufik" userId="910a7b8e-d50d-42b5-8a90-c9aaeb763a91" providerId="ADAL" clId="{FA1DA4F7-0BCD-4A05-98D9-FC6A5B4500F0}" dt="2022-06-03T22:06:14.492" v="1142" actId="20577"/>
          <ac:spMkLst>
            <pc:docMk/>
            <pc:sldMk cId="3635160583" sldId="904"/>
            <ac:spMk id="7170" creationId="{3794A7AC-F975-4B82-9FCA-9C67ECE03726}"/>
          </ac:spMkLst>
        </pc:spChg>
      </pc:sldChg>
      <pc:sldChg chg="addSp modSp mod">
        <pc:chgData name="Issam Toufik" userId="910a7b8e-d50d-42b5-8a90-c9aaeb763a91" providerId="ADAL" clId="{FA1DA4F7-0BCD-4A05-98D9-FC6A5B4500F0}" dt="2022-06-03T21:46:42.163" v="900" actId="14100"/>
        <pc:sldMkLst>
          <pc:docMk/>
          <pc:sldMk cId="1547729043" sldId="910"/>
        </pc:sldMkLst>
        <pc:spChg chg="mod">
          <ac:chgData name="Issam Toufik" userId="910a7b8e-d50d-42b5-8a90-c9aaeb763a91" providerId="ADAL" clId="{FA1DA4F7-0BCD-4A05-98D9-FC6A5B4500F0}" dt="2022-06-03T21:46:15.400" v="896" actId="20577"/>
          <ac:spMkLst>
            <pc:docMk/>
            <pc:sldMk cId="1547729043" sldId="910"/>
            <ac:spMk id="7" creationId="{BA5C966F-0F5D-4795-A7D4-28495EA08930}"/>
          </ac:spMkLst>
        </pc:spChg>
        <pc:graphicFrameChg chg="modGraphic">
          <ac:chgData name="Issam Toufik" userId="910a7b8e-d50d-42b5-8a90-c9aaeb763a91" providerId="ADAL" clId="{FA1DA4F7-0BCD-4A05-98D9-FC6A5B4500F0}" dt="2022-06-03T21:45:59.940" v="894" actId="20577"/>
          <ac:graphicFrameMkLst>
            <pc:docMk/>
            <pc:sldMk cId="1547729043" sldId="910"/>
            <ac:graphicFrameMk id="6" creationId="{0B94C614-AC31-4B32-888B-69807045C9DF}"/>
          </ac:graphicFrameMkLst>
        </pc:graphicFrameChg>
        <pc:cxnChg chg="add mod">
          <ac:chgData name="Issam Toufik" userId="910a7b8e-d50d-42b5-8a90-c9aaeb763a91" providerId="ADAL" clId="{FA1DA4F7-0BCD-4A05-98D9-FC6A5B4500F0}" dt="2022-06-03T21:46:42.163" v="900" actId="14100"/>
          <ac:cxnSpMkLst>
            <pc:docMk/>
            <pc:sldMk cId="1547729043" sldId="910"/>
            <ac:cxnSpMk id="3" creationId="{A2755479-F21C-46F4-A328-D92708D9AD5E}"/>
          </ac:cxnSpMkLst>
        </pc:cxnChg>
      </pc:sldChg>
      <pc:sldChg chg="addSp delSp modSp mod">
        <pc:chgData name="Issam Toufik" userId="910a7b8e-d50d-42b5-8a90-c9aaeb763a91" providerId="ADAL" clId="{FA1DA4F7-0BCD-4A05-98D9-FC6A5B4500F0}" dt="2022-06-03T21:11:13.508" v="537"/>
        <pc:sldMkLst>
          <pc:docMk/>
          <pc:sldMk cId="1058135289" sldId="915"/>
        </pc:sldMkLst>
        <pc:graphicFrameChg chg="add del mod">
          <ac:chgData name="Issam Toufik" userId="910a7b8e-d50d-42b5-8a90-c9aaeb763a91" providerId="ADAL" clId="{FA1DA4F7-0BCD-4A05-98D9-FC6A5B4500F0}" dt="2022-06-03T21:08:27.666" v="448" actId="21"/>
          <ac:graphicFrameMkLst>
            <pc:docMk/>
            <pc:sldMk cId="1058135289" sldId="915"/>
            <ac:graphicFrameMk id="8" creationId="{F942CD68-0B13-4D77-A686-D3A57697E35D}"/>
          </ac:graphicFrameMkLst>
        </pc:graphicFrameChg>
        <pc:graphicFrameChg chg="add mod">
          <ac:chgData name="Issam Toufik" userId="910a7b8e-d50d-42b5-8a90-c9aaeb763a91" providerId="ADAL" clId="{FA1DA4F7-0BCD-4A05-98D9-FC6A5B4500F0}" dt="2022-06-03T21:11:13.508" v="537"/>
          <ac:graphicFrameMkLst>
            <pc:docMk/>
            <pc:sldMk cId="1058135289" sldId="915"/>
            <ac:graphicFrameMk id="9" creationId="{2C6FE2B6-9FF6-4EB1-BFD8-43CA3A6FD414}"/>
          </ac:graphicFrameMkLst>
        </pc:graphicFrameChg>
        <pc:graphicFrameChg chg="del mod">
          <ac:chgData name="Issam Toufik" userId="910a7b8e-d50d-42b5-8a90-c9aaeb763a91" providerId="ADAL" clId="{FA1DA4F7-0BCD-4A05-98D9-FC6A5B4500F0}" dt="2022-06-03T21:11:02.874" v="535" actId="478"/>
          <ac:graphicFrameMkLst>
            <pc:docMk/>
            <pc:sldMk cId="1058135289" sldId="915"/>
            <ac:graphicFrameMk id="11" creationId="{F942CD68-0B13-4D77-A686-D3A57697E35D}"/>
          </ac:graphicFrameMkLst>
        </pc:graphicFrameChg>
      </pc:sldChg>
      <pc:sldChg chg="addSp delSp modSp mod">
        <pc:chgData name="Issam Toufik" userId="910a7b8e-d50d-42b5-8a90-c9aaeb763a91" providerId="ADAL" clId="{FA1DA4F7-0BCD-4A05-98D9-FC6A5B4500F0}" dt="2022-06-03T21:31:30.367" v="855" actId="21"/>
        <pc:sldMkLst>
          <pc:docMk/>
          <pc:sldMk cId="396043029" sldId="917"/>
        </pc:sldMkLst>
        <pc:graphicFrameChg chg="del">
          <ac:chgData name="Issam Toufik" userId="910a7b8e-d50d-42b5-8a90-c9aaeb763a91" providerId="ADAL" clId="{FA1DA4F7-0BCD-4A05-98D9-FC6A5B4500F0}" dt="2022-06-03T21:29:08.676" v="831" actId="478"/>
          <ac:graphicFrameMkLst>
            <pc:docMk/>
            <pc:sldMk cId="396043029" sldId="917"/>
            <ac:graphicFrameMk id="4" creationId="{CE55E412-E775-4278-8F61-9F7632E2C5D3}"/>
          </ac:graphicFrameMkLst>
        </pc:graphicFrameChg>
        <pc:graphicFrameChg chg="add del mod">
          <ac:chgData name="Issam Toufik" userId="910a7b8e-d50d-42b5-8a90-c9aaeb763a91" providerId="ADAL" clId="{FA1DA4F7-0BCD-4A05-98D9-FC6A5B4500F0}" dt="2022-06-03T21:29:01.341" v="830" actId="21"/>
          <ac:graphicFrameMkLst>
            <pc:docMk/>
            <pc:sldMk cId="396043029" sldId="917"/>
            <ac:graphicFrameMk id="5" creationId="{CE55E412-E775-4278-8F61-9F7632E2C5D3}"/>
          </ac:graphicFrameMkLst>
        </pc:graphicFrameChg>
        <pc:graphicFrameChg chg="add mod">
          <ac:chgData name="Issam Toufik" userId="910a7b8e-d50d-42b5-8a90-c9aaeb763a91" providerId="ADAL" clId="{FA1DA4F7-0BCD-4A05-98D9-FC6A5B4500F0}" dt="2022-06-03T21:29:43.575" v="836" actId="14100"/>
          <ac:graphicFrameMkLst>
            <pc:docMk/>
            <pc:sldMk cId="396043029" sldId="917"/>
            <ac:graphicFrameMk id="6" creationId="{8C9EBB9C-EEE8-44F8-89CA-F2B6900B28F2}"/>
          </ac:graphicFrameMkLst>
        </pc:graphicFrameChg>
        <pc:graphicFrameChg chg="add del mod">
          <ac:chgData name="Issam Toufik" userId="910a7b8e-d50d-42b5-8a90-c9aaeb763a91" providerId="ADAL" clId="{FA1DA4F7-0BCD-4A05-98D9-FC6A5B4500F0}" dt="2022-06-03T21:30:39.438" v="846" actId="21"/>
          <ac:graphicFrameMkLst>
            <pc:docMk/>
            <pc:sldMk cId="396043029" sldId="917"/>
            <ac:graphicFrameMk id="7" creationId="{AA4AC9EE-8872-41FF-AA76-12DA548B02F1}"/>
          </ac:graphicFrameMkLst>
        </pc:graphicFrameChg>
        <pc:graphicFrameChg chg="add del mod">
          <ac:chgData name="Issam Toufik" userId="910a7b8e-d50d-42b5-8a90-c9aaeb763a91" providerId="ADAL" clId="{FA1DA4F7-0BCD-4A05-98D9-FC6A5B4500F0}" dt="2022-06-03T21:31:30.367" v="855" actId="21"/>
          <ac:graphicFrameMkLst>
            <pc:docMk/>
            <pc:sldMk cId="396043029" sldId="917"/>
            <ac:graphicFrameMk id="8" creationId="{80D21E37-93BB-458D-9640-7277E0B9E72E}"/>
          </ac:graphicFrameMkLst>
        </pc:graphicFrameChg>
      </pc:sldChg>
      <pc:sldChg chg="delSp modSp mod">
        <pc:chgData name="Issam Toufik" userId="910a7b8e-d50d-42b5-8a90-c9aaeb763a91" providerId="ADAL" clId="{FA1DA4F7-0BCD-4A05-98D9-FC6A5B4500F0}" dt="2022-06-02T13:50:54.286" v="46" actId="478"/>
        <pc:sldMkLst>
          <pc:docMk/>
          <pc:sldMk cId="4047862151" sldId="925"/>
        </pc:sldMkLst>
        <pc:spChg chg="del">
          <ac:chgData name="Issam Toufik" userId="910a7b8e-d50d-42b5-8a90-c9aaeb763a91" providerId="ADAL" clId="{FA1DA4F7-0BCD-4A05-98D9-FC6A5B4500F0}" dt="2022-06-02T13:50:52.558" v="45" actId="478"/>
          <ac:spMkLst>
            <pc:docMk/>
            <pc:sldMk cId="4047862151" sldId="925"/>
            <ac:spMk id="3" creationId="{6476CCFD-7B63-4D0B-AD22-2A4E63505173}"/>
          </ac:spMkLst>
        </pc:spChg>
        <pc:spChg chg="mod">
          <ac:chgData name="Issam Toufik" userId="910a7b8e-d50d-42b5-8a90-c9aaeb763a91" providerId="ADAL" clId="{FA1DA4F7-0BCD-4A05-98D9-FC6A5B4500F0}" dt="2022-06-02T13:50:49.631" v="44" actId="20577"/>
          <ac:spMkLst>
            <pc:docMk/>
            <pc:sldMk cId="4047862151" sldId="925"/>
            <ac:spMk id="4" creationId="{E8A6ADC6-C193-4AE0-AD29-B0F8F402AC4A}"/>
          </ac:spMkLst>
        </pc:spChg>
        <pc:picChg chg="del">
          <ac:chgData name="Issam Toufik" userId="910a7b8e-d50d-42b5-8a90-c9aaeb763a91" providerId="ADAL" clId="{FA1DA4F7-0BCD-4A05-98D9-FC6A5B4500F0}" dt="2022-06-02T13:50:54.286" v="46" actId="478"/>
          <ac:picMkLst>
            <pc:docMk/>
            <pc:sldMk cId="4047862151" sldId="925"/>
            <ac:picMk id="6" creationId="{BAF90B7D-A39A-4557-A1E7-7F2E68678A7D}"/>
          </ac:picMkLst>
        </pc:picChg>
      </pc:sldChg>
      <pc:sldChg chg="del">
        <pc:chgData name="Issam Toufik" userId="910a7b8e-d50d-42b5-8a90-c9aaeb763a91" providerId="ADAL" clId="{FA1DA4F7-0BCD-4A05-98D9-FC6A5B4500F0}" dt="2022-06-02T13:50:59.162" v="47" actId="47"/>
        <pc:sldMkLst>
          <pc:docMk/>
          <pc:sldMk cId="145996142" sldId="926"/>
        </pc:sldMkLst>
      </pc:sldChg>
      <pc:sldChg chg="addSp delSp modSp mod">
        <pc:chgData name="Issam Toufik" userId="910a7b8e-d50d-42b5-8a90-c9aaeb763a91" providerId="ADAL" clId="{FA1DA4F7-0BCD-4A05-98D9-FC6A5B4500F0}" dt="2022-06-03T21:01:55.446" v="243" actId="1036"/>
        <pc:sldMkLst>
          <pc:docMk/>
          <pc:sldMk cId="1095153047" sldId="927"/>
        </pc:sldMkLst>
        <pc:spChg chg="add mod">
          <ac:chgData name="Issam Toufik" userId="910a7b8e-d50d-42b5-8a90-c9aaeb763a91" providerId="ADAL" clId="{FA1DA4F7-0BCD-4A05-98D9-FC6A5B4500F0}" dt="2022-06-03T21:01:55.446" v="243" actId="1036"/>
          <ac:spMkLst>
            <pc:docMk/>
            <pc:sldMk cId="1095153047" sldId="927"/>
            <ac:spMk id="5" creationId="{4E02AC59-09AA-423D-816B-0545E32716CF}"/>
          </ac:spMkLst>
        </pc:spChg>
        <pc:graphicFrameChg chg="add mod">
          <ac:chgData name="Issam Toufik" userId="910a7b8e-d50d-42b5-8a90-c9aaeb763a91" providerId="ADAL" clId="{FA1DA4F7-0BCD-4A05-98D9-FC6A5B4500F0}" dt="2022-06-03T21:01:39.212" v="233" actId="1076"/>
          <ac:graphicFrameMkLst>
            <pc:docMk/>
            <pc:sldMk cId="1095153047" sldId="927"/>
            <ac:graphicFrameMk id="4" creationId="{AF51E184-7F98-454D-BA06-6FBE37DA9A5F}"/>
          </ac:graphicFrameMkLst>
        </pc:graphicFrameChg>
        <pc:graphicFrameChg chg="del">
          <ac:chgData name="Issam Toufik" userId="910a7b8e-d50d-42b5-8a90-c9aaeb763a91" providerId="ADAL" clId="{FA1DA4F7-0BCD-4A05-98D9-FC6A5B4500F0}" dt="2022-06-03T20:59:40.711" v="203" actId="478"/>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FA1DA4F7-0BCD-4A05-98D9-FC6A5B4500F0}" dt="2022-06-03T21:11:59.358" v="546" actId="21"/>
        <pc:sldMkLst>
          <pc:docMk/>
          <pc:sldMk cId="1861913278" sldId="929"/>
        </pc:sldMkLst>
        <pc:graphicFrameChg chg="add del mod">
          <ac:chgData name="Issam Toufik" userId="910a7b8e-d50d-42b5-8a90-c9aaeb763a91" providerId="ADAL" clId="{FA1DA4F7-0BCD-4A05-98D9-FC6A5B4500F0}" dt="2022-06-03T21:05:18.767" v="292" actId="478"/>
          <ac:graphicFrameMkLst>
            <pc:docMk/>
            <pc:sldMk cId="1861913278" sldId="929"/>
            <ac:graphicFrameMk id="6" creationId="{E49F2562-71B8-40E7-B4D8-C4DEBE4F0A50}"/>
          </ac:graphicFrameMkLst>
        </pc:graphicFrameChg>
        <pc:graphicFrameChg chg="add mod">
          <ac:chgData name="Issam Toufik" userId="910a7b8e-d50d-42b5-8a90-c9aaeb763a91" providerId="ADAL" clId="{FA1DA4F7-0BCD-4A05-98D9-FC6A5B4500F0}" dt="2022-06-03T21:03:30.267" v="248"/>
          <ac:graphicFrameMkLst>
            <pc:docMk/>
            <pc:sldMk cId="1861913278" sldId="929"/>
            <ac:graphicFrameMk id="7" creationId="{E49F2562-71B8-40E7-B4D8-C4DEBE4F0A50}"/>
          </ac:graphicFrameMkLst>
        </pc:graphicFrameChg>
        <pc:graphicFrameChg chg="add mod">
          <ac:chgData name="Issam Toufik" userId="910a7b8e-d50d-42b5-8a90-c9aaeb763a91" providerId="ADAL" clId="{FA1DA4F7-0BCD-4A05-98D9-FC6A5B4500F0}" dt="2022-06-03T21:07:57.235" v="443" actId="14100"/>
          <ac:graphicFrameMkLst>
            <pc:docMk/>
            <pc:sldMk cId="1861913278" sldId="929"/>
            <ac:graphicFrameMk id="8" creationId="{E49F2562-71B8-40E7-B4D8-C4DEBE4F0A50}"/>
          </ac:graphicFrameMkLst>
        </pc:graphicFrameChg>
        <pc:graphicFrameChg chg="add del mod">
          <ac:chgData name="Issam Toufik" userId="910a7b8e-d50d-42b5-8a90-c9aaeb763a91" providerId="ADAL" clId="{FA1DA4F7-0BCD-4A05-98D9-FC6A5B4500F0}" dt="2022-06-03T21:08:00.074" v="444" actId="478"/>
          <ac:graphicFrameMkLst>
            <pc:docMk/>
            <pc:sldMk cId="1861913278" sldId="929"/>
            <ac:graphicFrameMk id="9" creationId="{A48B364F-DE7B-4BA2-9E09-CD254D83FF4F}"/>
          </ac:graphicFrameMkLst>
        </pc:graphicFrameChg>
        <pc:graphicFrameChg chg="add del mod">
          <ac:chgData name="Issam Toufik" userId="910a7b8e-d50d-42b5-8a90-c9aaeb763a91" providerId="ADAL" clId="{FA1DA4F7-0BCD-4A05-98D9-FC6A5B4500F0}" dt="2022-06-03T21:11:59.358" v="546" actId="21"/>
          <ac:graphicFrameMkLst>
            <pc:docMk/>
            <pc:sldMk cId="1861913278" sldId="929"/>
            <ac:graphicFrameMk id="10" creationId="{7F66B777-C21B-42B3-9D2D-824108C7629D}"/>
          </ac:graphicFrameMkLst>
        </pc:graphicFrameChg>
      </pc:sldChg>
      <pc:sldChg chg="addSp delSp modSp mod">
        <pc:chgData name="Issam Toufik" userId="910a7b8e-d50d-42b5-8a90-c9aaeb763a91" providerId="ADAL" clId="{FA1DA4F7-0BCD-4A05-98D9-FC6A5B4500F0}" dt="2022-06-03T21:35:57.934" v="893" actId="27918"/>
        <pc:sldMkLst>
          <pc:docMk/>
          <pc:sldMk cId="779374631" sldId="931"/>
        </pc:sldMkLst>
        <pc:graphicFrameChg chg="add mod">
          <ac:chgData name="Issam Toufik" userId="910a7b8e-d50d-42b5-8a90-c9aaeb763a91" providerId="ADAL" clId="{FA1DA4F7-0BCD-4A05-98D9-FC6A5B4500F0}" dt="2022-06-03T21:30:23.551" v="840"/>
          <ac:graphicFrameMkLst>
            <pc:docMk/>
            <pc:sldMk cId="779374631" sldId="931"/>
            <ac:graphicFrameMk id="4" creationId="{AA4AC9EE-8872-41FF-AA76-12DA548B02F1}"/>
          </ac:graphicFrameMkLst>
        </pc:graphicFrameChg>
        <pc:graphicFrameChg chg="add mod">
          <ac:chgData name="Issam Toufik" userId="910a7b8e-d50d-42b5-8a90-c9aaeb763a91" providerId="ADAL" clId="{FA1DA4F7-0BCD-4A05-98D9-FC6A5B4500F0}" dt="2022-06-03T21:35:29.729" v="881" actId="207"/>
          <ac:graphicFrameMkLst>
            <pc:docMk/>
            <pc:sldMk cId="779374631" sldId="931"/>
            <ac:graphicFrameMk id="5" creationId="{EF12EDD1-730F-465A-93AB-2314EF9C7662}"/>
          </ac:graphicFrameMkLst>
        </pc:graphicFrameChg>
        <pc:graphicFrameChg chg="add del">
          <ac:chgData name="Issam Toufik" userId="910a7b8e-d50d-42b5-8a90-c9aaeb763a91" providerId="ADAL" clId="{FA1DA4F7-0BCD-4A05-98D9-FC6A5B4500F0}" dt="2022-06-03T21:30:49.027" v="847" actId="478"/>
          <ac:graphicFrameMkLst>
            <pc:docMk/>
            <pc:sldMk cId="779374631" sldId="931"/>
            <ac:graphicFrameMk id="6" creationId="{AA4AC9EE-8872-41FF-AA76-12DA548B02F1}"/>
          </ac:graphicFrameMkLst>
        </pc:graphicFrameChg>
      </pc:sldChg>
      <pc:sldChg chg="addSp delSp modSp mod">
        <pc:chgData name="Issam Toufik" userId="910a7b8e-d50d-42b5-8a90-c9aaeb763a91" providerId="ADAL" clId="{FA1DA4F7-0BCD-4A05-98D9-FC6A5B4500F0}" dt="2022-06-03T21:31:41.256" v="859"/>
        <pc:sldMkLst>
          <pc:docMk/>
          <pc:sldMk cId="2407511947" sldId="932"/>
        </pc:sldMkLst>
        <pc:graphicFrameChg chg="del">
          <ac:chgData name="Issam Toufik" userId="910a7b8e-d50d-42b5-8a90-c9aaeb763a91" providerId="ADAL" clId="{FA1DA4F7-0BCD-4A05-98D9-FC6A5B4500F0}" dt="2022-06-03T21:31:36.273" v="856" actId="478"/>
          <ac:graphicFrameMkLst>
            <pc:docMk/>
            <pc:sldMk cId="2407511947" sldId="932"/>
            <ac:graphicFrameMk id="4" creationId="{80D21E37-93BB-458D-9640-7277E0B9E72E}"/>
          </ac:graphicFrameMkLst>
        </pc:graphicFrameChg>
        <pc:graphicFrameChg chg="add mod">
          <ac:chgData name="Issam Toufik" userId="910a7b8e-d50d-42b5-8a90-c9aaeb763a91" providerId="ADAL" clId="{FA1DA4F7-0BCD-4A05-98D9-FC6A5B4500F0}" dt="2022-06-03T21:31:41.256" v="859"/>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FA1DA4F7-0BCD-4A05-98D9-FC6A5B4500F0}" dt="2022-06-03T21:33:13.614" v="867" actId="20577"/>
        <pc:sldMkLst>
          <pc:docMk/>
          <pc:sldMk cId="3755902826" sldId="961"/>
        </pc:sldMkLst>
        <pc:spChg chg="mod">
          <ac:chgData name="Issam Toufik" userId="910a7b8e-d50d-42b5-8a90-c9aaeb763a91" providerId="ADAL" clId="{FA1DA4F7-0BCD-4A05-98D9-FC6A5B4500F0}" dt="2022-06-03T21:32:44.443" v="866" actId="20577"/>
          <ac:spMkLst>
            <pc:docMk/>
            <pc:sldMk cId="3755902826" sldId="961"/>
            <ac:spMk id="2" creationId="{8B979BE4-0D0E-4BB0-BC15-2E07CB8BC9AB}"/>
          </ac:spMkLst>
        </pc:spChg>
        <pc:graphicFrameChg chg="add mod">
          <ac:chgData name="Issam Toufik" userId="910a7b8e-d50d-42b5-8a90-c9aaeb763a91" providerId="ADAL" clId="{FA1DA4F7-0BCD-4A05-98D9-FC6A5B4500F0}" dt="2022-06-03T21:33:13.614" v="867" actId="20577"/>
          <ac:graphicFrameMkLst>
            <pc:docMk/>
            <pc:sldMk cId="3755902826" sldId="961"/>
            <ac:graphicFrameMk id="4" creationId="{3C0C1278-C59B-4EB6-84C3-40DAA8C9D434}"/>
          </ac:graphicFrameMkLst>
        </pc:graphicFrameChg>
        <pc:graphicFrameChg chg="del">
          <ac:chgData name="Issam Toufik" userId="910a7b8e-d50d-42b5-8a90-c9aaeb763a91" providerId="ADAL" clId="{FA1DA4F7-0BCD-4A05-98D9-FC6A5B4500F0}" dt="2022-06-03T21:15:23.919" v="672" actId="478"/>
          <ac:graphicFrameMkLst>
            <pc:docMk/>
            <pc:sldMk cId="3755902826" sldId="961"/>
            <ac:graphicFrameMk id="5" creationId="{3C0C1278-C59B-4EB6-84C3-40DAA8C9D434}"/>
          </ac:graphicFrameMkLst>
        </pc:graphicFrameChg>
        <pc:graphicFrameChg chg="add del mod">
          <ac:chgData name="Issam Toufik" userId="910a7b8e-d50d-42b5-8a90-c9aaeb763a91" providerId="ADAL" clId="{FA1DA4F7-0BCD-4A05-98D9-FC6A5B4500F0}" dt="2022-06-03T21:16:37.419" v="697" actId="21"/>
          <ac:graphicFrameMkLst>
            <pc:docMk/>
            <pc:sldMk cId="3755902826" sldId="961"/>
            <ac:graphicFrameMk id="6" creationId="{47F2EF97-D3AB-4C02-8384-45C7EF58265A}"/>
          </ac:graphicFrameMkLst>
        </pc:graphicFrameChg>
        <pc:graphicFrameChg chg="add del mod">
          <ac:chgData name="Issam Toufik" userId="910a7b8e-d50d-42b5-8a90-c9aaeb763a91" providerId="ADAL" clId="{FA1DA4F7-0BCD-4A05-98D9-FC6A5B4500F0}" dt="2022-06-03T21:26:37.989" v="799" actId="21"/>
          <ac:graphicFrameMkLst>
            <pc:docMk/>
            <pc:sldMk cId="3755902826" sldId="961"/>
            <ac:graphicFrameMk id="7" creationId="{FBA87C1A-EFFC-45C5-AF35-4F5B023944B6}"/>
          </ac:graphicFrameMkLst>
        </pc:graphicFrameChg>
      </pc:sldChg>
      <pc:sldChg chg="addSp delSp modSp mod">
        <pc:chgData name="Issam Toufik" userId="910a7b8e-d50d-42b5-8a90-c9aaeb763a91" providerId="ADAL" clId="{FA1DA4F7-0BCD-4A05-98D9-FC6A5B4500F0}" dt="2022-06-03T21:32:23.006" v="863" actId="20577"/>
        <pc:sldMkLst>
          <pc:docMk/>
          <pc:sldMk cId="2346672909" sldId="962"/>
        </pc:sldMkLst>
        <pc:spChg chg="mod">
          <ac:chgData name="Issam Toufik" userId="910a7b8e-d50d-42b5-8a90-c9aaeb763a91" providerId="ADAL" clId="{FA1DA4F7-0BCD-4A05-98D9-FC6A5B4500F0}" dt="2022-06-03T21:32:23.006" v="863" actId="20577"/>
          <ac:spMkLst>
            <pc:docMk/>
            <pc:sldMk cId="2346672909" sldId="962"/>
            <ac:spMk id="2" creationId="{8B979BE4-0D0E-4BB0-BC15-2E07CB8BC9AB}"/>
          </ac:spMkLst>
        </pc:spChg>
        <pc:graphicFrameChg chg="add mod">
          <ac:chgData name="Issam Toufik" userId="910a7b8e-d50d-42b5-8a90-c9aaeb763a91" providerId="ADAL" clId="{FA1DA4F7-0BCD-4A05-98D9-FC6A5B4500F0}" dt="2022-06-03T21:32:19.547" v="862" actId="20577"/>
          <ac:graphicFrameMkLst>
            <pc:docMk/>
            <pc:sldMk cId="2346672909" sldId="962"/>
            <ac:graphicFrameMk id="4" creationId="{EAD63818-3D3F-4459-B47C-B5E42F80FBFB}"/>
          </ac:graphicFrameMkLst>
        </pc:graphicFrameChg>
        <pc:graphicFrameChg chg="del mod">
          <ac:chgData name="Issam Toufik" userId="910a7b8e-d50d-42b5-8a90-c9aaeb763a91" providerId="ADAL" clId="{FA1DA4F7-0BCD-4A05-98D9-FC6A5B4500F0}" dt="2022-06-03T21:25:10.887" v="78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FA1DA4F7-0BCD-4A05-98D9-FC6A5B4500F0}" dt="2022-06-03T21:32:13.923" v="861" actId="20577"/>
        <pc:sldMkLst>
          <pc:docMk/>
          <pc:sldMk cId="3242984773" sldId="963"/>
        </pc:sldMkLst>
        <pc:spChg chg="mod">
          <ac:chgData name="Issam Toufik" userId="910a7b8e-d50d-42b5-8a90-c9aaeb763a91" providerId="ADAL" clId="{FA1DA4F7-0BCD-4A05-98D9-FC6A5B4500F0}" dt="2022-06-03T21:32:08.835" v="860" actId="20577"/>
          <ac:spMkLst>
            <pc:docMk/>
            <pc:sldMk cId="3242984773" sldId="963"/>
            <ac:spMk id="2" creationId="{8B979BE4-0D0E-4BB0-BC15-2E07CB8BC9AB}"/>
          </ac:spMkLst>
        </pc:spChg>
        <pc:graphicFrameChg chg="del mod">
          <ac:chgData name="Issam Toufik" userId="910a7b8e-d50d-42b5-8a90-c9aaeb763a91" providerId="ADAL" clId="{FA1DA4F7-0BCD-4A05-98D9-FC6A5B4500F0}" dt="2022-06-03T21:28:17.432" v="821" actId="478"/>
          <ac:graphicFrameMkLst>
            <pc:docMk/>
            <pc:sldMk cId="3242984773" sldId="963"/>
            <ac:graphicFrameMk id="4" creationId="{BBB56E96-0CA2-4E05-95AE-62D0B1759AF4}"/>
          </ac:graphicFrameMkLst>
        </pc:graphicFrameChg>
        <pc:graphicFrameChg chg="add del mod">
          <ac:chgData name="Issam Toufik" userId="910a7b8e-d50d-42b5-8a90-c9aaeb763a91" providerId="ADAL" clId="{FA1DA4F7-0BCD-4A05-98D9-FC6A5B4500F0}" dt="2022-06-03T21:26:26.140" v="794" actId="21"/>
          <ac:graphicFrameMkLst>
            <pc:docMk/>
            <pc:sldMk cId="3242984773" sldId="963"/>
            <ac:graphicFrameMk id="5" creationId="{BBB56E96-0CA2-4E05-95AE-62D0B1759AF4}"/>
          </ac:graphicFrameMkLst>
        </pc:graphicFrameChg>
        <pc:graphicFrameChg chg="add mod">
          <ac:chgData name="Issam Toufik" userId="910a7b8e-d50d-42b5-8a90-c9aaeb763a91" providerId="ADAL" clId="{FA1DA4F7-0BCD-4A05-98D9-FC6A5B4500F0}" dt="2022-06-03T21:32:13.923" v="861" actId="20577"/>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FA1DA4F7-0BCD-4A05-98D9-FC6A5B4500F0}" dt="2022-06-03T21:32:32.155" v="865" actId="20577"/>
        <pc:sldMkLst>
          <pc:docMk/>
          <pc:sldMk cId="1191166300" sldId="964"/>
        </pc:sldMkLst>
        <pc:spChg chg="mod">
          <ac:chgData name="Issam Toufik" userId="910a7b8e-d50d-42b5-8a90-c9aaeb763a91" providerId="ADAL" clId="{FA1DA4F7-0BCD-4A05-98D9-FC6A5B4500F0}" dt="2022-06-03T21:32:28.065" v="864" actId="20577"/>
          <ac:spMkLst>
            <pc:docMk/>
            <pc:sldMk cId="1191166300" sldId="964"/>
            <ac:spMk id="2" creationId="{8B979BE4-0D0E-4BB0-BC15-2E07CB8BC9AB}"/>
          </ac:spMkLst>
        </pc:spChg>
        <pc:graphicFrameChg chg="add mod">
          <ac:chgData name="Issam Toufik" userId="910a7b8e-d50d-42b5-8a90-c9aaeb763a91" providerId="ADAL" clId="{FA1DA4F7-0BCD-4A05-98D9-FC6A5B4500F0}" dt="2022-06-03T21:16:08.979" v="691"/>
          <ac:graphicFrameMkLst>
            <pc:docMk/>
            <pc:sldMk cId="1191166300" sldId="964"/>
            <ac:graphicFrameMk id="4" creationId="{47F2EF97-D3AB-4C02-8384-45C7EF58265A}"/>
          </ac:graphicFrameMkLst>
        </pc:graphicFrameChg>
        <pc:graphicFrameChg chg="del mod">
          <ac:chgData name="Issam Toufik" userId="910a7b8e-d50d-42b5-8a90-c9aaeb763a91" providerId="ADAL" clId="{FA1DA4F7-0BCD-4A05-98D9-FC6A5B4500F0}" dt="2022-06-03T21:17:53.429" v="754" actId="478"/>
          <ac:graphicFrameMkLst>
            <pc:docMk/>
            <pc:sldMk cId="1191166300" sldId="964"/>
            <ac:graphicFrameMk id="5" creationId="{47F2EF97-D3AB-4C02-8384-45C7EF58265A}"/>
          </ac:graphicFrameMkLst>
        </pc:graphicFrameChg>
        <pc:graphicFrameChg chg="add mod">
          <ac:chgData name="Issam Toufik" userId="910a7b8e-d50d-42b5-8a90-c9aaeb763a91" providerId="ADAL" clId="{FA1DA4F7-0BCD-4A05-98D9-FC6A5B4500F0}" dt="2022-06-03T21:32:32.155" v="865" actId="20577"/>
          <ac:graphicFrameMkLst>
            <pc:docMk/>
            <pc:sldMk cId="1191166300" sldId="964"/>
            <ac:graphicFrameMk id="6" creationId="{C75AA21A-B498-436D-A32D-648C6528F8CA}"/>
          </ac:graphicFrameMkLst>
        </pc:graphicFrameChg>
        <pc:graphicFrameChg chg="add del mod">
          <ac:chgData name="Issam Toufik" userId="910a7b8e-d50d-42b5-8a90-c9aaeb763a91" providerId="ADAL" clId="{FA1DA4F7-0BCD-4A05-98D9-FC6A5B4500F0}" dt="2022-06-03T21:19:30.938" v="767" actId="21"/>
          <ac:graphicFrameMkLst>
            <pc:docMk/>
            <pc:sldMk cId="1191166300" sldId="964"/>
            <ac:graphicFrameMk id="7" creationId="{F1B4023B-8479-4372-A903-BBC90C5F1199}"/>
          </ac:graphicFrameMkLst>
        </pc:graphicFrameChg>
      </pc:sldChg>
      <pc:sldChg chg="addSp delSp modSp mod">
        <pc:chgData name="Issam Toufik" userId="910a7b8e-d50d-42b5-8a90-c9aaeb763a91" providerId="ADAL" clId="{FA1DA4F7-0BCD-4A05-98D9-FC6A5B4500F0}" dt="2022-06-28T09:26:02.810" v="2042" actId="478"/>
        <pc:sldMkLst>
          <pc:docMk/>
          <pc:sldMk cId="1235364315" sldId="966"/>
        </pc:sldMkLst>
        <pc:spChg chg="del">
          <ac:chgData name="Issam Toufik" userId="910a7b8e-d50d-42b5-8a90-c9aaeb763a91" providerId="ADAL" clId="{FA1DA4F7-0BCD-4A05-98D9-FC6A5B4500F0}" dt="2022-06-28T09:26:02.810" v="2042" actId="478"/>
          <ac:spMkLst>
            <pc:docMk/>
            <pc:sldMk cId="1235364315" sldId="966"/>
            <ac:spMk id="2" creationId="{C8EE3193-6C38-4BA6-BDD2-9FA39D8D4CD8}"/>
          </ac:spMkLst>
        </pc:spChg>
        <pc:spChg chg="add mod">
          <ac:chgData name="Issam Toufik" userId="910a7b8e-d50d-42b5-8a90-c9aaeb763a91" providerId="ADAL" clId="{FA1DA4F7-0BCD-4A05-98D9-FC6A5B4500F0}" dt="2022-06-28T09:26:02.810" v="2042" actId="478"/>
          <ac:spMkLst>
            <pc:docMk/>
            <pc:sldMk cId="1235364315" sldId="966"/>
            <ac:spMk id="3" creationId="{E615D784-AEBC-4C44-AFB1-F4DB16E8FA1F}"/>
          </ac:spMkLst>
        </pc:spChg>
        <pc:spChg chg="del">
          <ac:chgData name="Issam Toufik" userId="910a7b8e-d50d-42b5-8a90-c9aaeb763a91" providerId="ADAL" clId="{FA1DA4F7-0BCD-4A05-98D9-FC6A5B4500F0}" dt="2022-06-02T13:51:03.022" v="48" actId="478"/>
          <ac:spMkLst>
            <pc:docMk/>
            <pc:sldMk cId="1235364315" sldId="966"/>
            <ac:spMk id="164" creationId="{65719CEF-5D19-4AEA-BEB4-38E1B3BC3F08}"/>
          </ac:spMkLst>
        </pc:spChg>
        <pc:spChg chg="del">
          <ac:chgData name="Issam Toufik" userId="910a7b8e-d50d-42b5-8a90-c9aaeb763a91" providerId="ADAL" clId="{FA1DA4F7-0BCD-4A05-98D9-FC6A5B4500F0}" dt="2022-06-02T13:51:04.632" v="49" actId="478"/>
          <ac:spMkLst>
            <pc:docMk/>
            <pc:sldMk cId="1235364315" sldId="966"/>
            <ac:spMk id="169" creationId="{17C5DADE-661B-4808-975E-8984FA62D5D9}"/>
          </ac:spMkLst>
        </pc:spChg>
      </pc:sldChg>
      <pc:sldChg chg="addSp delSp modSp mod">
        <pc:chgData name="Issam Toufik" userId="910a7b8e-d50d-42b5-8a90-c9aaeb763a91" providerId="ADAL" clId="{FA1DA4F7-0BCD-4A05-98D9-FC6A5B4500F0}" dt="2022-06-03T21:12:14.927" v="552" actId="21"/>
        <pc:sldMkLst>
          <pc:docMk/>
          <pc:sldMk cId="1226873881" sldId="973"/>
        </pc:sldMkLst>
        <pc:graphicFrameChg chg="del mod">
          <ac:chgData name="Issam Toufik" userId="910a7b8e-d50d-42b5-8a90-c9aaeb763a91" providerId="ADAL" clId="{FA1DA4F7-0BCD-4A05-98D9-FC6A5B4500F0}" dt="2022-06-03T21:07:13.552" v="355" actId="478"/>
          <ac:graphicFrameMkLst>
            <pc:docMk/>
            <pc:sldMk cId="1226873881" sldId="973"/>
            <ac:graphicFrameMk id="8" creationId="{800F9579-37B0-4A83-BC55-5C23AD57116E}"/>
          </ac:graphicFrameMkLst>
        </pc:graphicFrameChg>
        <pc:graphicFrameChg chg="add mod">
          <ac:chgData name="Issam Toufik" userId="910a7b8e-d50d-42b5-8a90-c9aaeb763a91" providerId="ADAL" clId="{FA1DA4F7-0BCD-4A05-98D9-FC6A5B4500F0}" dt="2022-06-03T21:07:27.809" v="412" actId="1035"/>
          <ac:graphicFrameMkLst>
            <pc:docMk/>
            <pc:sldMk cId="1226873881" sldId="973"/>
            <ac:graphicFrameMk id="9" creationId="{800F9579-37B0-4A83-BC55-5C23AD57116E}"/>
          </ac:graphicFrameMkLst>
        </pc:graphicFrameChg>
        <pc:graphicFrameChg chg="add del mod">
          <ac:chgData name="Issam Toufik" userId="910a7b8e-d50d-42b5-8a90-c9aaeb763a91" providerId="ADAL" clId="{FA1DA4F7-0BCD-4A05-98D9-FC6A5B4500F0}" dt="2022-06-03T21:08:41.456" v="453" actId="21"/>
          <ac:graphicFrameMkLst>
            <pc:docMk/>
            <pc:sldMk cId="1226873881" sldId="973"/>
            <ac:graphicFrameMk id="11" creationId="{107D9121-BB03-4417-8688-FBBEE2A1E3E8}"/>
          </ac:graphicFrameMkLst>
        </pc:graphicFrameChg>
        <pc:graphicFrameChg chg="add del mod">
          <ac:chgData name="Issam Toufik" userId="910a7b8e-d50d-42b5-8a90-c9aaeb763a91" providerId="ADAL" clId="{FA1DA4F7-0BCD-4A05-98D9-FC6A5B4500F0}" dt="2022-06-03T21:12:14.927" v="552" actId="21"/>
          <ac:graphicFrameMkLst>
            <pc:docMk/>
            <pc:sldMk cId="1226873881" sldId="973"/>
            <ac:graphicFrameMk id="12" creationId="{33809243-67A9-4C7E-9112-9175558E23F2}"/>
          </ac:graphicFrameMkLst>
        </pc:graphicFrameChg>
      </pc:sldChg>
      <pc:sldChg chg="addSp delSp modSp mod">
        <pc:chgData name="Issam Toufik" userId="910a7b8e-d50d-42b5-8a90-c9aaeb763a91" providerId="ADAL" clId="{FA1DA4F7-0BCD-4A05-98D9-FC6A5B4500F0}" dt="2022-06-03T21:14:19.665" v="630"/>
        <pc:sldMkLst>
          <pc:docMk/>
          <pc:sldMk cId="2806566441" sldId="974"/>
        </pc:sldMkLst>
        <pc:graphicFrameChg chg="add mod">
          <ac:chgData name="Issam Toufik" userId="910a7b8e-d50d-42b5-8a90-c9aaeb763a91" providerId="ADAL" clId="{FA1DA4F7-0BCD-4A05-98D9-FC6A5B4500F0}" dt="2022-06-03T21:14:19.665" v="630"/>
          <ac:graphicFrameMkLst>
            <pc:docMk/>
            <pc:sldMk cId="2806566441" sldId="974"/>
            <ac:graphicFrameMk id="8" creationId="{6A086643-F00E-4C40-A201-EE002C982A42}"/>
          </ac:graphicFrameMkLst>
        </pc:graphicFrameChg>
        <pc:graphicFrameChg chg="del mod">
          <ac:chgData name="Issam Toufik" userId="910a7b8e-d50d-42b5-8a90-c9aaeb763a91" providerId="ADAL" clId="{FA1DA4F7-0BCD-4A05-98D9-FC6A5B4500F0}" dt="2022-06-03T21:14:16.503" v="629" actId="478"/>
          <ac:graphicFrameMkLst>
            <pc:docMk/>
            <pc:sldMk cId="2806566441" sldId="974"/>
            <ac:graphicFrameMk id="10" creationId="{7F66B777-C21B-42B3-9D2D-824108C7629D}"/>
          </ac:graphicFrameMkLst>
        </pc:graphicFrameChg>
      </pc:sldChg>
      <pc:sldChg chg="addSp delSp modSp mod">
        <pc:chgData name="Issam Toufik" userId="910a7b8e-d50d-42b5-8a90-c9aaeb763a91" providerId="ADAL" clId="{FA1DA4F7-0BCD-4A05-98D9-FC6A5B4500F0}" dt="2022-06-04T09:09:42.950" v="2041" actId="20577"/>
        <pc:sldMkLst>
          <pc:docMk/>
          <pc:sldMk cId="4183504760" sldId="975"/>
        </pc:sldMkLst>
        <pc:spChg chg="add mod">
          <ac:chgData name="Issam Toufik" userId="910a7b8e-d50d-42b5-8a90-c9aaeb763a91" providerId="ADAL" clId="{FA1DA4F7-0BCD-4A05-98D9-FC6A5B4500F0}" dt="2022-06-04T09:09:42.950" v="2041" actId="20577"/>
          <ac:spMkLst>
            <pc:docMk/>
            <pc:sldMk cId="4183504760" sldId="975"/>
            <ac:spMk id="4" creationId="{01C35609-F20A-44C2-821C-59570A0BBC4E}"/>
          </ac:spMkLst>
        </pc:spChg>
        <pc:spChg chg="del mod">
          <ac:chgData name="Issam Toufik" userId="910a7b8e-d50d-42b5-8a90-c9aaeb763a91" providerId="ADAL" clId="{FA1DA4F7-0BCD-4A05-98D9-FC6A5B4500F0}" dt="2022-06-03T21:49:48.944" v="943"/>
          <ac:spMkLst>
            <pc:docMk/>
            <pc:sldMk cId="4183504760" sldId="975"/>
            <ac:spMk id="10" creationId="{9B6452F4-4B70-4043-84D7-85E2645E3804}"/>
          </ac:spMkLst>
        </pc:spChg>
        <pc:spChg chg="mod">
          <ac:chgData name="Issam Toufik" userId="910a7b8e-d50d-42b5-8a90-c9aaeb763a91" providerId="ADAL" clId="{FA1DA4F7-0BCD-4A05-98D9-FC6A5B4500F0}" dt="2022-06-04T08:45:01.977" v="1789" actId="20577"/>
          <ac:spMkLst>
            <pc:docMk/>
            <pc:sldMk cId="4183504760" sldId="975"/>
            <ac:spMk id="7170" creationId="{3794A7AC-F975-4B82-9FCA-9C67ECE03726}"/>
          </ac:spMkLst>
        </pc:spChg>
      </pc:sldChg>
      <pc:sldChg chg="del">
        <pc:chgData name="Issam Toufik" userId="910a7b8e-d50d-42b5-8a90-c9aaeb763a91" providerId="ADAL" clId="{FA1DA4F7-0BCD-4A05-98D9-FC6A5B4500F0}" dt="2022-06-03T21:50:32.774" v="944" actId="47"/>
        <pc:sldMkLst>
          <pc:docMk/>
          <pc:sldMk cId="3090262089" sldId="977"/>
        </pc:sldMkLst>
      </pc:sldChg>
      <pc:sldChg chg="del">
        <pc:chgData name="Issam Toufik" userId="910a7b8e-d50d-42b5-8a90-c9aaeb763a91" providerId="ADAL" clId="{FA1DA4F7-0BCD-4A05-98D9-FC6A5B4500F0}" dt="2022-06-03T21:50:32.774" v="944" actId="47"/>
        <pc:sldMkLst>
          <pc:docMk/>
          <pc:sldMk cId="1131620192" sldId="982"/>
        </pc:sldMkLst>
      </pc:sldChg>
      <pc:sldChg chg="del">
        <pc:chgData name="Issam Toufik" userId="910a7b8e-d50d-42b5-8a90-c9aaeb763a91" providerId="ADAL" clId="{FA1DA4F7-0BCD-4A05-98D9-FC6A5B4500F0}" dt="2022-06-03T21:50:32.774" v="944" actId="47"/>
        <pc:sldMkLst>
          <pc:docMk/>
          <pc:sldMk cId="4255948731" sldId="983"/>
        </pc:sldMkLst>
      </pc:sldChg>
      <pc:sldChg chg="del">
        <pc:chgData name="Issam Toufik" userId="910a7b8e-d50d-42b5-8a90-c9aaeb763a91" providerId="ADAL" clId="{FA1DA4F7-0BCD-4A05-98D9-FC6A5B4500F0}" dt="2022-06-03T21:50:32.774" v="944" actId="47"/>
        <pc:sldMkLst>
          <pc:docMk/>
          <pc:sldMk cId="658021468" sldId="984"/>
        </pc:sldMkLst>
      </pc:sldChg>
      <pc:sldChg chg="del">
        <pc:chgData name="Issam Toufik" userId="910a7b8e-d50d-42b5-8a90-c9aaeb763a91" providerId="ADAL" clId="{FA1DA4F7-0BCD-4A05-98D9-FC6A5B4500F0}" dt="2022-06-03T21:50:32.774" v="944" actId="47"/>
        <pc:sldMkLst>
          <pc:docMk/>
          <pc:sldMk cId="2755273992" sldId="985"/>
        </pc:sldMkLst>
      </pc:sldChg>
      <pc:sldChg chg="delSp del mod">
        <pc:chgData name="Issam Toufik" userId="910a7b8e-d50d-42b5-8a90-c9aaeb763a91" providerId="ADAL" clId="{FA1DA4F7-0BCD-4A05-98D9-FC6A5B4500F0}" dt="2022-06-04T08:56:31.182" v="1993" actId="47"/>
        <pc:sldMkLst>
          <pc:docMk/>
          <pc:sldMk cId="3785499598" sldId="986"/>
        </pc:sldMkLst>
        <pc:graphicFrameChg chg="del">
          <ac:chgData name="Issam Toufik" userId="910a7b8e-d50d-42b5-8a90-c9aaeb763a91" providerId="ADAL" clId="{FA1DA4F7-0BCD-4A05-98D9-FC6A5B4500F0}" dt="2022-06-03T21:02:34.245" v="244" actId="478"/>
          <ac:graphicFrameMkLst>
            <pc:docMk/>
            <pc:sldMk cId="3785499598" sldId="986"/>
            <ac:graphicFrameMk id="4" creationId="{1E9A77BB-DFA0-40CA-9CA4-1518AD512003}"/>
          </ac:graphicFrameMkLst>
        </pc:graphicFrameChg>
      </pc:sldChg>
      <pc:sldChg chg="del">
        <pc:chgData name="Issam Toufik" userId="910a7b8e-d50d-42b5-8a90-c9aaeb763a91" providerId="ADAL" clId="{FA1DA4F7-0BCD-4A05-98D9-FC6A5B4500F0}" dt="2022-06-03T21:50:32.774" v="944" actId="47"/>
        <pc:sldMkLst>
          <pc:docMk/>
          <pc:sldMk cId="3231507871" sldId="987"/>
        </pc:sldMkLst>
      </pc:sldChg>
      <pc:sldChg chg="add">
        <pc:chgData name="Issam Toufik" userId="910a7b8e-d50d-42b5-8a90-c9aaeb763a91" providerId="ADAL" clId="{FA1DA4F7-0BCD-4A05-98D9-FC6A5B4500F0}" dt="2022-06-03T21:47:30.728" v="901"/>
        <pc:sldMkLst>
          <pc:docMk/>
          <pc:sldMk cId="0" sldId="988"/>
        </pc:sldMkLst>
      </pc:sldChg>
      <pc:sldChg chg="addSp modSp add mod">
        <pc:chgData name="Issam Toufik" userId="910a7b8e-d50d-42b5-8a90-c9aaeb763a91" providerId="ADAL" clId="{FA1DA4F7-0BCD-4A05-98D9-FC6A5B4500F0}" dt="2022-06-03T22:00:44.900" v="1071" actId="1076"/>
        <pc:sldMkLst>
          <pc:docMk/>
          <pc:sldMk cId="2023299866" sldId="989"/>
        </pc:sldMkLst>
        <pc:spChg chg="mod">
          <ac:chgData name="Issam Toufik" userId="910a7b8e-d50d-42b5-8a90-c9aaeb763a91" providerId="ADAL" clId="{FA1DA4F7-0BCD-4A05-98D9-FC6A5B4500F0}" dt="2022-06-03T21:51:09.750" v="1005" actId="20577"/>
          <ac:spMkLst>
            <pc:docMk/>
            <pc:sldMk cId="2023299866" sldId="989"/>
            <ac:spMk id="7170" creationId="{3794A7AC-F975-4B82-9FCA-9C67ECE03726}"/>
          </ac:spMkLst>
        </pc:spChg>
        <pc:graphicFrameChg chg="add mod modGraphic">
          <ac:chgData name="Issam Toufik" userId="910a7b8e-d50d-42b5-8a90-c9aaeb763a91" providerId="ADAL" clId="{FA1DA4F7-0BCD-4A05-98D9-FC6A5B4500F0}" dt="2022-06-03T22:00:44.900" v="1071" actId="1076"/>
          <ac:graphicFrameMkLst>
            <pc:docMk/>
            <pc:sldMk cId="2023299866" sldId="989"/>
            <ac:graphicFrameMk id="2" creationId="{6A790432-FAD1-4E19-A24B-C7659605CC2A}"/>
          </ac:graphicFrameMkLst>
        </pc:graphicFrameChg>
      </pc:sldChg>
      <pc:sldChg chg="delSp modSp add mod">
        <pc:chgData name="Issam Toufik" userId="910a7b8e-d50d-42b5-8a90-c9aaeb763a91" providerId="ADAL" clId="{FA1DA4F7-0BCD-4A05-98D9-FC6A5B4500F0}" dt="2022-06-04T09:03:41.061" v="2036" actId="20577"/>
        <pc:sldMkLst>
          <pc:docMk/>
          <pc:sldMk cId="860019791" sldId="990"/>
        </pc:sldMkLst>
        <pc:spChg chg="del">
          <ac:chgData name="Issam Toufik" userId="910a7b8e-d50d-42b5-8a90-c9aaeb763a91" providerId="ADAL" clId="{FA1DA4F7-0BCD-4A05-98D9-FC6A5B4500F0}" dt="2022-06-03T22:02:46.672" v="1076" actId="478"/>
          <ac:spMkLst>
            <pc:docMk/>
            <pc:sldMk cId="860019791" sldId="990"/>
            <ac:spMk id="5" creationId="{64C62BF8-85CC-4E1E-82D8-B4BBDC7AB2E3}"/>
          </ac:spMkLst>
        </pc:spChg>
        <pc:spChg chg="del mod">
          <ac:chgData name="Issam Toufik" userId="910a7b8e-d50d-42b5-8a90-c9aaeb763a91" providerId="ADAL" clId="{FA1DA4F7-0BCD-4A05-98D9-FC6A5B4500F0}" dt="2022-06-03T22:02:41.262" v="1074" actId="478"/>
          <ac:spMkLst>
            <pc:docMk/>
            <pc:sldMk cId="860019791" sldId="990"/>
            <ac:spMk id="7" creationId="{F55A59D7-220B-4446-AF97-35E1FBF51225}"/>
          </ac:spMkLst>
        </pc:spChg>
        <pc:spChg chg="mod">
          <ac:chgData name="Issam Toufik" userId="910a7b8e-d50d-42b5-8a90-c9aaeb763a91" providerId="ADAL" clId="{FA1DA4F7-0BCD-4A05-98D9-FC6A5B4500F0}" dt="2022-06-03T22:04:57.532" v="1124" actId="20577"/>
          <ac:spMkLst>
            <pc:docMk/>
            <pc:sldMk cId="860019791" sldId="990"/>
            <ac:spMk id="9" creationId="{4BEC5FFE-9EE3-4547-AC04-1005AF2E23C2}"/>
          </ac:spMkLst>
        </pc:spChg>
        <pc:spChg chg="mod">
          <ac:chgData name="Issam Toufik" userId="910a7b8e-d50d-42b5-8a90-c9aaeb763a91" providerId="ADAL" clId="{FA1DA4F7-0BCD-4A05-98D9-FC6A5B4500F0}" dt="2022-06-04T09:03:41.061" v="2036" actId="20577"/>
          <ac:spMkLst>
            <pc:docMk/>
            <pc:sldMk cId="860019791" sldId="990"/>
            <ac:spMk id="7170" creationId="{3794A7AC-F975-4B82-9FCA-9C67ECE03726}"/>
          </ac:spMkLst>
        </pc:spChg>
        <pc:picChg chg="del">
          <ac:chgData name="Issam Toufik" userId="910a7b8e-d50d-42b5-8a90-c9aaeb763a91" providerId="ADAL" clId="{FA1DA4F7-0BCD-4A05-98D9-FC6A5B4500F0}" dt="2022-06-03T22:02:43.088" v="1075" actId="478"/>
          <ac:picMkLst>
            <pc:docMk/>
            <pc:sldMk cId="860019791" sldId="990"/>
            <ac:picMk id="4" creationId="{60C48B5C-EFB9-4B2D-BDD3-D4985C454CAF}"/>
          </ac:picMkLst>
        </pc:picChg>
      </pc:sldChg>
      <pc:sldChg chg="addSp modSp add mod">
        <pc:chgData name="Issam Toufik" userId="910a7b8e-d50d-42b5-8a90-c9aaeb763a91" providerId="ADAL" clId="{FA1DA4F7-0BCD-4A05-98D9-FC6A5B4500F0}" dt="2022-06-04T08:44:05.663" v="1777" actId="20577"/>
        <pc:sldMkLst>
          <pc:docMk/>
          <pc:sldMk cId="2090251114" sldId="991"/>
        </pc:sldMkLst>
        <pc:spChg chg="add mod">
          <ac:chgData name="Issam Toufik" userId="910a7b8e-d50d-42b5-8a90-c9aaeb763a91" providerId="ADAL" clId="{FA1DA4F7-0BCD-4A05-98D9-FC6A5B4500F0}" dt="2022-06-03T22:19:35.249" v="1604" actId="2085"/>
          <ac:spMkLst>
            <pc:docMk/>
            <pc:sldMk cId="2090251114" sldId="991"/>
            <ac:spMk id="9" creationId="{2DFD2894-5C4C-40ED-B160-AA473E213292}"/>
          </ac:spMkLst>
        </pc:spChg>
        <pc:spChg chg="mod">
          <ac:chgData name="Issam Toufik" userId="910a7b8e-d50d-42b5-8a90-c9aaeb763a91" providerId="ADAL" clId="{FA1DA4F7-0BCD-4A05-98D9-FC6A5B4500F0}" dt="2022-06-03T22:19:47.650" v="1610" actId="20577"/>
          <ac:spMkLst>
            <pc:docMk/>
            <pc:sldMk cId="2090251114" sldId="991"/>
            <ac:spMk id="10" creationId="{9B6452F4-4B70-4043-84D7-85E2645E3804}"/>
          </ac:spMkLst>
        </pc:spChg>
        <pc:spChg chg="add mod">
          <ac:chgData name="Issam Toufik" userId="910a7b8e-d50d-42b5-8a90-c9aaeb763a91" providerId="ADAL" clId="{FA1DA4F7-0BCD-4A05-98D9-FC6A5B4500F0}" dt="2022-06-03T22:19:39.937" v="1608" actId="20577"/>
          <ac:spMkLst>
            <pc:docMk/>
            <pc:sldMk cId="2090251114" sldId="991"/>
            <ac:spMk id="11" creationId="{45F9DAE1-E23B-4E1B-A42E-F5F4539B9C37}"/>
          </ac:spMkLst>
        </pc:spChg>
        <pc:spChg chg="mod">
          <ac:chgData name="Issam Toufik" userId="910a7b8e-d50d-42b5-8a90-c9aaeb763a91" providerId="ADAL" clId="{FA1DA4F7-0BCD-4A05-98D9-FC6A5B4500F0}" dt="2022-06-04T08:44:05.663" v="1777" actId="20577"/>
          <ac:spMkLst>
            <pc:docMk/>
            <pc:sldMk cId="2090251114" sldId="991"/>
            <ac:spMk id="7170" creationId="{3794A7AC-F975-4B82-9FCA-9C67ECE03726}"/>
          </ac:spMkLst>
        </pc:spChg>
        <pc:picChg chg="add mod modCrop">
          <ac:chgData name="Issam Toufik" userId="910a7b8e-d50d-42b5-8a90-c9aaeb763a91" providerId="ADAL" clId="{FA1DA4F7-0BCD-4A05-98D9-FC6A5B4500F0}" dt="2022-06-03T22:17:49.919" v="1583" actId="12789"/>
          <ac:picMkLst>
            <pc:docMk/>
            <pc:sldMk cId="2090251114" sldId="991"/>
            <ac:picMk id="3" creationId="{6393EE7E-F75A-42D9-8AC6-4D79AA3D4933}"/>
          </ac:picMkLst>
        </pc:picChg>
        <pc:picChg chg="add mod">
          <ac:chgData name="Issam Toufik" userId="910a7b8e-d50d-42b5-8a90-c9aaeb763a91" providerId="ADAL" clId="{FA1DA4F7-0BCD-4A05-98D9-FC6A5B4500F0}" dt="2022-06-03T22:17:49.919" v="1583" actId="12789"/>
          <ac:picMkLst>
            <pc:docMk/>
            <pc:sldMk cId="2090251114" sldId="991"/>
            <ac:picMk id="5" creationId="{62590A97-1E1F-4E37-B86F-2FFDCD9B2C7F}"/>
          </ac:picMkLst>
        </pc:picChg>
        <pc:picChg chg="add mod modCrop">
          <ac:chgData name="Issam Toufik" userId="910a7b8e-d50d-42b5-8a90-c9aaeb763a91" providerId="ADAL" clId="{FA1DA4F7-0BCD-4A05-98D9-FC6A5B4500F0}" dt="2022-06-03T22:17:49.919" v="1583" actId="12789"/>
          <ac:picMkLst>
            <pc:docMk/>
            <pc:sldMk cId="2090251114" sldId="991"/>
            <ac:picMk id="7" creationId="{14EF077B-C863-48F2-87B7-20B8317C81DE}"/>
          </ac:picMkLst>
        </pc:picChg>
        <pc:cxnChg chg="add mod">
          <ac:chgData name="Issam Toufik" userId="910a7b8e-d50d-42b5-8a90-c9aaeb763a91" providerId="ADAL" clId="{FA1DA4F7-0BCD-4A05-98D9-FC6A5B4500F0}" dt="2022-06-03T22:19:00.418" v="1602" actId="554"/>
          <ac:cxnSpMkLst>
            <pc:docMk/>
            <pc:sldMk cId="2090251114" sldId="991"/>
            <ac:cxnSpMk id="13" creationId="{711C1197-E308-4A79-BCF5-CA851F40E49B}"/>
          </ac:cxnSpMkLst>
        </pc:cxnChg>
        <pc:cxnChg chg="add mod">
          <ac:chgData name="Issam Toufik" userId="910a7b8e-d50d-42b5-8a90-c9aaeb763a91" providerId="ADAL" clId="{FA1DA4F7-0BCD-4A05-98D9-FC6A5B4500F0}" dt="2022-06-03T22:19:00.418" v="1602" actId="554"/>
          <ac:cxnSpMkLst>
            <pc:docMk/>
            <pc:sldMk cId="2090251114" sldId="991"/>
            <ac:cxnSpMk id="15" creationId="{FDAD5833-E50B-4F94-8AEE-99413D81CB7E}"/>
          </ac:cxnSpMkLst>
        </pc:cxnChg>
      </pc:sldChg>
      <pc:sldMasterChg chg="modSldLayout">
        <pc:chgData name="Issam Toufik" userId="910a7b8e-d50d-42b5-8a90-c9aaeb763a91" providerId="ADAL" clId="{FA1DA4F7-0BCD-4A05-98D9-FC6A5B4500F0}" dt="2022-06-02T13:50:30.479" v="35" actId="20577"/>
        <pc:sldMasterMkLst>
          <pc:docMk/>
          <pc:sldMasterMk cId="0" sldId="2147485146"/>
        </pc:sldMasterMkLst>
        <pc:sldLayoutChg chg="modSp mod">
          <pc:chgData name="Issam Toufik" userId="910a7b8e-d50d-42b5-8a90-c9aaeb763a91" providerId="ADAL" clId="{FA1DA4F7-0BCD-4A05-98D9-FC6A5B4500F0}" dt="2022-06-02T13:47:27.074" v="9" actId="20577"/>
          <pc:sldLayoutMkLst>
            <pc:docMk/>
            <pc:sldMasterMk cId="0" sldId="2147485146"/>
            <pc:sldLayoutMk cId="2685061498" sldId="2147485354"/>
          </pc:sldLayoutMkLst>
          <pc:spChg chg="mod">
            <ac:chgData name="Issam Toufik" userId="910a7b8e-d50d-42b5-8a90-c9aaeb763a91" providerId="ADAL" clId="{FA1DA4F7-0BCD-4A05-98D9-FC6A5B4500F0}" dt="2022-06-02T13:47:27.074" v="9"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FA1DA4F7-0BCD-4A05-98D9-FC6A5B4500F0}" dt="2022-06-02T13:50:30.479" v="35" actId="20577"/>
          <pc:sldLayoutMkLst>
            <pc:docMk/>
            <pc:sldMasterMk cId="0" sldId="2147485146"/>
            <pc:sldLayoutMk cId="1780556474" sldId="2147485357"/>
          </pc:sldLayoutMkLst>
          <pc:spChg chg="mod">
            <ac:chgData name="Issam Toufik" userId="910a7b8e-d50d-42b5-8a90-c9aaeb763a91" providerId="ADAL" clId="{FA1DA4F7-0BCD-4A05-98D9-FC6A5B4500F0}" dt="2022-06-02T13:50:30.479" v="35"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FA1DA4F7-0BCD-4A05-98D9-FC6A5B4500F0}" dt="2022-06-02T13:47:40.490" v="11"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94BB0D02-BD4B-4EEB-AF53-8F92A629FC4A}"/>
    <pc:docChg chg="undo redo custSel addSld delSld modSld modMainMaster">
      <pc:chgData name="Issam Toufik" userId="910a7b8e-d50d-42b5-8a90-c9aaeb763a91" providerId="ADAL" clId="{94BB0D02-BD4B-4EEB-AF53-8F92A629FC4A}" dt="2022-09-10T19:48:49.557" v="1503" actId="20577"/>
      <pc:docMkLst>
        <pc:docMk/>
      </pc:docMkLst>
      <pc:sldChg chg="add">
        <pc:chgData name="Issam Toufik" userId="910a7b8e-d50d-42b5-8a90-c9aaeb763a91" providerId="ADAL" clId="{94BB0D02-BD4B-4EEB-AF53-8F92A629FC4A}" dt="2022-09-10T18:17:41.001" v="1074"/>
        <pc:sldMkLst>
          <pc:docMk/>
          <pc:sldMk cId="0" sldId="265"/>
        </pc:sldMkLst>
      </pc:sldChg>
      <pc:sldChg chg="delSp add del">
        <pc:chgData name="Issam Toufik" userId="910a7b8e-d50d-42b5-8a90-c9aaeb763a91" providerId="ADAL" clId="{94BB0D02-BD4B-4EEB-AF53-8F92A629FC4A}" dt="2022-09-05T12:15:10.789" v="4" actId="47"/>
        <pc:sldMkLst>
          <pc:docMk/>
          <pc:sldMk cId="1388907350" sldId="366"/>
        </pc:sldMkLst>
        <pc:spChg chg="del">
          <ac:chgData name="Issam Toufik" userId="910a7b8e-d50d-42b5-8a90-c9aaeb763a91" providerId="ADAL" clId="{94BB0D02-BD4B-4EEB-AF53-8F92A629FC4A}" dt="2022-09-05T12:15:02.298" v="1" actId="21"/>
          <ac:spMkLst>
            <pc:docMk/>
            <pc:sldMk cId="1388907350" sldId="366"/>
            <ac:spMk id="3" creationId="{9F4F1712-F200-414A-89C0-591143CCA1AA}"/>
          </ac:spMkLst>
        </pc:spChg>
        <pc:picChg chg="del">
          <ac:chgData name="Issam Toufik" userId="910a7b8e-d50d-42b5-8a90-c9aaeb763a91" providerId="ADAL" clId="{94BB0D02-BD4B-4EEB-AF53-8F92A629FC4A}" dt="2022-09-05T12:15:02.298" v="1" actId="21"/>
          <ac:picMkLst>
            <pc:docMk/>
            <pc:sldMk cId="1388907350" sldId="366"/>
            <ac:picMk id="2" creationId="{F6C78FD2-A550-8AAD-CEC8-6B5AFB97E670}"/>
          </ac:picMkLst>
        </pc:picChg>
      </pc:sldChg>
      <pc:sldChg chg="modSp add del mod">
        <pc:chgData name="Issam Toufik" userId="910a7b8e-d50d-42b5-8a90-c9aaeb763a91" providerId="ADAL" clId="{94BB0D02-BD4B-4EEB-AF53-8F92A629FC4A}" dt="2022-09-05T13:24:44.568" v="311" actId="2696"/>
        <pc:sldMkLst>
          <pc:docMk/>
          <pc:sldMk cId="432474971" sldId="393"/>
        </pc:sldMkLst>
        <pc:spChg chg="mod">
          <ac:chgData name="Issam Toufik" userId="910a7b8e-d50d-42b5-8a90-c9aaeb763a91" providerId="ADAL" clId="{94BB0D02-BD4B-4EEB-AF53-8F92A629FC4A}" dt="2022-09-05T13:20:06.234" v="228" actId="21"/>
          <ac:spMkLst>
            <pc:docMk/>
            <pc:sldMk cId="432474971" sldId="393"/>
            <ac:spMk id="8194" creationId="{3AFF4909-1900-46CD-87F7-AE296C59418F}"/>
          </ac:spMkLst>
        </pc:spChg>
        <pc:spChg chg="mod">
          <ac:chgData name="Issam Toufik" userId="910a7b8e-d50d-42b5-8a90-c9aaeb763a91" providerId="ADAL" clId="{94BB0D02-BD4B-4EEB-AF53-8F92A629FC4A}" dt="2022-09-05T13:20:25.724" v="232" actId="27636"/>
          <ac:spMkLst>
            <pc:docMk/>
            <pc:sldMk cId="432474971" sldId="393"/>
            <ac:spMk id="8195" creationId="{A955EC6E-B2A1-4AA5-9F6A-E317D7FE324C}"/>
          </ac:spMkLst>
        </pc:spChg>
      </pc:sldChg>
      <pc:sldChg chg="addSp delSp modSp mod">
        <pc:chgData name="Issam Toufik" userId="910a7b8e-d50d-42b5-8a90-c9aaeb763a91" providerId="ADAL" clId="{94BB0D02-BD4B-4EEB-AF53-8F92A629FC4A}" dt="2022-09-10T18:13:50.790" v="1060" actId="14100"/>
        <pc:sldMkLst>
          <pc:docMk/>
          <pc:sldMk cId="4109539322" sldId="405"/>
        </pc:sldMkLst>
        <pc:spChg chg="mod">
          <ac:chgData name="Issam Toufik" userId="910a7b8e-d50d-42b5-8a90-c9aaeb763a91" providerId="ADAL" clId="{94BB0D02-BD4B-4EEB-AF53-8F92A629FC4A}" dt="2022-09-10T18:13:36.427" v="1056" actId="1076"/>
          <ac:spMkLst>
            <pc:docMk/>
            <pc:sldMk cId="4109539322" sldId="405"/>
            <ac:spMk id="17" creationId="{4B9CE80D-5524-4DD8-8F1B-AF41A10241C9}"/>
          </ac:spMkLst>
        </pc:spChg>
        <pc:graphicFrameChg chg="add del mod">
          <ac:chgData name="Issam Toufik" userId="910a7b8e-d50d-42b5-8a90-c9aaeb763a91" providerId="ADAL" clId="{94BB0D02-BD4B-4EEB-AF53-8F92A629FC4A}" dt="2022-09-10T18:13:50.790" v="1060" actId="14100"/>
          <ac:graphicFrameMkLst>
            <pc:docMk/>
            <pc:sldMk cId="4109539322" sldId="405"/>
            <ac:graphicFrameMk id="5" creationId="{50D6E7A3-CD2F-4F6E-8725-F90691A0B7FC}"/>
          </ac:graphicFrameMkLst>
        </pc:graphicFrameChg>
        <pc:graphicFrameChg chg="add del mod">
          <ac:chgData name="Issam Toufik" userId="910a7b8e-d50d-42b5-8a90-c9aaeb763a91" providerId="ADAL" clId="{94BB0D02-BD4B-4EEB-AF53-8F92A629FC4A}" dt="2022-09-05T13:07:26.568" v="149" actId="478"/>
          <ac:graphicFrameMkLst>
            <pc:docMk/>
            <pc:sldMk cId="4109539322" sldId="405"/>
            <ac:graphicFrameMk id="6" creationId="{50D6E7A3-CD2F-4F6E-8725-F90691A0B7FC}"/>
          </ac:graphicFrameMkLst>
        </pc:graphicFrameChg>
        <pc:graphicFrameChg chg="add del mod">
          <ac:chgData name="Issam Toufik" userId="910a7b8e-d50d-42b5-8a90-c9aaeb763a91" providerId="ADAL" clId="{94BB0D02-BD4B-4EEB-AF53-8F92A629FC4A}" dt="2022-09-10T18:13:23.945" v="1053"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94BB0D02-BD4B-4EEB-AF53-8F92A629FC4A}" dt="2022-09-10T18:20:34.720" v="1092" actId="20577"/>
        <pc:sldMkLst>
          <pc:docMk/>
          <pc:sldMk cId="1190807443" sldId="903"/>
        </pc:sldMkLst>
        <pc:spChg chg="add mod">
          <ac:chgData name="Issam Toufik" userId="910a7b8e-d50d-42b5-8a90-c9aaeb763a91" providerId="ADAL" clId="{94BB0D02-BD4B-4EEB-AF53-8F92A629FC4A}" dt="2022-09-10T18:20:34.720" v="1092" actId="20577"/>
          <ac:spMkLst>
            <pc:docMk/>
            <pc:sldMk cId="1190807443" sldId="903"/>
            <ac:spMk id="17" creationId="{10A1B7FA-9F33-3620-376D-32B297A790E2}"/>
          </ac:spMkLst>
        </pc:spChg>
        <pc:spChg chg="mod">
          <ac:chgData name="Issam Toufik" userId="910a7b8e-d50d-42b5-8a90-c9aaeb763a91" providerId="ADAL" clId="{94BB0D02-BD4B-4EEB-AF53-8F92A629FC4A}" dt="2022-09-10T18:20:31.434" v="1091" actId="20577"/>
          <ac:spMkLst>
            <pc:docMk/>
            <pc:sldMk cId="1190807443" sldId="903"/>
            <ac:spMk id="53" creationId="{FEF9E8F9-4EFB-4888-963F-3D3287659C25}"/>
          </ac:spMkLst>
        </pc:spChg>
        <pc:spChg chg="mod">
          <ac:chgData name="Issam Toufik" userId="910a7b8e-d50d-42b5-8a90-c9aaeb763a91" providerId="ADAL" clId="{94BB0D02-BD4B-4EEB-AF53-8F92A629FC4A}" dt="2022-09-05T13:05:03.532" v="105" actId="20577"/>
          <ac:spMkLst>
            <pc:docMk/>
            <pc:sldMk cId="1190807443" sldId="903"/>
            <ac:spMk id="54" creationId="{289EE97A-3D86-43AE-8F70-6FDB53522294}"/>
          </ac:spMkLst>
        </pc:spChg>
        <pc:graphicFrameChg chg="mod modGraphic">
          <ac:chgData name="Issam Toufik" userId="910a7b8e-d50d-42b5-8a90-c9aaeb763a91" providerId="ADAL" clId="{94BB0D02-BD4B-4EEB-AF53-8F92A629FC4A}" dt="2022-09-10T18:12:37.094" v="1049" actId="207"/>
          <ac:graphicFrameMkLst>
            <pc:docMk/>
            <pc:sldMk cId="1190807443" sldId="903"/>
            <ac:graphicFrameMk id="3" creationId="{D801B7A1-70B4-4E56-998B-4D389C485F66}"/>
          </ac:graphicFrameMkLst>
        </pc:graphicFrameChg>
        <pc:graphicFrameChg chg="del">
          <ac:chgData name="Issam Toufik" userId="910a7b8e-d50d-42b5-8a90-c9aaeb763a91" providerId="ADAL" clId="{94BB0D02-BD4B-4EEB-AF53-8F92A629FC4A}" dt="2022-09-05T13:02:28.155" v="65" actId="478"/>
          <ac:graphicFrameMkLst>
            <pc:docMk/>
            <pc:sldMk cId="1190807443" sldId="903"/>
            <ac:graphicFrameMk id="15" creationId="{D5C2584B-6B4F-4C60-AF3F-32823695614E}"/>
          </ac:graphicFrameMkLst>
        </pc:graphicFrameChg>
        <pc:graphicFrameChg chg="add del mod">
          <ac:chgData name="Issam Toufik" userId="910a7b8e-d50d-42b5-8a90-c9aaeb763a91" providerId="ADAL" clId="{94BB0D02-BD4B-4EEB-AF53-8F92A629FC4A}" dt="2022-09-10T18:12:11.843" v="1036" actId="478"/>
          <ac:graphicFrameMkLst>
            <pc:docMk/>
            <pc:sldMk cId="1190807443" sldId="903"/>
            <ac:graphicFrameMk id="16" creationId="{D5C2584B-6B4F-4C60-AF3F-32823695614E}"/>
          </ac:graphicFrameMkLst>
        </pc:graphicFrameChg>
        <pc:graphicFrameChg chg="add mod">
          <ac:chgData name="Issam Toufik" userId="910a7b8e-d50d-42b5-8a90-c9aaeb763a91" providerId="ADAL" clId="{94BB0D02-BD4B-4EEB-AF53-8F92A629FC4A}" dt="2022-09-10T18:12:19.343" v="1046" actId="1036"/>
          <ac:graphicFrameMkLst>
            <pc:docMk/>
            <pc:sldMk cId="1190807443" sldId="903"/>
            <ac:graphicFrameMk id="18" creationId="{D5C2584B-6B4F-4C60-AF3F-32823695614E}"/>
          </ac:graphicFrameMkLst>
        </pc:graphicFrameChg>
      </pc:sldChg>
      <pc:sldChg chg="modSp mod">
        <pc:chgData name="Issam Toufik" userId="910a7b8e-d50d-42b5-8a90-c9aaeb763a91" providerId="ADAL" clId="{94BB0D02-BD4B-4EEB-AF53-8F92A629FC4A}" dt="2022-09-09T10:09:42.721" v="543" actId="20577"/>
        <pc:sldMkLst>
          <pc:docMk/>
          <pc:sldMk cId="3635160583" sldId="904"/>
        </pc:sldMkLst>
        <pc:spChg chg="mod">
          <ac:chgData name="Issam Toufik" userId="910a7b8e-d50d-42b5-8a90-c9aaeb763a91" providerId="ADAL" clId="{94BB0D02-BD4B-4EEB-AF53-8F92A629FC4A}" dt="2022-09-09T10:09:42.721" v="543" actId="20577"/>
          <ac:spMkLst>
            <pc:docMk/>
            <pc:sldMk cId="3635160583" sldId="904"/>
            <ac:spMk id="10" creationId="{9B6452F4-4B70-4043-84D7-85E2645E3804}"/>
          </ac:spMkLst>
        </pc:spChg>
        <pc:spChg chg="mod">
          <ac:chgData name="Issam Toufik" userId="910a7b8e-d50d-42b5-8a90-c9aaeb763a91" providerId="ADAL" clId="{94BB0D02-BD4B-4EEB-AF53-8F92A629FC4A}" dt="2022-09-05T13:18:23.254" v="222" actId="20577"/>
          <ac:spMkLst>
            <pc:docMk/>
            <pc:sldMk cId="3635160583" sldId="904"/>
            <ac:spMk id="7170" creationId="{3794A7AC-F975-4B82-9FCA-9C67ECE03726}"/>
          </ac:spMkLst>
        </pc:spChg>
      </pc:sldChg>
      <pc:sldChg chg="delSp modSp mod">
        <pc:chgData name="Issam Toufik" userId="910a7b8e-d50d-42b5-8a90-c9aaeb763a91" providerId="ADAL" clId="{94BB0D02-BD4B-4EEB-AF53-8F92A629FC4A}" dt="2022-09-10T18:16:59.808" v="1073" actId="115"/>
        <pc:sldMkLst>
          <pc:docMk/>
          <pc:sldMk cId="1547729043" sldId="910"/>
        </pc:sldMkLst>
        <pc:spChg chg="mod">
          <ac:chgData name="Issam Toufik" userId="910a7b8e-d50d-42b5-8a90-c9aaeb763a91" providerId="ADAL" clId="{94BB0D02-BD4B-4EEB-AF53-8F92A629FC4A}" dt="2022-09-10T18:16:59.808" v="1073" actId="115"/>
          <ac:spMkLst>
            <pc:docMk/>
            <pc:sldMk cId="1547729043" sldId="910"/>
            <ac:spMk id="7" creationId="{BA5C966F-0F5D-4795-A7D4-28495EA08930}"/>
          </ac:spMkLst>
        </pc:spChg>
        <pc:graphicFrameChg chg="mod modGraphic">
          <ac:chgData name="Issam Toufik" userId="910a7b8e-d50d-42b5-8a90-c9aaeb763a91" providerId="ADAL" clId="{94BB0D02-BD4B-4EEB-AF53-8F92A629FC4A}" dt="2022-09-10T18:16:51.254" v="1071" actId="404"/>
          <ac:graphicFrameMkLst>
            <pc:docMk/>
            <pc:sldMk cId="1547729043" sldId="910"/>
            <ac:graphicFrameMk id="6" creationId="{0B94C614-AC31-4B32-888B-69807045C9DF}"/>
          </ac:graphicFrameMkLst>
        </pc:graphicFrameChg>
        <pc:cxnChg chg="del">
          <ac:chgData name="Issam Toufik" userId="910a7b8e-d50d-42b5-8a90-c9aaeb763a91" providerId="ADAL" clId="{94BB0D02-BD4B-4EEB-AF53-8F92A629FC4A}" dt="2022-09-05T13:10:45.807" v="155" actId="478"/>
          <ac:cxnSpMkLst>
            <pc:docMk/>
            <pc:sldMk cId="1547729043" sldId="910"/>
            <ac:cxnSpMk id="3" creationId="{A2755479-F21C-46F4-A328-D92708D9AD5E}"/>
          </ac:cxnSpMkLst>
        </pc:cxnChg>
      </pc:sldChg>
      <pc:sldChg chg="addSp delSp modSp mod setBg">
        <pc:chgData name="Issam Toufik" userId="910a7b8e-d50d-42b5-8a90-c9aaeb763a91" providerId="ADAL" clId="{94BB0D02-BD4B-4EEB-AF53-8F92A629FC4A}" dt="2022-09-10T18:18:42.957" v="1078"/>
        <pc:sldMkLst>
          <pc:docMk/>
          <pc:sldMk cId="1058135289" sldId="915"/>
        </pc:sldMkLst>
        <pc:graphicFrameChg chg="add mod">
          <ac:chgData name="Issam Toufik" userId="910a7b8e-d50d-42b5-8a90-c9aaeb763a91" providerId="ADAL" clId="{94BB0D02-BD4B-4EEB-AF53-8F92A629FC4A}" dt="2022-09-10T18:18:42.957" v="1078"/>
          <ac:graphicFrameMkLst>
            <pc:docMk/>
            <pc:sldMk cId="1058135289" sldId="915"/>
            <ac:graphicFrameMk id="8" creationId="{F942CD68-0B13-4D77-A686-D3A57697E35D}"/>
          </ac:graphicFrameMkLst>
        </pc:graphicFrameChg>
        <pc:graphicFrameChg chg="del">
          <ac:chgData name="Issam Toufik" userId="910a7b8e-d50d-42b5-8a90-c9aaeb763a91" providerId="ADAL" clId="{94BB0D02-BD4B-4EEB-AF53-8F92A629FC4A}" dt="2022-09-10T18:02:55.800" v="739" actId="478"/>
          <ac:graphicFrameMkLst>
            <pc:docMk/>
            <pc:sldMk cId="1058135289" sldId="915"/>
            <ac:graphicFrameMk id="9" creationId="{2C6FE2B6-9FF6-4EB1-BFD8-43CA3A6FD414}"/>
          </ac:graphicFrameMkLst>
        </pc:graphicFrameChg>
      </pc:sldChg>
      <pc:sldChg chg="addSp delSp modSp mod">
        <pc:chgData name="Issam Toufik" userId="910a7b8e-d50d-42b5-8a90-c9aaeb763a91" providerId="ADAL" clId="{94BB0D02-BD4B-4EEB-AF53-8F92A629FC4A}" dt="2022-09-10T18:19:57.021" v="1084"/>
        <pc:sldMkLst>
          <pc:docMk/>
          <pc:sldMk cId="396043029" sldId="917"/>
        </pc:sldMkLst>
        <pc:graphicFrameChg chg="add mod">
          <ac:chgData name="Issam Toufik" userId="910a7b8e-d50d-42b5-8a90-c9aaeb763a91" providerId="ADAL" clId="{94BB0D02-BD4B-4EEB-AF53-8F92A629FC4A}" dt="2022-09-10T18:19:57.021" v="1084"/>
          <ac:graphicFrameMkLst>
            <pc:docMk/>
            <pc:sldMk cId="396043029" sldId="917"/>
            <ac:graphicFrameMk id="4" creationId="{CE55E412-E775-4278-8F61-9F7632E2C5D3}"/>
          </ac:graphicFrameMkLst>
        </pc:graphicFrameChg>
        <pc:graphicFrameChg chg="del">
          <ac:chgData name="Issam Toufik" userId="910a7b8e-d50d-42b5-8a90-c9aaeb763a91" providerId="ADAL" clId="{94BB0D02-BD4B-4EEB-AF53-8F92A629FC4A}" dt="2022-09-10T18:08:15.646" v="950" actId="478"/>
          <ac:graphicFrameMkLst>
            <pc:docMk/>
            <pc:sldMk cId="396043029" sldId="917"/>
            <ac:graphicFrameMk id="6" creationId="{8C9EBB9C-EEE8-44F8-89CA-F2B6900B28F2}"/>
          </ac:graphicFrameMkLst>
        </pc:graphicFrameChg>
      </pc:sldChg>
      <pc:sldChg chg="addSp delSp modSp mod">
        <pc:chgData name="Issam Toufik" userId="910a7b8e-d50d-42b5-8a90-c9aaeb763a91" providerId="ADAL" clId="{94BB0D02-BD4B-4EEB-AF53-8F92A629FC4A}" dt="2022-09-10T19:48:49.557" v="1503" actId="20577"/>
        <pc:sldMkLst>
          <pc:docMk/>
          <pc:sldMk cId="4047862151" sldId="925"/>
        </pc:sldMkLst>
        <pc:spChg chg="del">
          <ac:chgData name="Issam Toufik" userId="910a7b8e-d50d-42b5-8a90-c9aaeb763a91" providerId="ADAL" clId="{94BB0D02-BD4B-4EEB-AF53-8F92A629FC4A}" dt="2022-09-05T12:15:08.381" v="3" actId="478"/>
          <ac:spMkLst>
            <pc:docMk/>
            <pc:sldMk cId="4047862151" sldId="925"/>
            <ac:spMk id="4" creationId="{E8A6ADC6-C193-4AE0-AD29-B0F8F402AC4A}"/>
          </ac:spMkLst>
        </pc:spChg>
        <pc:spChg chg="add mod">
          <ac:chgData name="Issam Toufik" userId="910a7b8e-d50d-42b5-8a90-c9aaeb763a91" providerId="ADAL" clId="{94BB0D02-BD4B-4EEB-AF53-8F92A629FC4A}" dt="2022-09-10T19:48:49.557" v="1503" actId="20577"/>
          <ac:spMkLst>
            <pc:docMk/>
            <pc:sldMk cId="4047862151" sldId="925"/>
            <ac:spMk id="5" creationId="{E60950DF-B61F-591B-2D2A-5BAAD9538AB2}"/>
          </ac:spMkLst>
        </pc:spChg>
        <pc:picChg chg="add mod">
          <ac:chgData name="Issam Toufik" userId="910a7b8e-d50d-42b5-8a90-c9aaeb763a91" providerId="ADAL" clId="{94BB0D02-BD4B-4EEB-AF53-8F92A629FC4A}" dt="2022-09-05T12:15:23.346" v="7" actId="1076"/>
          <ac:picMkLst>
            <pc:docMk/>
            <pc:sldMk cId="4047862151" sldId="925"/>
            <ac:picMk id="6" creationId="{253A2B1F-402F-7D10-B412-3C346D38E615}"/>
          </ac:picMkLst>
        </pc:picChg>
      </pc:sldChg>
      <pc:sldChg chg="addSp delSp modSp mod">
        <pc:chgData name="Issam Toufik" userId="910a7b8e-d50d-42b5-8a90-c9aaeb763a91" providerId="ADAL" clId="{94BB0D02-BD4B-4EEB-AF53-8F92A629FC4A}" dt="2022-09-10T19:41:23.032" v="1487" actId="27918"/>
        <pc:sldMkLst>
          <pc:docMk/>
          <pc:sldMk cId="1095153047" sldId="927"/>
        </pc:sldMkLst>
        <pc:graphicFrameChg chg="del">
          <ac:chgData name="Issam Toufik" userId="910a7b8e-d50d-42b5-8a90-c9aaeb763a91" providerId="ADAL" clId="{94BB0D02-BD4B-4EEB-AF53-8F92A629FC4A}" dt="2022-09-10T19:40:44.458" v="1478" actId="478"/>
          <ac:graphicFrameMkLst>
            <pc:docMk/>
            <pc:sldMk cId="1095153047" sldId="927"/>
            <ac:graphicFrameMk id="4" creationId="{AF51E184-7F98-454D-BA06-6FBE37DA9A5F}"/>
          </ac:graphicFrameMkLst>
        </pc:graphicFrameChg>
        <pc:graphicFrameChg chg="add mod">
          <ac:chgData name="Issam Toufik" userId="910a7b8e-d50d-42b5-8a90-c9aaeb763a91" providerId="ADAL" clId="{94BB0D02-BD4B-4EEB-AF53-8F92A629FC4A}" dt="2022-09-10T19:40:47.788" v="1485" actId="1036"/>
          <ac:graphicFrameMkLst>
            <pc:docMk/>
            <pc:sldMk cId="1095153047" sldId="927"/>
            <ac:graphicFrameMk id="6" creationId="{AF51E184-7F98-454D-BA06-6FBE37DA9A5F}"/>
          </ac:graphicFrameMkLst>
        </pc:graphicFrameChg>
      </pc:sldChg>
      <pc:sldChg chg="addSp delSp modSp mod">
        <pc:chgData name="Issam Toufik" userId="910a7b8e-d50d-42b5-8a90-c9aaeb763a91" providerId="ADAL" clId="{94BB0D02-BD4B-4EEB-AF53-8F92A629FC4A}" dt="2022-09-10T18:01:56.049" v="699"/>
        <pc:sldMkLst>
          <pc:docMk/>
          <pc:sldMk cId="1861913278" sldId="929"/>
        </pc:sldMkLst>
        <pc:graphicFrameChg chg="add mod">
          <ac:chgData name="Issam Toufik" userId="910a7b8e-d50d-42b5-8a90-c9aaeb763a91" providerId="ADAL" clId="{94BB0D02-BD4B-4EEB-AF53-8F92A629FC4A}" dt="2022-09-10T18:01:56.049" v="699"/>
          <ac:graphicFrameMkLst>
            <pc:docMk/>
            <pc:sldMk cId="1861913278" sldId="929"/>
            <ac:graphicFrameMk id="6" creationId="{E49F2562-71B8-40E7-B4D8-C4DEBE4F0A50}"/>
          </ac:graphicFrameMkLst>
        </pc:graphicFrameChg>
        <pc:graphicFrameChg chg="add del">
          <ac:chgData name="Issam Toufik" userId="910a7b8e-d50d-42b5-8a90-c9aaeb763a91" providerId="ADAL" clId="{94BB0D02-BD4B-4EEB-AF53-8F92A629FC4A}" dt="2022-09-10T17:59:15.285" v="686" actId="478"/>
          <ac:graphicFrameMkLst>
            <pc:docMk/>
            <pc:sldMk cId="1861913278" sldId="929"/>
            <ac:graphicFrameMk id="8" creationId="{E49F2562-71B8-40E7-B4D8-C4DEBE4F0A50}"/>
          </ac:graphicFrameMkLst>
        </pc:graphicFrameChg>
      </pc:sldChg>
      <pc:sldChg chg="addSp delSp modSp mod setBg">
        <pc:chgData name="Issam Toufik" userId="910a7b8e-d50d-42b5-8a90-c9aaeb763a91" providerId="ADAL" clId="{94BB0D02-BD4B-4EEB-AF53-8F92A629FC4A}" dt="2022-09-10T18:20:11.620" v="1087"/>
        <pc:sldMkLst>
          <pc:docMk/>
          <pc:sldMk cId="779374631" sldId="931"/>
        </pc:sldMkLst>
        <pc:graphicFrameChg chg="add mod">
          <ac:chgData name="Issam Toufik" userId="910a7b8e-d50d-42b5-8a90-c9aaeb763a91" providerId="ADAL" clId="{94BB0D02-BD4B-4EEB-AF53-8F92A629FC4A}" dt="2022-09-10T18:20:11.620" v="1087"/>
          <ac:graphicFrameMkLst>
            <pc:docMk/>
            <pc:sldMk cId="779374631" sldId="931"/>
            <ac:graphicFrameMk id="4" creationId="{AA4AC9EE-8872-41FF-AA76-12DA548B02F1}"/>
          </ac:graphicFrameMkLst>
        </pc:graphicFrameChg>
        <pc:graphicFrameChg chg="del">
          <ac:chgData name="Issam Toufik" userId="910a7b8e-d50d-42b5-8a90-c9aaeb763a91" providerId="ADAL" clId="{94BB0D02-BD4B-4EEB-AF53-8F92A629FC4A}" dt="2022-09-10T18:08:52.552" v="975" actId="478"/>
          <ac:graphicFrameMkLst>
            <pc:docMk/>
            <pc:sldMk cId="779374631" sldId="931"/>
            <ac:graphicFrameMk id="5" creationId="{EF12EDD1-730F-465A-93AB-2314EF9C7662}"/>
          </ac:graphicFrameMkLst>
        </pc:graphicFrameChg>
      </pc:sldChg>
      <pc:sldChg chg="addSp delSp modSp mod">
        <pc:chgData name="Issam Toufik" userId="910a7b8e-d50d-42b5-8a90-c9aaeb763a91" providerId="ADAL" clId="{94BB0D02-BD4B-4EEB-AF53-8F92A629FC4A}" dt="2022-09-10T18:20:22.332" v="1090"/>
        <pc:sldMkLst>
          <pc:docMk/>
          <pc:sldMk cId="2407511947" sldId="932"/>
        </pc:sldMkLst>
        <pc:graphicFrameChg chg="add mod">
          <ac:chgData name="Issam Toufik" userId="910a7b8e-d50d-42b5-8a90-c9aaeb763a91" providerId="ADAL" clId="{94BB0D02-BD4B-4EEB-AF53-8F92A629FC4A}" dt="2022-09-10T18:20:22.332" v="1090"/>
          <ac:graphicFrameMkLst>
            <pc:docMk/>
            <pc:sldMk cId="2407511947" sldId="932"/>
            <ac:graphicFrameMk id="4" creationId="{80D21E37-93BB-458D-9640-7277E0B9E72E}"/>
          </ac:graphicFrameMkLst>
        </pc:graphicFrameChg>
        <pc:graphicFrameChg chg="del">
          <ac:chgData name="Issam Toufik" userId="910a7b8e-d50d-42b5-8a90-c9aaeb763a91" providerId="ADAL" clId="{94BB0D02-BD4B-4EEB-AF53-8F92A629FC4A}" dt="2022-09-10T18:09:36.180" v="1004" actId="478"/>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94BB0D02-BD4B-4EEB-AF53-8F92A629FC4A}" dt="2022-09-10T18:19:26.081" v="1080" actId="692"/>
        <pc:sldMkLst>
          <pc:docMk/>
          <pc:sldMk cId="3755902826" sldId="961"/>
        </pc:sldMkLst>
        <pc:graphicFrameChg chg="del">
          <ac:chgData name="Issam Toufik" userId="910a7b8e-d50d-42b5-8a90-c9aaeb763a91" providerId="ADAL" clId="{94BB0D02-BD4B-4EEB-AF53-8F92A629FC4A}" dt="2022-09-10T18:04:09.707" v="789" actId="478"/>
          <ac:graphicFrameMkLst>
            <pc:docMk/>
            <pc:sldMk cId="3755902826" sldId="961"/>
            <ac:graphicFrameMk id="4" creationId="{3C0C1278-C59B-4EB6-84C3-40DAA8C9D434}"/>
          </ac:graphicFrameMkLst>
        </pc:graphicFrameChg>
        <pc:graphicFrameChg chg="add mod">
          <ac:chgData name="Issam Toufik" userId="910a7b8e-d50d-42b5-8a90-c9aaeb763a91" providerId="ADAL" clId="{94BB0D02-BD4B-4EEB-AF53-8F92A629FC4A}" dt="2022-09-10T18:19:26.081" v="1080" actId="692"/>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94BB0D02-BD4B-4EEB-AF53-8F92A629FC4A}" dt="2022-09-10T18:19:38.078" v="1082" actId="692"/>
        <pc:sldMkLst>
          <pc:docMk/>
          <pc:sldMk cId="2346672909" sldId="962"/>
        </pc:sldMkLst>
        <pc:graphicFrameChg chg="del">
          <ac:chgData name="Issam Toufik" userId="910a7b8e-d50d-42b5-8a90-c9aaeb763a91" providerId="ADAL" clId="{94BB0D02-BD4B-4EEB-AF53-8F92A629FC4A}" dt="2022-09-10T18:05:18.393" v="839" actId="478"/>
          <ac:graphicFrameMkLst>
            <pc:docMk/>
            <pc:sldMk cId="2346672909" sldId="962"/>
            <ac:graphicFrameMk id="4" creationId="{EAD63818-3D3F-4459-B47C-B5E42F80FBFB}"/>
          </ac:graphicFrameMkLst>
        </pc:graphicFrameChg>
        <pc:graphicFrameChg chg="add del mod">
          <ac:chgData name="Issam Toufik" userId="910a7b8e-d50d-42b5-8a90-c9aaeb763a91" providerId="ADAL" clId="{94BB0D02-BD4B-4EEB-AF53-8F92A629FC4A}" dt="2022-09-10T18:19:38.078" v="1082" actId="692"/>
          <ac:graphicFrameMkLst>
            <pc:docMk/>
            <pc:sldMk cId="2346672909" sldId="962"/>
            <ac:graphicFrameMk id="5" creationId="{F1B4023B-8479-4372-A903-BBC90C5F1199}"/>
          </ac:graphicFrameMkLst>
        </pc:graphicFrameChg>
        <pc:graphicFrameChg chg="add mod">
          <ac:chgData name="Issam Toufik" userId="910a7b8e-d50d-42b5-8a90-c9aaeb763a91" providerId="ADAL" clId="{94BB0D02-BD4B-4EEB-AF53-8F92A629FC4A}" dt="2022-09-10T18:05:56.251" v="856"/>
          <ac:graphicFrameMkLst>
            <pc:docMk/>
            <pc:sldMk cId="2346672909" sldId="962"/>
            <ac:graphicFrameMk id="6" creationId="{BBB56E96-0CA2-4E05-95AE-62D0B1759AF4}"/>
          </ac:graphicFrameMkLst>
        </pc:graphicFrameChg>
        <pc:graphicFrameChg chg="add mod">
          <ac:chgData name="Issam Toufik" userId="910a7b8e-d50d-42b5-8a90-c9aaeb763a91" providerId="ADAL" clId="{94BB0D02-BD4B-4EEB-AF53-8F92A629FC4A}" dt="2022-09-10T18:07:03.754" v="907"/>
          <ac:graphicFrameMkLst>
            <pc:docMk/>
            <pc:sldMk cId="2346672909" sldId="962"/>
            <ac:graphicFrameMk id="7" creationId="{BBB56E96-0CA2-4E05-95AE-62D0B1759AF4}"/>
          </ac:graphicFrameMkLst>
        </pc:graphicFrameChg>
      </pc:sldChg>
      <pc:sldChg chg="addSp delSp modSp mod">
        <pc:chgData name="Issam Toufik" userId="910a7b8e-d50d-42b5-8a90-c9aaeb763a91" providerId="ADAL" clId="{94BB0D02-BD4B-4EEB-AF53-8F92A629FC4A}" dt="2022-09-10T18:19:44.686" v="1083" actId="692"/>
        <pc:sldMkLst>
          <pc:docMk/>
          <pc:sldMk cId="3242984773" sldId="963"/>
        </pc:sldMkLst>
        <pc:graphicFrameChg chg="add mod">
          <ac:chgData name="Issam Toufik" userId="910a7b8e-d50d-42b5-8a90-c9aaeb763a91" providerId="ADAL" clId="{94BB0D02-BD4B-4EEB-AF53-8F92A629FC4A}" dt="2022-09-10T18:19:44.686" v="1083" actId="692"/>
          <ac:graphicFrameMkLst>
            <pc:docMk/>
            <pc:sldMk cId="3242984773" sldId="963"/>
            <ac:graphicFrameMk id="4" creationId="{BBB56E96-0CA2-4E05-95AE-62D0B1759AF4}"/>
          </ac:graphicFrameMkLst>
        </pc:graphicFrameChg>
        <pc:graphicFrameChg chg="del">
          <ac:chgData name="Issam Toufik" userId="910a7b8e-d50d-42b5-8a90-c9aaeb763a91" providerId="ADAL" clId="{94BB0D02-BD4B-4EEB-AF53-8F92A629FC4A}" dt="2022-09-10T18:07:31.603" v="925" actId="478"/>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94BB0D02-BD4B-4EEB-AF53-8F92A629FC4A}" dt="2022-09-10T18:19:32.522" v="1081" actId="692"/>
        <pc:sldMkLst>
          <pc:docMk/>
          <pc:sldMk cId="1191166300" sldId="964"/>
        </pc:sldMkLst>
        <pc:graphicFrameChg chg="add mod">
          <ac:chgData name="Issam Toufik" userId="910a7b8e-d50d-42b5-8a90-c9aaeb763a91" providerId="ADAL" clId="{94BB0D02-BD4B-4EEB-AF53-8F92A629FC4A}" dt="2022-09-10T18:19:32.522" v="1081" actId="692"/>
          <ac:graphicFrameMkLst>
            <pc:docMk/>
            <pc:sldMk cId="1191166300" sldId="964"/>
            <ac:graphicFrameMk id="4" creationId="{47F2EF97-D3AB-4C02-8384-45C7EF58265A}"/>
          </ac:graphicFrameMkLst>
        </pc:graphicFrameChg>
        <pc:graphicFrameChg chg="del">
          <ac:chgData name="Issam Toufik" userId="910a7b8e-d50d-42b5-8a90-c9aaeb763a91" providerId="ADAL" clId="{94BB0D02-BD4B-4EEB-AF53-8F92A629FC4A}" dt="2022-09-10T18:04:42.213" v="814" actId="478"/>
          <ac:graphicFrameMkLst>
            <pc:docMk/>
            <pc:sldMk cId="1191166300" sldId="964"/>
            <ac:graphicFrameMk id="6" creationId="{C75AA21A-B498-436D-A32D-648C6528F8CA}"/>
          </ac:graphicFrameMkLst>
        </pc:graphicFrameChg>
      </pc:sldChg>
      <pc:sldChg chg="modSp mod">
        <pc:chgData name="Issam Toufik" userId="910a7b8e-d50d-42b5-8a90-c9aaeb763a91" providerId="ADAL" clId="{94BB0D02-BD4B-4EEB-AF53-8F92A629FC4A}" dt="2022-09-05T12:21:44.025" v="55" actId="20577"/>
        <pc:sldMkLst>
          <pc:docMk/>
          <pc:sldMk cId="1235364315" sldId="966"/>
        </pc:sldMkLst>
        <pc:spChg chg="mod">
          <ac:chgData name="Issam Toufik" userId="910a7b8e-d50d-42b5-8a90-c9aaeb763a91" providerId="ADAL" clId="{94BB0D02-BD4B-4EEB-AF53-8F92A629FC4A}" dt="2022-09-05T12:21:04.945" v="42"/>
          <ac:spMkLst>
            <pc:docMk/>
            <pc:sldMk cId="1235364315" sldId="966"/>
            <ac:spMk id="3" creationId="{E615D784-AEBC-4C44-AFB1-F4DB16E8FA1F}"/>
          </ac:spMkLst>
        </pc:spChg>
        <pc:spChg chg="mod">
          <ac:chgData name="Issam Toufik" userId="910a7b8e-d50d-42b5-8a90-c9aaeb763a91" providerId="ADAL" clId="{94BB0D02-BD4B-4EEB-AF53-8F92A629FC4A}" dt="2022-09-05T12:21:44.025" v="55" actId="20577"/>
          <ac:spMkLst>
            <pc:docMk/>
            <pc:sldMk cId="1235364315" sldId="966"/>
            <ac:spMk id="105" creationId="{AD891A1E-E53F-45D7-954F-99948D1B8C6D}"/>
          </ac:spMkLst>
        </pc:spChg>
        <pc:spChg chg="mod">
          <ac:chgData name="Issam Toufik" userId="910a7b8e-d50d-42b5-8a90-c9aaeb763a91" providerId="ADAL" clId="{94BB0D02-BD4B-4EEB-AF53-8F92A629FC4A}" dt="2022-09-05T12:21:30.195" v="51" actId="13926"/>
          <ac:spMkLst>
            <pc:docMk/>
            <pc:sldMk cId="1235364315" sldId="966"/>
            <ac:spMk id="108" creationId="{A955D2EE-EE19-403E-964D-E3A419ED9C79}"/>
          </ac:spMkLst>
        </pc:spChg>
      </pc:sldChg>
      <pc:sldChg chg="addSp delSp modSp mod">
        <pc:chgData name="Issam Toufik" userId="910a7b8e-d50d-42b5-8a90-c9aaeb763a91" providerId="ADAL" clId="{94BB0D02-BD4B-4EEB-AF53-8F92A629FC4A}" dt="2022-09-10T18:18:31.225" v="1076"/>
        <pc:sldMkLst>
          <pc:docMk/>
          <pc:sldMk cId="1226873881" sldId="973"/>
        </pc:sldMkLst>
        <pc:graphicFrameChg chg="add mod">
          <ac:chgData name="Issam Toufik" userId="910a7b8e-d50d-42b5-8a90-c9aaeb763a91" providerId="ADAL" clId="{94BB0D02-BD4B-4EEB-AF53-8F92A629FC4A}" dt="2022-09-10T18:18:31.225" v="1076"/>
          <ac:graphicFrameMkLst>
            <pc:docMk/>
            <pc:sldMk cId="1226873881" sldId="973"/>
            <ac:graphicFrameMk id="8" creationId="{800F9579-37B0-4A83-BC55-5C23AD57116E}"/>
          </ac:graphicFrameMkLst>
        </pc:graphicFrameChg>
        <pc:graphicFrameChg chg="del">
          <ac:chgData name="Issam Toufik" userId="910a7b8e-d50d-42b5-8a90-c9aaeb763a91" providerId="ADAL" clId="{94BB0D02-BD4B-4EEB-AF53-8F92A629FC4A}" dt="2022-09-10T18:02:24.176" v="714" actId="478"/>
          <ac:graphicFrameMkLst>
            <pc:docMk/>
            <pc:sldMk cId="1226873881" sldId="973"/>
            <ac:graphicFrameMk id="9" creationId="{800F9579-37B0-4A83-BC55-5C23AD57116E}"/>
          </ac:graphicFrameMkLst>
        </pc:graphicFrameChg>
      </pc:sldChg>
      <pc:sldChg chg="addSp delSp modSp mod">
        <pc:chgData name="Issam Toufik" userId="910a7b8e-d50d-42b5-8a90-c9aaeb763a91" providerId="ADAL" clId="{94BB0D02-BD4B-4EEB-AF53-8F92A629FC4A}" dt="2022-09-10T18:18:51.678" v="1079"/>
        <pc:sldMkLst>
          <pc:docMk/>
          <pc:sldMk cId="2806566441" sldId="974"/>
        </pc:sldMkLst>
        <pc:graphicFrameChg chg="del">
          <ac:chgData name="Issam Toufik" userId="910a7b8e-d50d-42b5-8a90-c9aaeb763a91" providerId="ADAL" clId="{94BB0D02-BD4B-4EEB-AF53-8F92A629FC4A}" dt="2022-09-10T18:03:29.133" v="764" actId="478"/>
          <ac:graphicFrameMkLst>
            <pc:docMk/>
            <pc:sldMk cId="2806566441" sldId="974"/>
            <ac:graphicFrameMk id="8" creationId="{6A086643-F00E-4C40-A201-EE002C982A42}"/>
          </ac:graphicFrameMkLst>
        </pc:graphicFrameChg>
        <pc:graphicFrameChg chg="add mod">
          <ac:chgData name="Issam Toufik" userId="910a7b8e-d50d-42b5-8a90-c9aaeb763a91" providerId="ADAL" clId="{94BB0D02-BD4B-4EEB-AF53-8F92A629FC4A}" dt="2022-09-10T18:18:51.678" v="1079"/>
          <ac:graphicFrameMkLst>
            <pc:docMk/>
            <pc:sldMk cId="2806566441" sldId="974"/>
            <ac:graphicFrameMk id="9" creationId="{7F66B777-C21B-42B3-9D2D-824108C7629D}"/>
          </ac:graphicFrameMkLst>
        </pc:graphicFrameChg>
      </pc:sldChg>
      <pc:sldChg chg="modSp add del mod">
        <pc:chgData name="Issam Toufik" userId="910a7b8e-d50d-42b5-8a90-c9aaeb763a91" providerId="ADAL" clId="{94BB0D02-BD4B-4EEB-AF53-8F92A629FC4A}" dt="2022-09-10T19:36:48.393" v="1461" actId="1036"/>
        <pc:sldMkLst>
          <pc:docMk/>
          <pc:sldMk cId="4183504760" sldId="975"/>
        </pc:sldMkLst>
        <pc:spChg chg="mod">
          <ac:chgData name="Issam Toufik" userId="910a7b8e-d50d-42b5-8a90-c9aaeb763a91" providerId="ADAL" clId="{94BB0D02-BD4B-4EEB-AF53-8F92A629FC4A}" dt="2022-09-10T19:36:48.393" v="1461" actId="1036"/>
          <ac:spMkLst>
            <pc:docMk/>
            <pc:sldMk cId="4183504760" sldId="975"/>
            <ac:spMk id="4" creationId="{01C35609-F20A-44C2-821C-59570A0BBC4E}"/>
          </ac:spMkLst>
        </pc:spChg>
        <pc:spChg chg="mod">
          <ac:chgData name="Issam Toufik" userId="910a7b8e-d50d-42b5-8a90-c9aaeb763a91" providerId="ADAL" clId="{94BB0D02-BD4B-4EEB-AF53-8F92A629FC4A}" dt="2022-09-10T18:21:40.103" v="1100" actId="20577"/>
          <ac:spMkLst>
            <pc:docMk/>
            <pc:sldMk cId="4183504760" sldId="975"/>
            <ac:spMk id="7170" creationId="{3794A7AC-F975-4B82-9FCA-9C67ECE03726}"/>
          </ac:spMkLst>
        </pc:spChg>
      </pc:sldChg>
      <pc:sldChg chg="del">
        <pc:chgData name="Issam Toufik" userId="910a7b8e-d50d-42b5-8a90-c9aaeb763a91" providerId="ADAL" clId="{94BB0D02-BD4B-4EEB-AF53-8F92A629FC4A}" dt="2022-09-10T18:17:47.417" v="1075" actId="2696"/>
        <pc:sldMkLst>
          <pc:docMk/>
          <pc:sldMk cId="0" sldId="988"/>
        </pc:sldMkLst>
      </pc:sldChg>
      <pc:sldChg chg="del">
        <pc:chgData name="Issam Toufik" userId="910a7b8e-d50d-42b5-8a90-c9aaeb763a91" providerId="ADAL" clId="{94BB0D02-BD4B-4EEB-AF53-8F92A629FC4A}" dt="2022-09-05T13:25:01.463" v="312" actId="2696"/>
        <pc:sldMkLst>
          <pc:docMk/>
          <pc:sldMk cId="2023299866" sldId="989"/>
        </pc:sldMkLst>
      </pc:sldChg>
      <pc:sldChg chg="addSp delSp modSp mod">
        <pc:chgData name="Issam Toufik" userId="910a7b8e-d50d-42b5-8a90-c9aaeb763a91" providerId="ADAL" clId="{94BB0D02-BD4B-4EEB-AF53-8F92A629FC4A}" dt="2022-09-10T18:25:54.461" v="1385" actId="20577"/>
        <pc:sldMkLst>
          <pc:docMk/>
          <pc:sldMk cId="860019791" sldId="990"/>
        </pc:sldMkLst>
        <pc:spChg chg="mod">
          <ac:chgData name="Issam Toufik" userId="910a7b8e-d50d-42b5-8a90-c9aaeb763a91" providerId="ADAL" clId="{94BB0D02-BD4B-4EEB-AF53-8F92A629FC4A}" dt="2022-09-10T18:25:54.461" v="1385" actId="20577"/>
          <ac:spMkLst>
            <pc:docMk/>
            <pc:sldMk cId="860019791" sldId="990"/>
            <ac:spMk id="9" creationId="{4BEC5FFE-9EE3-4547-AC04-1005AF2E23C2}"/>
          </ac:spMkLst>
        </pc:spChg>
        <pc:picChg chg="add del mod">
          <ac:chgData name="Issam Toufik" userId="910a7b8e-d50d-42b5-8a90-c9aaeb763a91" providerId="ADAL" clId="{94BB0D02-BD4B-4EEB-AF53-8F92A629FC4A}" dt="2022-09-05T14:36:53.381" v="441" actId="478"/>
          <ac:picMkLst>
            <pc:docMk/>
            <pc:sldMk cId="860019791" sldId="990"/>
            <ac:picMk id="1026" creationId="{A799EE04-824A-1D8C-8823-C140C358B5D6}"/>
          </ac:picMkLst>
        </pc:picChg>
        <pc:picChg chg="add del mod">
          <ac:chgData name="Issam Toufik" userId="910a7b8e-d50d-42b5-8a90-c9aaeb763a91" providerId="ADAL" clId="{94BB0D02-BD4B-4EEB-AF53-8F92A629FC4A}" dt="2022-09-05T14:26:09.072" v="409"/>
          <ac:picMkLst>
            <pc:docMk/>
            <pc:sldMk cId="860019791" sldId="990"/>
            <ac:picMk id="1028" creationId="{76393941-C84B-8881-C7BC-40814D76AC67}"/>
          </ac:picMkLst>
        </pc:picChg>
        <pc:picChg chg="add del mod">
          <ac:chgData name="Issam Toufik" userId="910a7b8e-d50d-42b5-8a90-c9aaeb763a91" providerId="ADAL" clId="{94BB0D02-BD4B-4EEB-AF53-8F92A629FC4A}" dt="2022-09-05T14:28:06.715" v="430"/>
          <ac:picMkLst>
            <pc:docMk/>
            <pc:sldMk cId="860019791" sldId="990"/>
            <ac:picMk id="1030" creationId="{942A91DD-63DB-D348-98E1-853A2A41B0EE}"/>
          </ac:picMkLst>
        </pc:picChg>
        <pc:picChg chg="add mod">
          <ac:chgData name="Issam Toufik" userId="910a7b8e-d50d-42b5-8a90-c9aaeb763a91" providerId="ADAL" clId="{94BB0D02-BD4B-4EEB-AF53-8F92A629FC4A}" dt="2022-09-05T14:37:05.116" v="474" actId="1037"/>
          <ac:picMkLst>
            <pc:docMk/>
            <pc:sldMk cId="860019791" sldId="990"/>
            <ac:picMk id="1032" creationId="{5CB5A0F1-85C7-782E-0E45-D7F660ED1BE0}"/>
          </ac:picMkLst>
        </pc:picChg>
      </pc:sldChg>
      <pc:sldChg chg="del">
        <pc:chgData name="Issam Toufik" userId="910a7b8e-d50d-42b5-8a90-c9aaeb763a91" providerId="ADAL" clId="{94BB0D02-BD4B-4EEB-AF53-8F92A629FC4A}" dt="2022-09-10T18:21:04.839" v="1093" actId="47"/>
        <pc:sldMkLst>
          <pc:docMk/>
          <pc:sldMk cId="2090251114" sldId="991"/>
        </pc:sldMkLst>
      </pc:sldChg>
      <pc:sldChg chg="modSp add mod">
        <pc:chgData name="Issam Toufik" userId="910a7b8e-d50d-42b5-8a90-c9aaeb763a91" providerId="ADAL" clId="{94BB0D02-BD4B-4EEB-AF53-8F92A629FC4A}" dt="2022-09-09T10:03:24.369" v="504" actId="6549"/>
        <pc:sldMkLst>
          <pc:docMk/>
          <pc:sldMk cId="694460648" sldId="992"/>
        </pc:sldMkLst>
        <pc:spChg chg="mod">
          <ac:chgData name="Issam Toufik" userId="910a7b8e-d50d-42b5-8a90-c9aaeb763a91" providerId="ADAL" clId="{94BB0D02-BD4B-4EEB-AF53-8F92A629FC4A}" dt="2022-09-09T10:03:24.369" v="504" actId="6549"/>
          <ac:spMkLst>
            <pc:docMk/>
            <pc:sldMk cId="694460648" sldId="992"/>
            <ac:spMk id="9" creationId="{4BEC5FFE-9EE3-4547-AC04-1005AF2E23C2}"/>
          </ac:spMkLst>
        </pc:spChg>
        <pc:spChg chg="mod">
          <ac:chgData name="Issam Toufik" userId="910a7b8e-d50d-42b5-8a90-c9aaeb763a91" providerId="ADAL" clId="{94BB0D02-BD4B-4EEB-AF53-8F92A629FC4A}" dt="2022-09-05T13:20:18.365" v="230" actId="14100"/>
          <ac:spMkLst>
            <pc:docMk/>
            <pc:sldMk cId="694460648" sldId="992"/>
            <ac:spMk id="7170" creationId="{3794A7AC-F975-4B82-9FCA-9C67ECE03726}"/>
          </ac:spMkLst>
        </pc:spChg>
      </pc:sldChg>
      <pc:sldChg chg="addSp delSp modSp add mod">
        <pc:chgData name="Issam Toufik" userId="910a7b8e-d50d-42b5-8a90-c9aaeb763a91" providerId="ADAL" clId="{94BB0D02-BD4B-4EEB-AF53-8F92A629FC4A}" dt="2022-09-10T17:56:59.571" v="643" actId="255"/>
        <pc:sldMkLst>
          <pc:docMk/>
          <pc:sldMk cId="2135793713" sldId="993"/>
        </pc:sldMkLst>
        <pc:spChg chg="mod">
          <ac:chgData name="Issam Toufik" userId="910a7b8e-d50d-42b5-8a90-c9aaeb763a91" providerId="ADAL" clId="{94BB0D02-BD4B-4EEB-AF53-8F92A629FC4A}" dt="2022-09-10T17:56:59.571" v="643" actId="255"/>
          <ac:spMkLst>
            <pc:docMk/>
            <pc:sldMk cId="2135793713" sldId="993"/>
            <ac:spMk id="2" creationId="{AAA22A2A-8D3E-4704-BA16-7696E9F6E08F}"/>
          </ac:spMkLst>
        </pc:spChg>
        <pc:spChg chg="del">
          <ac:chgData name="Issam Toufik" userId="910a7b8e-d50d-42b5-8a90-c9aaeb763a91" providerId="ADAL" clId="{94BB0D02-BD4B-4EEB-AF53-8F92A629FC4A}" dt="2022-09-10T17:55:32.320" v="603" actId="478"/>
          <ac:spMkLst>
            <pc:docMk/>
            <pc:sldMk cId="2135793713" sldId="993"/>
            <ac:spMk id="5" creationId="{4E02AC59-09AA-423D-816B-0545E32716CF}"/>
          </ac:spMkLst>
        </pc:spChg>
        <pc:graphicFrameChg chg="del">
          <ac:chgData name="Issam Toufik" userId="910a7b8e-d50d-42b5-8a90-c9aaeb763a91" providerId="ADAL" clId="{94BB0D02-BD4B-4EEB-AF53-8F92A629FC4A}" dt="2022-09-10T17:55:19.798" v="589" actId="478"/>
          <ac:graphicFrameMkLst>
            <pc:docMk/>
            <pc:sldMk cId="2135793713" sldId="993"/>
            <ac:graphicFrameMk id="4" creationId="{AF51E184-7F98-454D-BA06-6FBE37DA9A5F}"/>
          </ac:graphicFrameMkLst>
        </pc:graphicFrameChg>
        <pc:graphicFrameChg chg="add mod">
          <ac:chgData name="Issam Toufik" userId="910a7b8e-d50d-42b5-8a90-c9aaeb763a91" providerId="ADAL" clId="{94BB0D02-BD4B-4EEB-AF53-8F92A629FC4A}" dt="2022-09-10T17:55:29.376" v="602" actId="1036"/>
          <ac:graphicFrameMkLst>
            <pc:docMk/>
            <pc:sldMk cId="2135793713" sldId="993"/>
            <ac:graphicFrameMk id="6" creationId="{00000000-0008-0000-0000-000006000000}"/>
          </ac:graphicFrameMkLst>
        </pc:graphicFrameChg>
      </pc:sldChg>
      <pc:sldMasterChg chg="modSldLayout">
        <pc:chgData name="Issam Toufik" userId="910a7b8e-d50d-42b5-8a90-c9aaeb763a91" providerId="ADAL" clId="{94BB0D02-BD4B-4EEB-AF53-8F92A629FC4A}" dt="2022-09-10T19:48:38.643" v="1497" actId="20577"/>
        <pc:sldMasterMkLst>
          <pc:docMk/>
          <pc:sldMasterMk cId="0" sldId="2147485146"/>
        </pc:sldMasterMkLst>
        <pc:sldLayoutChg chg="modSp mod">
          <pc:chgData name="Issam Toufik" userId="910a7b8e-d50d-42b5-8a90-c9aaeb763a91" providerId="ADAL" clId="{94BB0D02-BD4B-4EEB-AF53-8F92A629FC4A}" dt="2022-09-10T17:40:12.560" v="566" actId="20577"/>
          <pc:sldLayoutMkLst>
            <pc:docMk/>
            <pc:sldMasterMk cId="0" sldId="2147485146"/>
            <pc:sldLayoutMk cId="2685061498" sldId="2147485354"/>
          </pc:sldLayoutMkLst>
          <pc:spChg chg="mod">
            <ac:chgData name="Issam Toufik" userId="910a7b8e-d50d-42b5-8a90-c9aaeb763a91" providerId="ADAL" clId="{94BB0D02-BD4B-4EEB-AF53-8F92A629FC4A}" dt="2022-09-10T17:40:12.560" v="56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94BB0D02-BD4B-4EEB-AF53-8F92A629FC4A}" dt="2022-09-10T19:48:38.643" v="1497" actId="20577"/>
          <pc:sldLayoutMkLst>
            <pc:docMk/>
            <pc:sldMasterMk cId="0" sldId="2147485146"/>
            <pc:sldLayoutMk cId="1780556474" sldId="2147485357"/>
          </pc:sldLayoutMkLst>
          <pc:spChg chg="mod">
            <ac:chgData name="Issam Toufik" userId="910a7b8e-d50d-42b5-8a90-c9aaeb763a91" providerId="ADAL" clId="{94BB0D02-BD4B-4EEB-AF53-8F92A629FC4A}" dt="2022-09-10T19:48:38.643" v="1497"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94BB0D02-BD4B-4EEB-AF53-8F92A629FC4A}" dt="2022-09-10T17:40:31.682" v="574"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522DB57A-8930-40D7-8189-E185A3CD2889}"/>
    <pc:docChg chg="undo custSel addSld delSld modSld sldOrd modMainMaster">
      <pc:chgData name="Issam Toufik" userId="910a7b8e-d50d-42b5-8a90-c9aaeb763a91" providerId="ADAL" clId="{522DB57A-8930-40D7-8189-E185A3CD2889}" dt="2023-09-08T14:13:10.037" v="854" actId="20577"/>
      <pc:docMkLst>
        <pc:docMk/>
      </pc:docMkLst>
      <pc:sldChg chg="add del">
        <pc:chgData name="Issam Toufik" userId="910a7b8e-d50d-42b5-8a90-c9aaeb763a91" providerId="ADAL" clId="{522DB57A-8930-40D7-8189-E185A3CD2889}" dt="2023-09-08T08:17:44.025" v="276"/>
        <pc:sldMkLst>
          <pc:docMk/>
          <pc:sldMk cId="0" sldId="265"/>
        </pc:sldMkLst>
      </pc:sldChg>
      <pc:sldChg chg="add">
        <pc:chgData name="Issam Toufik" userId="910a7b8e-d50d-42b5-8a90-c9aaeb763a91" providerId="ADAL" clId="{522DB57A-8930-40D7-8189-E185A3CD2889}" dt="2023-09-08T08:17:44.025" v="276"/>
        <pc:sldMkLst>
          <pc:docMk/>
          <pc:sldMk cId="4118093696" sldId="267"/>
        </pc:sldMkLst>
      </pc:sldChg>
      <pc:sldChg chg="modSp mod">
        <pc:chgData name="Issam Toufik" userId="910a7b8e-d50d-42b5-8a90-c9aaeb763a91" providerId="ADAL" clId="{522DB57A-8930-40D7-8189-E185A3CD2889}" dt="2023-09-08T14:13:10.037" v="854" actId="20577"/>
        <pc:sldMkLst>
          <pc:docMk/>
          <pc:sldMk cId="0" sldId="362"/>
        </pc:sldMkLst>
        <pc:spChg chg="mod">
          <ac:chgData name="Issam Toufik" userId="910a7b8e-d50d-42b5-8a90-c9aaeb763a91" providerId="ADAL" clId="{522DB57A-8930-40D7-8189-E185A3CD2889}" dt="2023-09-08T14:13:10.037" v="854" actId="20577"/>
          <ac:spMkLst>
            <pc:docMk/>
            <pc:sldMk cId="0" sldId="362"/>
            <ac:spMk id="4099" creationId="{65109CE4-3B5E-4CA5-887C-00ECE79A9F63}"/>
          </ac:spMkLst>
        </pc:spChg>
      </pc:sldChg>
      <pc:sldChg chg="addSp delSp mod">
        <pc:chgData name="Issam Toufik" userId="910a7b8e-d50d-42b5-8a90-c9aaeb763a91" providerId="ADAL" clId="{522DB57A-8930-40D7-8189-E185A3CD2889}" dt="2023-09-08T08:17:30.257" v="275" actId="22"/>
        <pc:sldMkLst>
          <pc:docMk/>
          <pc:sldMk cId="3643723311" sldId="388"/>
        </pc:sldMkLst>
        <pc:spChg chg="add del">
          <ac:chgData name="Issam Toufik" userId="910a7b8e-d50d-42b5-8a90-c9aaeb763a91" providerId="ADAL" clId="{522DB57A-8930-40D7-8189-E185A3CD2889}" dt="2023-09-08T08:17:30.257" v="275" actId="22"/>
          <ac:spMkLst>
            <pc:docMk/>
            <pc:sldMk cId="3643723311" sldId="388"/>
            <ac:spMk id="3" creationId="{C25DCCAD-0D33-AF07-79E5-87836B7591BB}"/>
          </ac:spMkLst>
        </pc:spChg>
      </pc:sldChg>
      <pc:sldChg chg="addSp delSp modSp mod">
        <pc:chgData name="Issam Toufik" userId="910a7b8e-d50d-42b5-8a90-c9aaeb763a91" providerId="ADAL" clId="{522DB57A-8930-40D7-8189-E185A3CD2889}" dt="2023-09-08T08:03:31.192" v="252" actId="14100"/>
        <pc:sldMkLst>
          <pc:docMk/>
          <pc:sldMk cId="4109539322" sldId="405"/>
        </pc:sldMkLst>
        <pc:graphicFrameChg chg="add mod">
          <ac:chgData name="Issam Toufik" userId="910a7b8e-d50d-42b5-8a90-c9aaeb763a91" providerId="ADAL" clId="{522DB57A-8930-40D7-8189-E185A3CD2889}" dt="2023-09-08T08:03:31.192" v="252" actId="14100"/>
          <ac:graphicFrameMkLst>
            <pc:docMk/>
            <pc:sldMk cId="4109539322" sldId="405"/>
            <ac:graphicFrameMk id="3" creationId="{50D6E7A3-CD2F-4F6E-8725-F90691A0B7FC}"/>
          </ac:graphicFrameMkLst>
        </pc:graphicFrameChg>
        <pc:graphicFrameChg chg="del">
          <ac:chgData name="Issam Toufik" userId="910a7b8e-d50d-42b5-8a90-c9aaeb763a91" providerId="ADAL" clId="{522DB57A-8930-40D7-8189-E185A3CD2889}" dt="2023-09-08T08:03:27.146" v="251" actId="478"/>
          <ac:graphicFrameMkLst>
            <pc:docMk/>
            <pc:sldMk cId="4109539322" sldId="405"/>
            <ac:graphicFrameMk id="5" creationId="{50D6E7A3-CD2F-4F6E-8725-F90691A0B7FC}"/>
          </ac:graphicFrameMkLst>
        </pc:graphicFrameChg>
      </pc:sldChg>
      <pc:sldChg chg="addSp delSp modSp mod">
        <pc:chgData name="Issam Toufik" userId="910a7b8e-d50d-42b5-8a90-c9aaeb763a91" providerId="ADAL" clId="{522DB57A-8930-40D7-8189-E185A3CD2889}" dt="2023-09-08T08:02:43.830" v="247" actId="20577"/>
        <pc:sldMkLst>
          <pc:docMk/>
          <pc:sldMk cId="1190807443" sldId="903"/>
        </pc:sldMkLst>
        <pc:spChg chg="mod">
          <ac:chgData name="Issam Toufik" userId="910a7b8e-d50d-42b5-8a90-c9aaeb763a91" providerId="ADAL" clId="{522DB57A-8930-40D7-8189-E185A3CD2889}" dt="2023-09-08T08:02:22.623" v="243" actId="20577"/>
          <ac:spMkLst>
            <pc:docMk/>
            <pc:sldMk cId="1190807443" sldId="903"/>
            <ac:spMk id="17" creationId="{10A1B7FA-9F33-3620-376D-32B297A790E2}"/>
          </ac:spMkLst>
        </pc:spChg>
        <pc:spChg chg="mod">
          <ac:chgData name="Issam Toufik" userId="910a7b8e-d50d-42b5-8a90-c9aaeb763a91" providerId="ADAL" clId="{522DB57A-8930-40D7-8189-E185A3CD2889}" dt="2023-09-08T08:02:04.468" v="238" actId="20577"/>
          <ac:spMkLst>
            <pc:docMk/>
            <pc:sldMk cId="1190807443" sldId="903"/>
            <ac:spMk id="53" creationId="{FEF9E8F9-4EFB-4888-963F-3D3287659C25}"/>
          </ac:spMkLst>
        </pc:spChg>
        <pc:spChg chg="mod">
          <ac:chgData name="Issam Toufik" userId="910a7b8e-d50d-42b5-8a90-c9aaeb763a91" providerId="ADAL" clId="{522DB57A-8930-40D7-8189-E185A3CD2889}" dt="2023-09-08T08:02:43.830" v="247" actId="20577"/>
          <ac:spMkLst>
            <pc:docMk/>
            <pc:sldMk cId="1190807443" sldId="903"/>
            <ac:spMk id="54" creationId="{289EE97A-3D86-43AE-8F70-6FDB53522294}"/>
          </ac:spMkLst>
        </pc:spChg>
        <pc:graphicFrameChg chg="mod modGraphic">
          <ac:chgData name="Issam Toufik" userId="910a7b8e-d50d-42b5-8a90-c9aaeb763a91" providerId="ADAL" clId="{522DB57A-8930-40D7-8189-E185A3CD2889}" dt="2023-09-08T08:01:07.857" v="162" actId="20577"/>
          <ac:graphicFrameMkLst>
            <pc:docMk/>
            <pc:sldMk cId="1190807443" sldId="903"/>
            <ac:graphicFrameMk id="3" creationId="{D801B7A1-70B4-4E56-998B-4D389C485F66}"/>
          </ac:graphicFrameMkLst>
        </pc:graphicFrameChg>
        <pc:graphicFrameChg chg="add mod">
          <ac:chgData name="Issam Toufik" userId="910a7b8e-d50d-42b5-8a90-c9aaeb763a91" providerId="ADAL" clId="{522DB57A-8930-40D7-8189-E185A3CD2889}" dt="2023-09-08T08:01:52.326" v="234" actId="1038"/>
          <ac:graphicFrameMkLst>
            <pc:docMk/>
            <pc:sldMk cId="1190807443" sldId="903"/>
            <ac:graphicFrameMk id="4" creationId="{D5C2584B-6B4F-4C60-AF3F-32823695614E}"/>
          </ac:graphicFrameMkLst>
        </pc:graphicFrameChg>
        <pc:graphicFrameChg chg="del">
          <ac:chgData name="Issam Toufik" userId="910a7b8e-d50d-42b5-8a90-c9aaeb763a91" providerId="ADAL" clId="{522DB57A-8930-40D7-8189-E185A3CD2889}" dt="2023-09-08T08:01:49.025" v="231" actId="478"/>
          <ac:graphicFrameMkLst>
            <pc:docMk/>
            <pc:sldMk cId="1190807443" sldId="903"/>
            <ac:graphicFrameMk id="6" creationId="{D5C2584B-6B4F-4C60-AF3F-32823695614E}"/>
          </ac:graphicFrameMkLst>
        </pc:graphicFrameChg>
      </pc:sldChg>
      <pc:sldChg chg="modSp add del mod">
        <pc:chgData name="Issam Toufik" userId="910a7b8e-d50d-42b5-8a90-c9aaeb763a91" providerId="ADAL" clId="{522DB57A-8930-40D7-8189-E185A3CD2889}" dt="2023-09-08T14:12:17.520" v="851" actId="20577"/>
        <pc:sldMkLst>
          <pc:docMk/>
          <pc:sldMk cId="3635160583" sldId="904"/>
        </pc:sldMkLst>
        <pc:spChg chg="mod">
          <ac:chgData name="Issam Toufik" userId="910a7b8e-d50d-42b5-8a90-c9aaeb763a91" providerId="ADAL" clId="{522DB57A-8930-40D7-8189-E185A3CD2889}" dt="2023-09-08T13:48:12.350" v="719" actId="20577"/>
          <ac:spMkLst>
            <pc:docMk/>
            <pc:sldMk cId="3635160583" sldId="904"/>
            <ac:spMk id="10" creationId="{9B6452F4-4B70-4043-84D7-85E2645E3804}"/>
          </ac:spMkLst>
        </pc:spChg>
        <pc:spChg chg="mod">
          <ac:chgData name="Issam Toufik" userId="910a7b8e-d50d-42b5-8a90-c9aaeb763a91" providerId="ADAL" clId="{522DB57A-8930-40D7-8189-E185A3CD2889}" dt="2023-09-08T14:12:17.520" v="851" actId="20577"/>
          <ac:spMkLst>
            <pc:docMk/>
            <pc:sldMk cId="3635160583" sldId="904"/>
            <ac:spMk id="7170" creationId="{3794A7AC-F975-4B82-9FCA-9C67ECE03726}"/>
          </ac:spMkLst>
        </pc:spChg>
      </pc:sldChg>
      <pc:sldChg chg="delSp modSp mod">
        <pc:chgData name="Issam Toufik" userId="910a7b8e-d50d-42b5-8a90-c9aaeb763a91" providerId="ADAL" clId="{522DB57A-8930-40D7-8189-E185A3CD2889}" dt="2023-09-08T08:16:29.918" v="272" actId="478"/>
        <pc:sldMkLst>
          <pc:docMk/>
          <pc:sldMk cId="1547729043" sldId="910"/>
        </pc:sldMkLst>
        <pc:spChg chg="mod">
          <ac:chgData name="Issam Toufik" userId="910a7b8e-d50d-42b5-8a90-c9aaeb763a91" providerId="ADAL" clId="{522DB57A-8930-40D7-8189-E185A3CD2889}" dt="2023-09-08T08:12:14.656" v="254" actId="20577"/>
          <ac:spMkLst>
            <pc:docMk/>
            <pc:sldMk cId="1547729043" sldId="910"/>
            <ac:spMk id="7" creationId="{BA5C966F-0F5D-4795-A7D4-28495EA08930}"/>
          </ac:spMkLst>
        </pc:spChg>
        <pc:graphicFrameChg chg="mod modGraphic">
          <ac:chgData name="Issam Toufik" userId="910a7b8e-d50d-42b5-8a90-c9aaeb763a91" providerId="ADAL" clId="{522DB57A-8930-40D7-8189-E185A3CD2889}" dt="2023-09-08T08:16:27.417" v="271" actId="207"/>
          <ac:graphicFrameMkLst>
            <pc:docMk/>
            <pc:sldMk cId="1547729043" sldId="910"/>
            <ac:graphicFrameMk id="6" creationId="{0B94C614-AC31-4B32-888B-69807045C9DF}"/>
          </ac:graphicFrameMkLst>
        </pc:graphicFrameChg>
        <pc:cxnChg chg="del mod">
          <ac:chgData name="Issam Toufik" userId="910a7b8e-d50d-42b5-8a90-c9aaeb763a91" providerId="ADAL" clId="{522DB57A-8930-40D7-8189-E185A3CD2889}" dt="2023-09-08T08:16:29.918" v="272" actId="478"/>
          <ac:cxnSpMkLst>
            <pc:docMk/>
            <pc:sldMk cId="1547729043" sldId="910"/>
            <ac:cxnSpMk id="2" creationId="{BB13DE01-FB20-D7EE-DB1E-CCCA9A5A59FA}"/>
          </ac:cxnSpMkLst>
        </pc:cxnChg>
        <pc:cxnChg chg="del">
          <ac:chgData name="Issam Toufik" userId="910a7b8e-d50d-42b5-8a90-c9aaeb763a91" providerId="ADAL" clId="{522DB57A-8930-40D7-8189-E185A3CD2889}" dt="2023-09-08T08:12:41.064" v="257" actId="478"/>
          <ac:cxnSpMkLst>
            <pc:docMk/>
            <pc:sldMk cId="1547729043" sldId="910"/>
            <ac:cxnSpMk id="3" creationId="{E781B690-9E4F-3B6D-A96F-9F48D5510CCF}"/>
          </ac:cxnSpMkLst>
        </pc:cxnChg>
      </pc:sldChg>
      <pc:sldChg chg="addSp delSp modSp mod">
        <pc:chgData name="Issam Toufik" userId="910a7b8e-d50d-42b5-8a90-c9aaeb763a91" providerId="ADAL" clId="{522DB57A-8930-40D7-8189-E185A3CD2889}" dt="2023-09-08T08:21:33.048" v="294" actId="14100"/>
        <pc:sldMkLst>
          <pc:docMk/>
          <pc:sldMk cId="1058135289" sldId="915"/>
        </pc:sldMkLst>
        <pc:graphicFrameChg chg="add mod">
          <ac:chgData name="Issam Toufik" userId="910a7b8e-d50d-42b5-8a90-c9aaeb763a91" providerId="ADAL" clId="{522DB57A-8930-40D7-8189-E185A3CD2889}" dt="2023-09-08T08:21:33.048" v="294" actId="14100"/>
          <ac:graphicFrameMkLst>
            <pc:docMk/>
            <pc:sldMk cId="1058135289" sldId="915"/>
            <ac:graphicFrameMk id="2" creationId="{F942CD68-0B13-4D77-A686-D3A57697E35D}"/>
          </ac:graphicFrameMkLst>
        </pc:graphicFrameChg>
        <pc:graphicFrameChg chg="del">
          <ac:chgData name="Issam Toufik" userId="910a7b8e-d50d-42b5-8a90-c9aaeb763a91" providerId="ADAL" clId="{522DB57A-8930-40D7-8189-E185A3CD2889}" dt="2023-09-08T08:21:27.357" v="293" actId="478"/>
          <ac:graphicFrameMkLst>
            <pc:docMk/>
            <pc:sldMk cId="1058135289" sldId="915"/>
            <ac:graphicFrameMk id="6" creationId="{F942CD68-0B13-4D77-A686-D3A57697E35D}"/>
          </ac:graphicFrameMkLst>
        </pc:graphicFrameChg>
      </pc:sldChg>
      <pc:sldChg chg="addSp delSp modSp mod">
        <pc:chgData name="Issam Toufik" userId="910a7b8e-d50d-42b5-8a90-c9aaeb763a91" providerId="ADAL" clId="{522DB57A-8930-40D7-8189-E185A3CD2889}" dt="2023-09-08T08:27:15.578" v="416" actId="14100"/>
        <pc:sldMkLst>
          <pc:docMk/>
          <pc:sldMk cId="396043029" sldId="917"/>
        </pc:sldMkLst>
        <pc:graphicFrameChg chg="add mod">
          <ac:chgData name="Issam Toufik" userId="910a7b8e-d50d-42b5-8a90-c9aaeb763a91" providerId="ADAL" clId="{522DB57A-8930-40D7-8189-E185A3CD2889}" dt="2023-09-08T08:27:15.578" v="416" actId="14100"/>
          <ac:graphicFrameMkLst>
            <pc:docMk/>
            <pc:sldMk cId="396043029" sldId="917"/>
            <ac:graphicFrameMk id="3" creationId="{CE55E412-E775-4278-8F61-9F7632E2C5D3}"/>
          </ac:graphicFrameMkLst>
        </pc:graphicFrameChg>
        <pc:graphicFrameChg chg="del">
          <ac:chgData name="Issam Toufik" userId="910a7b8e-d50d-42b5-8a90-c9aaeb763a91" providerId="ADAL" clId="{522DB57A-8930-40D7-8189-E185A3CD2889}" dt="2023-09-08T08:27:10.983" v="415" actId="478"/>
          <ac:graphicFrameMkLst>
            <pc:docMk/>
            <pc:sldMk cId="396043029" sldId="917"/>
            <ac:graphicFrameMk id="5" creationId="{CE55E412-E775-4278-8F61-9F7632E2C5D3}"/>
          </ac:graphicFrameMkLst>
        </pc:graphicFrameChg>
      </pc:sldChg>
      <pc:sldChg chg="del">
        <pc:chgData name="Issam Toufik" userId="910a7b8e-d50d-42b5-8a90-c9aaeb763a91" providerId="ADAL" clId="{522DB57A-8930-40D7-8189-E185A3CD2889}" dt="2023-09-08T07:42:19.106" v="0" actId="47"/>
        <pc:sldMkLst>
          <pc:docMk/>
          <pc:sldMk cId="4047862151" sldId="925"/>
        </pc:sldMkLst>
      </pc:sldChg>
      <pc:sldChg chg="addSp delSp modSp mod">
        <pc:chgData name="Issam Toufik" userId="910a7b8e-d50d-42b5-8a90-c9aaeb763a91" providerId="ADAL" clId="{522DB57A-8930-40D7-8189-E185A3CD2889}" dt="2023-09-08T07:51:18.539" v="151"/>
        <pc:sldMkLst>
          <pc:docMk/>
          <pc:sldMk cId="1095153047" sldId="927"/>
        </pc:sldMkLst>
        <pc:spChg chg="add mod">
          <ac:chgData name="Issam Toufik" userId="910a7b8e-d50d-42b5-8a90-c9aaeb763a91" providerId="ADAL" clId="{522DB57A-8930-40D7-8189-E185A3CD2889}" dt="2023-09-08T07:51:18.539" v="151"/>
          <ac:spMkLst>
            <pc:docMk/>
            <pc:sldMk cId="1095153047" sldId="927"/>
            <ac:spMk id="5" creationId="{675270C3-B8D8-52EF-0C2A-8351EB6D5DFB}"/>
          </ac:spMkLst>
        </pc:spChg>
        <pc:graphicFrameChg chg="add mod">
          <ac:chgData name="Issam Toufik" userId="910a7b8e-d50d-42b5-8a90-c9aaeb763a91" providerId="ADAL" clId="{522DB57A-8930-40D7-8189-E185A3CD2889}" dt="2023-09-08T07:50:56.539" v="150" actId="1035"/>
          <ac:graphicFrameMkLst>
            <pc:docMk/>
            <pc:sldMk cId="1095153047" sldId="927"/>
            <ac:graphicFrameMk id="3" creationId="{AF51E184-7F98-454D-BA06-6FBE37DA9A5F}"/>
          </ac:graphicFrameMkLst>
        </pc:graphicFrameChg>
        <pc:graphicFrameChg chg="del">
          <ac:chgData name="Issam Toufik" userId="910a7b8e-d50d-42b5-8a90-c9aaeb763a91" providerId="ADAL" clId="{522DB57A-8930-40D7-8189-E185A3CD2889}" dt="2023-09-08T07:50:46.621" v="137" actId="478"/>
          <ac:graphicFrameMkLst>
            <pc:docMk/>
            <pc:sldMk cId="1095153047" sldId="927"/>
            <ac:graphicFrameMk id="4" creationId="{AF51E184-7F98-454D-BA06-6FBE37DA9A5F}"/>
          </ac:graphicFrameMkLst>
        </pc:graphicFrameChg>
      </pc:sldChg>
      <pc:sldChg chg="addSp delSp modSp mod">
        <pc:chgData name="Issam Toufik" userId="910a7b8e-d50d-42b5-8a90-c9aaeb763a91" providerId="ADAL" clId="{522DB57A-8930-40D7-8189-E185A3CD2889}" dt="2023-09-08T08:20:35.323" v="282" actId="14100"/>
        <pc:sldMkLst>
          <pc:docMk/>
          <pc:sldMk cId="1861913278" sldId="929"/>
        </pc:sldMkLst>
        <pc:graphicFrameChg chg="add mod">
          <ac:chgData name="Issam Toufik" userId="910a7b8e-d50d-42b5-8a90-c9aaeb763a91" providerId="ADAL" clId="{522DB57A-8930-40D7-8189-E185A3CD2889}" dt="2023-09-08T08:20:35.323" v="282" actId="14100"/>
          <ac:graphicFrameMkLst>
            <pc:docMk/>
            <pc:sldMk cId="1861913278" sldId="929"/>
            <ac:graphicFrameMk id="3" creationId="{E49F2562-71B8-40E7-B4D8-C4DEBE4F0A50}"/>
          </ac:graphicFrameMkLst>
        </pc:graphicFrameChg>
        <pc:graphicFrameChg chg="del">
          <ac:chgData name="Issam Toufik" userId="910a7b8e-d50d-42b5-8a90-c9aaeb763a91" providerId="ADAL" clId="{522DB57A-8930-40D7-8189-E185A3CD2889}" dt="2023-09-08T08:20:30.389" v="281" actId="478"/>
          <ac:graphicFrameMkLst>
            <pc:docMk/>
            <pc:sldMk cId="1861913278" sldId="929"/>
            <ac:graphicFrameMk id="4" creationId="{E49F2562-71B8-40E7-B4D8-C4DEBE4F0A50}"/>
          </ac:graphicFrameMkLst>
        </pc:graphicFrameChg>
      </pc:sldChg>
      <pc:sldChg chg="addSp delSp modSp mod">
        <pc:chgData name="Issam Toufik" userId="910a7b8e-d50d-42b5-8a90-c9aaeb763a91" providerId="ADAL" clId="{522DB57A-8930-40D7-8189-E185A3CD2889}" dt="2023-09-08T08:27:48.260" v="422" actId="14100"/>
        <pc:sldMkLst>
          <pc:docMk/>
          <pc:sldMk cId="779374631" sldId="931"/>
        </pc:sldMkLst>
        <pc:graphicFrameChg chg="add mod">
          <ac:chgData name="Issam Toufik" userId="910a7b8e-d50d-42b5-8a90-c9aaeb763a91" providerId="ADAL" clId="{522DB57A-8930-40D7-8189-E185A3CD2889}" dt="2023-09-08T08:27:48.260" v="422" actId="14100"/>
          <ac:graphicFrameMkLst>
            <pc:docMk/>
            <pc:sldMk cId="779374631" sldId="931"/>
            <ac:graphicFrameMk id="3" creationId="{AA4AC9EE-8872-41FF-AA76-12DA548B02F1}"/>
          </ac:graphicFrameMkLst>
        </pc:graphicFrameChg>
        <pc:graphicFrameChg chg="del">
          <ac:chgData name="Issam Toufik" userId="910a7b8e-d50d-42b5-8a90-c9aaeb763a91" providerId="ADAL" clId="{522DB57A-8930-40D7-8189-E185A3CD2889}" dt="2023-09-08T08:27:44.300" v="421" actId="478"/>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522DB57A-8930-40D7-8189-E185A3CD2889}" dt="2023-09-08T08:28:22.880" v="428" actId="14100"/>
        <pc:sldMkLst>
          <pc:docMk/>
          <pc:sldMk cId="2407511947" sldId="932"/>
        </pc:sldMkLst>
        <pc:graphicFrameChg chg="add mod">
          <ac:chgData name="Issam Toufik" userId="910a7b8e-d50d-42b5-8a90-c9aaeb763a91" providerId="ADAL" clId="{522DB57A-8930-40D7-8189-E185A3CD2889}" dt="2023-09-08T08:28:22.880" v="428" actId="14100"/>
          <ac:graphicFrameMkLst>
            <pc:docMk/>
            <pc:sldMk cId="2407511947" sldId="932"/>
            <ac:graphicFrameMk id="3" creationId="{80D21E37-93BB-458D-9640-7277E0B9E72E}"/>
          </ac:graphicFrameMkLst>
        </pc:graphicFrameChg>
        <pc:graphicFrameChg chg="del">
          <ac:chgData name="Issam Toufik" userId="910a7b8e-d50d-42b5-8a90-c9aaeb763a91" providerId="ADAL" clId="{522DB57A-8930-40D7-8189-E185A3CD2889}" dt="2023-09-08T08:28:16.868" v="427" actId="478"/>
          <ac:graphicFrameMkLst>
            <pc:docMk/>
            <pc:sldMk cId="2407511947" sldId="932"/>
            <ac:graphicFrameMk id="5" creationId="{80D21E37-93BB-458D-9640-7277E0B9E72E}"/>
          </ac:graphicFrameMkLst>
        </pc:graphicFrameChg>
      </pc:sldChg>
      <pc:sldChg chg="addSp delSp modSp mod">
        <pc:chgData name="Issam Toufik" userId="910a7b8e-d50d-42b5-8a90-c9aaeb763a91" providerId="ADAL" clId="{522DB57A-8930-40D7-8189-E185A3CD2889}" dt="2023-09-08T08:24:01.219" v="350" actId="20577"/>
        <pc:sldMkLst>
          <pc:docMk/>
          <pc:sldMk cId="3755902826" sldId="961"/>
        </pc:sldMkLst>
        <pc:spChg chg="mod">
          <ac:chgData name="Issam Toufik" userId="910a7b8e-d50d-42b5-8a90-c9aaeb763a91" providerId="ADAL" clId="{522DB57A-8930-40D7-8189-E185A3CD2889}" dt="2023-09-08T08:22:28.424" v="318" actId="20577"/>
          <ac:spMkLst>
            <pc:docMk/>
            <pc:sldMk cId="3755902826" sldId="961"/>
            <ac:spMk id="2" creationId="{8B979BE4-0D0E-4BB0-BC15-2E07CB8BC9AB}"/>
          </ac:spMkLst>
        </pc:spChg>
        <pc:graphicFrameChg chg="add mod">
          <ac:chgData name="Issam Toufik" userId="910a7b8e-d50d-42b5-8a90-c9aaeb763a91" providerId="ADAL" clId="{522DB57A-8930-40D7-8189-E185A3CD2889}" dt="2023-09-08T08:24:01.219" v="350" actId="20577"/>
          <ac:graphicFrameMkLst>
            <pc:docMk/>
            <pc:sldMk cId="3755902826" sldId="961"/>
            <ac:graphicFrameMk id="3" creationId="{3C0C1278-C59B-4EB6-84C3-40DAA8C9D434}"/>
          </ac:graphicFrameMkLst>
        </pc:graphicFrameChg>
        <pc:graphicFrameChg chg="del">
          <ac:chgData name="Issam Toufik" userId="910a7b8e-d50d-42b5-8a90-c9aaeb763a91" providerId="ADAL" clId="{522DB57A-8930-40D7-8189-E185A3CD2889}" dt="2023-09-08T08:23:50.770" v="346" actId="478"/>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522DB57A-8930-40D7-8189-E185A3CD2889}" dt="2023-09-08T08:26:02.335" v="392" actId="20577"/>
        <pc:sldMkLst>
          <pc:docMk/>
          <pc:sldMk cId="2346672909" sldId="962"/>
        </pc:sldMkLst>
        <pc:spChg chg="mod">
          <ac:chgData name="Issam Toufik" userId="910a7b8e-d50d-42b5-8a90-c9aaeb763a91" providerId="ADAL" clId="{522DB57A-8930-40D7-8189-E185A3CD2889}" dt="2023-09-08T08:22:39.600" v="324" actId="20577"/>
          <ac:spMkLst>
            <pc:docMk/>
            <pc:sldMk cId="2346672909" sldId="962"/>
            <ac:spMk id="2" creationId="{8B979BE4-0D0E-4BB0-BC15-2E07CB8BC9AB}"/>
          </ac:spMkLst>
        </pc:spChg>
        <pc:graphicFrameChg chg="add mod">
          <ac:chgData name="Issam Toufik" userId="910a7b8e-d50d-42b5-8a90-c9aaeb763a91" providerId="ADAL" clId="{522DB57A-8930-40D7-8189-E185A3CD2889}" dt="2023-09-08T08:26:02.335" v="392" actId="20577"/>
          <ac:graphicFrameMkLst>
            <pc:docMk/>
            <pc:sldMk cId="2346672909" sldId="962"/>
            <ac:graphicFrameMk id="3" creationId="{F1B4023B-8479-4372-A903-BBC90C5F1199}"/>
          </ac:graphicFrameMkLst>
        </pc:graphicFrameChg>
        <pc:graphicFrameChg chg="del">
          <ac:chgData name="Issam Toufik" userId="910a7b8e-d50d-42b5-8a90-c9aaeb763a91" providerId="ADAL" clId="{522DB57A-8930-40D7-8189-E185A3CD2889}" dt="2023-09-08T08:25:12.095" v="380"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522DB57A-8930-40D7-8189-E185A3CD2889}" dt="2023-09-08T08:26:38.114" v="410" actId="20577"/>
        <pc:sldMkLst>
          <pc:docMk/>
          <pc:sldMk cId="3242984773" sldId="963"/>
        </pc:sldMkLst>
        <pc:spChg chg="mod">
          <ac:chgData name="Issam Toufik" userId="910a7b8e-d50d-42b5-8a90-c9aaeb763a91" providerId="ADAL" clId="{522DB57A-8930-40D7-8189-E185A3CD2889}" dt="2023-09-08T08:22:45.170" v="327" actId="20577"/>
          <ac:spMkLst>
            <pc:docMk/>
            <pc:sldMk cId="3242984773" sldId="963"/>
            <ac:spMk id="2" creationId="{8B979BE4-0D0E-4BB0-BC15-2E07CB8BC9AB}"/>
          </ac:spMkLst>
        </pc:spChg>
        <pc:graphicFrameChg chg="add mod">
          <ac:chgData name="Issam Toufik" userId="910a7b8e-d50d-42b5-8a90-c9aaeb763a91" providerId="ADAL" clId="{522DB57A-8930-40D7-8189-E185A3CD2889}" dt="2023-09-08T08:26:38.114" v="410" actId="20577"/>
          <ac:graphicFrameMkLst>
            <pc:docMk/>
            <pc:sldMk cId="3242984773" sldId="963"/>
            <ac:graphicFrameMk id="3" creationId="{BBB56E96-0CA2-4E05-95AE-62D0B1759AF4}"/>
          </ac:graphicFrameMkLst>
        </pc:graphicFrameChg>
        <pc:graphicFrameChg chg="del">
          <ac:chgData name="Issam Toufik" userId="910a7b8e-d50d-42b5-8a90-c9aaeb763a91" providerId="ADAL" clId="{522DB57A-8930-40D7-8189-E185A3CD2889}" dt="2023-09-08T08:26:29.873" v="402" actId="478"/>
          <ac:graphicFrameMkLst>
            <pc:docMk/>
            <pc:sldMk cId="3242984773" sldId="963"/>
            <ac:graphicFrameMk id="5" creationId="{BBB56E96-0CA2-4E05-95AE-62D0B1759AF4}"/>
          </ac:graphicFrameMkLst>
        </pc:graphicFrameChg>
      </pc:sldChg>
      <pc:sldChg chg="addSp delSp modSp mod">
        <pc:chgData name="Issam Toufik" userId="910a7b8e-d50d-42b5-8a90-c9aaeb763a91" providerId="ADAL" clId="{522DB57A-8930-40D7-8189-E185A3CD2889}" dt="2023-09-08T08:24:37.369" v="370" actId="20577"/>
        <pc:sldMkLst>
          <pc:docMk/>
          <pc:sldMk cId="1191166300" sldId="964"/>
        </pc:sldMkLst>
        <pc:spChg chg="mod">
          <ac:chgData name="Issam Toufik" userId="910a7b8e-d50d-42b5-8a90-c9aaeb763a91" providerId="ADAL" clId="{522DB57A-8930-40D7-8189-E185A3CD2889}" dt="2023-09-08T08:22:33.519" v="321" actId="20577"/>
          <ac:spMkLst>
            <pc:docMk/>
            <pc:sldMk cId="1191166300" sldId="964"/>
            <ac:spMk id="2" creationId="{8B979BE4-0D0E-4BB0-BC15-2E07CB8BC9AB}"/>
          </ac:spMkLst>
        </pc:spChg>
        <pc:graphicFrameChg chg="add mod">
          <ac:chgData name="Issam Toufik" userId="910a7b8e-d50d-42b5-8a90-c9aaeb763a91" providerId="ADAL" clId="{522DB57A-8930-40D7-8189-E185A3CD2889}" dt="2023-09-08T08:24:37.369" v="370" actId="20577"/>
          <ac:graphicFrameMkLst>
            <pc:docMk/>
            <pc:sldMk cId="1191166300" sldId="964"/>
            <ac:graphicFrameMk id="3" creationId="{47F2EF97-D3AB-4C02-8384-45C7EF58265A}"/>
          </ac:graphicFrameMkLst>
        </pc:graphicFrameChg>
        <pc:graphicFrameChg chg="del">
          <ac:chgData name="Issam Toufik" userId="910a7b8e-d50d-42b5-8a90-c9aaeb763a91" providerId="ADAL" clId="{522DB57A-8930-40D7-8189-E185A3CD2889}" dt="2023-09-08T08:24:28.625" v="361" actId="478"/>
          <ac:graphicFrameMkLst>
            <pc:docMk/>
            <pc:sldMk cId="1191166300" sldId="964"/>
            <ac:graphicFrameMk id="5" creationId="{47F2EF97-D3AB-4C02-8384-45C7EF58265A}"/>
          </ac:graphicFrameMkLst>
        </pc:graphicFrameChg>
      </pc:sldChg>
      <pc:sldChg chg="addSp delSp modSp mod">
        <pc:chgData name="Issam Toufik" userId="910a7b8e-d50d-42b5-8a90-c9aaeb763a91" providerId="ADAL" clId="{522DB57A-8930-40D7-8189-E185A3CD2889}" dt="2023-09-08T13:11:26.523" v="712" actId="404"/>
        <pc:sldMkLst>
          <pc:docMk/>
          <pc:sldMk cId="1235364315" sldId="966"/>
        </pc:sldMkLst>
        <pc:spChg chg="add del mod">
          <ac:chgData name="Issam Toufik" userId="910a7b8e-d50d-42b5-8a90-c9aaeb763a91" providerId="ADAL" clId="{522DB57A-8930-40D7-8189-E185A3CD2889}" dt="2023-09-08T07:43:59.684" v="76" actId="14100"/>
          <ac:spMkLst>
            <pc:docMk/>
            <pc:sldMk cId="1235364315" sldId="966"/>
            <ac:spMk id="2" creationId="{D0ED0B59-9D69-57B3-8256-0BBD7F73520E}"/>
          </ac:spMkLst>
        </pc:spChg>
        <pc:spChg chg="add mod">
          <ac:chgData name="Issam Toufik" userId="910a7b8e-d50d-42b5-8a90-c9aaeb763a91" providerId="ADAL" clId="{522DB57A-8930-40D7-8189-E185A3CD2889}" dt="2023-09-08T13:11:26.523" v="712" actId="404"/>
          <ac:spMkLst>
            <pc:docMk/>
            <pc:sldMk cId="1235364315" sldId="966"/>
            <ac:spMk id="4" creationId="{1780073E-50B3-C973-6A28-7C81BF148DE5}"/>
          </ac:spMkLst>
        </pc:spChg>
        <pc:spChg chg="add del">
          <ac:chgData name="Issam Toufik" userId="910a7b8e-d50d-42b5-8a90-c9aaeb763a91" providerId="ADAL" clId="{522DB57A-8930-40D7-8189-E185A3CD2889}" dt="2023-09-08T07:43:42.272" v="74" actId="21"/>
          <ac:spMkLst>
            <pc:docMk/>
            <pc:sldMk cId="1235364315" sldId="966"/>
            <ac:spMk id="4" creationId="{365636AA-679C-AC2A-664F-2DAED48EB086}"/>
          </ac:spMkLst>
        </pc:spChg>
        <pc:spChg chg="add mod">
          <ac:chgData name="Issam Toufik" userId="910a7b8e-d50d-42b5-8a90-c9aaeb763a91" providerId="ADAL" clId="{522DB57A-8930-40D7-8189-E185A3CD2889}" dt="2023-09-08T07:45:02.391" v="121" actId="14100"/>
          <ac:spMkLst>
            <pc:docMk/>
            <pc:sldMk cId="1235364315" sldId="966"/>
            <ac:spMk id="5" creationId="{C02A31CB-59CB-8DDE-0D52-97B77FD86123}"/>
          </ac:spMkLst>
        </pc:spChg>
        <pc:spChg chg="mod">
          <ac:chgData name="Issam Toufik" userId="910a7b8e-d50d-42b5-8a90-c9aaeb763a91" providerId="ADAL" clId="{522DB57A-8930-40D7-8189-E185A3CD2889}" dt="2023-09-08T13:10:18.664" v="660" actId="20577"/>
          <ac:spMkLst>
            <pc:docMk/>
            <pc:sldMk cId="1235364315" sldId="966"/>
            <ac:spMk id="99" creationId="{877D4B7D-7D10-47F7-8862-76D0CFE64421}"/>
          </ac:spMkLst>
        </pc:spChg>
        <pc:spChg chg="mod">
          <ac:chgData name="Issam Toufik" userId="910a7b8e-d50d-42b5-8a90-c9aaeb763a91" providerId="ADAL" clId="{522DB57A-8930-40D7-8189-E185A3CD2889}" dt="2023-09-08T07:44:22.423" v="94" actId="20577"/>
          <ac:spMkLst>
            <pc:docMk/>
            <pc:sldMk cId="1235364315" sldId="966"/>
            <ac:spMk id="152" creationId="{67A22FD6-FC14-40D4-AC3D-1CE1477DF24F}"/>
          </ac:spMkLst>
        </pc:spChg>
      </pc:sldChg>
      <pc:sldChg chg="addSp delSp modSp mod">
        <pc:chgData name="Issam Toufik" userId="910a7b8e-d50d-42b5-8a90-c9aaeb763a91" providerId="ADAL" clId="{522DB57A-8930-40D7-8189-E185A3CD2889}" dt="2023-09-08T08:21:03.768" v="288" actId="14100"/>
        <pc:sldMkLst>
          <pc:docMk/>
          <pc:sldMk cId="1226873881" sldId="973"/>
        </pc:sldMkLst>
        <pc:graphicFrameChg chg="add mod">
          <ac:chgData name="Issam Toufik" userId="910a7b8e-d50d-42b5-8a90-c9aaeb763a91" providerId="ADAL" clId="{522DB57A-8930-40D7-8189-E185A3CD2889}" dt="2023-09-08T08:21:03.768" v="288" actId="14100"/>
          <ac:graphicFrameMkLst>
            <pc:docMk/>
            <pc:sldMk cId="1226873881" sldId="973"/>
            <ac:graphicFrameMk id="2" creationId="{800F9579-37B0-4A83-BC55-5C23AD57116E}"/>
          </ac:graphicFrameMkLst>
        </pc:graphicFrameChg>
        <pc:graphicFrameChg chg="del">
          <ac:chgData name="Issam Toufik" userId="910a7b8e-d50d-42b5-8a90-c9aaeb763a91" providerId="ADAL" clId="{522DB57A-8930-40D7-8189-E185A3CD2889}" dt="2023-09-08T08:20:58.050" v="287" actId="478"/>
          <ac:graphicFrameMkLst>
            <pc:docMk/>
            <pc:sldMk cId="1226873881" sldId="973"/>
            <ac:graphicFrameMk id="3" creationId="{800F9579-37B0-4A83-BC55-5C23AD57116E}"/>
          </ac:graphicFrameMkLst>
        </pc:graphicFrameChg>
      </pc:sldChg>
      <pc:sldChg chg="addSp delSp modSp mod">
        <pc:chgData name="Issam Toufik" userId="910a7b8e-d50d-42b5-8a90-c9aaeb763a91" providerId="ADAL" clId="{522DB57A-8930-40D7-8189-E185A3CD2889}" dt="2023-09-08T08:22:17.879" v="315" actId="14100"/>
        <pc:sldMkLst>
          <pc:docMk/>
          <pc:sldMk cId="2806566441" sldId="974"/>
        </pc:sldMkLst>
        <pc:graphicFrameChg chg="add mod">
          <ac:chgData name="Issam Toufik" userId="910a7b8e-d50d-42b5-8a90-c9aaeb763a91" providerId="ADAL" clId="{522DB57A-8930-40D7-8189-E185A3CD2889}" dt="2023-09-08T08:21:45.931" v="299"/>
          <ac:graphicFrameMkLst>
            <pc:docMk/>
            <pc:sldMk cId="2806566441" sldId="974"/>
            <ac:graphicFrameMk id="2" creationId="{7F66B777-C21B-42B3-9D2D-824108C7629D}"/>
          </ac:graphicFrameMkLst>
        </pc:graphicFrameChg>
        <pc:graphicFrameChg chg="add del mod">
          <ac:chgData name="Issam Toufik" userId="910a7b8e-d50d-42b5-8a90-c9aaeb763a91" providerId="ADAL" clId="{522DB57A-8930-40D7-8189-E185A3CD2889}" dt="2023-09-08T08:22:11.167" v="314" actId="478"/>
          <ac:graphicFrameMkLst>
            <pc:docMk/>
            <pc:sldMk cId="2806566441" sldId="974"/>
            <ac:graphicFrameMk id="6" creationId="{7F66B777-C21B-42B3-9D2D-824108C7629D}"/>
          </ac:graphicFrameMkLst>
        </pc:graphicFrameChg>
        <pc:graphicFrameChg chg="add mod">
          <ac:chgData name="Issam Toufik" userId="910a7b8e-d50d-42b5-8a90-c9aaeb763a91" providerId="ADAL" clId="{522DB57A-8930-40D7-8189-E185A3CD2889}" dt="2023-09-08T08:22:17.879" v="315" actId="14100"/>
          <ac:graphicFrameMkLst>
            <pc:docMk/>
            <pc:sldMk cId="2806566441" sldId="974"/>
            <ac:graphicFrameMk id="8" creationId="{7F66B777-C21B-42B3-9D2D-824108C7629D}"/>
          </ac:graphicFrameMkLst>
        </pc:graphicFrameChg>
      </pc:sldChg>
      <pc:sldChg chg="modSp add mod">
        <pc:chgData name="Issam Toufik" userId="910a7b8e-d50d-42b5-8a90-c9aaeb763a91" providerId="ADAL" clId="{522DB57A-8930-40D7-8189-E185A3CD2889}" dt="2023-09-08T13:50:13.127" v="722" actId="113"/>
        <pc:sldMkLst>
          <pc:docMk/>
          <pc:sldMk cId="694460648" sldId="992"/>
        </pc:sldMkLst>
        <pc:spChg chg="mod">
          <ac:chgData name="Issam Toufik" userId="910a7b8e-d50d-42b5-8a90-c9aaeb763a91" providerId="ADAL" clId="{522DB57A-8930-40D7-8189-E185A3CD2889}" dt="2023-09-08T13:50:13.127" v="722" actId="113"/>
          <ac:spMkLst>
            <pc:docMk/>
            <pc:sldMk cId="694460648" sldId="992"/>
            <ac:spMk id="9" creationId="{4BEC5FFE-9EE3-4547-AC04-1005AF2E23C2}"/>
          </ac:spMkLst>
        </pc:spChg>
      </pc:sldChg>
      <pc:sldChg chg="addSp delSp modSp mod">
        <pc:chgData name="Issam Toufik" userId="910a7b8e-d50d-42b5-8a90-c9aaeb763a91" providerId="ADAL" clId="{522DB57A-8930-40D7-8189-E185A3CD2889}" dt="2023-09-08T07:47:32.820" v="134" actId="1076"/>
        <pc:sldMkLst>
          <pc:docMk/>
          <pc:sldMk cId="2135793713" sldId="993"/>
        </pc:sldMkLst>
        <pc:graphicFrameChg chg="add mod">
          <ac:chgData name="Issam Toufik" userId="910a7b8e-d50d-42b5-8a90-c9aaeb763a91" providerId="ADAL" clId="{522DB57A-8930-40D7-8189-E185A3CD2889}" dt="2023-09-08T07:47:32.820" v="134" actId="1076"/>
          <ac:graphicFrameMkLst>
            <pc:docMk/>
            <pc:sldMk cId="2135793713" sldId="993"/>
            <ac:graphicFrameMk id="3" creationId="{00000000-0008-0000-0000-000006000000}"/>
          </ac:graphicFrameMkLst>
        </pc:graphicFrameChg>
        <pc:graphicFrameChg chg="del">
          <ac:chgData name="Issam Toufik" userId="910a7b8e-d50d-42b5-8a90-c9aaeb763a91" providerId="ADAL" clId="{522DB57A-8930-40D7-8189-E185A3CD2889}" dt="2023-09-08T07:47:24.930" v="132" actId="478"/>
          <ac:graphicFrameMkLst>
            <pc:docMk/>
            <pc:sldMk cId="2135793713" sldId="993"/>
            <ac:graphicFrameMk id="4" creationId="{00000000-0008-0000-0000-000006000000}"/>
          </ac:graphicFrameMkLst>
        </pc:graphicFrameChg>
      </pc:sldChg>
      <pc:sldChg chg="modSp add mod ord">
        <pc:chgData name="Issam Toufik" userId="910a7b8e-d50d-42b5-8a90-c9aaeb763a91" providerId="ADAL" clId="{522DB57A-8930-40D7-8189-E185A3CD2889}" dt="2023-09-08T14:12:11.080" v="847" actId="20577"/>
        <pc:sldMkLst>
          <pc:docMk/>
          <pc:sldMk cId="2664358702" sldId="994"/>
        </pc:sldMkLst>
        <pc:spChg chg="mod">
          <ac:chgData name="Issam Toufik" userId="910a7b8e-d50d-42b5-8a90-c9aaeb763a91" providerId="ADAL" clId="{522DB57A-8930-40D7-8189-E185A3CD2889}" dt="2023-09-08T14:12:11.080" v="847" actId="20577"/>
          <ac:spMkLst>
            <pc:docMk/>
            <pc:sldMk cId="2664358702" sldId="994"/>
            <ac:spMk id="10" creationId="{9B6452F4-4B70-4043-84D7-85E2645E3804}"/>
          </ac:spMkLst>
        </pc:spChg>
      </pc:sldChg>
      <pc:sldChg chg="del">
        <pc:chgData name="Issam Toufik" userId="910a7b8e-d50d-42b5-8a90-c9aaeb763a91" providerId="ADAL" clId="{522DB57A-8930-40D7-8189-E185A3CD2889}" dt="2023-09-08T07:42:21.101" v="1" actId="47"/>
        <pc:sldMkLst>
          <pc:docMk/>
          <pc:sldMk cId="2928984073" sldId="1001"/>
        </pc:sldMkLst>
      </pc:sldChg>
      <pc:sldChg chg="del">
        <pc:chgData name="Issam Toufik" userId="910a7b8e-d50d-42b5-8a90-c9aaeb763a91" providerId="ADAL" clId="{522DB57A-8930-40D7-8189-E185A3CD2889}" dt="2023-09-08T08:30:01.696" v="434" actId="47"/>
        <pc:sldMkLst>
          <pc:docMk/>
          <pc:sldMk cId="2206984229" sldId="1002"/>
        </pc:sldMkLst>
      </pc:sldChg>
      <pc:sldChg chg="delSp del mod">
        <pc:chgData name="Issam Toufik" userId="910a7b8e-d50d-42b5-8a90-c9aaeb763a91" providerId="ADAL" clId="{522DB57A-8930-40D7-8189-E185A3CD2889}" dt="2023-09-08T08:30:13.175" v="435" actId="47"/>
        <pc:sldMkLst>
          <pc:docMk/>
          <pc:sldMk cId="1418304460" sldId="1003"/>
        </pc:sldMkLst>
        <pc:spChg chg="del">
          <ac:chgData name="Issam Toufik" userId="910a7b8e-d50d-42b5-8a90-c9aaeb763a91" providerId="ADAL" clId="{522DB57A-8930-40D7-8189-E185A3CD2889}" dt="2023-09-08T08:29:34.617" v="430" actId="478"/>
          <ac:spMkLst>
            <pc:docMk/>
            <pc:sldMk cId="1418304460" sldId="1003"/>
            <ac:spMk id="5" creationId="{CA96CBB7-AEC0-431C-ED15-E0DB5932DEB5}"/>
          </ac:spMkLst>
        </pc:spChg>
        <pc:graphicFrameChg chg="del">
          <ac:chgData name="Issam Toufik" userId="910a7b8e-d50d-42b5-8a90-c9aaeb763a91" providerId="ADAL" clId="{522DB57A-8930-40D7-8189-E185A3CD2889}" dt="2023-09-08T08:29:43.252" v="431" actId="478"/>
          <ac:graphicFrameMkLst>
            <pc:docMk/>
            <pc:sldMk cId="1418304460" sldId="1003"/>
            <ac:graphicFrameMk id="3" creationId="{9A4B1D53-D34F-A320-5503-2A163C1043C3}"/>
          </ac:graphicFrameMkLst>
        </pc:graphicFrameChg>
      </pc:sldChg>
      <pc:sldChg chg="add del">
        <pc:chgData name="Issam Toufik" userId="910a7b8e-d50d-42b5-8a90-c9aaeb763a91" providerId="ADAL" clId="{522DB57A-8930-40D7-8189-E185A3CD2889}" dt="2023-09-08T08:40:11.035" v="453" actId="47"/>
        <pc:sldMkLst>
          <pc:docMk/>
          <pc:sldMk cId="2936699628" sldId="1004"/>
        </pc:sldMkLst>
      </pc:sldChg>
      <pc:sldMasterChg chg="modSldLayout">
        <pc:chgData name="Issam Toufik" userId="910a7b8e-d50d-42b5-8a90-c9aaeb763a91" providerId="ADAL" clId="{522DB57A-8930-40D7-8189-E185A3CD2889}" dt="2023-09-08T08:46:23.111" v="532" actId="20577"/>
        <pc:sldMasterMkLst>
          <pc:docMk/>
          <pc:sldMasterMk cId="0" sldId="2147485146"/>
        </pc:sldMasterMkLst>
        <pc:sldLayoutChg chg="modSp mod">
          <pc:chgData name="Issam Toufik" userId="910a7b8e-d50d-42b5-8a90-c9aaeb763a91" providerId="ADAL" clId="{522DB57A-8930-40D7-8189-E185A3CD2889}" dt="2023-09-08T08:45:24.499" v="508" actId="20577"/>
          <pc:sldLayoutMkLst>
            <pc:docMk/>
            <pc:sldMasterMk cId="0" sldId="2147485146"/>
            <pc:sldLayoutMk cId="2685061498" sldId="2147485354"/>
          </pc:sldLayoutMkLst>
          <pc:spChg chg="mod">
            <ac:chgData name="Issam Toufik" userId="910a7b8e-d50d-42b5-8a90-c9aaeb763a91" providerId="ADAL" clId="{522DB57A-8930-40D7-8189-E185A3CD2889}" dt="2023-09-08T08:45:24.499" v="508"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522DB57A-8930-40D7-8189-E185A3CD2889}" dt="2023-09-08T08:46:23.111" v="532" actId="20577"/>
          <pc:sldLayoutMkLst>
            <pc:docMk/>
            <pc:sldMasterMk cId="0" sldId="2147485146"/>
            <pc:sldLayoutMk cId="1780556474" sldId="2147485357"/>
          </pc:sldLayoutMkLst>
          <pc:spChg chg="mod">
            <ac:chgData name="Issam Toufik" userId="910a7b8e-d50d-42b5-8a90-c9aaeb763a91" providerId="ADAL" clId="{522DB57A-8930-40D7-8189-E185A3CD2889}" dt="2023-09-08T08:46:23.111" v="532"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522DB57A-8930-40D7-8189-E185A3CD2889}" dt="2023-09-08T08:45:37.110" v="516"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generate%20stats_March2023.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generate%20stats_March2023.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generate%20stats_March2023.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1" Type="http://schemas.openxmlformats.org/officeDocument/2006/relationships/oleObject" Target="https://etsihq-my.sharepoint.com/personal/issam_toufik_etsi_org/Documents/Documents/MCC2/MCC_01_06_2021/MCC_report/TSG_101/stats101_forAndrijana.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TSG_101/stats101_forAndrijana.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'[generate stats_March2023.xlsx]CRs'!$B$2:$L$2</c:f>
              <c:strCache>
                <c:ptCount val="11"/>
                <c:pt idx="0">
                  <c:v>2013</c:v>
                </c:pt>
                <c:pt idx="1">
                  <c:v>2014</c:v>
                </c:pt>
                <c:pt idx="2">
                  <c:v>2015</c:v>
                </c:pt>
                <c:pt idx="3">
                  <c:v>2016</c:v>
                </c:pt>
                <c:pt idx="4">
                  <c:v>2017</c:v>
                </c:pt>
                <c:pt idx="5">
                  <c:v>2018</c:v>
                </c:pt>
                <c:pt idx="6">
                  <c:v>2019</c:v>
                </c:pt>
                <c:pt idx="7">
                  <c:v>2020</c:v>
                </c:pt>
                <c:pt idx="8">
                  <c:v>2021</c:v>
                </c:pt>
                <c:pt idx="9">
                  <c:v>2022</c:v>
                </c:pt>
                <c:pt idx="10">
                  <c:v>2023*</c:v>
                </c:pt>
              </c:strCache>
            </c:strRef>
          </c:cat>
          <c:val>
            <c:numRef>
              <c:f>'[generate stats_March2023.xlsx]CRs'!$B$20:$L$20</c:f>
              <c:numCache>
                <c:formatCode>0</c:formatCode>
                <c:ptCount val="11"/>
                <c:pt idx="0">
                  <c:v>8022</c:v>
                </c:pt>
                <c:pt idx="1">
                  <c:v>8430</c:v>
                </c:pt>
                <c:pt idx="2">
                  <c:v>7964</c:v>
                </c:pt>
                <c:pt idx="3">
                  <c:v>9683</c:v>
                </c:pt>
                <c:pt idx="4">
                  <c:v>9121</c:v>
                </c:pt>
                <c:pt idx="5">
                  <c:v>11887</c:v>
                </c:pt>
                <c:pt idx="6">
                  <c:v>14467</c:v>
                </c:pt>
                <c:pt idx="7">
                  <c:v>14907.333333333334</c:v>
                </c:pt>
                <c:pt idx="8">
                  <c:v>15649</c:v>
                </c:pt>
                <c:pt idx="9">
                  <c:v>14712.333333333334</c:v>
                </c:pt>
                <c:pt idx="10">
                  <c:v>17564</c:v>
                </c:pt>
              </c:numCache>
            </c:numRef>
          </c:val>
          <c:smooth val="0"/>
          <c:extLst>
            <c:ext xmlns:c16="http://schemas.microsoft.com/office/drawing/2014/chart" uri="{C3380CC4-5D6E-409C-BE32-E72D297353CC}">
              <c16:uniqueId val="{00000002-0A40-4228-B175-AE9CBC60E4AF}"/>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TSG101 -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51</c:v>
                </c:pt>
              </c:numCache>
            </c:numRef>
          </c:val>
          <c:extLst>
            <c:ext xmlns:c16="http://schemas.microsoft.com/office/drawing/2014/chart" uri="{C3380CC4-5D6E-409C-BE32-E72D297353CC}">
              <c16:uniqueId val="{00000000-56B1-4297-9DA2-69E5952D55FE}"/>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254</c:v>
                </c:pt>
              </c:numCache>
            </c:numRef>
          </c:val>
          <c:extLst>
            <c:ext xmlns:c16="http://schemas.microsoft.com/office/drawing/2014/chart" uri="{C3380CC4-5D6E-409C-BE32-E72D297353CC}">
              <c16:uniqueId val="{00000001-56B1-4297-9DA2-69E5952D55FE}"/>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98</c:v>
                </c:pt>
              </c:numCache>
            </c:numRef>
          </c:val>
          <c:extLst>
            <c:ext xmlns:c16="http://schemas.microsoft.com/office/drawing/2014/chart" uri="{C3380CC4-5D6E-409C-BE32-E72D297353CC}">
              <c16:uniqueId val="{00000002-56B1-4297-9DA2-69E5952D55FE}"/>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30</c:v>
                </c:pt>
              </c:numCache>
            </c:numRef>
          </c:val>
          <c:extLst>
            <c:ext xmlns:c16="http://schemas.microsoft.com/office/drawing/2014/chart" uri="{C3380CC4-5D6E-409C-BE32-E72D297353CC}">
              <c16:uniqueId val="{00000003-56B1-4297-9DA2-69E5952D55FE}"/>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19</c:v>
                </c:pt>
              </c:numCache>
            </c:numRef>
          </c:val>
          <c:extLst>
            <c:ext xmlns:c16="http://schemas.microsoft.com/office/drawing/2014/chart" uri="{C3380CC4-5D6E-409C-BE32-E72D297353CC}">
              <c16:uniqueId val="{00000004-56B1-4297-9DA2-69E5952D55FE}"/>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293</c:v>
                </c:pt>
              </c:numCache>
            </c:numRef>
          </c:val>
          <c:extLst>
            <c:ext xmlns:c16="http://schemas.microsoft.com/office/drawing/2014/chart" uri="{C3380CC4-5D6E-409C-BE32-E72D297353CC}">
              <c16:uniqueId val="{00000005-56B1-4297-9DA2-69E5952D55FE}"/>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134</c:v>
                </c:pt>
              </c:numCache>
            </c:numRef>
          </c:val>
          <c:extLst>
            <c:ext xmlns:c16="http://schemas.microsoft.com/office/drawing/2014/chart" uri="{C3380CC4-5D6E-409C-BE32-E72D297353CC}">
              <c16:uniqueId val="{00000006-56B1-4297-9DA2-69E5952D55FE}"/>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specs'!$K$6</c:f>
              <c:strCache>
                <c:ptCount val="1"/>
                <c:pt idx="0">
                  <c:v>TSG98e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specs'!$K$7:$K$18</c:f>
              <c:numCache>
                <c:formatCode>General</c:formatCode>
                <c:ptCount val="12"/>
                <c:pt idx="6">
                  <c:v>3</c:v>
                </c:pt>
                <c:pt idx="7">
                  <c:v>7</c:v>
                </c:pt>
                <c:pt idx="8">
                  <c:v>20</c:v>
                </c:pt>
                <c:pt idx="9">
                  <c:v>85</c:v>
                </c:pt>
                <c:pt idx="10">
                  <c:v>100</c:v>
                </c:pt>
                <c:pt idx="11">
                  <c:v>0</c:v>
                </c:pt>
              </c:numCache>
            </c:numRef>
          </c:val>
          <c:extLst>
            <c:ext xmlns:c16="http://schemas.microsoft.com/office/drawing/2014/chart" uri="{C3380CC4-5D6E-409C-BE32-E72D297353CC}">
              <c16:uniqueId val="{00000000-2D0C-4396-A757-0901A5975A43}"/>
            </c:ext>
          </c:extLst>
        </c:ser>
        <c:ser>
          <c:idx val="1"/>
          <c:order val="1"/>
          <c:tx>
            <c:strRef>
              <c:f>'affected specs'!$L$6</c:f>
              <c:strCache>
                <c:ptCount val="1"/>
                <c:pt idx="0">
                  <c:v>TSG99</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specs'!$L$7:$L$18</c:f>
              <c:numCache>
                <c:formatCode>General</c:formatCode>
                <c:ptCount val="12"/>
                <c:pt idx="3">
                  <c:v>1</c:v>
                </c:pt>
                <c:pt idx="4">
                  <c:v>1</c:v>
                </c:pt>
                <c:pt idx="5">
                  <c:v>1</c:v>
                </c:pt>
                <c:pt idx="6">
                  <c:v>1</c:v>
                </c:pt>
                <c:pt idx="7">
                  <c:v>6</c:v>
                </c:pt>
                <c:pt idx="8">
                  <c:v>22</c:v>
                </c:pt>
                <c:pt idx="9">
                  <c:v>61</c:v>
                </c:pt>
                <c:pt idx="10">
                  <c:v>102</c:v>
                </c:pt>
                <c:pt idx="11">
                  <c:v>0</c:v>
                </c:pt>
              </c:numCache>
            </c:numRef>
          </c:val>
          <c:extLst>
            <c:ext xmlns:c16="http://schemas.microsoft.com/office/drawing/2014/chart" uri="{C3380CC4-5D6E-409C-BE32-E72D297353CC}">
              <c16:uniqueId val="{00000001-2D0C-4396-A757-0901A5975A43}"/>
            </c:ext>
          </c:extLst>
        </c:ser>
        <c:ser>
          <c:idx val="2"/>
          <c:order val="2"/>
          <c:tx>
            <c:strRef>
              <c:f>'affected specs'!$M$6</c:f>
              <c:strCache>
                <c:ptCount val="1"/>
                <c:pt idx="0">
                  <c:v>TSG100</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specs'!$M$7:$M$18</c:f>
              <c:numCache>
                <c:formatCode>General</c:formatCode>
                <c:ptCount val="12"/>
                <c:pt idx="5">
                  <c:v>1</c:v>
                </c:pt>
                <c:pt idx="6">
                  <c:v>3</c:v>
                </c:pt>
                <c:pt idx="7">
                  <c:v>4</c:v>
                </c:pt>
                <c:pt idx="8">
                  <c:v>24</c:v>
                </c:pt>
                <c:pt idx="9">
                  <c:v>58</c:v>
                </c:pt>
                <c:pt idx="10">
                  <c:v>122</c:v>
                </c:pt>
                <c:pt idx="11">
                  <c:v>0</c:v>
                </c:pt>
              </c:numCache>
            </c:numRef>
          </c:val>
          <c:extLst>
            <c:ext xmlns:c16="http://schemas.microsoft.com/office/drawing/2014/chart" uri="{C3380CC4-5D6E-409C-BE32-E72D297353CC}">
              <c16:uniqueId val="{00000002-2D0C-4396-A757-0901A5975A43}"/>
            </c:ext>
          </c:extLst>
        </c:ser>
        <c:ser>
          <c:idx val="3"/>
          <c:order val="3"/>
          <c:tx>
            <c:strRef>
              <c:f>'affected specs'!$N$6</c:f>
              <c:strCache>
                <c:ptCount val="1"/>
                <c:pt idx="0">
                  <c:v>TSG101</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specs'!$N$7:$N$18</c:f>
              <c:numCache>
                <c:formatCode>General</c:formatCode>
                <c:ptCount val="12"/>
                <c:pt idx="3">
                  <c:v>1</c:v>
                </c:pt>
                <c:pt idx="4">
                  <c:v>1</c:v>
                </c:pt>
                <c:pt idx="5">
                  <c:v>1</c:v>
                </c:pt>
                <c:pt idx="6">
                  <c:v>2</c:v>
                </c:pt>
                <c:pt idx="7">
                  <c:v>3</c:v>
                </c:pt>
                <c:pt idx="8">
                  <c:v>12</c:v>
                </c:pt>
                <c:pt idx="9">
                  <c:v>40</c:v>
                </c:pt>
                <c:pt idx="10">
                  <c:v>105</c:v>
                </c:pt>
                <c:pt idx="11">
                  <c:v>0</c:v>
                </c:pt>
              </c:numCache>
            </c:numRef>
          </c:val>
          <c:extLst>
            <c:ext xmlns:c16="http://schemas.microsoft.com/office/drawing/2014/chart" uri="{C3380CC4-5D6E-409C-BE32-E72D297353CC}">
              <c16:uniqueId val="{00000003-2D0C-4396-A757-0901A5975A43}"/>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specs'!$AK$6</c:f>
              <c:strCache>
                <c:ptCount val="1"/>
                <c:pt idx="0">
                  <c:v>TSG98e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specs'!$AK$7:$AK$18</c:f>
              <c:numCache>
                <c:formatCode>General</c:formatCode>
                <c:ptCount val="12"/>
                <c:pt idx="6">
                  <c:v>2</c:v>
                </c:pt>
                <c:pt idx="7">
                  <c:v>21</c:v>
                </c:pt>
                <c:pt idx="8">
                  <c:v>49</c:v>
                </c:pt>
                <c:pt idx="9">
                  <c:v>86</c:v>
                </c:pt>
                <c:pt idx="10">
                  <c:v>17</c:v>
                </c:pt>
                <c:pt idx="11">
                  <c:v>0</c:v>
                </c:pt>
              </c:numCache>
            </c:numRef>
          </c:val>
          <c:extLst>
            <c:ext xmlns:c16="http://schemas.microsoft.com/office/drawing/2014/chart" uri="{C3380CC4-5D6E-409C-BE32-E72D297353CC}">
              <c16:uniqueId val="{00000000-BD51-4BE3-8205-42949EE8D9B0}"/>
            </c:ext>
          </c:extLst>
        </c:ser>
        <c:ser>
          <c:idx val="1"/>
          <c:order val="1"/>
          <c:tx>
            <c:strRef>
              <c:f>'affected specs'!$AL$6</c:f>
              <c:strCache>
                <c:ptCount val="1"/>
                <c:pt idx="0">
                  <c:v>TSG99</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specs'!$AL$7:$AL$18</c:f>
              <c:numCache>
                <c:formatCode>General</c:formatCode>
                <c:ptCount val="12"/>
                <c:pt idx="5">
                  <c:v>1</c:v>
                </c:pt>
                <c:pt idx="7">
                  <c:v>8</c:v>
                </c:pt>
                <c:pt idx="8">
                  <c:v>24</c:v>
                </c:pt>
                <c:pt idx="9">
                  <c:v>45</c:v>
                </c:pt>
                <c:pt idx="10">
                  <c:v>7</c:v>
                </c:pt>
                <c:pt idx="11">
                  <c:v>0</c:v>
                </c:pt>
              </c:numCache>
            </c:numRef>
          </c:val>
          <c:extLst>
            <c:ext xmlns:c16="http://schemas.microsoft.com/office/drawing/2014/chart" uri="{C3380CC4-5D6E-409C-BE32-E72D297353CC}">
              <c16:uniqueId val="{00000001-BD51-4BE3-8205-42949EE8D9B0}"/>
            </c:ext>
          </c:extLst>
        </c:ser>
        <c:ser>
          <c:idx val="2"/>
          <c:order val="2"/>
          <c:tx>
            <c:strRef>
              <c:f>'affected specs'!$AM$6</c:f>
              <c:strCache>
                <c:ptCount val="1"/>
                <c:pt idx="0">
                  <c:v>TSG100</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specs'!$AM$7:$AM$18</c:f>
              <c:numCache>
                <c:formatCode>General</c:formatCode>
                <c:ptCount val="12"/>
                <c:pt idx="5">
                  <c:v>2</c:v>
                </c:pt>
                <c:pt idx="6">
                  <c:v>2</c:v>
                </c:pt>
                <c:pt idx="7">
                  <c:v>18</c:v>
                </c:pt>
                <c:pt idx="8">
                  <c:v>55</c:v>
                </c:pt>
                <c:pt idx="9">
                  <c:v>87</c:v>
                </c:pt>
                <c:pt idx="10">
                  <c:v>37</c:v>
                </c:pt>
                <c:pt idx="11">
                  <c:v>0</c:v>
                </c:pt>
              </c:numCache>
            </c:numRef>
          </c:val>
          <c:extLst>
            <c:ext xmlns:c16="http://schemas.microsoft.com/office/drawing/2014/chart" uri="{C3380CC4-5D6E-409C-BE32-E72D297353CC}">
              <c16:uniqueId val="{00000002-BD51-4BE3-8205-42949EE8D9B0}"/>
            </c:ext>
          </c:extLst>
        </c:ser>
        <c:ser>
          <c:idx val="3"/>
          <c:order val="3"/>
          <c:tx>
            <c:strRef>
              <c:f>'affected specs'!$AN$6</c:f>
              <c:strCache>
                <c:ptCount val="1"/>
                <c:pt idx="0">
                  <c:v>TSG101</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specs'!$AN$7:$AN$18</c:f>
              <c:numCache>
                <c:formatCode>General</c:formatCode>
                <c:ptCount val="12"/>
                <c:pt idx="2">
                  <c:v>10</c:v>
                </c:pt>
                <c:pt idx="5">
                  <c:v>1</c:v>
                </c:pt>
                <c:pt idx="6">
                  <c:v>2</c:v>
                </c:pt>
                <c:pt idx="7">
                  <c:v>20</c:v>
                </c:pt>
                <c:pt idx="8">
                  <c:v>39</c:v>
                </c:pt>
                <c:pt idx="9">
                  <c:v>65</c:v>
                </c:pt>
                <c:pt idx="10">
                  <c:v>46</c:v>
                </c:pt>
                <c:pt idx="11">
                  <c:v>0</c:v>
                </c:pt>
              </c:numCache>
            </c:numRef>
          </c:val>
          <c:extLst>
            <c:ext xmlns:c16="http://schemas.microsoft.com/office/drawing/2014/chart" uri="{C3380CC4-5D6E-409C-BE32-E72D297353CC}">
              <c16:uniqueId val="{00000003-BD51-4BE3-8205-42949EE8D9B0}"/>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specs'!$X$6</c:f>
              <c:strCache>
                <c:ptCount val="1"/>
                <c:pt idx="0">
                  <c:v>TSG98e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specs'!$X$7:$X$18</c:f>
              <c:numCache>
                <c:formatCode>General</c:formatCode>
                <c:ptCount val="12"/>
                <c:pt idx="5">
                  <c:v>1</c:v>
                </c:pt>
                <c:pt idx="6">
                  <c:v>1</c:v>
                </c:pt>
                <c:pt idx="7">
                  <c:v>5</c:v>
                </c:pt>
                <c:pt idx="8">
                  <c:v>30</c:v>
                </c:pt>
                <c:pt idx="9">
                  <c:v>66</c:v>
                </c:pt>
                <c:pt idx="10">
                  <c:v>36</c:v>
                </c:pt>
                <c:pt idx="11">
                  <c:v>1</c:v>
                </c:pt>
              </c:numCache>
            </c:numRef>
          </c:val>
          <c:extLst>
            <c:ext xmlns:c16="http://schemas.microsoft.com/office/drawing/2014/chart" uri="{C3380CC4-5D6E-409C-BE32-E72D297353CC}">
              <c16:uniqueId val="{00000000-8B23-4247-B23B-B26BBCA33CA7}"/>
            </c:ext>
          </c:extLst>
        </c:ser>
        <c:ser>
          <c:idx val="1"/>
          <c:order val="1"/>
          <c:tx>
            <c:strRef>
              <c:f>'affected specs'!$Y$6</c:f>
              <c:strCache>
                <c:ptCount val="1"/>
                <c:pt idx="0">
                  <c:v>TSG99</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specs'!$Y$7:$Y$18</c:f>
              <c:numCache>
                <c:formatCode>General</c:formatCode>
                <c:ptCount val="12"/>
                <c:pt idx="3">
                  <c:v>1</c:v>
                </c:pt>
                <c:pt idx="4">
                  <c:v>1</c:v>
                </c:pt>
                <c:pt idx="5">
                  <c:v>1</c:v>
                </c:pt>
                <c:pt idx="6">
                  <c:v>1</c:v>
                </c:pt>
                <c:pt idx="7">
                  <c:v>7</c:v>
                </c:pt>
                <c:pt idx="8">
                  <c:v>21</c:v>
                </c:pt>
                <c:pt idx="9">
                  <c:v>56</c:v>
                </c:pt>
                <c:pt idx="10">
                  <c:v>66</c:v>
                </c:pt>
                <c:pt idx="11">
                  <c:v>4</c:v>
                </c:pt>
              </c:numCache>
            </c:numRef>
          </c:val>
          <c:extLst>
            <c:ext xmlns:c16="http://schemas.microsoft.com/office/drawing/2014/chart" uri="{C3380CC4-5D6E-409C-BE32-E72D297353CC}">
              <c16:uniqueId val="{00000001-8B23-4247-B23B-B26BBCA33CA7}"/>
            </c:ext>
          </c:extLst>
        </c:ser>
        <c:ser>
          <c:idx val="2"/>
          <c:order val="2"/>
          <c:tx>
            <c:strRef>
              <c:f>'affected specs'!$Z$6</c:f>
              <c:strCache>
                <c:ptCount val="1"/>
                <c:pt idx="0">
                  <c:v>TSG100</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specs'!$Z$7:$Z$18</c:f>
              <c:numCache>
                <c:formatCode>General</c:formatCode>
                <c:ptCount val="12"/>
                <c:pt idx="7">
                  <c:v>7</c:v>
                </c:pt>
                <c:pt idx="8">
                  <c:v>22</c:v>
                </c:pt>
                <c:pt idx="9">
                  <c:v>50</c:v>
                </c:pt>
                <c:pt idx="10">
                  <c:v>86</c:v>
                </c:pt>
                <c:pt idx="11">
                  <c:v>6</c:v>
                </c:pt>
              </c:numCache>
            </c:numRef>
          </c:val>
          <c:extLst>
            <c:ext xmlns:c16="http://schemas.microsoft.com/office/drawing/2014/chart" uri="{C3380CC4-5D6E-409C-BE32-E72D297353CC}">
              <c16:uniqueId val="{00000002-8B23-4247-B23B-B26BBCA33CA7}"/>
            </c:ext>
          </c:extLst>
        </c:ser>
        <c:ser>
          <c:idx val="3"/>
          <c:order val="3"/>
          <c:tx>
            <c:strRef>
              <c:f>'affected specs'!$AA$6</c:f>
              <c:strCache>
                <c:ptCount val="1"/>
                <c:pt idx="0">
                  <c:v>TSG101</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specs'!$AA$7:$AA$18</c:f>
              <c:numCache>
                <c:formatCode>General</c:formatCode>
                <c:ptCount val="12"/>
                <c:pt idx="7">
                  <c:v>5</c:v>
                </c:pt>
                <c:pt idx="8">
                  <c:v>23</c:v>
                </c:pt>
                <c:pt idx="9">
                  <c:v>52</c:v>
                </c:pt>
                <c:pt idx="10">
                  <c:v>90</c:v>
                </c:pt>
                <c:pt idx="11">
                  <c:v>18</c:v>
                </c:pt>
              </c:numCache>
            </c:numRef>
          </c:val>
          <c:extLst>
            <c:ext xmlns:c16="http://schemas.microsoft.com/office/drawing/2014/chart" uri="{C3380CC4-5D6E-409C-BE32-E72D297353CC}">
              <c16:uniqueId val="{00000003-8B23-4247-B23B-B26BBCA33CA7}"/>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DDDC-4C8F-9454-5F601D882983}"/>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DDDC-4C8F-9454-5F601D882983}"/>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DDDC-4C8F-9454-5F601D882983}"/>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DDDC-4C8F-9454-5F601D882983}"/>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DDDC-4C8F-9454-5F601D882983}"/>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DDDC-4C8F-9454-5F601D882983}"/>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DDDC-4C8F-9454-5F601D882983}"/>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DDDC-4C8F-9454-5F601D882983}"/>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DDC-4C8F-9454-5F601D882983}"/>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2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DDC-4C8F-9454-5F601D882983}"/>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DDC-4C8F-9454-5F601D882983}"/>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DDC-4C8F-9454-5F601D882983}"/>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DDC-4C8F-9454-5F601D882983}"/>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DDC-4C8F-9454-5F601D882983}"/>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DDDC-4C8F-9454-5F601D882983}"/>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DDDC-4C8F-9454-5F601D882983}"/>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'[generate stats_March2023.xlsx]Membership'!$C$4:$C$10</c:f>
              <c:strCache>
                <c:ptCount val="7"/>
                <c:pt idx="0">
                  <c:v>ETSI</c:v>
                </c:pt>
                <c:pt idx="1">
                  <c:v>ATIS</c:v>
                </c:pt>
                <c:pt idx="2">
                  <c:v>ARIB</c:v>
                </c:pt>
                <c:pt idx="3">
                  <c:v>TTC</c:v>
                </c:pt>
                <c:pt idx="4">
                  <c:v>CCSA</c:v>
                </c:pt>
                <c:pt idx="5">
                  <c:v>TTA</c:v>
                </c:pt>
                <c:pt idx="6">
                  <c:v>TSDSI</c:v>
                </c:pt>
              </c:strCache>
            </c:strRef>
          </c:cat>
          <c:val>
            <c:numRef>
              <c:f>'[generate stats_March2023.xlsx]Membership'!$D$4:$D$10</c:f>
              <c:numCache>
                <c:formatCode>General</c:formatCode>
                <c:ptCount val="7"/>
                <c:pt idx="0">
                  <c:v>470</c:v>
                </c:pt>
                <c:pt idx="1">
                  <c:v>64</c:v>
                </c:pt>
                <c:pt idx="2">
                  <c:v>32</c:v>
                </c:pt>
                <c:pt idx="3">
                  <c:v>13</c:v>
                </c:pt>
                <c:pt idx="4">
                  <c:v>178</c:v>
                </c:pt>
                <c:pt idx="5">
                  <c:v>28</c:v>
                </c:pt>
                <c:pt idx="6">
                  <c:v>64</c:v>
                </c:pt>
              </c:numCache>
            </c:numRef>
          </c:val>
          <c:extLst>
            <c:ext xmlns:c16="http://schemas.microsoft.com/office/drawing/2014/chart" uri="{C3380CC4-5D6E-409C-BE32-E72D297353CC}">
              <c16:uniqueId val="{00000010-DDDC-4C8F-9454-5F601D882983}"/>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'[generate stats_March2023.xlsx]Membership'!$F$23:$F$38</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'[generate stats_March2023.xlsx]Membership'!$G$23:$G$38</c:f>
              <c:numCache>
                <c:formatCode>General</c:formatCode>
                <c:ptCount val="16"/>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849</c:v>
                </c:pt>
              </c:numCache>
            </c:numRef>
          </c:val>
          <c:extLst>
            <c:ext xmlns:c16="http://schemas.microsoft.com/office/drawing/2014/chart" uri="{C3380CC4-5D6E-409C-BE32-E72D297353CC}">
              <c16:uniqueId val="{00000000-CD74-40BC-8B8C-96A56986F4E3}"/>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out"/>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err="1"/>
              <a:t>Nbr</a:t>
            </a:r>
            <a:r>
              <a:rPr lang="en-US" dirty="0"/>
              <a:t>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cat>
            <c:strRef>
              <c:f>'general info'!$K$60:$K$74</c:f>
              <c:strCache>
                <c:ptCount val="15"/>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strCache>
            </c:strRef>
          </c:cat>
          <c:val>
            <c:numRef>
              <c:f>'general info'!$L$60:$L$74</c:f>
              <c:numCache>
                <c:formatCode>General</c:formatCode>
                <c:ptCount val="15"/>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numCache>
            </c:numRef>
          </c:val>
          <c:smooth val="0"/>
          <c:extLst>
            <c:ext xmlns:c16="http://schemas.microsoft.com/office/drawing/2014/chart" uri="{C3380CC4-5D6E-409C-BE32-E72D297353CC}">
              <c16:uniqueId val="{00000000-D20A-45B9-B952-68355E7B3080}"/>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 '!$B$94</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 '!$A$95:$A$124</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'!$B$95:$B$124</c:f>
              <c:numCache>
                <c:formatCode>General</c:formatCode>
                <c:ptCount val="30"/>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numCache>
            </c:numRef>
          </c:val>
          <c:smooth val="0"/>
          <c:extLst>
            <c:ext xmlns:c16="http://schemas.microsoft.com/office/drawing/2014/chart" uri="{C3380CC4-5D6E-409C-BE32-E72D297353CC}">
              <c16:uniqueId val="{00000000-0C1A-4D07-8C24-C265164FE646}"/>
            </c:ext>
          </c:extLst>
        </c:ser>
        <c:ser>
          <c:idx val="1"/>
          <c:order val="1"/>
          <c:tx>
            <c:strRef>
              <c:f>'approved CR by WG '!$C$94</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 '!$A$95:$A$124</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'!$C$95:$C$124</c:f>
              <c:numCache>
                <c:formatCode>General</c:formatCode>
                <c:ptCount val="30"/>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numCache>
            </c:numRef>
          </c:val>
          <c:smooth val="0"/>
          <c:extLst>
            <c:ext xmlns:c16="http://schemas.microsoft.com/office/drawing/2014/chart" uri="{C3380CC4-5D6E-409C-BE32-E72D297353CC}">
              <c16:uniqueId val="{00000001-0C1A-4D07-8C24-C265164FE646}"/>
            </c:ext>
          </c:extLst>
        </c:ser>
        <c:ser>
          <c:idx val="2"/>
          <c:order val="2"/>
          <c:tx>
            <c:strRef>
              <c:f>'approved CR by WG '!$D$94</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 '!$A$95:$A$124</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'!$D$95:$D$124</c:f>
              <c:numCache>
                <c:formatCode>General</c:formatCode>
                <c:ptCount val="30"/>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numCache>
            </c:numRef>
          </c:val>
          <c:smooth val="0"/>
          <c:extLst>
            <c:ext xmlns:c16="http://schemas.microsoft.com/office/drawing/2014/chart" uri="{C3380CC4-5D6E-409C-BE32-E72D297353CC}">
              <c16:uniqueId val="{00000002-0C1A-4D07-8C24-C265164FE646}"/>
            </c:ext>
          </c:extLst>
        </c:ser>
        <c:ser>
          <c:idx val="3"/>
          <c:order val="3"/>
          <c:tx>
            <c:strRef>
              <c:f>'approved CR by WG '!$E$94</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 '!$A$95:$A$124</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'!$E$95:$E$124</c:f>
              <c:numCache>
                <c:formatCode>General</c:formatCode>
                <c:ptCount val="30"/>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numCache>
            </c:numRef>
          </c:val>
          <c:smooth val="0"/>
          <c:extLst>
            <c:ext xmlns:c16="http://schemas.microsoft.com/office/drawing/2014/chart" uri="{C3380CC4-5D6E-409C-BE32-E72D297353CC}">
              <c16:uniqueId val="{00000003-0C1A-4D07-8C24-C265164FE646}"/>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'!$B$39</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'!$A$40:$A$69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'!$B$40:$B$69</c:f>
              <c:numCache>
                <c:formatCode>General</c:formatCode>
                <c:ptCount val="30"/>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numCache>
            </c:numRef>
          </c:val>
          <c:smooth val="0"/>
          <c:extLst>
            <c:ext xmlns:c16="http://schemas.microsoft.com/office/drawing/2014/chart" uri="{C3380CC4-5D6E-409C-BE32-E72D297353CC}">
              <c16:uniqueId val="{00000000-7042-4946-ABC7-D15A7BDC85A3}"/>
            </c:ext>
          </c:extLst>
        </c:ser>
        <c:ser>
          <c:idx val="1"/>
          <c:order val="1"/>
          <c:tx>
            <c:strRef>
              <c:f>'approved CR by WG '!$C$39</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 '!$A$40:$A$69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'!$C$40:$C$69</c:f>
              <c:numCache>
                <c:formatCode>General</c:formatCode>
                <c:ptCount val="30"/>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numCache>
            </c:numRef>
          </c:val>
          <c:smooth val="0"/>
          <c:extLst>
            <c:ext xmlns:c16="http://schemas.microsoft.com/office/drawing/2014/chart" uri="{C3380CC4-5D6E-409C-BE32-E72D297353CC}">
              <c16:uniqueId val="{00000001-7042-4946-ABC7-D15A7BDC85A3}"/>
            </c:ext>
          </c:extLst>
        </c:ser>
        <c:ser>
          <c:idx val="2"/>
          <c:order val="2"/>
          <c:tx>
            <c:strRef>
              <c:f>'approved CR by WG '!$D$39</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 '!$A$40:$A$69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'!$D$40:$D$69</c:f>
              <c:numCache>
                <c:formatCode>General</c:formatCode>
                <c:ptCount val="30"/>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numCache>
            </c:numRef>
          </c:val>
          <c:smooth val="0"/>
          <c:extLst>
            <c:ext xmlns:c16="http://schemas.microsoft.com/office/drawing/2014/chart" uri="{C3380CC4-5D6E-409C-BE32-E72D297353CC}">
              <c16:uniqueId val="{00000002-7042-4946-ABC7-D15A7BDC85A3}"/>
            </c:ext>
          </c:extLst>
        </c:ser>
        <c:ser>
          <c:idx val="3"/>
          <c:order val="3"/>
          <c:tx>
            <c:strRef>
              <c:f>'approved CR by WG '!$E$39</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 '!$A$40:$A$69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'!$E$40:$E$69</c:f>
              <c:numCache>
                <c:formatCode>General</c:formatCode>
                <c:ptCount val="30"/>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numCache>
            </c:numRef>
          </c:val>
          <c:smooth val="0"/>
          <c:extLst>
            <c:ext xmlns:c16="http://schemas.microsoft.com/office/drawing/2014/chart" uri="{C3380CC4-5D6E-409C-BE32-E72D297353CC}">
              <c16:uniqueId val="{00000003-7042-4946-ABC7-D15A7BDC85A3}"/>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'!$G$39</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'!$F$40:$F$69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'!$G$40:$G$69</c:f>
              <c:numCache>
                <c:formatCode>General</c:formatCode>
                <c:ptCount val="30"/>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numCache>
            </c:numRef>
          </c:val>
          <c:smooth val="0"/>
          <c:extLst>
            <c:ext xmlns:c16="http://schemas.microsoft.com/office/drawing/2014/chart" uri="{C3380CC4-5D6E-409C-BE32-E72D297353CC}">
              <c16:uniqueId val="{00000000-2E00-48F8-B00C-E4C96B6D485E}"/>
            </c:ext>
          </c:extLst>
        </c:ser>
        <c:ser>
          <c:idx val="1"/>
          <c:order val="1"/>
          <c:tx>
            <c:strRef>
              <c:f>'approved CR by WG '!$H$39</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 '!$F$40:$F$69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'!$H$40:$H$69</c:f>
              <c:numCache>
                <c:formatCode>General</c:formatCode>
                <c:ptCount val="30"/>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numCache>
            </c:numRef>
          </c:val>
          <c:smooth val="0"/>
          <c:extLst>
            <c:ext xmlns:c16="http://schemas.microsoft.com/office/drawing/2014/chart" uri="{C3380CC4-5D6E-409C-BE32-E72D297353CC}">
              <c16:uniqueId val="{00000001-2E00-48F8-B00C-E4C96B6D485E}"/>
            </c:ext>
          </c:extLst>
        </c:ser>
        <c:ser>
          <c:idx val="2"/>
          <c:order val="2"/>
          <c:tx>
            <c:strRef>
              <c:f>'approved CR by WG '!$I$39</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 '!$F$40:$F$69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'!$I$40:$I$69</c:f>
              <c:numCache>
                <c:formatCode>General</c:formatCode>
                <c:ptCount val="30"/>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numCache>
            </c:numRef>
          </c:val>
          <c:smooth val="0"/>
          <c:extLst>
            <c:ext xmlns:c16="http://schemas.microsoft.com/office/drawing/2014/chart" uri="{C3380CC4-5D6E-409C-BE32-E72D297353CC}">
              <c16:uniqueId val="{00000002-2E00-48F8-B00C-E4C96B6D485E}"/>
            </c:ext>
          </c:extLst>
        </c:ser>
        <c:ser>
          <c:idx val="3"/>
          <c:order val="3"/>
          <c:tx>
            <c:strRef>
              <c:f>'approved CR by WG '!$J$39</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 '!$F$40:$F$69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'!$J$40:$J$69</c:f>
              <c:numCache>
                <c:formatCode>General</c:formatCode>
                <c:ptCount val="30"/>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numCache>
            </c:numRef>
          </c:val>
          <c:smooth val="0"/>
          <c:extLst>
            <c:ext xmlns:c16="http://schemas.microsoft.com/office/drawing/2014/chart" uri="{C3380CC4-5D6E-409C-BE32-E72D297353CC}">
              <c16:uniqueId val="{00000003-2E00-48F8-B00C-E4C96B6D485E}"/>
            </c:ext>
          </c:extLst>
        </c:ser>
        <c:ser>
          <c:idx val="4"/>
          <c:order val="4"/>
          <c:tx>
            <c:strRef>
              <c:f>'approved CR by WG '!$K$39</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 '!$F$40:$F$69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'!$K$40:$K$69</c:f>
              <c:numCache>
                <c:formatCode>General</c:formatCode>
                <c:ptCount val="30"/>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numCache>
            </c:numRef>
          </c:val>
          <c:smooth val="0"/>
          <c:extLst>
            <c:ext xmlns:c16="http://schemas.microsoft.com/office/drawing/2014/chart" uri="{C3380CC4-5D6E-409C-BE32-E72D297353CC}">
              <c16:uniqueId val="{00000004-2E00-48F8-B00C-E4C96B6D485E}"/>
            </c:ext>
          </c:extLst>
        </c:ser>
        <c:ser>
          <c:idx val="5"/>
          <c:order val="5"/>
          <c:tx>
            <c:strRef>
              <c:f>'approved CR by WG '!$L$39</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 '!$F$40:$F$69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'!$L$40:$L$57</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2E00-48F8-B00C-E4C96B6D485E}"/>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'!$O$39</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'!$N$40:$N$69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'!$O$40:$O$69</c:f>
              <c:numCache>
                <c:formatCode>General</c:formatCode>
                <c:ptCount val="30"/>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numCache>
            </c:numRef>
          </c:val>
          <c:smooth val="0"/>
          <c:extLst>
            <c:ext xmlns:c16="http://schemas.microsoft.com/office/drawing/2014/chart" uri="{C3380CC4-5D6E-409C-BE32-E72D297353CC}">
              <c16:uniqueId val="{00000000-0823-4F57-B82E-8859E9D81783}"/>
            </c:ext>
          </c:extLst>
        </c:ser>
        <c:ser>
          <c:idx val="1"/>
          <c:order val="1"/>
          <c:tx>
            <c:strRef>
              <c:f>'approved CR by WG '!$P$39</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 '!$N$40:$N$69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'!$P$40:$P$69</c:f>
              <c:numCache>
                <c:formatCode>General</c:formatCode>
                <c:ptCount val="30"/>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numCache>
            </c:numRef>
          </c:val>
          <c:smooth val="0"/>
          <c:extLst>
            <c:ext xmlns:c16="http://schemas.microsoft.com/office/drawing/2014/chart" uri="{C3380CC4-5D6E-409C-BE32-E72D297353CC}">
              <c16:uniqueId val="{00000001-0823-4F57-B82E-8859E9D81783}"/>
            </c:ext>
          </c:extLst>
        </c:ser>
        <c:ser>
          <c:idx val="2"/>
          <c:order val="2"/>
          <c:tx>
            <c:strRef>
              <c:f>'approved CR by WG '!$Q$39</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 '!$N$40:$N$69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'!$Q$40:$Q$69</c:f>
              <c:numCache>
                <c:formatCode>General</c:formatCode>
                <c:ptCount val="30"/>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numCache>
            </c:numRef>
          </c:val>
          <c:smooth val="0"/>
          <c:extLst>
            <c:ext xmlns:c16="http://schemas.microsoft.com/office/drawing/2014/chart" uri="{C3380CC4-5D6E-409C-BE32-E72D297353CC}">
              <c16:uniqueId val="{00000002-0823-4F57-B82E-8859E9D81783}"/>
            </c:ext>
          </c:extLst>
        </c:ser>
        <c:ser>
          <c:idx val="3"/>
          <c:order val="3"/>
          <c:tx>
            <c:strRef>
              <c:f>'approved CR by WG '!$R$39</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 '!$N$40:$N$69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'!$R$40:$R$69</c:f>
              <c:numCache>
                <c:formatCode>General</c:formatCode>
                <c:ptCount val="30"/>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numCache>
            </c:numRef>
          </c:val>
          <c:smooth val="0"/>
          <c:extLst>
            <c:ext xmlns:c16="http://schemas.microsoft.com/office/drawing/2014/chart" uri="{C3380CC4-5D6E-409C-BE32-E72D297353CC}">
              <c16:uniqueId val="{00000003-0823-4F57-B82E-8859E9D81783}"/>
            </c:ext>
          </c:extLst>
        </c:ser>
        <c:ser>
          <c:idx val="4"/>
          <c:order val="4"/>
          <c:tx>
            <c:strRef>
              <c:f>'approved CR by WG '!$S$39</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 '!$N$40:$N$69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'!$S$40:$S$69</c:f>
              <c:numCache>
                <c:formatCode>General</c:formatCode>
                <c:ptCount val="30"/>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numCache>
            </c:numRef>
          </c:val>
          <c:smooth val="0"/>
          <c:extLst>
            <c:ext xmlns:c16="http://schemas.microsoft.com/office/drawing/2014/chart" uri="{C3380CC4-5D6E-409C-BE32-E72D297353CC}">
              <c16:uniqueId val="{00000004-0823-4F57-B82E-8859E9D81783}"/>
            </c:ext>
          </c:extLst>
        </c:ser>
        <c:ser>
          <c:idx val="5"/>
          <c:order val="5"/>
          <c:tx>
            <c:strRef>
              <c:f>'approved CR by WG '!$T$39</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 '!$N$40:$N$69</c:f>
              <c:strCache>
                <c:ptCount val="3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strCache>
            </c:strRef>
          </c:cat>
          <c:val>
            <c:numRef>
              <c:f>'approved CR by WG '!$T$40:$T$69</c:f>
              <c:numCache>
                <c:formatCode>General</c:formatCode>
                <c:ptCount val="30"/>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numCache>
            </c:numRef>
          </c:val>
          <c:smooth val="0"/>
          <c:extLst>
            <c:ext xmlns:c16="http://schemas.microsoft.com/office/drawing/2014/chart" uri="{C3380CC4-5D6E-409C-BE32-E72D297353CC}">
              <c16:uniqueId val="{00000005-0823-4F57-B82E-8859E9D81783}"/>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TSG101 -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1021</c:v>
                </c:pt>
              </c:numCache>
            </c:numRef>
          </c:val>
          <c:extLst>
            <c:ext xmlns:c16="http://schemas.microsoft.com/office/drawing/2014/chart" uri="{C3380CC4-5D6E-409C-BE32-E72D297353CC}">
              <c16:uniqueId val="{00000000-6E2C-44FB-B570-46BE46A6F366}"/>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1854</c:v>
                </c:pt>
              </c:numCache>
            </c:numRef>
          </c:val>
          <c:extLst>
            <c:ext xmlns:c16="http://schemas.microsoft.com/office/drawing/2014/chart" uri="{C3380CC4-5D6E-409C-BE32-E72D297353CC}">
              <c16:uniqueId val="{00000001-6E2C-44FB-B570-46BE46A6F366}"/>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879</c:v>
                </c:pt>
              </c:numCache>
            </c:numRef>
          </c:val>
          <c:extLst>
            <c:ext xmlns:c16="http://schemas.microsoft.com/office/drawing/2014/chart" uri="{C3380CC4-5D6E-409C-BE32-E72D297353CC}">
              <c16:uniqueId val="{00000002-6E2C-44FB-B570-46BE46A6F366}"/>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TSG101 -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345</c:v>
                </c:pt>
              </c:numCache>
            </c:numRef>
          </c:val>
          <c:extLst>
            <c:ext xmlns:c16="http://schemas.microsoft.com/office/drawing/2014/chart" uri="{C3380CC4-5D6E-409C-BE32-E72D297353CC}">
              <c16:uniqueId val="{00000000-1C64-4D9A-9C6B-3F602456A286}"/>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350</c:v>
                </c:pt>
              </c:numCache>
            </c:numRef>
          </c:val>
          <c:extLst>
            <c:ext xmlns:c16="http://schemas.microsoft.com/office/drawing/2014/chart" uri="{C3380CC4-5D6E-409C-BE32-E72D297353CC}">
              <c16:uniqueId val="{00000001-1C64-4D9A-9C6B-3F602456A286}"/>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311</c:v>
                </c:pt>
              </c:numCache>
            </c:numRef>
          </c:val>
          <c:extLst>
            <c:ext xmlns:c16="http://schemas.microsoft.com/office/drawing/2014/chart" uri="{C3380CC4-5D6E-409C-BE32-E72D297353CC}">
              <c16:uniqueId val="{00000002-1C64-4D9A-9C6B-3F602456A286}"/>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15</c:v>
                </c:pt>
              </c:numCache>
            </c:numRef>
          </c:val>
          <c:extLst>
            <c:ext xmlns:c16="http://schemas.microsoft.com/office/drawing/2014/chart" uri="{C3380CC4-5D6E-409C-BE32-E72D297353CC}">
              <c16:uniqueId val="{00000003-1C64-4D9A-9C6B-3F602456A286}"/>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TSG101 -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29</c:v>
                </c:pt>
              </c:numCache>
            </c:numRef>
          </c:val>
          <c:extLst>
            <c:ext xmlns:c16="http://schemas.microsoft.com/office/drawing/2014/chart" uri="{C3380CC4-5D6E-409C-BE32-E72D297353CC}">
              <c16:uniqueId val="{00000000-1F16-45A1-9293-DC99BCAF0D9E}"/>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90</c:v>
                </c:pt>
              </c:numCache>
            </c:numRef>
          </c:val>
          <c:extLst>
            <c:ext xmlns:c16="http://schemas.microsoft.com/office/drawing/2014/chart" uri="{C3380CC4-5D6E-409C-BE32-E72D297353CC}">
              <c16:uniqueId val="{00000001-1F16-45A1-9293-DC99BCAF0D9E}"/>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50</c:v>
                </c:pt>
              </c:numCache>
            </c:numRef>
          </c:val>
          <c:extLst>
            <c:ext xmlns:c16="http://schemas.microsoft.com/office/drawing/2014/chart" uri="{C3380CC4-5D6E-409C-BE32-E72D297353CC}">
              <c16:uniqueId val="{00000002-1F16-45A1-9293-DC99BCAF0D9E}"/>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605</c:v>
                </c:pt>
              </c:numCache>
            </c:numRef>
          </c:val>
          <c:extLst>
            <c:ext xmlns:c16="http://schemas.microsoft.com/office/drawing/2014/chart" uri="{C3380CC4-5D6E-409C-BE32-E72D297353CC}">
              <c16:uniqueId val="{00000003-1F16-45A1-9293-DC99BCAF0D9E}"/>
            </c:ext>
          </c:extLst>
        </c:ser>
        <c:ser>
          <c:idx val="4"/>
          <c:order val="4"/>
          <c:tx>
            <c:strRef>
              <c:f>agreedCRs!$B$14</c:f>
              <c:strCache>
                <c:ptCount val="1"/>
                <c:pt idx="0">
                  <c:v>RAN5</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1080</c:v>
                </c:pt>
              </c:numCache>
            </c:numRef>
          </c:val>
          <c:extLst>
            <c:ext xmlns:c16="http://schemas.microsoft.com/office/drawing/2014/chart" uri="{C3380CC4-5D6E-409C-BE32-E72D297353CC}">
              <c16:uniqueId val="{00000004-1F16-45A1-9293-DC99BCAF0D9E}"/>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16</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19</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24</a:t>
            </a:fld>
            <a:endParaRPr lang="en-GB" altLang="en-US"/>
          </a:p>
        </p:txBody>
      </p:sp>
    </p:spTree>
    <p:extLst>
      <p:ext uri="{BB962C8B-B14F-4D97-AF65-F5344CB8AC3E}">
        <p14:creationId xmlns:p14="http://schemas.microsoft.com/office/powerpoint/2010/main" val="3405386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528994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CP-232011, RP-231514, SP-231105</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#101</a:t>
            </a:r>
          </a:p>
          <a:p>
            <a:pPr eaLnBrk="1" hangingPunct="1">
              <a:defRPr/>
            </a:pPr>
            <a:r>
              <a:rPr lang="en-GB" altLang="en-US" sz="1200" b="1" dirty="0">
                <a:latin typeface="Arial "/>
              </a:rPr>
              <a:t>Bangalore , IN, Sept.</a:t>
            </a:r>
            <a:r>
              <a:rPr lang="en-GB" sz="1200" b="1" kern="1200" dirty="0">
                <a:solidFill>
                  <a:schemeClr val="tx1"/>
                </a:solidFill>
                <a:latin typeface="Arial "/>
                <a:ea typeface="+mn-ea"/>
                <a:cs typeface="Arial" panose="020B0604020202020204" pitchFamily="34" charset="0"/>
              </a:rPr>
              <a:t> 11 - 15, 2023</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CP-232011, RP-231514, SP-231105</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3gpp.org/news-events/3gpp-news/toulouse2"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hyperlink" Target="http://www.3gpp.o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3gpp.org/ftp/PCG/PCG_51/Docs/PCG51_07.zip"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Support 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fi-FI" sz="2000" dirty="0">
                <a:solidFill>
                  <a:schemeClr val="accent2">
                    <a:lumMod val="75000"/>
                  </a:schemeClr>
                </a:solidFill>
                <a:latin typeface="Century Gothic" panose="020B0502020202020204" pitchFamily="34" charset="0"/>
              </a:rPr>
              <a:t>Issam Toufik, Andrijana Brekalo</a:t>
            </a:r>
          </a:p>
          <a:p>
            <a:pPr marL="0" indent="0">
              <a:spcBef>
                <a:spcPts val="0"/>
              </a:spcBef>
              <a:buFontTx/>
              <a:buNone/>
              <a:defRPr/>
            </a:pPr>
            <a:endParaRPr lang="en-GB" sz="2000" dirty="0">
              <a:solidFill>
                <a:schemeClr val="accent2">
                  <a:lumMod val="75000"/>
                </a:schemeClr>
              </a:solidFill>
              <a:highlight>
                <a:srgbClr val="FFFF00"/>
              </a:highlight>
              <a:latin typeface="Century Gothic" panose="020B0502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TSG#101</a:t>
            </a:r>
            <a:endParaRPr lang="en-GB" dirty="0"/>
          </a:p>
        </p:txBody>
      </p:sp>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844662454"/>
              </p:ext>
            </p:extLst>
          </p:nvPr>
        </p:nvGraphicFramePr>
        <p:xfrm>
          <a:off x="2663593" y="2104012"/>
          <a:ext cx="6864813" cy="41015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90282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TSG#101 (CT)</a:t>
            </a:r>
            <a:endParaRPr lang="en-GB" dirty="0"/>
          </a:p>
        </p:txBody>
      </p:sp>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735978557"/>
              </p:ext>
            </p:extLst>
          </p:nvPr>
        </p:nvGraphicFramePr>
        <p:xfrm>
          <a:off x="2663591" y="2057400"/>
          <a:ext cx="6864815" cy="41605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TSG#101 (RAN)</a:t>
            </a:r>
            <a:endParaRPr lang="en-GB" dirty="0"/>
          </a:p>
        </p:txBody>
      </p:sp>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2793502190"/>
              </p:ext>
            </p:extLst>
          </p:nvPr>
        </p:nvGraphicFramePr>
        <p:xfrm>
          <a:off x="2663591" y="2116370"/>
          <a:ext cx="6864814"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67290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TSG#101 (SA)</a:t>
            </a:r>
            <a:endParaRPr lang="en-GB" dirty="0"/>
          </a:p>
        </p:txBody>
      </p:sp>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532359969"/>
              </p:ext>
            </p:extLst>
          </p:nvPr>
        </p:nvGraphicFramePr>
        <p:xfrm>
          <a:off x="2663590" y="2107224"/>
          <a:ext cx="6864815" cy="408412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3" name="Chart 2">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2239486324"/>
              </p:ext>
            </p:extLst>
          </p:nvPr>
        </p:nvGraphicFramePr>
        <p:xfrm>
          <a:off x="443752" y="1828206"/>
          <a:ext cx="11260567" cy="44279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3" name="Chart 2">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4246341278"/>
              </p:ext>
            </p:extLst>
          </p:nvPr>
        </p:nvGraphicFramePr>
        <p:xfrm>
          <a:off x="443749" y="1828206"/>
          <a:ext cx="11243945"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937463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2101336834"/>
              </p:ext>
            </p:extLst>
          </p:nvPr>
        </p:nvGraphicFramePr>
        <p:xfrm>
          <a:off x="443749" y="1828203"/>
          <a:ext cx="11245743" cy="43007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32508" y="5537834"/>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849 </a:t>
            </a:r>
            <a:r>
              <a:rPr lang="en-US" sz="2400" i="1" dirty="0">
                <a:solidFill>
                  <a:srgbClr val="969696"/>
                </a:solidFill>
              </a:rPr>
              <a:t>(821)</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32507" y="5939787"/>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34  </a:t>
            </a:r>
            <a:r>
              <a:rPr lang="en-US" sz="2400" i="1" dirty="0">
                <a:solidFill>
                  <a:srgbClr val="969696"/>
                </a:solidFill>
              </a:rPr>
              <a:t>(30)</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91479186"/>
              </p:ext>
            </p:extLst>
          </p:nvPr>
        </p:nvGraphicFramePr>
        <p:xfrm>
          <a:off x="1801092" y="2840643"/>
          <a:ext cx="1984524" cy="1709436"/>
        </p:xfrm>
        <a:graphic>
          <a:graphicData uri="http://schemas.openxmlformats.org/drawingml/2006/table">
            <a:tbl>
              <a:tblPr>
                <a:tableStyleId>{5C22544A-7EE6-4342-B048-85BDC9FD1C3A}</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TSG#101</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TSG#100</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rtl="0" fontAlgn="b"/>
                      <a:r>
                        <a:rPr lang="en-GB" sz="1000" b="0" i="0" u="none" strike="noStrike" dirty="0">
                          <a:solidFill>
                            <a:srgbClr val="00B050"/>
                          </a:solidFill>
                          <a:effectLst/>
                          <a:latin typeface="Arial" panose="020B0604020202020204" pitchFamily="34" charset="0"/>
                        </a:rPr>
                        <a:t>470</a:t>
                      </a: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458</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rtl="0" fontAlgn="b"/>
                      <a:r>
                        <a:rPr lang="en-GB" sz="1000" b="0" i="0" u="none" strike="noStrike" dirty="0">
                          <a:solidFill>
                            <a:srgbClr val="00B050"/>
                          </a:solidFill>
                          <a:effectLst/>
                          <a:latin typeface="Arial" panose="020B0604020202020204" pitchFamily="34" charset="0"/>
                        </a:rPr>
                        <a:t>64</a:t>
                      </a: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63</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rtl="0" fontAlgn="b"/>
                      <a:r>
                        <a:rPr lang="en-GB" sz="1000" b="0" i="0" u="none" strike="noStrike" dirty="0">
                          <a:solidFill>
                            <a:srgbClr val="000000"/>
                          </a:solidFill>
                          <a:effectLst/>
                          <a:latin typeface="Arial" panose="020B0604020202020204" pitchFamily="34" charset="0"/>
                        </a:rPr>
                        <a:t>32</a:t>
                      </a: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32</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rtl="0" fontAlgn="b"/>
                      <a:r>
                        <a:rPr lang="en-GB" sz="1000" b="0" i="0" u="none" strike="noStrike" dirty="0">
                          <a:solidFill>
                            <a:srgbClr val="000000"/>
                          </a:solidFill>
                          <a:effectLst/>
                          <a:latin typeface="Arial" panose="020B0604020202020204" pitchFamily="34" charset="0"/>
                        </a:rPr>
                        <a:t>13</a:t>
                      </a: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12</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rtl="0" fontAlgn="b"/>
                      <a:r>
                        <a:rPr lang="en-GB" sz="1000" b="0" i="0" u="none" strike="noStrike" dirty="0">
                          <a:solidFill>
                            <a:srgbClr val="00B050"/>
                          </a:solidFill>
                          <a:effectLst/>
                          <a:latin typeface="Arial" panose="020B0604020202020204" pitchFamily="34" charset="0"/>
                        </a:rPr>
                        <a:t>178</a:t>
                      </a: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173</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rtl="0" fontAlgn="b"/>
                      <a:r>
                        <a:rPr lang="en-GB" sz="1000" b="0" i="0" u="none" strike="noStrike" dirty="0">
                          <a:solidFill>
                            <a:srgbClr val="000000"/>
                          </a:solidFill>
                          <a:effectLst/>
                          <a:latin typeface="Arial" panose="020B0604020202020204" pitchFamily="34" charset="0"/>
                        </a:rPr>
                        <a:t>28</a:t>
                      </a: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rtl="0" fontAlgn="b"/>
                      <a:r>
                        <a:rPr lang="en-GB" sz="1000" b="0" i="0" u="none" strike="noStrike" dirty="0">
                          <a:solidFill>
                            <a:srgbClr val="00B050"/>
                          </a:solidFill>
                          <a:effectLst/>
                          <a:latin typeface="Arial" panose="020B0604020202020204" pitchFamily="34" charset="0"/>
                        </a:rPr>
                        <a:t>64</a:t>
                      </a: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55</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849</a:t>
                      </a: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821</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08/09/2023</a:t>
            </a:r>
          </a:p>
        </p:txBody>
      </p:sp>
      <p:graphicFrame>
        <p:nvGraphicFramePr>
          <p:cNvPr id="4" name="Chart 3">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1878883968"/>
              </p:ext>
            </p:extLst>
          </p:nvPr>
        </p:nvGraphicFramePr>
        <p:xfrm>
          <a:off x="4785707" y="1915847"/>
          <a:ext cx="6006353" cy="36441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547386" y="3569404"/>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800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3" name="Chart 2">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2521805171"/>
              </p:ext>
            </p:extLst>
          </p:nvPr>
        </p:nvGraphicFramePr>
        <p:xfrm>
          <a:off x="2550033" y="1984248"/>
          <a:ext cx="9300097" cy="4251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1162206224"/>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1050" b="1" kern="1200" dirty="0">
                          <a:solidFill>
                            <a:srgbClr val="000000"/>
                          </a:solidFill>
                          <a:latin typeface="+mn-lt"/>
                          <a:ea typeface="+mn-ea"/>
                          <a:cs typeface="Times New Roman" panose="02020603050405020304" pitchFamily="18" charset="0"/>
                        </a:rPr>
                        <a:t>HUNGARY</a:t>
                      </a:r>
                    </a:p>
                  </a:txBody>
                  <a:tcPr marL="7620" marR="7620" marT="7620"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1050" b="1" kern="1200" dirty="0">
                          <a:solidFill>
                            <a:srgbClr val="000000"/>
                          </a:solidFill>
                          <a:latin typeface="+mn-lt"/>
                          <a:ea typeface="+mn-ea"/>
                          <a:cs typeface="Times New Roman" panose="02020603050405020304" pitchFamily="18" charset="0"/>
                        </a:rPr>
                        <a:t>PORTUGAL</a:t>
                      </a:r>
                      <a:endParaRPr lang="en-GB" sz="1050" b="1" kern="1200" dirty="0">
                        <a:solidFill>
                          <a:srgbClr val="FF0000"/>
                        </a:solidFill>
                        <a:latin typeface="+mn-lt"/>
                        <a:ea typeface="+mn-ea"/>
                        <a:cs typeface="Times New Roman" panose="02020603050405020304" pitchFamily="18" charset="0"/>
                      </a:endParaRP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n-lt"/>
                        <a:ea typeface="+mn-ea"/>
                        <a:cs typeface="Times New Roman" panose="02020603050405020304" pitchFamily="18" charset="0"/>
                      </a:endParaRP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LITHUANIA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B050"/>
                          </a:solidFill>
                          <a:latin typeface="+mj-lt"/>
                          <a:cs typeface="Times New Roman" panose="02020603050405020304" pitchFamily="18" charset="0"/>
                        </a:rPr>
                        <a:t>ESTONIA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TÜRKIYE </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43 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spTree>
    <p:extLst>
      <p:ext uri="{BB962C8B-B14F-4D97-AF65-F5344CB8AC3E}">
        <p14:creationId xmlns:p14="http://schemas.microsoft.com/office/powerpoint/2010/main" val="15477290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a:p>
            <a:pPr algn="ctr"/>
            <a:r>
              <a:rPr lang="en-US" sz="800" dirty="0"/>
              <a:t>Director ISU*, ETSI</a:t>
            </a:r>
          </a:p>
          <a:p>
            <a:pPr algn="ctr"/>
            <a:r>
              <a:rPr lang="en-US" sz="800" dirty="0"/>
              <a:t>3GPP Coordinator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2" name="Oval 1">
            <a:extLst>
              <a:ext uri="{FF2B5EF4-FFF2-40B4-BE49-F238E27FC236}">
                <a16:creationId xmlns:a16="http://schemas.microsoft.com/office/drawing/2014/main" id="{D0ED0B59-9D69-57B3-8256-0BBD7F73520E}"/>
              </a:ext>
            </a:extLst>
          </p:cNvPr>
          <p:cNvSpPr/>
          <p:nvPr/>
        </p:nvSpPr>
        <p:spPr>
          <a:xfrm>
            <a:off x="2786083" y="1805715"/>
            <a:ext cx="1019281" cy="31883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C02A31CB-59CB-8DDE-0D52-97B77FD86123}"/>
              </a:ext>
            </a:extLst>
          </p:cNvPr>
          <p:cNvSpPr/>
          <p:nvPr/>
        </p:nvSpPr>
        <p:spPr>
          <a:xfrm>
            <a:off x="7760197" y="2048256"/>
            <a:ext cx="1470845" cy="48154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780073E-50B3-C973-6A28-7C81BF148DE5}"/>
              </a:ext>
            </a:extLst>
          </p:cNvPr>
          <p:cNvSpPr txBox="1"/>
          <p:nvPr/>
        </p:nvSpPr>
        <p:spPr>
          <a:xfrm>
            <a:off x="9403665" y="6145041"/>
            <a:ext cx="1574470" cy="246221"/>
          </a:xfrm>
          <a:prstGeom prst="rect">
            <a:avLst/>
          </a:prstGeom>
          <a:noFill/>
        </p:spPr>
        <p:txBody>
          <a:bodyPr wrap="none" rtlCol="0">
            <a:spAutoFit/>
          </a:bodyPr>
          <a:lstStyle/>
          <a:p>
            <a:r>
              <a:rPr lang="fr-FR" sz="1000" dirty="0"/>
              <a:t>* IoT, </a:t>
            </a:r>
            <a:r>
              <a:rPr lang="fr-FR" sz="1000" dirty="0" err="1"/>
              <a:t>Sectors</a:t>
            </a:r>
            <a:r>
              <a:rPr lang="fr-FR" sz="1000" dirty="0"/>
              <a:t> and </a:t>
            </a:r>
            <a:r>
              <a:rPr lang="fr-FR" sz="1000" dirty="0" err="1"/>
              <a:t>Users</a:t>
            </a:r>
            <a:endParaRPr lang="en-GB" sz="1000" dirty="0"/>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838200" y="1825625"/>
            <a:ext cx="8122920" cy="4351338"/>
          </a:xfrm>
        </p:spPr>
        <p:txBody>
          <a:bodyPr/>
          <a:lstStyle/>
          <a:p>
            <a:r>
              <a:rPr lang="en-GB" altLang="en-US" sz="2000" dirty="0"/>
              <a:t> Issue 6 of 3GPP ‘Highlights’ out March 2023 </a:t>
            </a:r>
          </a:p>
          <a:p>
            <a:pPr lvl="1"/>
            <a:r>
              <a:rPr lang="en-GB" altLang="en-US" sz="1800"/>
              <a:t>Online views: </a:t>
            </a:r>
            <a:r>
              <a:rPr lang="en-GB" altLang="en-US" sz="1800" dirty="0"/>
              <a:t>5836 (at Sept 8)</a:t>
            </a:r>
          </a:p>
          <a:p>
            <a:pPr lvl="1"/>
            <a:r>
              <a:rPr lang="en-GB" altLang="en-US" sz="1800" dirty="0"/>
              <a:t>1200 print copies (At ETSI, Via 3GPP meetings, tradeshows)</a:t>
            </a:r>
          </a:p>
          <a:p>
            <a:r>
              <a:rPr lang="en-GB" altLang="en-US" sz="2000" dirty="0"/>
              <a:t> Helped organise a Charity event at RAN WGs in Toulouse (August)</a:t>
            </a:r>
          </a:p>
          <a:p>
            <a:pPr lvl="1"/>
            <a:r>
              <a:rPr lang="en-GB" altLang="en-US" sz="1600" dirty="0"/>
              <a:t>T-Shirts sales raised €8K for </a:t>
            </a:r>
            <a:r>
              <a:rPr lang="en-GB" altLang="en-US" sz="1600" dirty="0">
                <a:hlinkClick r:id="rId2"/>
              </a:rPr>
              <a:t>Simone de Cyrene </a:t>
            </a:r>
            <a:r>
              <a:rPr lang="en-GB" altLang="en-US" sz="1600" dirty="0"/>
              <a:t>charity</a:t>
            </a:r>
          </a:p>
          <a:p>
            <a:r>
              <a:rPr lang="en-GB" altLang="en-US" sz="2000" dirty="0"/>
              <a:t> 2023 Support for conferences:</a:t>
            </a:r>
          </a:p>
          <a:p>
            <a:endParaRPr lang="en-GB" sz="2000" dirty="0"/>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838200" y="365125"/>
            <a:ext cx="10515600" cy="1325563"/>
          </a:xfrm>
        </p:spPr>
        <p:txBody>
          <a:bodyPr/>
          <a:lstStyle/>
          <a:p>
            <a:r>
              <a:rPr lang="en-GB" altLang="en-US" dirty="0"/>
              <a:t>Marketing matters…work done</a:t>
            </a:r>
          </a:p>
        </p:txBody>
      </p:sp>
      <p:sp>
        <p:nvSpPr>
          <p:cNvPr id="5" name="TextBox 4">
            <a:extLst>
              <a:ext uri="{FF2B5EF4-FFF2-40B4-BE49-F238E27FC236}">
                <a16:creationId xmlns:a16="http://schemas.microsoft.com/office/drawing/2014/main" id="{AC4C29C3-9468-1C79-3123-910BE545C01A}"/>
              </a:ext>
            </a:extLst>
          </p:cNvPr>
          <p:cNvSpPr txBox="1"/>
          <p:nvPr/>
        </p:nvSpPr>
        <p:spPr>
          <a:xfrm>
            <a:off x="838200" y="3989945"/>
            <a:ext cx="6563106" cy="1938992"/>
          </a:xfrm>
          <a:prstGeom prst="rect">
            <a:avLst/>
          </a:prstGeom>
          <a:solidFill>
            <a:schemeClr val="accent6">
              <a:lumMod val="20000"/>
              <a:lumOff val="80000"/>
            </a:schemeClr>
          </a:solidFill>
        </p:spPr>
        <p:txBody>
          <a:bodyPr wrap="square">
            <a:spAutoFit/>
          </a:bodyPr>
          <a:lstStyle/>
          <a:p>
            <a:r>
              <a:rPr lang="es-ES" sz="1000" b="1" i="0" u="none" strike="noStrike" baseline="0" dirty="0">
                <a:solidFill>
                  <a:schemeClr val="accent6">
                    <a:lumMod val="50000"/>
                  </a:schemeClr>
                </a:solidFill>
                <a:latin typeface="Montserrat" panose="00000500000000000000" pitchFamily="50" charset="0"/>
              </a:rPr>
              <a:t>MWC 2023</a:t>
            </a:r>
            <a:r>
              <a:rPr lang="es-ES" sz="1000" b="0" i="0" u="none" strike="noStrike" baseline="0" dirty="0">
                <a:solidFill>
                  <a:srgbClr val="000000"/>
                </a:solidFill>
                <a:latin typeface="Montserrat" panose="00000500000000000000" pitchFamily="50" charset="0"/>
              </a:rPr>
              <a:t>			27/02/2023	Barcelona	</a:t>
            </a:r>
            <a:r>
              <a:rPr lang="es-ES" sz="1000" b="0" i="0" u="none" strike="noStrike" baseline="0" dirty="0" err="1">
                <a:solidFill>
                  <a:srgbClr val="000000"/>
                </a:solidFill>
                <a:latin typeface="Montserrat" panose="00000500000000000000" pitchFamily="50" charset="0"/>
              </a:rPr>
              <a:t>Endorsed</a:t>
            </a:r>
            <a:r>
              <a:rPr lang="es-ES" sz="1000" b="0" i="0" u="none" strike="noStrike" baseline="0" dirty="0">
                <a:solidFill>
                  <a:srgbClr val="000000"/>
                </a:solidFill>
                <a:latin typeface="Montserrat" panose="00000500000000000000" pitchFamily="50" charset="0"/>
              </a:rPr>
              <a:t>	</a:t>
            </a:r>
          </a:p>
          <a:p>
            <a:r>
              <a:rPr lang="en-GB" sz="1000" b="1" i="0" u="none" strike="noStrike" baseline="0" dirty="0">
                <a:solidFill>
                  <a:schemeClr val="accent6">
                    <a:lumMod val="50000"/>
                  </a:schemeClr>
                </a:solidFill>
                <a:latin typeface="Montserrat" panose="00000500000000000000" pitchFamily="50" charset="0"/>
              </a:rPr>
              <a:t>6G Symposium </a:t>
            </a:r>
            <a:r>
              <a:rPr lang="en-GB" sz="1000" b="0" i="0" u="none" strike="noStrike" baseline="0" dirty="0">
                <a:solidFill>
                  <a:srgbClr val="000000"/>
                </a:solidFill>
                <a:latin typeface="Montserrat" panose="00000500000000000000" pitchFamily="50" charset="0"/>
              </a:rPr>
              <a:t>		24/04/2023	London	Speakers	</a:t>
            </a:r>
          </a:p>
          <a:p>
            <a:r>
              <a:rPr lang="en-GB" sz="1000" b="1" i="0" u="none" strike="noStrike" baseline="0" dirty="0">
                <a:solidFill>
                  <a:schemeClr val="accent6">
                    <a:lumMod val="50000"/>
                  </a:schemeClr>
                </a:solidFill>
                <a:latin typeface="Montserrat" panose="00000500000000000000" pitchFamily="50" charset="0"/>
              </a:rPr>
              <a:t>6G Summit</a:t>
            </a:r>
            <a:r>
              <a:rPr lang="en-GB" sz="1000" b="0" i="0" u="none" strike="noStrike" baseline="0" dirty="0">
                <a:solidFill>
                  <a:srgbClr val="000000"/>
                </a:solidFill>
                <a:latin typeface="Montserrat" panose="00000500000000000000" pitchFamily="50" charset="0"/>
              </a:rPr>
              <a:t>			26/04/2023	Berlin	Speaker	</a:t>
            </a:r>
          </a:p>
          <a:p>
            <a:r>
              <a:rPr lang="en-GB" sz="1000" b="1" i="0" u="none" strike="noStrike" baseline="0" dirty="0">
                <a:solidFill>
                  <a:schemeClr val="accent6">
                    <a:lumMod val="50000"/>
                  </a:schemeClr>
                </a:solidFill>
                <a:latin typeface="Montserrat" panose="00000500000000000000" pitchFamily="50" charset="0"/>
              </a:rPr>
              <a:t>6G India 2023 </a:t>
            </a:r>
            <a:r>
              <a:rPr lang="en-GB" sz="1000" b="0" i="0" u="none" strike="noStrike" baseline="0" dirty="0">
                <a:solidFill>
                  <a:srgbClr val="000000"/>
                </a:solidFill>
                <a:latin typeface="Montserrat" panose="00000500000000000000" pitchFamily="50" charset="0"/>
              </a:rPr>
              <a:t>		09/05/2023	New Delhi	Speaker 	</a:t>
            </a:r>
          </a:p>
          <a:p>
            <a:r>
              <a:rPr lang="en-GB" sz="1000" b="1" i="0" u="none" strike="noStrike" baseline="0" dirty="0">
                <a:solidFill>
                  <a:schemeClr val="accent6">
                    <a:lumMod val="50000"/>
                  </a:schemeClr>
                </a:solidFill>
                <a:latin typeface="Montserrat" panose="00000500000000000000" pitchFamily="50" charset="0"/>
              </a:rPr>
              <a:t>The Big 5G Event</a:t>
            </a:r>
            <a:r>
              <a:rPr lang="en-GB" sz="1000" b="0" i="0" u="none" strike="noStrike" baseline="0" dirty="0">
                <a:solidFill>
                  <a:srgbClr val="000000"/>
                </a:solidFill>
                <a:latin typeface="Montserrat" panose="00000500000000000000" pitchFamily="50" charset="0"/>
              </a:rPr>
              <a:t>		15/05/2023	Austin	Endorsed	</a:t>
            </a:r>
          </a:p>
          <a:p>
            <a:r>
              <a:rPr lang="en-GB" sz="1000" b="1" i="0" u="none" strike="noStrike" baseline="0" dirty="0">
                <a:solidFill>
                  <a:schemeClr val="accent6">
                    <a:lumMod val="50000"/>
                  </a:schemeClr>
                </a:solidFill>
                <a:latin typeface="Montserrat" panose="00000500000000000000" pitchFamily="50" charset="0"/>
              </a:rPr>
              <a:t>5G MENA</a:t>
            </a:r>
            <a:r>
              <a:rPr lang="en-GB" sz="1000" b="0" i="0" u="none" strike="noStrike" baseline="0" dirty="0">
                <a:solidFill>
                  <a:srgbClr val="000000"/>
                </a:solidFill>
                <a:latin typeface="Montserrat" panose="00000500000000000000" pitchFamily="50" charset="0"/>
              </a:rPr>
              <a:t>			23/05/2023	Dubai	Endorsed	</a:t>
            </a:r>
          </a:p>
          <a:p>
            <a:r>
              <a:rPr lang="en-GB" sz="1000" b="1" i="0" u="none" strike="noStrike" baseline="0" dirty="0">
                <a:solidFill>
                  <a:schemeClr val="accent6">
                    <a:lumMod val="50000"/>
                  </a:schemeClr>
                </a:solidFill>
                <a:latin typeface="Montserrat" panose="00000500000000000000" pitchFamily="50" charset="0"/>
              </a:rPr>
              <a:t>CCW 2023</a:t>
            </a:r>
            <a:r>
              <a:rPr lang="en-GB" sz="1000" b="0" i="0" u="none" strike="noStrike" baseline="0" dirty="0">
                <a:solidFill>
                  <a:srgbClr val="000000"/>
                </a:solidFill>
                <a:latin typeface="Montserrat" panose="00000500000000000000" pitchFamily="50" charset="0"/>
              </a:rPr>
              <a:t>			23/05/2023	Helsinki	Endorsed, Speaker, Stand	</a:t>
            </a:r>
          </a:p>
          <a:p>
            <a:r>
              <a:rPr lang="en-GB" sz="1000" b="1" i="0" u="none" strike="noStrike" baseline="0" dirty="0">
                <a:solidFill>
                  <a:schemeClr val="accent6">
                    <a:lumMod val="50000"/>
                  </a:schemeClr>
                </a:solidFill>
                <a:latin typeface="Montserrat" panose="00000500000000000000" pitchFamily="50" charset="0"/>
              </a:rPr>
              <a:t>ATSC Board Strategy Retreat</a:t>
            </a:r>
            <a:r>
              <a:rPr lang="en-GB" sz="1000" b="0" i="0" u="none" strike="noStrike" baseline="0" dirty="0">
                <a:solidFill>
                  <a:srgbClr val="000000"/>
                </a:solidFill>
                <a:latin typeface="Montserrat" panose="00000500000000000000" pitchFamily="50" charset="0"/>
              </a:rPr>
              <a:t>	29/08/2023	Raleigh, NC	Speaker (Remote)	</a:t>
            </a:r>
          </a:p>
          <a:p>
            <a:r>
              <a:rPr lang="en-GB" sz="1000" b="1" i="0" u="none" strike="noStrike" baseline="0" dirty="0" err="1">
                <a:solidFill>
                  <a:schemeClr val="accent6">
                    <a:lumMod val="50000"/>
                  </a:schemeClr>
                </a:solidFill>
                <a:latin typeface="Montserrat" panose="00000500000000000000" pitchFamily="50" charset="0"/>
              </a:rPr>
              <a:t>NetworkX</a:t>
            </a:r>
            <a:r>
              <a:rPr lang="en-GB" sz="1000" b="1" i="0" u="none" strike="noStrike" baseline="0" dirty="0">
                <a:solidFill>
                  <a:schemeClr val="accent6">
                    <a:lumMod val="50000"/>
                  </a:schemeClr>
                </a:solidFill>
                <a:latin typeface="Montserrat" panose="00000500000000000000" pitchFamily="50" charset="0"/>
              </a:rPr>
              <a:t> - 5G World</a:t>
            </a:r>
            <a:r>
              <a:rPr lang="en-GB" sz="1000" b="0" i="0" u="none" strike="noStrike" baseline="0" dirty="0">
                <a:solidFill>
                  <a:srgbClr val="000000"/>
                </a:solidFill>
                <a:latin typeface="Montserrat" panose="00000500000000000000" pitchFamily="50" charset="0"/>
              </a:rPr>
              <a:t>		24/10/2023	Paris	Endorsed	</a:t>
            </a:r>
          </a:p>
          <a:p>
            <a:r>
              <a:rPr lang="en-GB" sz="1000" b="1" i="0" u="none" strike="noStrike" baseline="0" dirty="0">
                <a:solidFill>
                  <a:schemeClr val="accent6">
                    <a:lumMod val="50000"/>
                  </a:schemeClr>
                </a:solidFill>
                <a:latin typeface="Montserrat" panose="00000500000000000000" pitchFamily="50" charset="0"/>
              </a:rPr>
              <a:t>Industrial 5G Forum</a:t>
            </a:r>
            <a:r>
              <a:rPr lang="en-GB" sz="1000" b="0" i="0" u="none" strike="noStrike" baseline="0" dirty="0">
                <a:solidFill>
                  <a:srgbClr val="000000"/>
                </a:solidFill>
                <a:latin typeface="Montserrat" panose="00000500000000000000" pitchFamily="50" charset="0"/>
              </a:rPr>
              <a:t>		07/11/2023	Online	Speaker	</a:t>
            </a:r>
          </a:p>
        </p:txBody>
      </p:sp>
      <p:pic>
        <p:nvPicPr>
          <p:cNvPr id="8" name="Picture 7">
            <a:extLst>
              <a:ext uri="{FF2B5EF4-FFF2-40B4-BE49-F238E27FC236}">
                <a16:creationId xmlns:a16="http://schemas.microsoft.com/office/drawing/2014/main" id="{E88E4871-BE58-5BEA-E323-AFD39FD8CA55}"/>
              </a:ext>
            </a:extLst>
          </p:cNvPr>
          <p:cNvPicPr>
            <a:picLocks noChangeAspect="1"/>
          </p:cNvPicPr>
          <p:nvPr/>
        </p:nvPicPr>
        <p:blipFill>
          <a:blip r:embed="rId3"/>
          <a:stretch>
            <a:fillRect/>
          </a:stretch>
        </p:blipFill>
        <p:spPr>
          <a:xfrm>
            <a:off x="7705421" y="4140742"/>
            <a:ext cx="3933222" cy="1767982"/>
          </a:xfrm>
          <a:prstGeom prst="rect">
            <a:avLst/>
          </a:prstGeom>
          <a:ln>
            <a:noFill/>
          </a:ln>
          <a:effectLst>
            <a:outerShdw blurRad="292100" dist="139700" dir="2700000" algn="tl" rotWithShape="0">
              <a:srgbClr val="333333">
                <a:alpha val="65000"/>
              </a:srgbClr>
            </a:outerShdw>
          </a:effectLst>
        </p:spPr>
      </p:pic>
      <p:pic>
        <p:nvPicPr>
          <p:cNvPr id="6" name="Picture 5" descr="A screenshot of a website&#10;&#10;Description automatically generated">
            <a:extLst>
              <a:ext uri="{FF2B5EF4-FFF2-40B4-BE49-F238E27FC236}">
                <a16:creationId xmlns:a16="http://schemas.microsoft.com/office/drawing/2014/main" id="{8213EA7A-CAB5-6E69-A770-BBAB8A881B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0372" y="2059510"/>
            <a:ext cx="1553428" cy="21818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1809369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a:extLst>
              <a:ext uri="{FF2B5EF4-FFF2-40B4-BE49-F238E27FC236}">
                <a16:creationId xmlns:a16="http://schemas.microsoft.com/office/drawing/2014/main" id="{CD399F36-FCB7-3C10-3F5C-6AB6A2954665}"/>
              </a:ext>
            </a:extLst>
          </p:cNvPr>
          <p:cNvSpPr>
            <a:spLocks noGrp="1"/>
          </p:cNvSpPr>
          <p:nvPr>
            <p:ph type="title"/>
          </p:nvPr>
        </p:nvSpPr>
        <p:spPr/>
        <p:txBody>
          <a:bodyPr/>
          <a:lstStyle/>
          <a:p>
            <a:r>
              <a:rPr lang="en-GB" altLang="en-US" dirty="0"/>
              <a:t>Marketing matters…coming up</a:t>
            </a:r>
          </a:p>
        </p:txBody>
      </p:sp>
      <p:sp>
        <p:nvSpPr>
          <p:cNvPr id="4101" name="Content Placeholder 2">
            <a:extLst>
              <a:ext uri="{FF2B5EF4-FFF2-40B4-BE49-F238E27FC236}">
                <a16:creationId xmlns:a16="http://schemas.microsoft.com/office/drawing/2014/main" id="{E3053D84-4740-5F56-081A-9853132F25F1}"/>
              </a:ext>
            </a:extLst>
          </p:cNvPr>
          <p:cNvSpPr>
            <a:spLocks noGrp="1"/>
          </p:cNvSpPr>
          <p:nvPr>
            <p:ph idx="1"/>
          </p:nvPr>
        </p:nvSpPr>
        <p:spPr>
          <a:xfrm>
            <a:off x="465138" y="1839913"/>
            <a:ext cx="10888662" cy="4387151"/>
          </a:xfrm>
        </p:spPr>
        <p:txBody>
          <a:bodyPr/>
          <a:lstStyle/>
          <a:p>
            <a:r>
              <a:rPr lang="en-GB" altLang="en-US" sz="2000" dirty="0"/>
              <a:t> Issue 7 of 3GPP newsletter ‘Highlights’ due out in November 2023</a:t>
            </a:r>
          </a:p>
          <a:p>
            <a:r>
              <a:rPr lang="en-GB" altLang="en-US" sz="2000" dirty="0"/>
              <a:t> Website (</a:t>
            </a:r>
            <a:r>
              <a:rPr lang="en-GB" altLang="en-US" sz="2000" dirty="0">
                <a:hlinkClick r:id="rId2"/>
              </a:rPr>
              <a:t>www.3gpp.org</a:t>
            </a:r>
            <a:r>
              <a:rPr lang="en-GB" altLang="en-US" sz="2000" dirty="0"/>
              <a:t>) improvements planned (tables, videos, Browse Tech.)</a:t>
            </a:r>
          </a:p>
          <a:p>
            <a:pPr>
              <a:lnSpc>
                <a:spcPct val="100000"/>
              </a:lnSpc>
              <a:spcBef>
                <a:spcPct val="20000"/>
              </a:spcBef>
            </a:pPr>
            <a:r>
              <a:rPr lang="en-GB" altLang="en-US" sz="2000" dirty="0"/>
              <a:t> Supporting marcom needs for November 2023 WGs (Chicago)</a:t>
            </a:r>
          </a:p>
          <a:p>
            <a:pPr lvl="1">
              <a:lnSpc>
                <a:spcPct val="100000"/>
              </a:lnSpc>
              <a:spcBef>
                <a:spcPct val="20000"/>
              </a:spcBef>
            </a:pPr>
            <a:r>
              <a:rPr lang="en-GB" altLang="en-US" sz="1600" dirty="0"/>
              <a:t>Lanyards</a:t>
            </a:r>
          </a:p>
          <a:p>
            <a:pPr lvl="1">
              <a:lnSpc>
                <a:spcPct val="100000"/>
              </a:lnSpc>
              <a:spcBef>
                <a:spcPct val="20000"/>
              </a:spcBef>
            </a:pPr>
            <a:r>
              <a:rPr lang="en-GB" altLang="en-US" sz="1600" dirty="0"/>
              <a:t>Contribution to a newcomers/leaders networking breakfast (or similar)</a:t>
            </a:r>
          </a:p>
          <a:p>
            <a:r>
              <a:rPr lang="en-GB" altLang="en-US" sz="2000" dirty="0"/>
              <a:t> Supporting marcom needs for TSGs#102, Edinburgh</a:t>
            </a:r>
          </a:p>
          <a:p>
            <a:pPr lvl="1">
              <a:lnSpc>
                <a:spcPct val="100000"/>
              </a:lnSpc>
              <a:spcBef>
                <a:spcPct val="20000"/>
              </a:spcBef>
            </a:pPr>
            <a:r>
              <a:rPr lang="en-GB" altLang="en-US" sz="1600" dirty="0"/>
              <a:t>Rel-18 and Rel-19 news gathering for website</a:t>
            </a:r>
          </a:p>
          <a:p>
            <a:pPr lvl="1">
              <a:lnSpc>
                <a:spcPct val="100000"/>
              </a:lnSpc>
              <a:spcBef>
                <a:spcPct val="20000"/>
              </a:spcBef>
            </a:pPr>
            <a:r>
              <a:rPr lang="en-GB" altLang="en-US" sz="1600" dirty="0"/>
              <a:t>Video interviews with TSG Chairs</a:t>
            </a:r>
          </a:p>
          <a:p>
            <a:pPr lvl="1">
              <a:lnSpc>
                <a:spcPct val="100000"/>
              </a:lnSpc>
              <a:spcBef>
                <a:spcPct val="20000"/>
              </a:spcBef>
            </a:pPr>
            <a:r>
              <a:rPr lang="en-GB" altLang="en-US" sz="1600" dirty="0"/>
              <a:t>Helping plan the 25</a:t>
            </a:r>
            <a:r>
              <a:rPr lang="en-GB" altLang="en-US" sz="1600" baseline="30000" dirty="0"/>
              <a:t>th</a:t>
            </a:r>
            <a:r>
              <a:rPr lang="en-GB" altLang="en-US" sz="1600" dirty="0"/>
              <a:t> Anniversary Social event</a:t>
            </a:r>
          </a:p>
          <a:p>
            <a:pPr lvl="1">
              <a:lnSpc>
                <a:spcPct val="100000"/>
              </a:lnSpc>
              <a:spcBef>
                <a:spcPct val="20000"/>
              </a:spcBef>
            </a:pPr>
            <a:r>
              <a:rPr lang="en-GB" altLang="en-US" sz="1600" dirty="0"/>
              <a:t>Conclude 2023 Excellence Awards process</a:t>
            </a:r>
          </a:p>
          <a:p>
            <a:pPr>
              <a:lnSpc>
                <a:spcPct val="100000"/>
              </a:lnSpc>
              <a:spcBef>
                <a:spcPct val="20000"/>
              </a:spcBef>
            </a:pPr>
            <a:r>
              <a:rPr lang="en-GB" altLang="en-US" sz="2000" dirty="0"/>
              <a:t> Preparing for Association support and ETSI visits to MWC Barcelona, 2024 (February)</a:t>
            </a:r>
          </a:p>
          <a:p>
            <a:pPr lvl="1">
              <a:lnSpc>
                <a:spcPct val="100000"/>
              </a:lnSpc>
              <a:spcBef>
                <a:spcPct val="20000"/>
              </a:spcBef>
            </a:pPr>
            <a:endParaRPr lang="en-GB" altLang="en-US" sz="1200" dirty="0"/>
          </a:p>
        </p:txBody>
      </p:sp>
      <p:sp>
        <p:nvSpPr>
          <p:cNvPr id="15" name="TextBox 14">
            <a:extLst>
              <a:ext uri="{FF2B5EF4-FFF2-40B4-BE49-F238E27FC236}">
                <a16:creationId xmlns:a16="http://schemas.microsoft.com/office/drawing/2014/main" id="{75371147-B650-E825-7398-73016853D341}"/>
              </a:ext>
            </a:extLst>
          </p:cNvPr>
          <p:cNvSpPr txBox="1"/>
          <p:nvPr/>
        </p:nvSpPr>
        <p:spPr>
          <a:xfrm>
            <a:off x="140637" y="6377459"/>
            <a:ext cx="1532792" cy="230832"/>
          </a:xfrm>
          <a:prstGeom prst="rect">
            <a:avLst/>
          </a:prstGeom>
          <a:noFill/>
        </p:spPr>
        <p:txBody>
          <a:bodyPr wrap="none" rtlCol="0">
            <a:spAutoFit/>
          </a:bodyPr>
          <a:lstStyle/>
          <a:p>
            <a:r>
              <a:rPr lang="en-GB" sz="900" dirty="0">
                <a:latin typeface="Montserrat" panose="00000500000000000000" pitchFamily="50" charset="0"/>
              </a:rPr>
              <a:t>…Kevin.flynn@3gpp.org</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Working</a:t>
            </a:r>
            <a:r>
              <a:rPr lang="fr-FR" altLang="en-US" sz="3800" dirty="0"/>
              <a:t> </a:t>
            </a:r>
            <a:r>
              <a:rPr lang="fr-FR" altLang="en-US" sz="3800" dirty="0" err="1"/>
              <a:t>procedures</a:t>
            </a:r>
            <a:r>
              <a:rPr lang="fr-FR" altLang="en-US" sz="3800" dirty="0"/>
              <a:t>: </a:t>
            </a:r>
            <a:r>
              <a:rPr lang="fr-FR" altLang="en-US" sz="3800" dirty="0" err="1"/>
              <a:t>Voting</a:t>
            </a:r>
            <a:r>
              <a:rPr lang="fr-FR" altLang="en-US" sz="3800" dirty="0"/>
              <a:t> Rules</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0" y="1733863"/>
            <a:ext cx="12191999" cy="4752070"/>
          </a:xfrm>
          <a:prstGeom prst="rect">
            <a:avLst/>
          </a:prstGeom>
          <a:noFill/>
        </p:spPr>
        <p:txBody>
          <a:bodyPr wrap="square">
            <a:spAutoFit/>
          </a:bodyPr>
          <a:lstStyle/>
          <a:p>
            <a:pPr marL="542925" indent="-542925">
              <a:lnSpc>
                <a:spcPct val="90000"/>
              </a:lnSpc>
              <a:spcBef>
                <a:spcPts val="1200"/>
              </a:spcBef>
              <a:spcAft>
                <a:spcPts val="1200"/>
              </a:spcAft>
              <a:buBlip>
                <a:blip r:embed="rId3"/>
              </a:buBlip>
            </a:pPr>
            <a:r>
              <a:rPr lang="en-GB" sz="2800" dirty="0">
                <a:latin typeface="Calibri (Body)"/>
                <a:cs typeface="+mn-cs"/>
              </a:rPr>
              <a:t>PCG has approved the p-CR specifying the new 3GPP voting rules: </a:t>
            </a:r>
            <a:r>
              <a:rPr lang="en-GB" sz="2800" dirty="0">
                <a:latin typeface="Calibri (Body)"/>
                <a:cs typeface="+mn-cs"/>
                <a:hlinkClick r:id="rId4"/>
              </a:rPr>
              <a:t>PCG51_07</a:t>
            </a:r>
            <a:endParaRPr lang="en-GB" sz="2800" dirty="0">
              <a:latin typeface="Calibri (Body)"/>
              <a:cs typeface="+mn-cs"/>
            </a:endParaRPr>
          </a:p>
          <a:p>
            <a:pPr marL="712788" lvl="1" indent="-352425" eaLnBrk="1" hangingPunct="1">
              <a:spcBef>
                <a:spcPts val="1200"/>
              </a:spcBef>
              <a:buClr>
                <a:srgbClr val="C00000"/>
              </a:buClr>
              <a:buFont typeface="Arial" panose="020B0604020202020204" pitchFamily="34" charset="0"/>
              <a:buChar char="•"/>
              <a:defRPr/>
            </a:pPr>
            <a:r>
              <a:rPr lang="en-GB" sz="2000" i="1" dirty="0">
                <a:latin typeface="Calibri (Body)"/>
                <a:cs typeface="+mn-cs"/>
              </a:rPr>
              <a:t>…</a:t>
            </a:r>
          </a:p>
          <a:p>
            <a:pPr marL="712788" lvl="1" indent="-352425" eaLnBrk="1" hangingPunct="1">
              <a:spcBef>
                <a:spcPts val="1200"/>
              </a:spcBef>
              <a:buClr>
                <a:srgbClr val="C00000"/>
              </a:buClr>
              <a:buFont typeface="Arial" panose="020B0604020202020204" pitchFamily="34" charset="0"/>
              <a:buChar char="•"/>
              <a:defRPr/>
            </a:pPr>
            <a:r>
              <a:rPr lang="en-GB" sz="2000" i="1" dirty="0">
                <a:latin typeface="Calibri (Body)"/>
                <a:cs typeface="+mn-cs"/>
              </a:rPr>
              <a:t>the Voting Member shall not vote if 16 Voting Members associated with the same Corporate Group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2000" i="1" dirty="0">
                <a:latin typeface="Calibri (Body)"/>
                <a:cs typeface="+mn-cs"/>
              </a:rPr>
              <a:t>the Voting Member shall not vote if 8 Voting Members associated with the same Corporate Group and Organizational Partner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2000" i="1" dirty="0">
                <a:latin typeface="Calibri (Body)"/>
                <a:cs typeface="+mn-cs"/>
              </a:rPr>
              <a:t>…</a:t>
            </a:r>
          </a:p>
          <a:p>
            <a:pPr lvl="1">
              <a:lnSpc>
                <a:spcPct val="90000"/>
              </a:lnSpc>
              <a:spcBef>
                <a:spcPts val="1200"/>
              </a:spcBef>
              <a:spcAft>
                <a:spcPts val="1200"/>
              </a:spcAft>
            </a:pPr>
            <a:endParaRPr lang="en-GB" sz="2000" dirty="0">
              <a:latin typeface="Calibri (Body)"/>
              <a:cs typeface="Calibri" panose="020F0502020204030204" pitchFamily="34" charset="0"/>
            </a:endParaRPr>
          </a:p>
          <a:p>
            <a:pPr lvl="1">
              <a:lnSpc>
                <a:spcPct val="90000"/>
              </a:lnSpc>
              <a:spcBef>
                <a:spcPts val="1200"/>
              </a:spcBef>
              <a:spcAft>
                <a:spcPts val="1200"/>
              </a:spcAft>
            </a:pPr>
            <a:r>
              <a:rPr lang="en-GB" sz="2000" dirty="0">
                <a:latin typeface="Calibri (Body)"/>
                <a:cs typeface="Calibri" panose="020F0502020204030204" pitchFamily="34" charset="0"/>
              </a:rPr>
              <a:t>*See </a:t>
            </a:r>
            <a:r>
              <a:rPr lang="en-GB" sz="2000" dirty="0">
                <a:latin typeface="Calibri (Body)"/>
                <a:cs typeface="Calibri" panose="020F0502020204030204" pitchFamily="34" charset="0"/>
                <a:hlinkClick r:id="rId4"/>
              </a:rPr>
              <a:t>PCG51_07</a:t>
            </a:r>
            <a:r>
              <a:rPr lang="en-GB" sz="2000" dirty="0">
                <a:latin typeface="Calibri (Body)"/>
                <a:cs typeface="Calibri" panose="020F0502020204030204" pitchFamily="34" charset="0"/>
              </a:rPr>
              <a:t> for more details and for the definition of </a:t>
            </a:r>
            <a:r>
              <a:rPr lang="en-GB" sz="2000" dirty="0">
                <a:latin typeface="Calibri (Body)"/>
                <a:cs typeface="+mn-cs"/>
              </a:rPr>
              <a:t>Corporate Group.</a:t>
            </a:r>
            <a:endParaRPr lang="en-GB" sz="2000" dirty="0">
              <a:latin typeface="Calibri (Body)"/>
              <a:cs typeface="Calibri" panose="020F0502020204030204" pitchFamily="34" charset="0"/>
            </a:endParaRPr>
          </a:p>
          <a:p>
            <a:pPr marL="1079500" lvl="1" indent="-352425" eaLnBrk="1" hangingPunct="1">
              <a:lnSpc>
                <a:spcPct val="90000"/>
              </a:lnSpc>
              <a:spcBef>
                <a:spcPts val="1200"/>
              </a:spcBef>
              <a:spcAft>
                <a:spcPts val="1200"/>
              </a:spcAft>
              <a:buClr>
                <a:srgbClr val="C00000"/>
              </a:buClr>
              <a:buFont typeface="Arial" panose="020B0604020202020204" pitchFamily="34" charset="0"/>
              <a:buChar char="•"/>
              <a:defRPr/>
            </a:pPr>
            <a:endParaRPr lang="en-GB" sz="2400" dirty="0">
              <a:latin typeface="Calibri (Body)"/>
              <a:cs typeface="+mn-cs"/>
            </a:endParaRPr>
          </a:p>
        </p:txBody>
      </p:sp>
    </p:spTree>
    <p:extLst>
      <p:ext uri="{BB962C8B-B14F-4D97-AF65-F5344CB8AC3E}">
        <p14:creationId xmlns:p14="http://schemas.microsoft.com/office/powerpoint/2010/main" val="266435870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Working</a:t>
            </a:r>
            <a:r>
              <a:rPr lang="fr-FR" altLang="en-US" sz="3800" dirty="0"/>
              <a:t> </a:t>
            </a:r>
            <a:r>
              <a:rPr lang="fr-FR" altLang="en-US" sz="3800" dirty="0" err="1"/>
              <a:t>procedures</a:t>
            </a:r>
            <a:r>
              <a:rPr lang="fr-FR" altLang="en-US" sz="3800" dirty="0"/>
              <a:t>: </a:t>
            </a:r>
            <a:r>
              <a:rPr lang="fr-FR" altLang="en-US" sz="3800" dirty="0" err="1"/>
              <a:t>Voting</a:t>
            </a:r>
            <a:r>
              <a:rPr lang="fr-FR" altLang="en-US" sz="3800" dirty="0"/>
              <a:t> Rules (2)</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0" y="1733863"/>
            <a:ext cx="12191999" cy="4450449"/>
          </a:xfrm>
          <a:prstGeom prst="rect">
            <a:avLst/>
          </a:prstGeom>
          <a:noFill/>
        </p:spPr>
        <p:txBody>
          <a:bodyPr wrap="square">
            <a:spAutoFit/>
          </a:bodyPr>
          <a:lstStyle/>
          <a:p>
            <a:pPr marL="542925" indent="-542925">
              <a:lnSpc>
                <a:spcPct val="90000"/>
              </a:lnSpc>
              <a:spcBef>
                <a:spcPts val="1200"/>
              </a:spcBef>
              <a:spcAft>
                <a:spcPts val="1200"/>
              </a:spcAft>
              <a:buBlip>
                <a:blip r:embed="rId3"/>
              </a:buBlip>
            </a:pPr>
            <a:r>
              <a:rPr lang="en-GB" sz="2800" dirty="0">
                <a:latin typeface="Calibri (Body)"/>
                <a:cs typeface="+mn-cs"/>
              </a:rPr>
              <a:t>This decision has immediate effect, but cannot be implemented into the working procedures until the necessary changes are made to the voting tool</a:t>
            </a:r>
          </a:p>
          <a:p>
            <a:pPr marL="542925" indent="-542925">
              <a:lnSpc>
                <a:spcPct val="90000"/>
              </a:lnSpc>
              <a:spcBef>
                <a:spcPts val="1200"/>
              </a:spcBef>
              <a:spcAft>
                <a:spcPts val="1200"/>
              </a:spcAft>
              <a:buBlip>
                <a:blip r:embed="rId3"/>
              </a:buBlip>
            </a:pPr>
            <a:r>
              <a:rPr lang="en-GB" sz="2800" dirty="0">
                <a:latin typeface="Calibri (Body)"/>
                <a:cs typeface="+mn-cs"/>
              </a:rPr>
              <a:t>Until the changes are implemented, the PCG’s request for companies to self-police adherence to the rule remains in effect, as copied below:</a:t>
            </a:r>
          </a:p>
          <a:p>
            <a:pPr marL="630238" lvl="2">
              <a:lnSpc>
                <a:spcPct val="90000"/>
              </a:lnSpc>
              <a:spcBef>
                <a:spcPts val="1200"/>
              </a:spcBef>
              <a:spcAft>
                <a:spcPts val="1200"/>
              </a:spcAft>
            </a:pPr>
            <a:r>
              <a:rPr lang="en-GB" sz="2800" i="1" dirty="0">
                <a:solidFill>
                  <a:srgbClr val="FF0000"/>
                </a:solidFill>
                <a:latin typeface="Calibri (Body)"/>
                <a:cs typeface="+mn-cs"/>
              </a:rPr>
              <a:t>Action OP49/03</a:t>
            </a:r>
            <a:r>
              <a:rPr lang="en-GB" sz="2800" i="1" dirty="0">
                <a:latin typeface="Calibri (Body)"/>
                <a:cs typeface="+mn-cs"/>
              </a:rPr>
              <a:t>:   3GPP OPs to strongly recommend that their Individual Members voluntarily adopt the new rules with respect to corporate groups and voting limits with immediate effect, and until such times as they have been formally implemented within the Working Procedures [</a:t>
            </a:r>
            <a:r>
              <a:rPr lang="en-GB" sz="2800" i="1" dirty="0">
                <a:solidFill>
                  <a:srgbClr val="00B050"/>
                </a:solidFill>
                <a:latin typeface="Calibri (Body)"/>
                <a:cs typeface="+mn-cs"/>
              </a:rPr>
              <a:t>3GPP/OP#49(23)10</a:t>
            </a:r>
            <a:r>
              <a:rPr lang="en-GB" sz="2800" i="1" dirty="0">
                <a:latin typeface="Calibri (Body)"/>
                <a:cs typeface="+mn-cs"/>
              </a:rPr>
              <a:t>].</a:t>
            </a:r>
            <a:r>
              <a:rPr lang="en-GB" sz="2800" dirty="0">
                <a:latin typeface="Calibri (Body)"/>
                <a:cs typeface="+mn-cs"/>
              </a:rPr>
              <a:t> </a:t>
            </a:r>
          </a:p>
          <a:p>
            <a:pPr marL="1079500" lvl="1" indent="-352425" eaLnBrk="1" hangingPunct="1">
              <a:lnSpc>
                <a:spcPct val="90000"/>
              </a:lnSpc>
              <a:spcBef>
                <a:spcPts val="1200"/>
              </a:spcBef>
              <a:spcAft>
                <a:spcPts val="1200"/>
              </a:spcAft>
              <a:buClr>
                <a:srgbClr val="C00000"/>
              </a:buClr>
              <a:buFont typeface="Arial" panose="020B0604020202020204" pitchFamily="34" charset="0"/>
              <a:buChar char="•"/>
              <a:defRPr/>
            </a:pPr>
            <a:endParaRPr lang="en-GB" sz="2400" dirty="0">
              <a:latin typeface="Calibri (Body)"/>
              <a:cs typeface="+mn-cs"/>
            </a:endParaRPr>
          </a:p>
        </p:txBody>
      </p:sp>
    </p:spTree>
    <p:extLst>
      <p:ext uri="{BB962C8B-B14F-4D97-AF65-F5344CB8AC3E}">
        <p14:creationId xmlns:p14="http://schemas.microsoft.com/office/powerpoint/2010/main" val="363516058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9444630" cy="1325563"/>
          </a:xfrm>
        </p:spPr>
        <p:txBody>
          <a:bodyPr/>
          <a:lstStyle/>
          <a:p>
            <a:r>
              <a:rPr lang="fr-FR" altLang="en-US" dirty="0"/>
              <a:t>Anti-trust </a:t>
            </a:r>
            <a:r>
              <a:rPr lang="fr-FR" altLang="en-US" dirty="0" err="1"/>
              <a:t>law</a:t>
            </a:r>
            <a:r>
              <a:rPr lang="fr-FR" altLang="en-US" dirty="0"/>
              <a:t> webinars (</a:t>
            </a:r>
            <a:r>
              <a:rPr lang="fr-FR" altLang="en-US" dirty="0" err="1"/>
              <a:t>Reminder</a:t>
            </a:r>
            <a:r>
              <a:rPr lang="fr-FR" altLang="en-US" dirty="0"/>
              <a:t>)</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433773" y="1811133"/>
            <a:ext cx="11313054" cy="4737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2000" dirty="0">
                <a:latin typeface="Calibri (Body)"/>
              </a:rPr>
              <a:t>Three webinars have been scheduled to take place in the last quarter of 2021, each timed to be convenient for those in one of the three regions (Europe, Americas, Asia):</a:t>
            </a:r>
          </a:p>
          <a:p>
            <a:pPr marL="712788" lvl="1" indent="-352425" eaLnBrk="1" hangingPunct="1">
              <a:spcBef>
                <a:spcPts val="600"/>
              </a:spcBef>
              <a:spcAft>
                <a:spcPts val="600"/>
              </a:spcAft>
              <a:defRPr/>
            </a:pPr>
            <a:r>
              <a:rPr lang="en-GB" altLang="en-US" sz="2000" dirty="0">
                <a:latin typeface="Calibri (Body)"/>
              </a:rPr>
              <a:t>Tuesday, [03rd of Oct </a:t>
            </a:r>
            <a:r>
              <a:rPr lang="en-GB" altLang="en-US" sz="2000" b="1" dirty="0">
                <a:solidFill>
                  <a:srgbClr val="FF0000"/>
                </a:solidFill>
                <a:latin typeface="Calibri (Body)"/>
              </a:rPr>
              <a:t>(TBC)</a:t>
            </a:r>
            <a:r>
              <a:rPr lang="en-GB" altLang="en-US" sz="2000" dirty="0">
                <a:latin typeface="Calibri (Body)"/>
              </a:rPr>
              <a:t>]: 10:00-12:00 CEST / 01:00-03:00 PDT / 17:00-19:00 JST</a:t>
            </a:r>
          </a:p>
          <a:p>
            <a:pPr marL="712788" lvl="1" indent="-352425" eaLnBrk="1" hangingPunct="1">
              <a:spcBef>
                <a:spcPts val="600"/>
              </a:spcBef>
              <a:spcAft>
                <a:spcPts val="600"/>
              </a:spcAft>
              <a:defRPr/>
            </a:pPr>
            <a:r>
              <a:rPr lang="en-GB" altLang="en-US" sz="2000" dirty="0">
                <a:latin typeface="Calibri (Body)"/>
              </a:rPr>
              <a:t>Tuesday, [24th of Oct </a:t>
            </a:r>
            <a:r>
              <a:rPr lang="en-GB" altLang="en-US" sz="2000" b="1" dirty="0">
                <a:solidFill>
                  <a:srgbClr val="FF0000"/>
                </a:solidFill>
                <a:latin typeface="Calibri (Body)"/>
              </a:rPr>
              <a:t>(TBC)</a:t>
            </a:r>
            <a:r>
              <a:rPr lang="en-GB" altLang="en-US" sz="2000" dirty="0">
                <a:latin typeface="Calibri (Body)"/>
              </a:rPr>
              <a:t>]: 18:00-20:00 CEST / 09:00-11:00 PDT / 01:00-03:00 JST</a:t>
            </a:r>
          </a:p>
          <a:p>
            <a:pPr marL="712788" lvl="1" indent="-352425" eaLnBrk="1" hangingPunct="1">
              <a:spcBef>
                <a:spcPts val="600"/>
              </a:spcBef>
              <a:spcAft>
                <a:spcPts val="600"/>
              </a:spcAft>
              <a:defRPr/>
            </a:pPr>
            <a:r>
              <a:rPr lang="en-GB" altLang="en-US" sz="2000" dirty="0">
                <a:latin typeface="Calibri (Body)"/>
              </a:rPr>
              <a:t>Tuesday, [28th of Nov </a:t>
            </a:r>
            <a:r>
              <a:rPr lang="en-GB" altLang="en-US" sz="2000" b="1" dirty="0">
                <a:solidFill>
                  <a:srgbClr val="FF0000"/>
                </a:solidFill>
                <a:latin typeface="Calibri (Body)"/>
              </a:rPr>
              <a:t>(TBC)</a:t>
            </a:r>
            <a:r>
              <a:rPr lang="en-GB" altLang="en-US" sz="2000" dirty="0">
                <a:latin typeface="Calibri (Body)"/>
              </a:rPr>
              <a:t>]:  08:00-10:00 CET  / 23:00-01:00 PST / 16:00-18:00 JST</a:t>
            </a:r>
          </a:p>
          <a:p>
            <a:pPr marL="712788" lvl="1" indent="-352425" eaLnBrk="1" hangingPunct="1">
              <a:spcBef>
                <a:spcPts val="600"/>
              </a:spcBef>
              <a:spcAft>
                <a:spcPts val="600"/>
              </a:spcAft>
              <a:defRPr/>
            </a:pPr>
            <a:endParaRPr lang="en-GB" altLang="en-US" sz="2000" dirty="0">
              <a:latin typeface="Calibri (Body)"/>
            </a:endParaRPr>
          </a:p>
          <a:p>
            <a:pPr marL="357188" indent="-355600" eaLnBrk="1" hangingPunct="1">
              <a:defRPr/>
            </a:pPr>
            <a:r>
              <a:rPr lang="en-GB" altLang="en-US" sz="2000" dirty="0">
                <a:latin typeface="Calibri (Body)"/>
              </a:rPr>
              <a:t>These webinars are open for participation by any delegate. For logistical reasons, we may have to limit the number of participants in any one webinar, and elected officials and candidates for election will take precedence.</a:t>
            </a:r>
          </a:p>
          <a:p>
            <a:pPr marL="357188" indent="-355600" eaLnBrk="1" hangingPunct="1">
              <a:defRPr/>
            </a:pPr>
            <a:endParaRPr lang="en-GB" altLang="en-US" sz="2000" dirty="0">
              <a:latin typeface="Calibri (Body)"/>
            </a:endParaRPr>
          </a:p>
          <a:p>
            <a:pPr marL="357188" indent="-355600" eaLnBrk="1" hangingPunct="1">
              <a:defRPr/>
            </a:pPr>
            <a:r>
              <a:rPr lang="en-GB" altLang="en-US" sz="2000" dirty="0">
                <a:latin typeface="Calibri (Body)"/>
              </a:rPr>
              <a:t>Companies are reminded that all personnel they offer for the chair or vice-chair position of 3GPP committees must undergo formal training in anti-trust matters, and the letter of support for candidates for election must clearly state this. (</a:t>
            </a:r>
            <a:r>
              <a:rPr lang="en-GB" altLang="en-US" sz="2000" dirty="0">
                <a:solidFill>
                  <a:srgbClr val="00B050"/>
                </a:solidFill>
                <a:latin typeface="Calibri (Body)"/>
              </a:rPr>
              <a:t>Article 22.1 of the 3GPP working procedures</a:t>
            </a:r>
            <a:r>
              <a:rPr lang="en-GB" altLang="en-US" sz="2000" dirty="0">
                <a:latin typeface="Calibri (Body)"/>
              </a:rPr>
              <a:t>)</a:t>
            </a:r>
          </a:p>
        </p:txBody>
      </p:sp>
    </p:spTree>
    <p:extLst>
      <p:ext uri="{BB962C8B-B14F-4D97-AF65-F5344CB8AC3E}">
        <p14:creationId xmlns:p14="http://schemas.microsoft.com/office/powerpoint/2010/main" val="69446064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3" name="Chart 2">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2205576535"/>
              </p:ext>
            </p:extLst>
          </p:nvPr>
        </p:nvGraphicFramePr>
        <p:xfrm>
          <a:off x="2406966" y="1921573"/>
          <a:ext cx="7378065" cy="427672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675270C3-B8D8-52EF-0C2A-8351EB6D5DFB}"/>
              </a:ext>
            </a:extLst>
          </p:cNvPr>
          <p:cNvSpPr>
            <a:spLocks noChangeArrowheads="1"/>
          </p:cNvSpPr>
          <p:nvPr/>
        </p:nvSpPr>
        <p:spPr bwMode="auto">
          <a:xfrm>
            <a:off x="8729543" y="6173568"/>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spTree>
    <p:extLst>
      <p:ext uri="{BB962C8B-B14F-4D97-AF65-F5344CB8AC3E}">
        <p14:creationId xmlns:p14="http://schemas.microsoft.com/office/powerpoint/2010/main" val="109515304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extLst>
              <p:ext uri="{D42A27DB-BD31-4B8C-83A1-F6EECF244321}">
                <p14:modId xmlns:p14="http://schemas.microsoft.com/office/powerpoint/2010/main" val="3499554031"/>
              </p:ext>
            </p:extLst>
          </p:nvPr>
        </p:nvGraphicFramePr>
        <p:xfrm>
          <a:off x="2488834" y="1951051"/>
          <a:ext cx="7214331" cy="42120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3579371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3" name="Chart 2">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1183304887"/>
              </p:ext>
            </p:extLst>
          </p:nvPr>
        </p:nvGraphicFramePr>
        <p:xfrm>
          <a:off x="2283975" y="2176271"/>
          <a:ext cx="7589074" cy="407822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9/8/2023</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2" name="Chart 1">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2090459976"/>
              </p:ext>
            </p:extLst>
          </p:nvPr>
        </p:nvGraphicFramePr>
        <p:xfrm>
          <a:off x="2293501" y="2288395"/>
          <a:ext cx="7616618" cy="39533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9/8/2023</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graphicFrame>
        <p:nvGraphicFramePr>
          <p:cNvPr id="2" name="Chart 1">
            <a:extLst>
              <a:ext uri="{FF2B5EF4-FFF2-40B4-BE49-F238E27FC236}">
                <a16:creationId xmlns:a16="http://schemas.microsoft.com/office/drawing/2014/main" id="{F942CD68-0B13-4D77-A686-D3A57697E35D}"/>
              </a:ext>
            </a:extLst>
          </p:cNvPr>
          <p:cNvGraphicFramePr>
            <a:graphicFrameLocks/>
          </p:cNvGraphicFramePr>
          <p:nvPr>
            <p:extLst>
              <p:ext uri="{D42A27DB-BD31-4B8C-83A1-F6EECF244321}">
                <p14:modId xmlns:p14="http://schemas.microsoft.com/office/powerpoint/2010/main" val="2060248906"/>
              </p:ext>
            </p:extLst>
          </p:nvPr>
        </p:nvGraphicFramePr>
        <p:xfrm>
          <a:off x="2283974" y="2274527"/>
          <a:ext cx="7638502"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9/8/2023</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8" name="Chart 7">
            <a:extLst>
              <a:ext uri="{FF2B5EF4-FFF2-40B4-BE49-F238E27FC236}">
                <a16:creationId xmlns:a16="http://schemas.microsoft.com/office/drawing/2014/main" id="{7F66B777-C21B-42B3-9D2D-824108C7629D}"/>
              </a:ext>
            </a:extLst>
          </p:cNvPr>
          <p:cNvGraphicFramePr>
            <a:graphicFrameLocks/>
          </p:cNvGraphicFramePr>
          <p:nvPr>
            <p:extLst>
              <p:ext uri="{D42A27DB-BD31-4B8C-83A1-F6EECF244321}">
                <p14:modId xmlns:p14="http://schemas.microsoft.com/office/powerpoint/2010/main" val="756945283"/>
              </p:ext>
            </p:extLst>
          </p:nvPr>
        </p:nvGraphicFramePr>
        <p:xfrm>
          <a:off x="2283978" y="2285971"/>
          <a:ext cx="7613784" cy="39526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40F517-45A4-486D-BDBB-01E4DE03B032}">
  <ds:schemaRefs>
    <ds:schemaRef ds:uri="679a257e-872f-4c98-9e8a-0a9c104f72cd"/>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280d8efa-eff2-4910-88d2-79ca146720c4"/>
    <ds:schemaRef ds:uri="http://www.w3.org/XML/1998/namespace"/>
  </ds:schemaRefs>
</ds:datastoreItem>
</file>

<file path=customXml/itemProps3.xml><?xml version="1.0" encoding="utf-8"?>
<ds:datastoreItem xmlns:ds="http://schemas.openxmlformats.org/officeDocument/2006/customXml" ds:itemID="{3728A70F-161F-4FA9-B193-C97FB71CE3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17438</TotalTime>
  <Words>1217</Words>
  <Application>Microsoft Office PowerPoint</Application>
  <PresentationFormat>Widescreen</PresentationFormat>
  <Paragraphs>253</Paragraphs>
  <Slides>26</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Arial </vt:lpstr>
      <vt:lpstr>Calibri</vt:lpstr>
      <vt:lpstr>Calibri (Body)</vt:lpstr>
      <vt:lpstr>Calibri Light</vt:lpstr>
      <vt:lpstr>Century Gothic</vt:lpstr>
      <vt:lpstr>Montserrat</vt:lpstr>
      <vt:lpstr>Times New Roman</vt:lpstr>
      <vt:lpstr>Office Theme</vt:lpstr>
      <vt:lpstr>MCC Support Team Report</vt:lpstr>
      <vt:lpstr>3GPP Support Team</vt:lpstr>
      <vt:lpstr>Statistics</vt:lpstr>
      <vt:lpstr>Approved CRs per year</vt:lpstr>
      <vt:lpstr>Number of specification per release</vt:lpstr>
      <vt:lpstr>Approved CRs per TSG</vt:lpstr>
      <vt:lpstr>Approved CRs per TSG (CT)</vt:lpstr>
      <vt:lpstr>Approved CRs per TSG (RAN)</vt:lpstr>
      <vt:lpstr>Approved CRs per TSG (SA)</vt:lpstr>
      <vt:lpstr>Agreed CRs for TSG#101</vt:lpstr>
      <vt:lpstr>Agreed CRs for TSG#101 (CT)</vt:lpstr>
      <vt:lpstr>Agreed CRs for TSG#101 (RAN)</vt:lpstr>
      <vt:lpstr>Agreed CRs for TSG#101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matters…work done</vt:lpstr>
      <vt:lpstr>Marketing matters…coming up</vt:lpstr>
      <vt:lpstr>Other</vt:lpstr>
      <vt:lpstr>Working procedures: Voting Rules</vt:lpstr>
      <vt:lpstr>Working procedures: Voting Rules (2)</vt:lpstr>
      <vt:lpstr>Anti-trust law webinars (Reminder)</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 Toufik</cp:lastModifiedBy>
  <cp:revision>1022</cp:revision>
  <cp:lastPrinted>2022-06-28T09:25:59Z</cp:lastPrinted>
  <dcterms:created xsi:type="dcterms:W3CDTF">2010-02-05T13:52:04Z</dcterms:created>
  <dcterms:modified xsi:type="dcterms:W3CDTF">2023-09-08T14:13:12Z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