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64" d="100"/>
          <a:sy n="64" d="100"/>
        </p:scale>
        <p:origin x="684"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97135" y="165985"/>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a:t>
            </a:r>
            <a:r>
              <a:rPr lang="en-US" altLang="en-US" sz="1200" b="1">
                <a:latin typeface="Arial "/>
              </a:rPr>
              <a:t>CT#</a:t>
            </a:r>
            <a:r>
              <a:rPr lang="en-DE" altLang="en-US" sz="1200" b="1">
                <a:latin typeface="Arial "/>
              </a:rPr>
              <a:t>101</a:t>
            </a:r>
            <a:endParaRPr lang="en-US" altLang="en-US" sz="1200" b="1" dirty="0">
              <a:latin typeface="Arial "/>
            </a:endParaRPr>
          </a:p>
          <a:p>
            <a:pPr eaLnBrk="1" hangingPunct="1">
              <a:defRPr/>
            </a:pPr>
            <a:r>
              <a:rPr lang="en-DE" sz="1200" b="1" kern="1200">
                <a:solidFill>
                  <a:schemeClr val="tx1"/>
                </a:solidFill>
                <a:latin typeface="Arial "/>
                <a:ea typeface="+mn-ea"/>
                <a:cs typeface="Arial" panose="020B0604020202020204" pitchFamily="34" charset="0"/>
              </a:rPr>
              <a:t>Bengaluru (Bangalore)</a:t>
            </a:r>
            <a:r>
              <a:rPr lang="en-GB" sz="1200" b="1" kern="1200">
                <a:solidFill>
                  <a:schemeClr val="tx1"/>
                </a:solidFill>
                <a:latin typeface="Arial "/>
                <a:ea typeface="+mn-ea"/>
                <a:cs typeface="Arial" panose="020B0604020202020204" pitchFamily="34" charset="0"/>
              </a:rPr>
              <a:t>– </a:t>
            </a:r>
            <a:r>
              <a:rPr lang="en-DE" sz="1200" b="1" kern="1200">
                <a:solidFill>
                  <a:schemeClr val="tx1"/>
                </a:solidFill>
                <a:latin typeface="Arial "/>
                <a:ea typeface="+mn-ea"/>
                <a:cs typeface="Arial" panose="020B0604020202020204" pitchFamily="34" charset="0"/>
              </a:rPr>
              <a:t>11th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12</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September</a:t>
            </a:r>
            <a:r>
              <a:rPr lang="en-GB" sz="1200" b="1" kern="1200">
                <a:solidFill>
                  <a:schemeClr val="tx1"/>
                </a:solidFill>
                <a:latin typeface="Arial "/>
                <a:ea typeface="+mn-ea"/>
                <a:cs typeface="Arial" panose="020B0604020202020204" pitchFamily="34" charset="0"/>
              </a:rPr>
              <a:t> 2023</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CP-23</a:t>
            </a:r>
            <a:r>
              <a:rPr lang="en-DE" altLang="en-US" sz="1200" b="1">
                <a:latin typeface="Arial "/>
              </a:rPr>
              <a:t>2</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101_Bangalore/Agenda" TargetMode="External"/><Relationship Id="rId7" Type="http://schemas.openxmlformats.org/officeDocument/2006/relationships/hyperlink" Target="https://www.3gpp.org/ftp/tsg_ct/TSG_CT/TSGC_101_Bangalore/Templates" TargetMode="External"/><Relationship Id="rId2" Type="http://schemas.openxmlformats.org/officeDocument/2006/relationships/hyperlink" Target="https://www.3gpp.org/ftp/tsg_ct/TSG_CT/TSGC_101_Bangalor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101_Bangalore/Report" TargetMode="External"/><Relationship Id="rId5" Type="http://schemas.openxmlformats.org/officeDocument/2006/relationships/hyperlink" Target="https://www.3gpp.org/ftp/tsg_ct/TSG_CT/TSGC_101_Bangalore/Inbox" TargetMode="External"/><Relationship Id="rId4" Type="http://schemas.openxmlformats.org/officeDocument/2006/relationships/hyperlink" Target="https://www.3gpp.org/ftp/tsg_ct/TSG_CT/TSGC_101_Bangalor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101_Bangalore/Inbox/Drafts/CP-23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CT#101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a:t> </a:t>
            </a:r>
            <a:r>
              <a:rPr lang="en-US"/>
              <a:t>(1) Initial Agenda:	</a:t>
            </a:r>
            <a:r>
              <a:rPr lang="en-DE"/>
              <a:t>	</a:t>
            </a:r>
            <a:r>
              <a:rPr lang="en-US"/>
              <a:t>Fri	2</a:t>
            </a:r>
            <a:r>
              <a:rPr lang="en-DE"/>
              <a:t>5</a:t>
            </a:r>
            <a:r>
              <a:rPr lang="en-US"/>
              <a:t>.0</a:t>
            </a:r>
            <a:r>
              <a:rPr lang="en-DE"/>
              <a:t>8</a:t>
            </a:r>
            <a:r>
              <a:rPr lang="en-US"/>
              <a:t>.2023 13:00 UTC</a:t>
            </a:r>
            <a:endParaRPr lang="en-GB"/>
          </a:p>
          <a:p>
            <a:pPr fontAlgn="auto" hangingPunct="1"/>
            <a:r>
              <a:rPr lang="en-US"/>
              <a:t>(2) Comments to agenda:	Thu 	</a:t>
            </a:r>
            <a:r>
              <a:rPr lang="en-DE"/>
              <a:t>31</a:t>
            </a:r>
            <a:r>
              <a:rPr lang="en-US"/>
              <a:t>.0</a:t>
            </a:r>
            <a:r>
              <a:rPr lang="en-DE"/>
              <a:t>8</a:t>
            </a:r>
            <a:r>
              <a:rPr lang="en-US"/>
              <a:t>.2023 22:30 UTC</a:t>
            </a:r>
            <a:endParaRPr lang="en-GB"/>
          </a:p>
          <a:p>
            <a:pPr fontAlgn="auto" hangingPunct="1"/>
            <a:r>
              <a:rPr lang="en-US"/>
              <a:t>(3) Tdoc submission	</a:t>
            </a:r>
            <a:r>
              <a:rPr lang="en-DE"/>
              <a:t>	</a:t>
            </a:r>
            <a:r>
              <a:rPr lang="en-US"/>
              <a:t>Fri 	</a:t>
            </a:r>
            <a:r>
              <a:rPr lang="en-DE"/>
              <a:t>01</a:t>
            </a:r>
            <a:r>
              <a:rPr lang="en-US"/>
              <a:t>.0</a:t>
            </a:r>
            <a:r>
              <a:rPr lang="en-DE"/>
              <a:t>9</a:t>
            </a:r>
            <a:r>
              <a:rPr lang="en-US"/>
              <a:t>.2023 22:30 UTC</a:t>
            </a:r>
            <a:endParaRPr lang="en-DE"/>
          </a:p>
          <a:p>
            <a:pPr marL="357188" indent="-357188" fontAlgn="auto" hangingPunct="1"/>
            <a:r>
              <a:rPr lang="en-DE"/>
              <a:t>(4) </a:t>
            </a:r>
            <a:r>
              <a:rPr lang="en-US"/>
              <a:t>Cut-off date to challenge working agreement</a:t>
            </a:r>
            <a:r>
              <a:rPr lang="en-DE"/>
              <a:t>(</a:t>
            </a:r>
            <a:r>
              <a:rPr lang="en-US"/>
              <a:t>s</a:t>
            </a:r>
            <a:r>
              <a:rPr lang="en-DE"/>
              <a:t>)</a:t>
            </a:r>
            <a:r>
              <a:rPr lang="en-US"/>
              <a:t> </a:t>
            </a:r>
            <a:br>
              <a:rPr lang="en-DE"/>
            </a:br>
            <a:r>
              <a:rPr lang="en-DE"/>
              <a:t>					</a:t>
            </a:r>
            <a:r>
              <a:rPr lang="en-US"/>
              <a:t>Sun </a:t>
            </a:r>
            <a:r>
              <a:rPr lang="en-DE"/>
              <a:t>	</a:t>
            </a:r>
            <a:r>
              <a:rPr lang="en-US"/>
              <a:t>03.09.2023 24:00 UTC</a:t>
            </a:r>
            <a:endParaRPr lang="en-GB"/>
          </a:p>
          <a:p>
            <a:pPr fontAlgn="auto" hangingPunct="1"/>
            <a:r>
              <a:rPr lang="en-US"/>
              <a:t>(</a:t>
            </a:r>
            <a:r>
              <a:rPr lang="en-DE"/>
              <a:t>5</a:t>
            </a:r>
            <a:r>
              <a:rPr lang="en-US"/>
              <a:t>) Meeting Registration:	Mon	</a:t>
            </a:r>
            <a:r>
              <a:rPr lang="en-DE"/>
              <a:t>04</a:t>
            </a:r>
            <a:r>
              <a:rPr lang="en-US"/>
              <a:t>.0</a:t>
            </a:r>
            <a:r>
              <a:rPr lang="en-DE"/>
              <a:t>9</a:t>
            </a:r>
            <a:r>
              <a:rPr lang="en-US"/>
              <a:t>.2023 08:00 UTC</a:t>
            </a:r>
            <a:endParaRPr lang="en-GB"/>
          </a:p>
          <a:p>
            <a:pPr fontAlgn="auto" hangingPunct="1"/>
            <a:r>
              <a:rPr lang="en-US"/>
              <a:t>(</a:t>
            </a:r>
            <a:r>
              <a:rPr lang="en-DE"/>
              <a:t>6</a:t>
            </a:r>
            <a:r>
              <a:rPr lang="en-US"/>
              <a:t>) Initial comment phase:	Fri 	</a:t>
            </a:r>
            <a:r>
              <a:rPr lang="en-DE"/>
              <a:t>08</a:t>
            </a:r>
            <a:r>
              <a:rPr lang="en-US"/>
              <a:t>.0</a:t>
            </a:r>
            <a:r>
              <a:rPr lang="en-DE"/>
              <a:t>9</a:t>
            </a:r>
            <a:r>
              <a:rPr lang="en-US"/>
              <a:t>.2023 22:30 UTC</a:t>
            </a:r>
            <a:endParaRPr lang="en-GB"/>
          </a:p>
          <a:p>
            <a:pPr fontAlgn="auto" hangingPunct="1"/>
            <a:r>
              <a:rPr lang="en-US"/>
              <a:t>(</a:t>
            </a:r>
            <a:r>
              <a:rPr lang="en-DE"/>
              <a:t>7</a:t>
            </a:r>
            <a:r>
              <a:rPr lang="en-US"/>
              <a:t>) Revisions submission: 	Mon	</a:t>
            </a:r>
            <a:r>
              <a:rPr lang="en-DE"/>
              <a:t>11</a:t>
            </a:r>
            <a:r>
              <a:rPr lang="en-US"/>
              <a:t>.0</a:t>
            </a:r>
            <a:r>
              <a:rPr lang="en-DE"/>
              <a:t>9</a:t>
            </a:r>
            <a:r>
              <a:rPr lang="en-US"/>
              <a:t>.2023 22:30 (UTC</a:t>
            </a:r>
            <a:r>
              <a:rPr lang="en-GB"/>
              <a:t>+</a:t>
            </a:r>
            <a:r>
              <a:rPr lang="en-DE"/>
              <a:t>5:30</a:t>
            </a:r>
            <a:r>
              <a:rPr lang="en-GB"/>
              <a:t>)</a:t>
            </a:r>
          </a:p>
          <a:p>
            <a:r>
              <a:rPr lang="en-US"/>
              <a:t>(</a:t>
            </a:r>
            <a:r>
              <a:rPr lang="en-DE"/>
              <a:t>8</a:t>
            </a:r>
            <a:r>
              <a:rPr lang="en-US"/>
              <a:t>) Final comment phase :	Tue 	</a:t>
            </a:r>
            <a:r>
              <a:rPr lang="en-DE"/>
              <a:t>12</a:t>
            </a:r>
            <a:r>
              <a:rPr lang="en-US"/>
              <a:t>.0</a:t>
            </a:r>
            <a:r>
              <a:rPr lang="en-DE"/>
              <a:t>9</a:t>
            </a:r>
            <a:r>
              <a:rPr lang="en-US"/>
              <a:t>.2023 15:00 (UTC+</a:t>
            </a:r>
            <a:r>
              <a:rPr lang="en-DE"/>
              <a:t>5:30</a:t>
            </a:r>
            <a:r>
              <a:rPr lang="en-GB"/>
              <a:t>)</a:t>
            </a:r>
            <a:br>
              <a:rPr lang="en-DE"/>
            </a:br>
            <a:r>
              <a:rPr lang="en-DE"/>
              <a:t>		 		</a:t>
            </a:r>
            <a:r>
              <a:rPr lang="en-DE" sz="2000"/>
              <a:t>at the latest (depends when all documents are handled).</a:t>
            </a:r>
            <a:endParaRPr lang="fr-FR" sz="2000" dirty="0"/>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a:t>
            </a:r>
            <a:r>
              <a:rPr lang="en-US" sz="2000"/>
              <a:t>6).</a:t>
            </a:r>
            <a:endParaRPr lang="en-US" sz="2000" dirty="0"/>
          </a:p>
          <a:p>
            <a:r>
              <a:rPr lang="en-US" sz="2000" dirty="0"/>
              <a:t>After the final comment phase (7), decisions on the remaining documents will be taken by the CT chair, helped by the CT leadership, based on the output of the discussions on the CT email list and in the </a:t>
            </a:r>
            <a:r>
              <a:rPr lang="en-US" sz="2000"/>
              <a:t>meeting room.</a:t>
            </a:r>
            <a:endParaRPr lang="en-US" sz="2000" dirty="0"/>
          </a:p>
          <a:p>
            <a:r>
              <a:rPr lang="en-GB" sz="2000" dirty="0"/>
              <a:t>At 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[CT#101] </a:t>
            </a:r>
            <a:r>
              <a:rPr lang="fr-FR" sz="1400" dirty="0"/>
              <a:t>[AI#2] [Agenda/DAD] </a:t>
            </a:r>
            <a:r>
              <a:rPr lang="fr-FR" sz="1400"/>
              <a:t>[CP-232xxx</a:t>
            </a:r>
            <a:r>
              <a:rPr lang="fr-FR" sz="1400" dirty="0"/>
              <a:t>] comment:</a:t>
            </a:r>
          </a:p>
          <a:p>
            <a:pPr lvl="1"/>
            <a:r>
              <a:rPr lang="fr-FR" sz="1400"/>
              <a:t>[CT#101] </a:t>
            </a:r>
            <a:r>
              <a:rPr lang="fr-FR" sz="1400" dirty="0"/>
              <a:t>[AI#3] [CT report] </a:t>
            </a:r>
            <a:r>
              <a:rPr lang="fr-FR" sz="1400"/>
              <a:t>[CP-232xxx</a:t>
            </a:r>
            <a:r>
              <a:rPr lang="fr-FR" sz="1400" dirty="0"/>
              <a:t>] comment:</a:t>
            </a:r>
          </a:p>
          <a:p>
            <a:pPr lvl="1"/>
            <a:r>
              <a:rPr lang="fr-FR" sz="1400"/>
              <a:t>[CT#101] </a:t>
            </a:r>
            <a:r>
              <a:rPr lang="fr-FR" sz="1400" dirty="0"/>
              <a:t>[AI#4.1] [LS In] </a:t>
            </a:r>
            <a:r>
              <a:rPr lang="fr-FR" sz="1400"/>
              <a:t>[CP-232xxx</a:t>
            </a:r>
            <a:r>
              <a:rPr lang="fr-FR" sz="1400" dirty="0"/>
              <a:t>] comment:</a:t>
            </a:r>
          </a:p>
          <a:p>
            <a:pPr lvl="1"/>
            <a:r>
              <a:rPr lang="fr-FR" sz="1400"/>
              <a:t>[CT#101] </a:t>
            </a:r>
            <a:r>
              <a:rPr lang="fr-FR" sz="1400" dirty="0"/>
              <a:t>[AI#4.2] [LS Out] </a:t>
            </a:r>
            <a:r>
              <a:rPr lang="fr-FR" sz="1400"/>
              <a:t>[CP-232xxx</a:t>
            </a:r>
            <a:r>
              <a:rPr lang="fr-FR" sz="1400" dirty="0"/>
              <a:t>] comment:</a:t>
            </a:r>
          </a:p>
          <a:p>
            <a:pPr lvl="1"/>
            <a:r>
              <a:rPr lang="fr-FR" sz="1400"/>
              <a:t>[CT#101] </a:t>
            </a:r>
            <a:r>
              <a:rPr lang="fr-FR" sz="1400" dirty="0"/>
              <a:t>[AI#5.x] [WG report] </a:t>
            </a:r>
            <a:r>
              <a:rPr lang="fr-FR" sz="1400"/>
              <a:t>[CP-232xxx</a:t>
            </a:r>
            <a:r>
              <a:rPr lang="fr-FR" sz="1400" dirty="0"/>
              <a:t>] comment:</a:t>
            </a:r>
          </a:p>
          <a:p>
            <a:pPr lvl="1"/>
            <a:r>
              <a:rPr lang="fr-FR" sz="1400"/>
              <a:t>[CT#101] </a:t>
            </a:r>
            <a:r>
              <a:rPr lang="fr-FR" sz="1400" dirty="0"/>
              <a:t>[</a:t>
            </a:r>
            <a:r>
              <a:rPr lang="fr-FR" sz="1400" dirty="0" err="1"/>
              <a:t>AI#xx</a:t>
            </a:r>
            <a:r>
              <a:rPr lang="fr-FR" sz="1400" dirty="0"/>
              <a:t>] [CR pack] </a:t>
            </a:r>
            <a:r>
              <a:rPr lang="fr-FR" sz="1400"/>
              <a:t>[CP-232xxx</a:t>
            </a:r>
            <a:r>
              <a:rPr lang="fr-FR" sz="1400" dirty="0"/>
              <a:t>] comment:</a:t>
            </a:r>
          </a:p>
          <a:p>
            <a:pPr lvl="1"/>
            <a:r>
              <a:rPr lang="fr-FR" sz="1400"/>
              <a:t>[CT#101] </a:t>
            </a:r>
            <a:r>
              <a:rPr lang="fr-FR" sz="1400" dirty="0"/>
              <a:t>[</a:t>
            </a:r>
            <a:r>
              <a:rPr lang="fr-FR" sz="1400" dirty="0" err="1"/>
              <a:t>AI#xx</a:t>
            </a:r>
            <a:r>
              <a:rPr lang="fr-FR" sz="1400" dirty="0"/>
              <a:t>] [</a:t>
            </a:r>
            <a:r>
              <a:rPr lang="fr-FR" sz="1400" dirty="0" err="1"/>
              <a:t>Company</a:t>
            </a:r>
            <a:r>
              <a:rPr lang="fr-FR" sz="1400" dirty="0"/>
              <a:t> CR] </a:t>
            </a:r>
            <a:r>
              <a:rPr lang="fr-FR" sz="1400"/>
              <a:t>[CP-232xxx</a:t>
            </a:r>
            <a:r>
              <a:rPr lang="fr-FR" sz="1400" dirty="0"/>
              <a:t>] comment:</a:t>
            </a:r>
          </a:p>
          <a:p>
            <a:pPr lvl="1"/>
            <a:r>
              <a:rPr lang="fr-FR" sz="1400"/>
              <a:t>[CT#101] </a:t>
            </a:r>
            <a:r>
              <a:rPr lang="fr-FR" sz="1400" dirty="0"/>
              <a:t>[AI#18.2] [New WID] </a:t>
            </a:r>
            <a:r>
              <a:rPr lang="fr-FR" sz="1400"/>
              <a:t>[CP-232xxx</a:t>
            </a:r>
            <a:r>
              <a:rPr lang="fr-FR" sz="1400" dirty="0"/>
              <a:t>] comment:</a:t>
            </a:r>
          </a:p>
          <a:p>
            <a:pPr lvl="1"/>
            <a:r>
              <a:rPr lang="fr-FR" sz="1400"/>
              <a:t>[CT#101] </a:t>
            </a:r>
            <a:r>
              <a:rPr lang="fr-FR" sz="1400" dirty="0"/>
              <a:t>[AI#18.3] [</a:t>
            </a:r>
            <a:r>
              <a:rPr lang="fr-FR" sz="1400" dirty="0" err="1"/>
              <a:t>Revised</a:t>
            </a:r>
            <a:r>
              <a:rPr lang="fr-FR" sz="1400" dirty="0"/>
              <a:t> WID] </a:t>
            </a:r>
            <a:r>
              <a:rPr lang="fr-FR" sz="1400"/>
              <a:t>[CP-232xxx</a:t>
            </a:r>
            <a:r>
              <a:rPr lang="fr-FR" sz="1400" dirty="0"/>
              <a:t>] comment:</a:t>
            </a:r>
          </a:p>
          <a:p>
            <a:pPr lvl="1"/>
            <a:r>
              <a:rPr lang="fr-FR" sz="1400"/>
              <a:t>[CT#101] </a:t>
            </a:r>
            <a:r>
              <a:rPr lang="fr-FR" sz="1400" dirty="0"/>
              <a:t>[AI#19.1] [Elections] comment:</a:t>
            </a:r>
          </a:p>
          <a:p>
            <a:pPr lvl="1"/>
            <a:r>
              <a:rPr lang="fr-FR" sz="1400"/>
              <a:t>[CT#101] </a:t>
            </a:r>
            <a:r>
              <a:rPr lang="fr-FR" sz="1400" dirty="0"/>
              <a:t>[AI#19.2] [</a:t>
            </a:r>
            <a:r>
              <a:rPr lang="fr-FR" sz="1400" dirty="0" err="1"/>
              <a:t>Specs</a:t>
            </a:r>
            <a:r>
              <a:rPr lang="fr-FR" sz="1400" dirty="0"/>
              <a:t> for info] </a:t>
            </a:r>
            <a:r>
              <a:rPr lang="fr-FR" sz="1400"/>
              <a:t>[CP-232xxx</a:t>
            </a:r>
            <a:r>
              <a:rPr lang="fr-FR" sz="1400" dirty="0"/>
              <a:t>] comment:</a:t>
            </a:r>
          </a:p>
          <a:p>
            <a:pPr lvl="1"/>
            <a:r>
              <a:rPr lang="fr-FR" sz="1400"/>
              <a:t>[CT#101] </a:t>
            </a:r>
            <a:r>
              <a:rPr lang="fr-FR" sz="1400" dirty="0"/>
              <a:t>[AI#19.3] [</a:t>
            </a:r>
            <a:r>
              <a:rPr lang="fr-FR" sz="1400" dirty="0" err="1"/>
              <a:t>Specs</a:t>
            </a:r>
            <a:r>
              <a:rPr lang="fr-FR" sz="1400" dirty="0"/>
              <a:t> for </a:t>
            </a:r>
            <a:r>
              <a:rPr lang="fr-FR" sz="1400" dirty="0" err="1"/>
              <a:t>approval</a:t>
            </a:r>
            <a:r>
              <a:rPr lang="fr-FR" sz="1400" dirty="0"/>
              <a:t>] </a:t>
            </a:r>
            <a:r>
              <a:rPr lang="fr-FR" sz="1400"/>
              <a:t>[CP-232xxx</a:t>
            </a:r>
            <a:r>
              <a:rPr lang="fr-FR" sz="1400" dirty="0"/>
              <a:t>] comment:</a:t>
            </a:r>
          </a:p>
          <a:p>
            <a:pPr lvl="1"/>
            <a:r>
              <a:rPr lang="fr-FR" sz="1400"/>
              <a:t>[CT#101] </a:t>
            </a:r>
            <a:r>
              <a:rPr lang="fr-FR" sz="1400" dirty="0"/>
              <a:t>[AI#21] [</a:t>
            </a:r>
            <a:r>
              <a:rPr lang="fr-FR" sz="1400" dirty="0" err="1"/>
              <a:t>Workplan</a:t>
            </a:r>
            <a:r>
              <a:rPr lang="fr-FR" sz="1400" dirty="0"/>
              <a:t>] </a:t>
            </a:r>
            <a:r>
              <a:rPr lang="fr-FR" sz="1400"/>
              <a:t>[CP-232xxx</a:t>
            </a:r>
            <a:r>
              <a:rPr lang="fr-FR" sz="1400" dirty="0"/>
              <a:t>] comment:</a:t>
            </a:r>
          </a:p>
          <a:p>
            <a:pPr lvl="1"/>
            <a:r>
              <a:rPr lang="fr-FR" sz="1400" dirty="0" err="1"/>
              <a:t>Others</a:t>
            </a:r>
            <a:r>
              <a:rPr lang="fr-FR" sz="1400" dirty="0"/>
              <a:t>:</a:t>
            </a:r>
          </a:p>
          <a:p>
            <a:pPr lvl="2"/>
            <a:r>
              <a:rPr lang="fr-FR" sz="1400"/>
              <a:t>[CT#101] </a:t>
            </a:r>
            <a:r>
              <a:rPr lang="fr-FR" sz="1400" dirty="0"/>
              <a:t>[</a:t>
            </a:r>
            <a:r>
              <a:rPr lang="fr-FR" sz="1400" dirty="0" err="1"/>
              <a:t>AI#xx</a:t>
            </a:r>
            <a:r>
              <a:rPr lang="fr-FR" sz="1400" dirty="0"/>
              <a:t>] [</a:t>
            </a:r>
            <a:r>
              <a:rPr lang="fr-FR" sz="1400" i="1" dirty="0"/>
              <a:t>Agenda Item </a:t>
            </a:r>
            <a:r>
              <a:rPr lang="fr-FR" sz="1400" i="1" dirty="0" err="1"/>
              <a:t>Title</a:t>
            </a:r>
            <a:r>
              <a:rPr lang="fr-FR" sz="1400" dirty="0"/>
              <a:t>] </a:t>
            </a:r>
            <a:r>
              <a:rPr lang="fr-FR" sz="1400"/>
              <a:t>[CP-232xxx</a:t>
            </a:r>
            <a:r>
              <a:rPr lang="fr-FR" sz="1400" dirty="0"/>
              <a:t>] comment:</a:t>
            </a:r>
          </a:p>
          <a:p>
            <a:pPr lvl="2"/>
            <a:r>
              <a:rPr lang="fr-FR" sz="1400"/>
              <a:t>[CT#101]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GB"/>
              <a:t>September</a:t>
            </a:r>
            <a:r>
              <a:rPr lang="en-US"/>
              <a:t> </a:t>
            </a:r>
            <a:r>
              <a:rPr lang="en-DE"/>
              <a:t>11</a:t>
            </a:r>
            <a:r>
              <a:rPr lang="en-US"/>
              <a:t>: </a:t>
            </a:r>
            <a:r>
              <a:rPr lang="fr-FR"/>
              <a:t>09h00-17h30 IST </a:t>
            </a:r>
            <a:r>
              <a:rPr lang="en-DE"/>
              <a:t>(</a:t>
            </a:r>
            <a:r>
              <a:rPr lang="en-GB"/>
              <a:t>U</a:t>
            </a:r>
            <a:r>
              <a:rPr lang="en-DE"/>
              <a:t>T</a:t>
            </a:r>
            <a:r>
              <a:rPr lang="en-GB"/>
              <a:t>C+</a:t>
            </a:r>
            <a:r>
              <a:rPr lang="en-DE"/>
              <a:t>5:30</a:t>
            </a:r>
            <a:r>
              <a:rPr lang="en-GB"/>
              <a:t>)</a:t>
            </a:r>
            <a:endParaRPr lang="fr-FR" dirty="0"/>
          </a:p>
          <a:p>
            <a:pPr marL="914400" lvl="1" indent="-457200">
              <a:buFont typeface="+mj-lt"/>
              <a:buAutoNum type="arabicPeriod"/>
            </a:pPr>
            <a:r>
              <a:rPr lang="en-US" dirty="0"/>
              <a:t>Tue</a:t>
            </a:r>
            <a:r>
              <a:rPr lang="en-US"/>
              <a:t>, </a:t>
            </a:r>
            <a:r>
              <a:rPr lang="en-GB"/>
              <a:t>September</a:t>
            </a:r>
            <a:r>
              <a:rPr lang="en-US"/>
              <a:t> </a:t>
            </a:r>
            <a:r>
              <a:rPr lang="en-DE"/>
              <a:t>12</a:t>
            </a:r>
            <a:r>
              <a:rPr lang="en-US"/>
              <a:t>:   </a:t>
            </a:r>
            <a:r>
              <a:rPr lang="fr-FR"/>
              <a:t>09h00-17h30 IST </a:t>
            </a:r>
            <a:r>
              <a:rPr lang="en-DE"/>
              <a:t>(</a:t>
            </a:r>
            <a:r>
              <a:rPr lang="en-GB"/>
              <a:t>U</a:t>
            </a:r>
            <a:r>
              <a:rPr lang="en-DE"/>
              <a:t>T</a:t>
            </a:r>
            <a:r>
              <a:rPr lang="en-GB"/>
              <a:t>C+</a:t>
            </a:r>
            <a:r>
              <a:rPr lang="en-DE"/>
              <a:t>5:30</a:t>
            </a:r>
            <a:r>
              <a:rPr lang="en-GB"/>
              <a: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2054830248"/>
              </p:ext>
            </p:extLst>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DE" sz="1800">
                          <a:effectLst/>
                        </a:rPr>
                        <a:t>20</a:t>
                      </a:r>
                      <a:r>
                        <a:rPr lang="fr-FR" sz="1800">
                          <a:effectLst/>
                        </a:rPr>
                        <a:t>:</a:t>
                      </a:r>
                      <a:r>
                        <a:rPr lang="en-DE" sz="1800">
                          <a:effectLst/>
                        </a:rPr>
                        <a:t>3</a:t>
                      </a:r>
                      <a:r>
                        <a:rPr lang="fr-FR" sz="1800">
                          <a:effectLst/>
                        </a:rPr>
                        <a:t>0 - 0</a:t>
                      </a:r>
                      <a:r>
                        <a:rPr lang="en-DE" sz="1800">
                          <a:effectLst/>
                        </a:rPr>
                        <a:t>5</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2</a:t>
                      </a:r>
                      <a:r>
                        <a:rPr lang="en-DE" sz="1800">
                          <a:effectLst/>
                        </a:rPr>
                        <a:t>3</a:t>
                      </a:r>
                      <a:r>
                        <a:rPr lang="fr-FR" sz="1800">
                          <a:effectLst/>
                        </a:rPr>
                        <a:t>:</a:t>
                      </a:r>
                      <a:r>
                        <a:rPr lang="en-DE" sz="1800">
                          <a:effectLst/>
                        </a:rPr>
                        <a:t>3</a:t>
                      </a:r>
                      <a:r>
                        <a:rPr lang="fr-FR" sz="1800">
                          <a:effectLst/>
                        </a:rPr>
                        <a:t>0 - 0</a:t>
                      </a:r>
                      <a:r>
                        <a:rPr lang="en-DE" sz="1800">
                          <a:effectLst/>
                        </a:rPr>
                        <a:t>8</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a:effectLst/>
                        </a:rPr>
                        <a:t>0</a:t>
                      </a:r>
                      <a:r>
                        <a:rPr lang="en-DE" sz="1800">
                          <a:effectLst/>
                        </a:rPr>
                        <a:t>3</a:t>
                      </a:r>
                      <a:r>
                        <a:rPr lang="fr-FR" sz="1800">
                          <a:effectLst/>
                        </a:rPr>
                        <a:t>:</a:t>
                      </a:r>
                      <a:r>
                        <a:rPr lang="en-DE" sz="1800">
                          <a:effectLst/>
                        </a:rPr>
                        <a:t>3</a:t>
                      </a:r>
                      <a:r>
                        <a:rPr lang="fr-FR" sz="1800">
                          <a:effectLst/>
                        </a:rPr>
                        <a:t>0 – </a:t>
                      </a:r>
                      <a:r>
                        <a:rPr lang="en-DE" sz="1800">
                          <a:effectLst/>
                        </a:rPr>
                        <a:t>12</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a:effectLst/>
                        </a:rPr>
                        <a:t>0</a:t>
                      </a:r>
                      <a:r>
                        <a:rPr lang="en-DE" sz="1800" b="1">
                          <a:effectLst/>
                        </a:rPr>
                        <a:t>5</a:t>
                      </a:r>
                      <a:r>
                        <a:rPr lang="fr-FR" sz="1800" b="1">
                          <a:effectLst/>
                        </a:rPr>
                        <a:t>:</a:t>
                      </a:r>
                      <a:r>
                        <a:rPr lang="en-DE" sz="1800" b="1">
                          <a:effectLst/>
                        </a:rPr>
                        <a:t>3</a:t>
                      </a:r>
                      <a:r>
                        <a:rPr lang="fr-FR" sz="1800" b="1">
                          <a:effectLst/>
                        </a:rPr>
                        <a:t>0 - 1</a:t>
                      </a:r>
                      <a:r>
                        <a:rPr lang="en-DE" sz="1800" b="1">
                          <a:effectLst/>
                        </a:rPr>
                        <a:t>4</a:t>
                      </a:r>
                      <a:r>
                        <a:rPr lang="fr-FR" sz="1800" b="1">
                          <a:effectLst/>
                        </a:rPr>
                        <a:t>:</a:t>
                      </a:r>
                      <a:r>
                        <a:rPr lang="en-DE" sz="1800" b="1">
                          <a:effectLst/>
                        </a:rPr>
                        <a:t>0</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a:effectLst/>
                        </a:rPr>
                        <a:t>0</a:t>
                      </a:r>
                      <a:r>
                        <a:rPr lang="en-DE" sz="1800">
                          <a:effectLst/>
                        </a:rPr>
                        <a:t>9</a:t>
                      </a:r>
                      <a:r>
                        <a:rPr lang="fr-FR" sz="1800">
                          <a:effectLst/>
                        </a:rPr>
                        <a:t>:</a:t>
                      </a:r>
                      <a:r>
                        <a:rPr lang="en-DE" sz="1800">
                          <a:effectLst/>
                        </a:rPr>
                        <a:t>0</a:t>
                      </a:r>
                      <a:r>
                        <a:rPr lang="fr-FR" sz="1800">
                          <a:effectLst/>
                        </a:rPr>
                        <a:t>0 – 1</a:t>
                      </a:r>
                      <a:r>
                        <a:rPr lang="en-DE" sz="1800">
                          <a:effectLst/>
                        </a:rPr>
                        <a:t>7</a:t>
                      </a:r>
                      <a:r>
                        <a:rPr lang="fr-FR" sz="1800">
                          <a:effectLst/>
                        </a:rPr>
                        <a:t>:</a:t>
                      </a:r>
                      <a:r>
                        <a:rPr lang="en-DE" sz="1800">
                          <a:effectLst/>
                        </a:rPr>
                        <a:t>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DE" sz="1800">
                          <a:effectLst/>
                        </a:rPr>
                        <a:t>11</a:t>
                      </a:r>
                      <a:r>
                        <a:rPr lang="fr-FR" sz="1800">
                          <a:effectLst/>
                        </a:rPr>
                        <a:t>:</a:t>
                      </a:r>
                      <a:r>
                        <a:rPr lang="en-DE" sz="1800">
                          <a:effectLst/>
                        </a:rPr>
                        <a:t>3</a:t>
                      </a:r>
                      <a:r>
                        <a:rPr lang="fr-FR" sz="1800">
                          <a:effectLst/>
                        </a:rPr>
                        <a:t>0 - </a:t>
                      </a:r>
                      <a:r>
                        <a:rPr lang="en-DE" sz="1800">
                          <a:effectLst/>
                        </a:rPr>
                        <a:t>20</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a:effectLst/>
                        </a:rPr>
                        <a:t>1</a:t>
                      </a:r>
                      <a:r>
                        <a:rPr lang="en-DE" sz="1800">
                          <a:effectLst/>
                        </a:rPr>
                        <a:t>2</a:t>
                      </a:r>
                      <a:r>
                        <a:rPr lang="fr-FR" sz="1800">
                          <a:effectLst/>
                        </a:rPr>
                        <a:t>:</a:t>
                      </a:r>
                      <a:r>
                        <a:rPr lang="en-DE" sz="1800">
                          <a:effectLst/>
                        </a:rPr>
                        <a:t>3</a:t>
                      </a:r>
                      <a:r>
                        <a:rPr lang="fr-FR" sz="1800">
                          <a:effectLst/>
                        </a:rPr>
                        <a:t>0 - </a:t>
                      </a:r>
                      <a:r>
                        <a:rPr lang="en-DE" sz="1800">
                          <a:effectLst/>
                        </a:rPr>
                        <a:t>20</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a:t>
                      </a:r>
                      <a:r>
                        <a:rPr lang="en-DE" sz="1800">
                          <a:effectLst/>
                        </a:rPr>
                        <a:t>2</a:t>
                      </a:r>
                      <a:r>
                        <a:rPr lang="fr-FR" sz="1800">
                          <a:effectLst/>
                        </a:rPr>
                        <a:t>:</a:t>
                      </a:r>
                      <a:r>
                        <a:rPr lang="en-DE" sz="1800">
                          <a:effectLst/>
                        </a:rPr>
                        <a:t>3</a:t>
                      </a:r>
                      <a:r>
                        <a:rPr lang="fr-FR" sz="1800">
                          <a:effectLst/>
                        </a:rPr>
                        <a:t>0 - </a:t>
                      </a:r>
                      <a:r>
                        <a:rPr lang="en-DE" sz="1800">
                          <a:effectLst/>
                        </a:rPr>
                        <a:t>20</a:t>
                      </a:r>
                      <a:r>
                        <a:rPr lang="fr-FR" sz="1800">
                          <a:effectLst/>
                        </a:rPr>
                        <a:t>:</a:t>
                      </a:r>
                      <a:r>
                        <a:rPr lang="en-DE" sz="1800">
                          <a:effectLst/>
                        </a:rPr>
                        <a:t>0</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a:t>
                      </a:r>
                      <a:r>
                        <a:rPr lang="en-DE" sz="1800">
                          <a:effectLst/>
                        </a:rPr>
                        <a:t>3</a:t>
                      </a:r>
                      <a:r>
                        <a:rPr lang="fr-FR" sz="1800">
                          <a:effectLst/>
                        </a:rPr>
                        <a:t>:</a:t>
                      </a:r>
                      <a:r>
                        <a:rPr lang="en-DE" sz="1800">
                          <a:effectLst/>
                        </a:rPr>
                        <a:t>3</a:t>
                      </a:r>
                      <a:r>
                        <a:rPr lang="fr-FR" sz="1800">
                          <a:effectLst/>
                        </a:rPr>
                        <a:t>0 – </a:t>
                      </a:r>
                      <a:r>
                        <a:rPr lang="en-DE" sz="1800">
                          <a:effectLst/>
                        </a:rPr>
                        <a:t>22</a:t>
                      </a:r>
                      <a:r>
                        <a:rPr lang="fr-FR" sz="1800">
                          <a:effectLst/>
                        </a:rPr>
                        <a:t>:</a:t>
                      </a:r>
                      <a:r>
                        <a:rPr lang="en-DE" sz="1800">
                          <a:effectLst/>
                        </a:rPr>
                        <a:t>0</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4000" dirty="0"/>
              <a:t>Microsoft </a:t>
            </a:r>
            <a:r>
              <a:rPr lang="fr-FR" sz="4000"/>
              <a:t>Teams remote participation </a:t>
            </a:r>
            <a:r>
              <a:rPr lang="fr-FR" sz="4000" dirty="0"/>
              <a:t>meeting </a:t>
            </a:r>
            <a:r>
              <a:rPr lang="fr-FR" sz="4000" dirty="0" err="1"/>
              <a:t>tips</a:t>
            </a:r>
            <a:endParaRPr lang="fr-FR" sz="40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0300" y="2040765"/>
            <a:ext cx="1153148"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6"/>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GB" sz="2000"/>
              <a:t>September</a:t>
            </a:r>
            <a:r>
              <a:rPr lang="en-US" sz="2000"/>
              <a:t> </a:t>
            </a:r>
            <a:r>
              <a:rPr lang="en-DE" sz="2000"/>
              <a:t>11</a:t>
            </a:r>
            <a:r>
              <a:rPr lang="en-US" sz="2000"/>
              <a:t>, </a:t>
            </a:r>
            <a:r>
              <a:rPr lang="en-US" sz="2000" dirty="0"/>
              <a:t>2023:	</a:t>
            </a:r>
            <a:r>
              <a:rPr lang="en-US" sz="2000"/>
              <a:t>09h00 UTC+</a:t>
            </a:r>
            <a:r>
              <a:rPr lang="en-DE" sz="2000"/>
              <a:t>5:30</a:t>
            </a:r>
            <a:endParaRPr lang="en-US" sz="2000" dirty="0"/>
          </a:p>
          <a:p>
            <a:pPr lvl="1"/>
            <a:r>
              <a:rPr lang="en-US" sz="2000" dirty="0"/>
              <a:t>Until Tuesday</a:t>
            </a:r>
            <a:r>
              <a:rPr lang="en-US" sz="2000"/>
              <a:t>, </a:t>
            </a:r>
            <a:r>
              <a:rPr lang="en-GB" sz="2000"/>
              <a:t>September</a:t>
            </a:r>
            <a:r>
              <a:rPr lang="en-US" sz="2000"/>
              <a:t> </a:t>
            </a:r>
            <a:r>
              <a:rPr lang="en-DE" sz="2000"/>
              <a:t>12</a:t>
            </a:r>
            <a:r>
              <a:rPr lang="en-US" sz="2000"/>
              <a:t>, </a:t>
            </a:r>
            <a:r>
              <a:rPr lang="en-US" sz="2000" dirty="0"/>
              <a:t>2023:	</a:t>
            </a:r>
            <a:r>
              <a:rPr lang="en-US" sz="2000"/>
              <a:t>17h30 UTC+</a:t>
            </a:r>
            <a:r>
              <a:rPr lang="en-DE" sz="2000"/>
              <a:t>5:30</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two-way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u="sng">
                <a:hlinkClick r:id="rId2"/>
              </a:rPr>
              <a:t>https://portal.3gpp.org/Home.aspx#/meeting?MtgId=41043</a:t>
            </a:r>
            <a:r>
              <a:rPr lang="en-GB"/>
              <a:t> </a:t>
            </a:r>
            <a:r>
              <a:rPr lang="fr-FR"/>
              <a:t>  </a:t>
            </a:r>
            <a:endParaRPr lang="fr-FR" dirty="0"/>
          </a:p>
          <a:p>
            <a:pPr lvl="1"/>
            <a:r>
              <a:rPr lang="fr-FR" dirty="0"/>
              <a:t>Deadline for registration: </a:t>
            </a:r>
            <a:r>
              <a:rPr lang="en-US" sz="2400" dirty="0">
                <a:highlight>
                  <a:srgbClr val="FFFF00"/>
                </a:highlight>
              </a:rPr>
              <a:t>Monday</a:t>
            </a:r>
            <a:r>
              <a:rPr lang="en-US" sz="2400">
                <a:highlight>
                  <a:srgbClr val="FFFF00"/>
                </a:highlight>
              </a:rPr>
              <a:t>, </a:t>
            </a:r>
            <a:r>
              <a:rPr lang="en-GB" sz="2400">
                <a:highlight>
                  <a:srgbClr val="FFFF00"/>
                </a:highlight>
              </a:rPr>
              <a:t>September</a:t>
            </a:r>
            <a:r>
              <a:rPr lang="en-US" sz="2400">
                <a:highlight>
                  <a:srgbClr val="FFFF00"/>
                </a:highlight>
              </a:rPr>
              <a:t> </a:t>
            </a:r>
            <a:r>
              <a:rPr lang="en-DE" sz="2400">
                <a:highlight>
                  <a:srgbClr val="FFFF00"/>
                </a:highlight>
              </a:rPr>
              <a:t>04</a:t>
            </a:r>
            <a:r>
              <a:rPr lang="en-US" sz="2400">
                <a:highlight>
                  <a:srgbClr val="FFFF00"/>
                </a:highlight>
              </a:rPr>
              <a:t>, 202</a:t>
            </a:r>
            <a:r>
              <a:rPr lang="en-DE" sz="2400">
                <a:highlight>
                  <a:srgbClr val="FFFF00"/>
                </a:highlight>
              </a:rPr>
              <a:t>3</a:t>
            </a:r>
            <a:r>
              <a:rPr lang="en-US" sz="2400">
                <a:highlight>
                  <a:srgbClr val="FFFF00"/>
                </a:highlight>
              </a:rPr>
              <a:t>, </a:t>
            </a:r>
            <a:r>
              <a:rPr lang="en-US" sz="2400" dirty="0">
                <a:highlight>
                  <a:srgbClr val="FFFF00"/>
                </a:highlight>
              </a:rPr>
              <a:t>08h00 UTC</a:t>
            </a:r>
            <a:endParaRPr lang="fr-FR" dirty="0">
              <a:highlight>
                <a:srgbClr val="FFFF00"/>
              </a:highlight>
            </a:endParaRPr>
          </a:p>
          <a:p>
            <a:r>
              <a:rPr lang="en-US" dirty="0"/>
              <a:t>Voting 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40193285"/>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a:hlinkClick r:id="rId2"/>
                        </a:rPr>
                        <a:t>https://www.3gpp.org/ftp/tsg_ct/TSG_CT/TSGC_101_Bangalore/</a:t>
                      </a:r>
                      <a:endParaRPr lang="fr-FR" sz="24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dirty="0" err="1">
                <a:solidFill>
                  <a:schemeClr val="accent2">
                    <a:lumMod val="75000"/>
                  </a:schemeClr>
                </a:solidFill>
              </a:rPr>
              <a:t>then</a:t>
            </a:r>
            <a:r>
              <a:rPr lang="fr-FR" sz="1800" dirty="0">
                <a:solidFill>
                  <a:schemeClr val="accent2">
                    <a:lumMod val="75000"/>
                  </a:schemeClr>
                </a:solidFill>
              </a:rPr>
              <a:t> </a:t>
            </a:r>
            <a:r>
              <a:rPr lang="fr-FR" sz="1800" dirty="0" err="1">
                <a:solidFill>
                  <a:schemeClr val="accent2">
                    <a:lumMod val="75000"/>
                  </a:schemeClr>
                </a:solidFill>
              </a:rPr>
              <a:t>updload</a:t>
            </a:r>
            <a:r>
              <a:rPr lang="fr-FR" sz="1800" dirty="0">
                <a:solidFill>
                  <a:schemeClr val="accent2">
                    <a:lumMod val="75000"/>
                  </a:schemeClr>
                </a:solidFill>
              </a:rPr>
              <a:t> 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a:t>
            </a:r>
            <a:r>
              <a:rPr lang="en-GB"/>
              <a:t>. CP-23</a:t>
            </a:r>
            <a:r>
              <a:rPr lang="en-DE"/>
              <a:t>2</a:t>
            </a:r>
            <a:r>
              <a:rPr lang="en-US"/>
              <a:t>002</a:t>
            </a:r>
            <a:r>
              <a:rPr lang="en-US" dirty="0"/>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a:t>
            </a:r>
            <a:r>
              <a:rPr lang="en-GB"/>
              <a:t>. CP-23</a:t>
            </a:r>
            <a:r>
              <a:rPr lang="en-DE"/>
              <a:t>2</a:t>
            </a:r>
            <a:r>
              <a:rPr lang="en-GB"/>
              <a:t>002</a:t>
            </a:r>
            <a:r>
              <a:rPr lang="en-US" dirty="0"/>
              <a:t>_</a:t>
            </a:r>
            <a:r>
              <a:rPr lang="en-GB" dirty="0"/>
              <a:t>rev1_kk</a:t>
            </a:r>
            <a:r>
              <a:rPr lang="en-US" dirty="0"/>
              <a:t>.zip</a:t>
            </a:r>
            <a:r>
              <a:rPr lang="en-US"/>
              <a:t>, </a:t>
            </a:r>
            <a:r>
              <a:rPr lang="en-GB"/>
              <a:t>CP-23</a:t>
            </a:r>
            <a:r>
              <a:rPr lang="en-DE"/>
              <a:t>2</a:t>
            </a:r>
            <a:r>
              <a:rPr lang="en-GB"/>
              <a:t>002</a:t>
            </a:r>
            <a:r>
              <a:rPr lang="en-US" dirty="0"/>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a:t>
            </a:r>
            <a:r>
              <a:rPr lang="en-DE" u="sng">
                <a:hlinkClick r:id="rId2"/>
              </a:rPr>
              <a:t>32</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34924</TotalTime>
  <Words>1751</Words>
  <Application>Microsoft Office PowerPoint</Application>
  <PresentationFormat>Widescreen</PresentationFormat>
  <Paragraphs>185</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CT#101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 Schmitt</cp:lastModifiedBy>
  <cp:revision>946</cp:revision>
  <dcterms:created xsi:type="dcterms:W3CDTF">2010-02-05T13:52:04Z</dcterms:created>
  <dcterms:modified xsi:type="dcterms:W3CDTF">2023-08-25T10:12:10Z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(3)/M+UL3NpHY6kifiYit65Ie04nVXKVXiXwtQWZjd1pLW7r6KSseml/Vgf/vdhiQxe35OCWAUR
WsCfrZ+0iwbwhjfcCj7HZ0+/rZLDiApgqdsj2+RrQTyhktK8ysbw2Pa8nVqIbzaFDMy7Ar2O
fme4otCoLwM7ek1I0tt5+Ad++y3Q8vSpCP+JbLYtpOVfzRRF7HemSF8ZCsLDFjf3I1DINdu4
a+/QWB3YoYx7vBUEAM</vt:lpwstr>
  </property>
  <property fmtid="{D5CDD505-2E9C-101B-9397-08002B2CF9AE}" pid="10" name="_2015_ms_pID_7253431">
    <vt:lpwstr>3cPXf7Ze/2Cf9YS5TIK2pmCkq84svvHF+g5lSz21sQL7TTrYF+Ug21
Ce8tkbv8PhK7ivubNMTg84OIaicU0QeTQoDAkD2bMCkc3IEXYiw2py8rW5tDsVWkH8aXwblk
Xu8cWh3gMFuQQroNpkNqKAlQQ3F2nLvYvD/5ygNWCiiWT4pkjFhvZ/vbWVm6Vd+W6jXvSoL9
cFhma0d9Yu48/i2gtj8WDvxNep5sBf8brUu+</vt:lpwstr>
  </property>
  <property fmtid="{D5CDD505-2E9C-101B-9397-08002B2CF9AE}" pid="11" name="_2015_ms_pID_7253432">
    <vt:lpwstr>zg==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1692954543</vt:lpwstr>
  </property>
</Properties>
</file>