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1"/>
    <p:sldMasterId id="2147485237" r:id="rId2"/>
  </p:sldMasterIdLst>
  <p:notesMasterIdLst>
    <p:notesMasterId r:id="rId11"/>
  </p:notesMasterIdLst>
  <p:handoutMasterIdLst>
    <p:handoutMasterId r:id="rId12"/>
  </p:handoutMasterIdLst>
  <p:sldIdLst>
    <p:sldId id="417" r:id="rId3"/>
    <p:sldId id="428" r:id="rId4"/>
    <p:sldId id="2147377740" r:id="rId5"/>
    <p:sldId id="2147377741" r:id="rId6"/>
    <p:sldId id="2147377742" r:id="rId7"/>
    <p:sldId id="2147377743" r:id="rId8"/>
    <p:sldId id="2147377744" r:id="rId9"/>
    <p:sldId id="2147377745"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B1D254"/>
    <a:srgbClr val="2A6EA8"/>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75E481-461A-40EC-8746-4E82528E08C3}" v="52" dt="2023-10-10T08:14:52.6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608" autoAdjust="0"/>
    <p:restoredTop sz="94679" autoAdjust="0"/>
  </p:normalViewPr>
  <p:slideViewPr>
    <p:cSldViewPr snapToGrid="0">
      <p:cViewPr>
        <p:scale>
          <a:sx n="90" d="100"/>
          <a:sy n="90" d="100"/>
        </p:scale>
        <p:origin x="1584" y="90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in, Puneet" userId="75cd3f4f-f229-4449-9d1d-578b6f6df20f" providerId="ADAL" clId="{ED75E481-461A-40EC-8746-4E82528E08C3}"/>
    <pc:docChg chg="undo custSel addSld delSld modSld sldOrd modMainMaster">
      <pc:chgData name="Jain, Puneet" userId="75cd3f4f-f229-4449-9d1d-578b6f6df20f" providerId="ADAL" clId="{ED75E481-461A-40EC-8746-4E82528E08C3}" dt="2023-10-10T09:14:11.189" v="758" actId="20577"/>
      <pc:docMkLst>
        <pc:docMk/>
      </pc:docMkLst>
      <pc:sldChg chg="modSp mod">
        <pc:chgData name="Jain, Puneet" userId="75cd3f4f-f229-4449-9d1d-578b6f6df20f" providerId="ADAL" clId="{ED75E481-461A-40EC-8746-4E82528E08C3}" dt="2023-10-10T07:21:18.157" v="390" actId="6549"/>
        <pc:sldMkLst>
          <pc:docMk/>
          <pc:sldMk cId="551622165" sldId="417"/>
        </pc:sldMkLst>
        <pc:spChg chg="mod">
          <ac:chgData name="Jain, Puneet" userId="75cd3f4f-f229-4449-9d1d-578b6f6df20f" providerId="ADAL" clId="{ED75E481-461A-40EC-8746-4E82528E08C3}" dt="2023-10-10T07:20:57.457" v="367" actId="207"/>
          <ac:spMkLst>
            <pc:docMk/>
            <pc:sldMk cId="551622165" sldId="417"/>
            <ac:spMk id="4099" creationId="{00000000-0000-0000-0000-000000000000}"/>
          </ac:spMkLst>
        </pc:spChg>
        <pc:spChg chg="mod">
          <ac:chgData name="Jain, Puneet" userId="75cd3f4f-f229-4449-9d1d-578b6f6df20f" providerId="ADAL" clId="{ED75E481-461A-40EC-8746-4E82528E08C3}" dt="2023-10-10T07:21:18.157" v="390" actId="6549"/>
          <ac:spMkLst>
            <pc:docMk/>
            <pc:sldMk cId="551622165" sldId="417"/>
            <ac:spMk id="5122" creationId="{00000000-0000-0000-0000-000000000000}"/>
          </ac:spMkLst>
        </pc:spChg>
        <pc:spChg chg="mod">
          <ac:chgData name="Jain, Puneet" userId="75cd3f4f-f229-4449-9d1d-578b6f6df20f" providerId="ADAL" clId="{ED75E481-461A-40EC-8746-4E82528E08C3}" dt="2023-10-10T07:20:23.907" v="364" actId="20577"/>
          <ac:spMkLst>
            <pc:docMk/>
            <pc:sldMk cId="551622165" sldId="417"/>
            <ac:spMk id="5124" creationId="{00000000-0000-0000-0000-000000000000}"/>
          </ac:spMkLst>
        </pc:spChg>
      </pc:sldChg>
      <pc:sldChg chg="modSp mod">
        <pc:chgData name="Jain, Puneet" userId="75cd3f4f-f229-4449-9d1d-578b6f6df20f" providerId="ADAL" clId="{ED75E481-461A-40EC-8746-4E82528E08C3}" dt="2023-10-10T06:58:24.392" v="225" actId="5793"/>
        <pc:sldMkLst>
          <pc:docMk/>
          <pc:sldMk cId="3244840763" sldId="428"/>
        </pc:sldMkLst>
        <pc:spChg chg="mod">
          <ac:chgData name="Jain, Puneet" userId="75cd3f4f-f229-4449-9d1d-578b6f6df20f" providerId="ADAL" clId="{ED75E481-461A-40EC-8746-4E82528E08C3}" dt="2023-10-10T06:58:24.392" v="225" actId="5793"/>
          <ac:spMkLst>
            <pc:docMk/>
            <pc:sldMk cId="3244840763" sldId="428"/>
            <ac:spMk id="7" creationId="{00000000-0000-0000-0000-000000000000}"/>
          </ac:spMkLst>
        </pc:spChg>
      </pc:sldChg>
      <pc:sldChg chg="del">
        <pc:chgData name="Jain, Puneet" userId="75cd3f4f-f229-4449-9d1d-578b6f6df20f" providerId="ADAL" clId="{ED75E481-461A-40EC-8746-4E82528E08C3}" dt="2023-10-10T06:44:20.739" v="7" actId="47"/>
        <pc:sldMkLst>
          <pc:docMk/>
          <pc:sldMk cId="1349914645" sldId="563"/>
        </pc:sldMkLst>
      </pc:sldChg>
      <pc:sldChg chg="addSp delSp modSp mod">
        <pc:chgData name="Jain, Puneet" userId="75cd3f4f-f229-4449-9d1d-578b6f6df20f" providerId="ADAL" clId="{ED75E481-461A-40EC-8746-4E82528E08C3}" dt="2023-10-10T06:46:58.681" v="31" actId="20577"/>
        <pc:sldMkLst>
          <pc:docMk/>
          <pc:sldMk cId="1898878729" sldId="576"/>
        </pc:sldMkLst>
        <pc:spChg chg="mod">
          <ac:chgData name="Jain, Puneet" userId="75cd3f4f-f229-4449-9d1d-578b6f6df20f" providerId="ADAL" clId="{ED75E481-461A-40EC-8746-4E82528E08C3}" dt="2023-10-10T06:46:58.681" v="31" actId="20577"/>
          <ac:spMkLst>
            <pc:docMk/>
            <pc:sldMk cId="1898878729" sldId="576"/>
            <ac:spMk id="6146" creationId="{00000000-0000-0000-0000-000000000000}"/>
          </ac:spMkLst>
        </pc:spChg>
        <pc:picChg chg="add mod">
          <ac:chgData name="Jain, Puneet" userId="75cd3f4f-f229-4449-9d1d-578b6f6df20f" providerId="ADAL" clId="{ED75E481-461A-40EC-8746-4E82528E08C3}" dt="2023-10-10T06:40:05.156" v="5" actId="1076"/>
          <ac:picMkLst>
            <pc:docMk/>
            <pc:sldMk cId="1898878729" sldId="576"/>
            <ac:picMk id="4" creationId="{3D96E944-0CE2-35BF-122F-46A2F0BF0C6B}"/>
          </ac:picMkLst>
        </pc:picChg>
        <pc:picChg chg="del">
          <ac:chgData name="Jain, Puneet" userId="75cd3f4f-f229-4449-9d1d-578b6f6df20f" providerId="ADAL" clId="{ED75E481-461A-40EC-8746-4E82528E08C3}" dt="2023-10-10T06:39:39.466" v="0" actId="478"/>
          <ac:picMkLst>
            <pc:docMk/>
            <pc:sldMk cId="1898878729" sldId="576"/>
            <ac:picMk id="14" creationId="{00000000-0000-0000-0000-000000000000}"/>
          </ac:picMkLst>
        </pc:picChg>
      </pc:sldChg>
      <pc:sldChg chg="del">
        <pc:chgData name="Jain, Puneet" userId="75cd3f4f-f229-4449-9d1d-578b6f6df20f" providerId="ADAL" clId="{ED75E481-461A-40EC-8746-4E82528E08C3}" dt="2023-10-10T06:41:08.576" v="6" actId="47"/>
        <pc:sldMkLst>
          <pc:docMk/>
          <pc:sldMk cId="667519022" sldId="578"/>
        </pc:sldMkLst>
      </pc:sldChg>
      <pc:sldChg chg="addSp delSp modSp mod">
        <pc:chgData name="Jain, Puneet" userId="75cd3f4f-f229-4449-9d1d-578b6f6df20f" providerId="ADAL" clId="{ED75E481-461A-40EC-8746-4E82528E08C3}" dt="2023-10-10T07:06:41.953" v="266" actId="1076"/>
        <pc:sldMkLst>
          <pc:docMk/>
          <pc:sldMk cId="3353499226" sldId="580"/>
        </pc:sldMkLst>
        <pc:spChg chg="add del">
          <ac:chgData name="Jain, Puneet" userId="75cd3f4f-f229-4449-9d1d-578b6f6df20f" providerId="ADAL" clId="{ED75E481-461A-40EC-8746-4E82528E08C3}" dt="2023-10-10T07:01:50.249" v="230" actId="478"/>
          <ac:spMkLst>
            <pc:docMk/>
            <pc:sldMk cId="3353499226" sldId="580"/>
            <ac:spMk id="2"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3"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4" creationId="{00000000-0000-0000-0000-000000000000}"/>
          </ac:spMkLst>
        </pc:spChg>
        <pc:spChg chg="add del mod">
          <ac:chgData name="Jain, Puneet" userId="75cd3f4f-f229-4449-9d1d-578b6f6df20f" providerId="ADAL" clId="{ED75E481-461A-40EC-8746-4E82528E08C3}" dt="2023-10-10T07:04:46.613" v="249" actId="6549"/>
          <ac:spMkLst>
            <pc:docMk/>
            <pc:sldMk cId="3353499226" sldId="580"/>
            <ac:spMk id="10"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14"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16"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17"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18"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22"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25"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29" creationId="{00000000-0000-0000-0000-000000000000}"/>
          </ac:spMkLst>
        </pc:spChg>
        <pc:spChg chg="add mod">
          <ac:chgData name="Jain, Puneet" userId="75cd3f4f-f229-4449-9d1d-578b6f6df20f" providerId="ADAL" clId="{ED75E481-461A-40EC-8746-4E82528E08C3}" dt="2023-10-10T07:06:41.953" v="266" actId="1076"/>
          <ac:spMkLst>
            <pc:docMk/>
            <pc:sldMk cId="3353499226" sldId="580"/>
            <ac:spMk id="32" creationId="{87333A1C-A28F-8BCF-C7D8-838914B20D5B}"/>
          </ac:spMkLst>
        </pc:spChg>
        <pc:spChg chg="add mod">
          <ac:chgData name="Jain, Puneet" userId="75cd3f4f-f229-4449-9d1d-578b6f6df20f" providerId="ADAL" clId="{ED75E481-461A-40EC-8746-4E82528E08C3}" dt="2023-10-10T07:06:41.953" v="266" actId="1076"/>
          <ac:spMkLst>
            <pc:docMk/>
            <pc:sldMk cId="3353499226" sldId="580"/>
            <ac:spMk id="33" creationId="{EA36767D-C5A4-FEEE-520D-4454AE1BACF9}"/>
          </ac:spMkLst>
        </pc:spChg>
        <pc:spChg chg="add mod">
          <ac:chgData name="Jain, Puneet" userId="75cd3f4f-f229-4449-9d1d-578b6f6df20f" providerId="ADAL" clId="{ED75E481-461A-40EC-8746-4E82528E08C3}" dt="2023-10-10T07:06:41.953" v="266" actId="1076"/>
          <ac:spMkLst>
            <pc:docMk/>
            <pc:sldMk cId="3353499226" sldId="580"/>
            <ac:spMk id="34" creationId="{3291BE36-5689-F8BD-4177-4794AE271594}"/>
          </ac:spMkLst>
        </pc:spChg>
        <pc:spChg chg="add mod">
          <ac:chgData name="Jain, Puneet" userId="75cd3f4f-f229-4449-9d1d-578b6f6df20f" providerId="ADAL" clId="{ED75E481-461A-40EC-8746-4E82528E08C3}" dt="2023-10-10T07:06:41.953" v="266" actId="1076"/>
          <ac:spMkLst>
            <pc:docMk/>
            <pc:sldMk cId="3353499226" sldId="580"/>
            <ac:spMk id="35" creationId="{053E3182-C7D3-FF1D-4663-BA92522DEFA5}"/>
          </ac:spMkLst>
        </pc:spChg>
        <pc:spChg chg="add mod">
          <ac:chgData name="Jain, Puneet" userId="75cd3f4f-f229-4449-9d1d-578b6f6df20f" providerId="ADAL" clId="{ED75E481-461A-40EC-8746-4E82528E08C3}" dt="2023-10-10T07:06:41.953" v="266" actId="1076"/>
          <ac:spMkLst>
            <pc:docMk/>
            <pc:sldMk cId="3353499226" sldId="580"/>
            <ac:spMk id="36" creationId="{1EB41CB6-2A1B-B04C-D190-D243C435BFC8}"/>
          </ac:spMkLst>
        </pc:spChg>
        <pc:spChg chg="add mod">
          <ac:chgData name="Jain, Puneet" userId="75cd3f4f-f229-4449-9d1d-578b6f6df20f" providerId="ADAL" clId="{ED75E481-461A-40EC-8746-4E82528E08C3}" dt="2023-10-10T07:06:41.953" v="266" actId="1076"/>
          <ac:spMkLst>
            <pc:docMk/>
            <pc:sldMk cId="3353499226" sldId="580"/>
            <ac:spMk id="37" creationId="{5FE1BB3B-C2C4-A1FA-8C48-7F234FE8E083}"/>
          </ac:spMkLst>
        </pc:spChg>
        <pc:spChg chg="add mod">
          <ac:chgData name="Jain, Puneet" userId="75cd3f4f-f229-4449-9d1d-578b6f6df20f" providerId="ADAL" clId="{ED75E481-461A-40EC-8746-4E82528E08C3}" dt="2023-10-10T07:06:41.953" v="266" actId="1076"/>
          <ac:spMkLst>
            <pc:docMk/>
            <pc:sldMk cId="3353499226" sldId="580"/>
            <ac:spMk id="38" creationId="{BFDF6082-0C7C-DBE9-C0B7-857FE77BD24B}"/>
          </ac:spMkLst>
        </pc:spChg>
        <pc:spChg chg="add del mod">
          <ac:chgData name="Jain, Puneet" userId="75cd3f4f-f229-4449-9d1d-578b6f6df20f" providerId="ADAL" clId="{ED75E481-461A-40EC-8746-4E82528E08C3}" dt="2023-10-10T07:06:41.953" v="266" actId="1076"/>
          <ac:spMkLst>
            <pc:docMk/>
            <pc:sldMk cId="3353499226" sldId="580"/>
            <ac:spMk id="39" creationId="{185EE0EA-8159-BD03-FA94-E19F6089D925}"/>
          </ac:spMkLst>
        </pc:spChg>
        <pc:spChg chg="add mod">
          <ac:chgData name="Jain, Puneet" userId="75cd3f4f-f229-4449-9d1d-578b6f6df20f" providerId="ADAL" clId="{ED75E481-461A-40EC-8746-4E82528E08C3}" dt="2023-10-10T07:06:41.953" v="266" actId="1076"/>
          <ac:spMkLst>
            <pc:docMk/>
            <pc:sldMk cId="3353499226" sldId="580"/>
            <ac:spMk id="40" creationId="{8A2104CB-1070-1890-273A-56D3A4DE5533}"/>
          </ac:spMkLst>
        </pc:spChg>
        <pc:spChg chg="add mod">
          <ac:chgData name="Jain, Puneet" userId="75cd3f4f-f229-4449-9d1d-578b6f6df20f" providerId="ADAL" clId="{ED75E481-461A-40EC-8746-4E82528E08C3}" dt="2023-10-10T07:06:41.953" v="266" actId="1076"/>
          <ac:spMkLst>
            <pc:docMk/>
            <pc:sldMk cId="3353499226" sldId="580"/>
            <ac:spMk id="41" creationId="{8E1C931B-6611-6908-1C6E-1E8B789BC29F}"/>
          </ac:spMkLst>
        </pc:spChg>
        <pc:spChg chg="add mod">
          <ac:chgData name="Jain, Puneet" userId="75cd3f4f-f229-4449-9d1d-578b6f6df20f" providerId="ADAL" clId="{ED75E481-461A-40EC-8746-4E82528E08C3}" dt="2023-10-10T07:06:41.953" v="266" actId="1076"/>
          <ac:spMkLst>
            <pc:docMk/>
            <pc:sldMk cId="3353499226" sldId="580"/>
            <ac:spMk id="42" creationId="{16E1C51B-1817-2225-012D-9282C99BEB5B}"/>
          </ac:spMkLst>
        </pc:spChg>
        <pc:spChg chg="add mod">
          <ac:chgData name="Jain, Puneet" userId="75cd3f4f-f229-4449-9d1d-578b6f6df20f" providerId="ADAL" clId="{ED75E481-461A-40EC-8746-4E82528E08C3}" dt="2023-10-10T07:06:41.953" v="266" actId="1076"/>
          <ac:spMkLst>
            <pc:docMk/>
            <pc:sldMk cId="3353499226" sldId="580"/>
            <ac:spMk id="43" creationId="{6C82C853-4B50-AC55-26D7-1099EE724434}"/>
          </ac:spMkLst>
        </pc:spChg>
        <pc:spChg chg="add mod">
          <ac:chgData name="Jain, Puneet" userId="75cd3f4f-f229-4449-9d1d-578b6f6df20f" providerId="ADAL" clId="{ED75E481-461A-40EC-8746-4E82528E08C3}" dt="2023-10-10T07:06:41.953" v="266" actId="1076"/>
          <ac:spMkLst>
            <pc:docMk/>
            <pc:sldMk cId="3353499226" sldId="580"/>
            <ac:spMk id="44" creationId="{D02DDBBD-C13F-97D8-0237-B73189F1F28B}"/>
          </ac:spMkLst>
        </pc:spChg>
        <pc:spChg chg="add mod">
          <ac:chgData name="Jain, Puneet" userId="75cd3f4f-f229-4449-9d1d-578b6f6df20f" providerId="ADAL" clId="{ED75E481-461A-40EC-8746-4E82528E08C3}" dt="2023-10-10T07:06:41.953" v="266" actId="1076"/>
          <ac:spMkLst>
            <pc:docMk/>
            <pc:sldMk cId="3353499226" sldId="580"/>
            <ac:spMk id="45" creationId="{F9EB5B52-60D4-8373-456B-1F2A7391A619}"/>
          </ac:spMkLst>
        </pc:spChg>
        <pc:spChg chg="add mod">
          <ac:chgData name="Jain, Puneet" userId="75cd3f4f-f229-4449-9d1d-578b6f6df20f" providerId="ADAL" clId="{ED75E481-461A-40EC-8746-4E82528E08C3}" dt="2023-10-10T07:06:41.953" v="266" actId="1076"/>
          <ac:spMkLst>
            <pc:docMk/>
            <pc:sldMk cId="3353499226" sldId="580"/>
            <ac:spMk id="46" creationId="{2F539D90-09BF-4407-9AF7-E3B1E845A52A}"/>
          </ac:spMkLst>
        </pc:spChg>
        <pc:spChg chg="add mod">
          <ac:chgData name="Jain, Puneet" userId="75cd3f4f-f229-4449-9d1d-578b6f6df20f" providerId="ADAL" clId="{ED75E481-461A-40EC-8746-4E82528E08C3}" dt="2023-10-10T07:06:41.953" v="266" actId="1076"/>
          <ac:spMkLst>
            <pc:docMk/>
            <pc:sldMk cId="3353499226" sldId="580"/>
            <ac:spMk id="47" creationId="{9FB55319-BA84-870C-8CC5-85DBE5A94CCE}"/>
          </ac:spMkLst>
        </pc:spChg>
        <pc:spChg chg="add mod">
          <ac:chgData name="Jain, Puneet" userId="75cd3f4f-f229-4449-9d1d-578b6f6df20f" providerId="ADAL" clId="{ED75E481-461A-40EC-8746-4E82528E08C3}" dt="2023-10-10T07:06:41.953" v="266" actId="1076"/>
          <ac:spMkLst>
            <pc:docMk/>
            <pc:sldMk cId="3353499226" sldId="580"/>
            <ac:spMk id="48" creationId="{42325464-1EB5-9EED-BD33-B0AD5A161D5C}"/>
          </ac:spMkLst>
        </pc:spChg>
        <pc:spChg chg="add mod">
          <ac:chgData name="Jain, Puneet" userId="75cd3f4f-f229-4449-9d1d-578b6f6df20f" providerId="ADAL" clId="{ED75E481-461A-40EC-8746-4E82528E08C3}" dt="2023-10-10T07:06:41.953" v="266" actId="1076"/>
          <ac:spMkLst>
            <pc:docMk/>
            <pc:sldMk cId="3353499226" sldId="580"/>
            <ac:spMk id="49" creationId="{830ED332-483A-174F-A26C-4743CBE2CB48}"/>
          </ac:spMkLst>
        </pc:spChg>
        <pc:spChg chg="add mod">
          <ac:chgData name="Jain, Puneet" userId="75cd3f4f-f229-4449-9d1d-578b6f6df20f" providerId="ADAL" clId="{ED75E481-461A-40EC-8746-4E82528E08C3}" dt="2023-10-10T07:06:41.953" v="266" actId="1076"/>
          <ac:spMkLst>
            <pc:docMk/>
            <pc:sldMk cId="3353499226" sldId="580"/>
            <ac:spMk id="50" creationId="{0559EF64-3B6D-5971-DE7E-7A57087E30D4}"/>
          </ac:spMkLst>
        </pc:spChg>
        <pc:spChg chg="add mod">
          <ac:chgData name="Jain, Puneet" userId="75cd3f4f-f229-4449-9d1d-578b6f6df20f" providerId="ADAL" clId="{ED75E481-461A-40EC-8746-4E82528E08C3}" dt="2023-10-10T07:06:41.953" v="266" actId="1076"/>
          <ac:spMkLst>
            <pc:docMk/>
            <pc:sldMk cId="3353499226" sldId="580"/>
            <ac:spMk id="51" creationId="{8022C388-FD3E-3DD0-C2AB-533C4402704A}"/>
          </ac:spMkLst>
        </pc:spChg>
        <pc:spChg chg="add mod">
          <ac:chgData name="Jain, Puneet" userId="75cd3f4f-f229-4449-9d1d-578b6f6df20f" providerId="ADAL" clId="{ED75E481-461A-40EC-8746-4E82528E08C3}" dt="2023-10-10T07:06:41.953" v="266" actId="1076"/>
          <ac:spMkLst>
            <pc:docMk/>
            <pc:sldMk cId="3353499226" sldId="580"/>
            <ac:spMk id="52" creationId="{BCF2658F-F04E-BC64-EFF6-11E6F8B8DEA2}"/>
          </ac:spMkLst>
        </pc:spChg>
        <pc:spChg chg="add mod">
          <ac:chgData name="Jain, Puneet" userId="75cd3f4f-f229-4449-9d1d-578b6f6df20f" providerId="ADAL" clId="{ED75E481-461A-40EC-8746-4E82528E08C3}" dt="2023-10-10T07:06:41.953" v="266" actId="1076"/>
          <ac:spMkLst>
            <pc:docMk/>
            <pc:sldMk cId="3353499226" sldId="580"/>
            <ac:spMk id="53" creationId="{D13CC631-C92C-4FFA-1C53-6B9FF38FE427}"/>
          </ac:spMkLst>
        </pc:spChg>
        <pc:spChg chg="add mod">
          <ac:chgData name="Jain, Puneet" userId="75cd3f4f-f229-4449-9d1d-578b6f6df20f" providerId="ADAL" clId="{ED75E481-461A-40EC-8746-4E82528E08C3}" dt="2023-10-10T07:06:41.953" v="266" actId="1076"/>
          <ac:spMkLst>
            <pc:docMk/>
            <pc:sldMk cId="3353499226" sldId="580"/>
            <ac:spMk id="54" creationId="{31D679E6-D29B-6416-9965-A88A225AF27E}"/>
          </ac:spMkLst>
        </pc:spChg>
        <pc:spChg chg="add mod">
          <ac:chgData name="Jain, Puneet" userId="75cd3f4f-f229-4449-9d1d-578b6f6df20f" providerId="ADAL" clId="{ED75E481-461A-40EC-8746-4E82528E08C3}" dt="2023-10-10T07:06:41.953" v="266" actId="1076"/>
          <ac:spMkLst>
            <pc:docMk/>
            <pc:sldMk cId="3353499226" sldId="580"/>
            <ac:spMk id="55" creationId="{9287EB19-E808-42D0-FB2E-E579A0F0D26B}"/>
          </ac:spMkLst>
        </pc:spChg>
        <pc:spChg chg="add mod">
          <ac:chgData name="Jain, Puneet" userId="75cd3f4f-f229-4449-9d1d-578b6f6df20f" providerId="ADAL" clId="{ED75E481-461A-40EC-8746-4E82528E08C3}" dt="2023-10-10T07:06:41.953" v="266" actId="1076"/>
          <ac:spMkLst>
            <pc:docMk/>
            <pc:sldMk cId="3353499226" sldId="580"/>
            <ac:spMk id="56" creationId="{4BC08E20-B4C9-8985-A1FE-C88EC0D5B144}"/>
          </ac:spMkLst>
        </pc:spChg>
        <pc:spChg chg="add mod">
          <ac:chgData name="Jain, Puneet" userId="75cd3f4f-f229-4449-9d1d-578b6f6df20f" providerId="ADAL" clId="{ED75E481-461A-40EC-8746-4E82528E08C3}" dt="2023-10-10T07:06:41.953" v="266" actId="1076"/>
          <ac:spMkLst>
            <pc:docMk/>
            <pc:sldMk cId="3353499226" sldId="580"/>
            <ac:spMk id="57" creationId="{339C4555-06D5-4064-5988-718E1CD6FAD6}"/>
          </ac:spMkLst>
        </pc:spChg>
        <pc:spChg chg="add del">
          <ac:chgData name="Jain, Puneet" userId="75cd3f4f-f229-4449-9d1d-578b6f6df20f" providerId="ADAL" clId="{ED75E481-461A-40EC-8746-4E82528E08C3}" dt="2023-10-10T07:01:50.249" v="230" actId="478"/>
          <ac:spMkLst>
            <pc:docMk/>
            <pc:sldMk cId="3353499226" sldId="580"/>
            <ac:spMk id="58" creationId="{00000000-0000-0000-0000-000000000000}"/>
          </ac:spMkLst>
        </pc:spChg>
        <pc:spChg chg="add mod">
          <ac:chgData name="Jain, Puneet" userId="75cd3f4f-f229-4449-9d1d-578b6f6df20f" providerId="ADAL" clId="{ED75E481-461A-40EC-8746-4E82528E08C3}" dt="2023-10-10T07:06:41.953" v="266" actId="1076"/>
          <ac:spMkLst>
            <pc:docMk/>
            <pc:sldMk cId="3353499226" sldId="580"/>
            <ac:spMk id="59" creationId="{ECD8878A-3BAA-536C-C2BB-C849EB29AA34}"/>
          </ac:spMkLst>
        </pc:spChg>
        <pc:spChg chg="add mod">
          <ac:chgData name="Jain, Puneet" userId="75cd3f4f-f229-4449-9d1d-578b6f6df20f" providerId="ADAL" clId="{ED75E481-461A-40EC-8746-4E82528E08C3}" dt="2023-10-10T07:06:41.953" v="266" actId="1076"/>
          <ac:spMkLst>
            <pc:docMk/>
            <pc:sldMk cId="3353499226" sldId="580"/>
            <ac:spMk id="60" creationId="{A0FF6B2F-C74F-3A43-381C-AC8B50AABD72}"/>
          </ac:spMkLst>
        </pc:spChg>
        <pc:spChg chg="add mod">
          <ac:chgData name="Jain, Puneet" userId="75cd3f4f-f229-4449-9d1d-578b6f6df20f" providerId="ADAL" clId="{ED75E481-461A-40EC-8746-4E82528E08C3}" dt="2023-10-10T07:06:41.953" v="266" actId="1076"/>
          <ac:spMkLst>
            <pc:docMk/>
            <pc:sldMk cId="3353499226" sldId="580"/>
            <ac:spMk id="61" creationId="{C84C0F77-500F-67CC-74C2-F275764518D3}"/>
          </ac:spMkLst>
        </pc:spChg>
        <pc:spChg chg="add mod">
          <ac:chgData name="Jain, Puneet" userId="75cd3f4f-f229-4449-9d1d-578b6f6df20f" providerId="ADAL" clId="{ED75E481-461A-40EC-8746-4E82528E08C3}" dt="2023-10-10T07:06:41.953" v="266" actId="1076"/>
          <ac:spMkLst>
            <pc:docMk/>
            <pc:sldMk cId="3353499226" sldId="580"/>
            <ac:spMk id="62" creationId="{0FA9D42D-4E30-8F56-03A2-6902D0E6F87F}"/>
          </ac:spMkLst>
        </pc:spChg>
        <pc:spChg chg="add mod">
          <ac:chgData name="Jain, Puneet" userId="75cd3f4f-f229-4449-9d1d-578b6f6df20f" providerId="ADAL" clId="{ED75E481-461A-40EC-8746-4E82528E08C3}" dt="2023-10-10T07:06:41.953" v="266" actId="1076"/>
          <ac:spMkLst>
            <pc:docMk/>
            <pc:sldMk cId="3353499226" sldId="580"/>
            <ac:spMk id="63" creationId="{4863CE16-0888-51A1-99D3-D4D2404AD373}"/>
          </ac:spMkLst>
        </pc:spChg>
        <pc:spChg chg="add mod">
          <ac:chgData name="Jain, Puneet" userId="75cd3f4f-f229-4449-9d1d-578b6f6df20f" providerId="ADAL" clId="{ED75E481-461A-40EC-8746-4E82528E08C3}" dt="2023-10-10T07:06:41.953" v="266" actId="1076"/>
          <ac:spMkLst>
            <pc:docMk/>
            <pc:sldMk cId="3353499226" sldId="580"/>
            <ac:spMk id="64" creationId="{25870990-38EF-8576-A073-639F1AEFBF82}"/>
          </ac:spMkLst>
        </pc:spChg>
        <pc:spChg chg="add mod">
          <ac:chgData name="Jain, Puneet" userId="75cd3f4f-f229-4449-9d1d-578b6f6df20f" providerId="ADAL" clId="{ED75E481-461A-40EC-8746-4E82528E08C3}" dt="2023-10-10T07:06:41.953" v="266" actId="1076"/>
          <ac:spMkLst>
            <pc:docMk/>
            <pc:sldMk cId="3353499226" sldId="580"/>
            <ac:spMk id="65" creationId="{568F8B6F-D875-B81B-DDC4-428EA7A09978}"/>
          </ac:spMkLst>
        </pc:spChg>
        <pc:spChg chg="add mod">
          <ac:chgData name="Jain, Puneet" userId="75cd3f4f-f229-4449-9d1d-578b6f6df20f" providerId="ADAL" clId="{ED75E481-461A-40EC-8746-4E82528E08C3}" dt="2023-10-10T07:06:41.953" v="266" actId="1076"/>
          <ac:spMkLst>
            <pc:docMk/>
            <pc:sldMk cId="3353499226" sldId="580"/>
            <ac:spMk id="66" creationId="{AA2A2BF4-C572-A9C2-F2EB-CE585218EA69}"/>
          </ac:spMkLst>
        </pc:spChg>
        <pc:spChg chg="add mod">
          <ac:chgData name="Jain, Puneet" userId="75cd3f4f-f229-4449-9d1d-578b6f6df20f" providerId="ADAL" clId="{ED75E481-461A-40EC-8746-4E82528E08C3}" dt="2023-10-10T07:06:41.953" v="266" actId="1076"/>
          <ac:spMkLst>
            <pc:docMk/>
            <pc:sldMk cId="3353499226" sldId="580"/>
            <ac:spMk id="67" creationId="{B47F3508-6D98-934A-8397-73AEBB66AA2A}"/>
          </ac:spMkLst>
        </pc:spChg>
        <pc:spChg chg="add mod">
          <ac:chgData name="Jain, Puneet" userId="75cd3f4f-f229-4449-9d1d-578b6f6df20f" providerId="ADAL" clId="{ED75E481-461A-40EC-8746-4E82528E08C3}" dt="2023-10-10T07:06:41.953" v="266" actId="1076"/>
          <ac:spMkLst>
            <pc:docMk/>
            <pc:sldMk cId="3353499226" sldId="580"/>
            <ac:spMk id="68" creationId="{0CBCE618-C491-F294-8010-356A269292C5}"/>
          </ac:spMkLst>
        </pc:spChg>
        <pc:spChg chg="add mod">
          <ac:chgData name="Jain, Puneet" userId="75cd3f4f-f229-4449-9d1d-578b6f6df20f" providerId="ADAL" clId="{ED75E481-461A-40EC-8746-4E82528E08C3}" dt="2023-10-10T07:06:41.953" v="266" actId="1076"/>
          <ac:spMkLst>
            <pc:docMk/>
            <pc:sldMk cId="3353499226" sldId="580"/>
            <ac:spMk id="69" creationId="{3579F881-FA7C-B119-C666-15155DFE766F}"/>
          </ac:spMkLst>
        </pc:spChg>
        <pc:spChg chg="add mod">
          <ac:chgData name="Jain, Puneet" userId="75cd3f4f-f229-4449-9d1d-578b6f6df20f" providerId="ADAL" clId="{ED75E481-461A-40EC-8746-4E82528E08C3}" dt="2023-10-10T07:06:41.953" v="266" actId="1076"/>
          <ac:spMkLst>
            <pc:docMk/>
            <pc:sldMk cId="3353499226" sldId="580"/>
            <ac:spMk id="70" creationId="{C4D1C239-B869-AEB2-FB7E-F7E5C633C5E3}"/>
          </ac:spMkLst>
        </pc:spChg>
        <pc:spChg chg="add mod">
          <ac:chgData name="Jain, Puneet" userId="75cd3f4f-f229-4449-9d1d-578b6f6df20f" providerId="ADAL" clId="{ED75E481-461A-40EC-8746-4E82528E08C3}" dt="2023-10-10T07:06:41.953" v="266" actId="1076"/>
          <ac:spMkLst>
            <pc:docMk/>
            <pc:sldMk cId="3353499226" sldId="580"/>
            <ac:spMk id="71" creationId="{AF3614A6-0105-CCB7-232E-E3562074808A}"/>
          </ac:spMkLst>
        </pc:spChg>
        <pc:spChg chg="add mod">
          <ac:chgData name="Jain, Puneet" userId="75cd3f4f-f229-4449-9d1d-578b6f6df20f" providerId="ADAL" clId="{ED75E481-461A-40EC-8746-4E82528E08C3}" dt="2023-10-10T07:06:41.953" v="266" actId="1076"/>
          <ac:spMkLst>
            <pc:docMk/>
            <pc:sldMk cId="3353499226" sldId="580"/>
            <ac:spMk id="72" creationId="{3740E97B-2193-146E-6EA1-F940A2F86B97}"/>
          </ac:spMkLst>
        </pc:spChg>
        <pc:spChg chg="add mod">
          <ac:chgData name="Jain, Puneet" userId="75cd3f4f-f229-4449-9d1d-578b6f6df20f" providerId="ADAL" clId="{ED75E481-461A-40EC-8746-4E82528E08C3}" dt="2023-10-10T07:06:41.953" v="266" actId="1076"/>
          <ac:spMkLst>
            <pc:docMk/>
            <pc:sldMk cId="3353499226" sldId="580"/>
            <ac:spMk id="73" creationId="{DDF0C627-778B-BD0F-0DDB-A276286A4142}"/>
          </ac:spMkLst>
        </pc:spChg>
        <pc:spChg chg="add mod">
          <ac:chgData name="Jain, Puneet" userId="75cd3f4f-f229-4449-9d1d-578b6f6df20f" providerId="ADAL" clId="{ED75E481-461A-40EC-8746-4E82528E08C3}" dt="2023-10-10T07:06:41.953" v="266" actId="1076"/>
          <ac:spMkLst>
            <pc:docMk/>
            <pc:sldMk cId="3353499226" sldId="580"/>
            <ac:spMk id="74" creationId="{3CFFA812-B6D3-FD19-71C3-4FF6E8C50275}"/>
          </ac:spMkLst>
        </pc:spChg>
        <pc:spChg chg="mod">
          <ac:chgData name="Jain, Puneet" userId="75cd3f4f-f229-4449-9d1d-578b6f6df20f" providerId="ADAL" clId="{ED75E481-461A-40EC-8746-4E82528E08C3}" dt="2023-10-10T07:06:41.953" v="266" actId="1076"/>
          <ac:spMkLst>
            <pc:docMk/>
            <pc:sldMk cId="3353499226" sldId="580"/>
            <ac:spMk id="76" creationId="{EF84C695-51A7-6D08-07D3-0820B0C65F32}"/>
          </ac:spMkLst>
        </pc:spChg>
        <pc:spChg chg="mod">
          <ac:chgData name="Jain, Puneet" userId="75cd3f4f-f229-4449-9d1d-578b6f6df20f" providerId="ADAL" clId="{ED75E481-461A-40EC-8746-4E82528E08C3}" dt="2023-10-10T07:06:41.953" v="266" actId="1076"/>
          <ac:spMkLst>
            <pc:docMk/>
            <pc:sldMk cId="3353499226" sldId="580"/>
            <ac:spMk id="77" creationId="{6435006A-BEF8-55D3-9BB7-C41F2559B36E}"/>
          </ac:spMkLst>
        </pc:spChg>
        <pc:spChg chg="add mod">
          <ac:chgData name="Jain, Puneet" userId="75cd3f4f-f229-4449-9d1d-578b6f6df20f" providerId="ADAL" clId="{ED75E481-461A-40EC-8746-4E82528E08C3}" dt="2023-10-10T07:06:41.953" v="266" actId="1076"/>
          <ac:spMkLst>
            <pc:docMk/>
            <pc:sldMk cId="3353499226" sldId="580"/>
            <ac:spMk id="78" creationId="{FB6535DE-4F33-0CF7-E33F-985732AAB979}"/>
          </ac:spMkLst>
        </pc:spChg>
        <pc:spChg chg="add mod">
          <ac:chgData name="Jain, Puneet" userId="75cd3f4f-f229-4449-9d1d-578b6f6df20f" providerId="ADAL" clId="{ED75E481-461A-40EC-8746-4E82528E08C3}" dt="2023-10-10T07:06:41.953" v="266" actId="1076"/>
          <ac:spMkLst>
            <pc:docMk/>
            <pc:sldMk cId="3353499226" sldId="580"/>
            <ac:spMk id="79" creationId="{681A27AA-742E-2A27-28C4-A2DA692DED3A}"/>
          </ac:spMkLst>
        </pc:spChg>
        <pc:spChg chg="add mod">
          <ac:chgData name="Jain, Puneet" userId="75cd3f4f-f229-4449-9d1d-578b6f6df20f" providerId="ADAL" clId="{ED75E481-461A-40EC-8746-4E82528E08C3}" dt="2023-10-10T07:06:41.953" v="266" actId="1076"/>
          <ac:spMkLst>
            <pc:docMk/>
            <pc:sldMk cId="3353499226" sldId="580"/>
            <ac:spMk id="80" creationId="{D24A0EA3-81E7-39AC-3FF2-8BA3BD9A052D}"/>
          </ac:spMkLst>
        </pc:spChg>
        <pc:spChg chg="add mod">
          <ac:chgData name="Jain, Puneet" userId="75cd3f4f-f229-4449-9d1d-578b6f6df20f" providerId="ADAL" clId="{ED75E481-461A-40EC-8746-4E82528E08C3}" dt="2023-10-10T07:06:41.953" v="266" actId="1076"/>
          <ac:spMkLst>
            <pc:docMk/>
            <pc:sldMk cId="3353499226" sldId="580"/>
            <ac:spMk id="82" creationId="{BB876E64-81F8-C146-95A0-1CCA4D256F0B}"/>
          </ac:spMkLst>
        </pc:spChg>
        <pc:spChg chg="add del">
          <ac:chgData name="Jain, Puneet" userId="75cd3f4f-f229-4449-9d1d-578b6f6df20f" providerId="ADAL" clId="{ED75E481-461A-40EC-8746-4E82528E08C3}" dt="2023-10-10T07:01:50.249" v="230" actId="478"/>
          <ac:spMkLst>
            <pc:docMk/>
            <pc:sldMk cId="3353499226" sldId="580"/>
            <ac:spMk id="92"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113"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51"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63"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64"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65"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66"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67"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68"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69"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70"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71"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72"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73"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74"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75"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79"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0"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1"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2"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3"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4"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5"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6"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7"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8"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89"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90"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91"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94"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95"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96"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197"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204"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205"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206" creationId="{00000000-0000-0000-0000-000000000000}"/>
          </ac:spMkLst>
        </pc:spChg>
        <pc:spChg chg="add del">
          <ac:chgData name="Jain, Puneet" userId="75cd3f4f-f229-4449-9d1d-578b6f6df20f" providerId="ADAL" clId="{ED75E481-461A-40EC-8746-4E82528E08C3}" dt="2023-10-10T07:05:26.312" v="251" actId="478"/>
          <ac:spMkLst>
            <pc:docMk/>
            <pc:sldMk cId="3353499226" sldId="580"/>
            <ac:spMk id="6209"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213"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6214" creationId="{00000000-0000-0000-0000-000000000000}"/>
          </ac:spMkLst>
        </pc:spChg>
        <pc:spChg chg="add del">
          <ac:chgData name="Jain, Puneet" userId="75cd3f4f-f229-4449-9d1d-578b6f6df20f" providerId="ADAL" clId="{ED75E481-461A-40EC-8746-4E82528E08C3}" dt="2023-10-10T07:01:50.249" v="230" actId="478"/>
          <ac:spMkLst>
            <pc:docMk/>
            <pc:sldMk cId="3353499226" sldId="580"/>
            <ac:spMk id="9256" creationId="{00000000-0000-0000-0000-000000000000}"/>
          </ac:spMkLst>
        </pc:spChg>
        <pc:grpChg chg="add mod">
          <ac:chgData name="Jain, Puneet" userId="75cd3f4f-f229-4449-9d1d-578b6f6df20f" providerId="ADAL" clId="{ED75E481-461A-40EC-8746-4E82528E08C3}" dt="2023-10-10T07:06:41.953" v="266" actId="1076"/>
          <ac:grpSpMkLst>
            <pc:docMk/>
            <pc:sldMk cId="3353499226" sldId="580"/>
            <ac:grpSpMk id="75" creationId="{8C384DA4-79D3-3934-AA18-F15D60230B02}"/>
          </ac:grpSpMkLst>
        </pc:grpChg>
        <pc:grpChg chg="add mod">
          <ac:chgData name="Jain, Puneet" userId="75cd3f4f-f229-4449-9d1d-578b6f6df20f" providerId="ADAL" clId="{ED75E481-461A-40EC-8746-4E82528E08C3}" dt="2023-10-10T07:06:41.953" v="266" actId="1076"/>
          <ac:grpSpMkLst>
            <pc:docMk/>
            <pc:sldMk cId="3353499226" sldId="580"/>
            <ac:grpSpMk id="84" creationId="{AC8FCC3E-B564-242B-271A-13E17125A76E}"/>
          </ac:grpSpMkLst>
        </pc:grpChg>
        <pc:picChg chg="add del">
          <ac:chgData name="Jain, Puneet" userId="75cd3f4f-f229-4449-9d1d-578b6f6df20f" providerId="ADAL" clId="{ED75E481-461A-40EC-8746-4E82528E08C3}" dt="2023-10-10T07:01:55.435" v="231" actId="478"/>
          <ac:picMkLst>
            <pc:docMk/>
            <pc:sldMk cId="3353499226" sldId="580"/>
            <ac:picMk id="6193" creationId="{00000000-0000-0000-0000-000000000000}"/>
          </ac:picMkLst>
        </pc:picChg>
        <pc:cxnChg chg="add mod">
          <ac:chgData name="Jain, Puneet" userId="75cd3f4f-f229-4449-9d1d-578b6f6df20f" providerId="ADAL" clId="{ED75E481-461A-40EC-8746-4E82528E08C3}" dt="2023-10-10T07:06:41.953" v="266" actId="1076"/>
          <ac:cxnSpMkLst>
            <pc:docMk/>
            <pc:sldMk cId="3353499226" sldId="580"/>
            <ac:cxnSpMk id="5" creationId="{13F6377B-5342-9A45-B0A6-3F08C366DEDA}"/>
          </ac:cxnSpMkLst>
        </pc:cxnChg>
        <pc:cxnChg chg="add del">
          <ac:chgData name="Jain, Puneet" userId="75cd3f4f-f229-4449-9d1d-578b6f6df20f" providerId="ADAL" clId="{ED75E481-461A-40EC-8746-4E82528E08C3}" dt="2023-10-10T07:01:50.249" v="230" actId="478"/>
          <ac:cxnSpMkLst>
            <pc:docMk/>
            <pc:sldMk cId="3353499226" sldId="580"/>
            <ac:cxnSpMk id="6" creationId="{00000000-0000-0000-0000-000000000000}"/>
          </ac:cxnSpMkLst>
        </pc:cxnChg>
        <pc:cxnChg chg="add mod">
          <ac:chgData name="Jain, Puneet" userId="75cd3f4f-f229-4449-9d1d-578b6f6df20f" providerId="ADAL" clId="{ED75E481-461A-40EC-8746-4E82528E08C3}" dt="2023-10-10T07:06:41.953" v="266" actId="1076"/>
          <ac:cxnSpMkLst>
            <pc:docMk/>
            <pc:sldMk cId="3353499226" sldId="580"/>
            <ac:cxnSpMk id="7" creationId="{04380011-61DC-7253-FCD6-3DD2F7321D46}"/>
          </ac:cxnSpMkLst>
        </pc:cxnChg>
        <pc:cxnChg chg="add mod">
          <ac:chgData name="Jain, Puneet" userId="75cd3f4f-f229-4449-9d1d-578b6f6df20f" providerId="ADAL" clId="{ED75E481-461A-40EC-8746-4E82528E08C3}" dt="2023-10-10T07:06:41.953" v="266" actId="1076"/>
          <ac:cxnSpMkLst>
            <pc:docMk/>
            <pc:sldMk cId="3353499226" sldId="580"/>
            <ac:cxnSpMk id="8" creationId="{51BDE6D0-3BC6-65B6-C2A9-F97471B9331F}"/>
          </ac:cxnSpMkLst>
        </pc:cxnChg>
        <pc:cxnChg chg="add mod">
          <ac:chgData name="Jain, Puneet" userId="75cd3f4f-f229-4449-9d1d-578b6f6df20f" providerId="ADAL" clId="{ED75E481-461A-40EC-8746-4E82528E08C3}" dt="2023-10-10T07:06:41.953" v="266" actId="1076"/>
          <ac:cxnSpMkLst>
            <pc:docMk/>
            <pc:sldMk cId="3353499226" sldId="580"/>
            <ac:cxnSpMk id="9" creationId="{FDD082A7-BCDD-1480-3A1F-54D547520865}"/>
          </ac:cxnSpMkLst>
        </pc:cxnChg>
        <pc:cxnChg chg="add mod">
          <ac:chgData name="Jain, Puneet" userId="75cd3f4f-f229-4449-9d1d-578b6f6df20f" providerId="ADAL" clId="{ED75E481-461A-40EC-8746-4E82528E08C3}" dt="2023-10-10T07:06:41.953" v="266" actId="1076"/>
          <ac:cxnSpMkLst>
            <pc:docMk/>
            <pc:sldMk cId="3353499226" sldId="580"/>
            <ac:cxnSpMk id="11" creationId="{E88BDFA0-0C10-64D3-93E4-22DD9B5F189C}"/>
          </ac:cxnSpMkLst>
        </pc:cxnChg>
        <pc:cxnChg chg="add mod">
          <ac:chgData name="Jain, Puneet" userId="75cd3f4f-f229-4449-9d1d-578b6f6df20f" providerId="ADAL" clId="{ED75E481-461A-40EC-8746-4E82528E08C3}" dt="2023-10-10T07:06:41.953" v="266" actId="1076"/>
          <ac:cxnSpMkLst>
            <pc:docMk/>
            <pc:sldMk cId="3353499226" sldId="580"/>
            <ac:cxnSpMk id="12" creationId="{EA5B6441-BC20-AB8A-22DA-D436A063EE29}"/>
          </ac:cxnSpMkLst>
        </pc:cxnChg>
        <pc:cxnChg chg="add mod">
          <ac:chgData name="Jain, Puneet" userId="75cd3f4f-f229-4449-9d1d-578b6f6df20f" providerId="ADAL" clId="{ED75E481-461A-40EC-8746-4E82528E08C3}" dt="2023-10-10T07:06:41.953" v="266" actId="1076"/>
          <ac:cxnSpMkLst>
            <pc:docMk/>
            <pc:sldMk cId="3353499226" sldId="580"/>
            <ac:cxnSpMk id="13" creationId="{2F6AC5AF-FD79-C202-C782-4A52056AD2D9}"/>
          </ac:cxnSpMkLst>
        </pc:cxnChg>
        <pc:cxnChg chg="add mod">
          <ac:chgData name="Jain, Puneet" userId="75cd3f4f-f229-4449-9d1d-578b6f6df20f" providerId="ADAL" clId="{ED75E481-461A-40EC-8746-4E82528E08C3}" dt="2023-10-10T07:06:41.953" v="266" actId="1076"/>
          <ac:cxnSpMkLst>
            <pc:docMk/>
            <pc:sldMk cId="3353499226" sldId="580"/>
            <ac:cxnSpMk id="15" creationId="{16F7F86D-23A2-17B1-E71B-9F77D0FDA74A}"/>
          </ac:cxnSpMkLst>
        </pc:cxnChg>
        <pc:cxnChg chg="add mod">
          <ac:chgData name="Jain, Puneet" userId="75cd3f4f-f229-4449-9d1d-578b6f6df20f" providerId="ADAL" clId="{ED75E481-461A-40EC-8746-4E82528E08C3}" dt="2023-10-10T07:06:41.953" v="266" actId="1076"/>
          <ac:cxnSpMkLst>
            <pc:docMk/>
            <pc:sldMk cId="3353499226" sldId="580"/>
            <ac:cxnSpMk id="19" creationId="{C79357B6-EA8D-C72C-F1E7-93CE26D95C24}"/>
          </ac:cxnSpMkLst>
        </pc:cxnChg>
        <pc:cxnChg chg="add del">
          <ac:chgData name="Jain, Puneet" userId="75cd3f4f-f229-4449-9d1d-578b6f6df20f" providerId="ADAL" clId="{ED75E481-461A-40EC-8746-4E82528E08C3}" dt="2023-10-10T07:01:50.249" v="230" actId="478"/>
          <ac:cxnSpMkLst>
            <pc:docMk/>
            <pc:sldMk cId="3353499226" sldId="580"/>
            <ac:cxnSpMk id="20" creationId="{00000000-0000-0000-0000-000000000000}"/>
          </ac:cxnSpMkLst>
        </pc:cxnChg>
        <pc:cxnChg chg="add mod">
          <ac:chgData name="Jain, Puneet" userId="75cd3f4f-f229-4449-9d1d-578b6f6df20f" providerId="ADAL" clId="{ED75E481-461A-40EC-8746-4E82528E08C3}" dt="2023-10-10T07:06:41.953" v="266" actId="1076"/>
          <ac:cxnSpMkLst>
            <pc:docMk/>
            <pc:sldMk cId="3353499226" sldId="580"/>
            <ac:cxnSpMk id="21" creationId="{2A5DFED3-F9E6-BDF2-F074-3F444F264B8F}"/>
          </ac:cxnSpMkLst>
        </pc:cxnChg>
        <pc:cxnChg chg="add mod">
          <ac:chgData name="Jain, Puneet" userId="75cd3f4f-f229-4449-9d1d-578b6f6df20f" providerId="ADAL" clId="{ED75E481-461A-40EC-8746-4E82528E08C3}" dt="2023-10-10T07:06:41.953" v="266" actId="1076"/>
          <ac:cxnSpMkLst>
            <pc:docMk/>
            <pc:sldMk cId="3353499226" sldId="580"/>
            <ac:cxnSpMk id="23" creationId="{416C85B9-F70A-4929-69E8-E5D6BFE9DC6A}"/>
          </ac:cxnSpMkLst>
        </pc:cxnChg>
        <pc:cxnChg chg="add mod">
          <ac:chgData name="Jain, Puneet" userId="75cd3f4f-f229-4449-9d1d-578b6f6df20f" providerId="ADAL" clId="{ED75E481-461A-40EC-8746-4E82528E08C3}" dt="2023-10-10T07:06:41.953" v="266" actId="1076"/>
          <ac:cxnSpMkLst>
            <pc:docMk/>
            <pc:sldMk cId="3353499226" sldId="580"/>
            <ac:cxnSpMk id="24" creationId="{CDA5BB03-E21D-06E6-B105-69AE87C1907B}"/>
          </ac:cxnSpMkLst>
        </pc:cxnChg>
        <pc:cxnChg chg="add mod">
          <ac:chgData name="Jain, Puneet" userId="75cd3f4f-f229-4449-9d1d-578b6f6df20f" providerId="ADAL" clId="{ED75E481-461A-40EC-8746-4E82528E08C3}" dt="2023-10-10T07:06:41.953" v="266" actId="1076"/>
          <ac:cxnSpMkLst>
            <pc:docMk/>
            <pc:sldMk cId="3353499226" sldId="580"/>
            <ac:cxnSpMk id="26" creationId="{16DB2480-5AA2-EBAF-5F27-D5837033C97E}"/>
          </ac:cxnSpMkLst>
        </pc:cxnChg>
        <pc:cxnChg chg="add mod">
          <ac:chgData name="Jain, Puneet" userId="75cd3f4f-f229-4449-9d1d-578b6f6df20f" providerId="ADAL" clId="{ED75E481-461A-40EC-8746-4E82528E08C3}" dt="2023-10-10T07:06:41.953" v="266" actId="1076"/>
          <ac:cxnSpMkLst>
            <pc:docMk/>
            <pc:sldMk cId="3353499226" sldId="580"/>
            <ac:cxnSpMk id="27" creationId="{7612033D-8EFA-76CD-6CCA-C0CFBD63163A}"/>
          </ac:cxnSpMkLst>
        </pc:cxnChg>
        <pc:cxnChg chg="add del">
          <ac:chgData name="Jain, Puneet" userId="75cd3f4f-f229-4449-9d1d-578b6f6df20f" providerId="ADAL" clId="{ED75E481-461A-40EC-8746-4E82528E08C3}" dt="2023-10-10T07:01:50.249" v="230" actId="478"/>
          <ac:cxnSpMkLst>
            <pc:docMk/>
            <pc:sldMk cId="3353499226" sldId="580"/>
            <ac:cxnSpMk id="28" creationId="{00000000-0000-0000-0000-000000000000}"/>
          </ac:cxnSpMkLst>
        </pc:cxnChg>
        <pc:cxnChg chg="add mod">
          <ac:chgData name="Jain, Puneet" userId="75cd3f4f-f229-4449-9d1d-578b6f6df20f" providerId="ADAL" clId="{ED75E481-461A-40EC-8746-4E82528E08C3}" dt="2023-10-10T07:06:41.953" v="266" actId="1076"/>
          <ac:cxnSpMkLst>
            <pc:docMk/>
            <pc:sldMk cId="3353499226" sldId="580"/>
            <ac:cxnSpMk id="30" creationId="{113DFC66-957D-91EA-B86C-49144A406939}"/>
          </ac:cxnSpMkLst>
        </pc:cxnChg>
        <pc:cxnChg chg="add mod">
          <ac:chgData name="Jain, Puneet" userId="75cd3f4f-f229-4449-9d1d-578b6f6df20f" providerId="ADAL" clId="{ED75E481-461A-40EC-8746-4E82528E08C3}" dt="2023-10-10T07:06:41.953" v="266" actId="1076"/>
          <ac:cxnSpMkLst>
            <pc:docMk/>
            <pc:sldMk cId="3353499226" sldId="580"/>
            <ac:cxnSpMk id="31" creationId="{0ED5B282-F335-6ACA-F0C9-E6EEF2BF790D}"/>
          </ac:cxnSpMkLst>
        </pc:cxnChg>
        <pc:cxnChg chg="add mod">
          <ac:chgData name="Jain, Puneet" userId="75cd3f4f-f229-4449-9d1d-578b6f6df20f" providerId="ADAL" clId="{ED75E481-461A-40EC-8746-4E82528E08C3}" dt="2023-10-10T07:06:41.953" v="266" actId="1076"/>
          <ac:cxnSpMkLst>
            <pc:docMk/>
            <pc:sldMk cId="3353499226" sldId="580"/>
            <ac:cxnSpMk id="81" creationId="{BCD9FBDA-D2C4-8990-6729-4688E5314432}"/>
          </ac:cxnSpMkLst>
        </pc:cxnChg>
        <pc:cxnChg chg="add mod">
          <ac:chgData name="Jain, Puneet" userId="75cd3f4f-f229-4449-9d1d-578b6f6df20f" providerId="ADAL" clId="{ED75E481-461A-40EC-8746-4E82528E08C3}" dt="2023-10-10T07:06:41.953" v="266" actId="1076"/>
          <ac:cxnSpMkLst>
            <pc:docMk/>
            <pc:sldMk cId="3353499226" sldId="580"/>
            <ac:cxnSpMk id="83" creationId="{843CD588-A64E-DC8C-7B64-30D908EF04DC}"/>
          </ac:cxnSpMkLst>
        </pc:cxnChg>
        <pc:cxnChg chg="add del">
          <ac:chgData name="Jain, Puneet" userId="75cd3f4f-f229-4449-9d1d-578b6f6df20f" providerId="ADAL" clId="{ED75E481-461A-40EC-8746-4E82528E08C3}" dt="2023-10-10T07:01:50.249" v="230" actId="478"/>
          <ac:cxnSpMkLst>
            <pc:docMk/>
            <pc:sldMk cId="3353499226" sldId="580"/>
            <ac:cxnSpMk id="9263"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64"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65"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66"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67"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68"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69"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70"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71"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72"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73"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79" creationId="{00000000-0000-0000-0000-000000000000}"/>
          </ac:cxnSpMkLst>
        </pc:cxnChg>
        <pc:cxnChg chg="add del">
          <ac:chgData name="Jain, Puneet" userId="75cd3f4f-f229-4449-9d1d-578b6f6df20f" providerId="ADAL" clId="{ED75E481-461A-40EC-8746-4E82528E08C3}" dt="2023-10-10T07:01:50.249" v="230" actId="478"/>
          <ac:cxnSpMkLst>
            <pc:docMk/>
            <pc:sldMk cId="3353499226" sldId="580"/>
            <ac:cxnSpMk id="9298" creationId="{00000000-0000-0000-0000-000000000000}"/>
          </ac:cxnSpMkLst>
        </pc:cxnChg>
      </pc:sldChg>
      <pc:sldChg chg="modSp mod">
        <pc:chgData name="Jain, Puneet" userId="75cd3f4f-f229-4449-9d1d-578b6f6df20f" providerId="ADAL" clId="{ED75E481-461A-40EC-8746-4E82528E08C3}" dt="2023-10-10T09:14:11.189" v="758" actId="20577"/>
        <pc:sldMkLst>
          <pc:docMk/>
          <pc:sldMk cId="2367578196" sldId="581"/>
        </pc:sldMkLst>
        <pc:spChg chg="mod">
          <ac:chgData name="Jain, Puneet" userId="75cd3f4f-f229-4449-9d1d-578b6f6df20f" providerId="ADAL" clId="{ED75E481-461A-40EC-8746-4E82528E08C3}" dt="2023-10-10T08:56:35.448" v="403" actId="20577"/>
          <ac:spMkLst>
            <pc:docMk/>
            <pc:sldMk cId="2367578196" sldId="581"/>
            <ac:spMk id="6" creationId="{00000000-0000-0000-0000-000000000000}"/>
          </ac:spMkLst>
        </pc:spChg>
        <pc:spChg chg="mod">
          <ac:chgData name="Jain, Puneet" userId="75cd3f4f-f229-4449-9d1d-578b6f6df20f" providerId="ADAL" clId="{ED75E481-461A-40EC-8746-4E82528E08C3}" dt="2023-10-10T09:14:11.189" v="758" actId="20577"/>
          <ac:spMkLst>
            <pc:docMk/>
            <pc:sldMk cId="2367578196" sldId="581"/>
            <ac:spMk id="7" creationId="{00000000-0000-0000-0000-000000000000}"/>
          </ac:spMkLst>
        </pc:spChg>
      </pc:sldChg>
      <pc:sldChg chg="addSp delSp modSp add mod">
        <pc:chgData name="Jain, Puneet" userId="75cd3f4f-f229-4449-9d1d-578b6f6df20f" providerId="ADAL" clId="{ED75E481-461A-40EC-8746-4E82528E08C3}" dt="2023-10-10T07:11:06.598" v="314" actId="20577"/>
        <pc:sldMkLst>
          <pc:docMk/>
          <pc:sldMk cId="2121611852" sldId="582"/>
        </pc:sldMkLst>
        <pc:spChg chg="mod">
          <ac:chgData name="Jain, Puneet" userId="75cd3f4f-f229-4449-9d1d-578b6f6df20f" providerId="ADAL" clId="{ED75E481-461A-40EC-8746-4E82528E08C3}" dt="2023-10-10T07:10:30.252" v="309" actId="20577"/>
          <ac:spMkLst>
            <pc:docMk/>
            <pc:sldMk cId="2121611852" sldId="582"/>
            <ac:spMk id="10" creationId="{00000000-0000-0000-0000-000000000000}"/>
          </ac:spMkLst>
        </pc:spChg>
        <pc:spChg chg="add del mod">
          <ac:chgData name="Jain, Puneet" userId="75cd3f4f-f229-4449-9d1d-578b6f6df20f" providerId="ADAL" clId="{ED75E481-461A-40EC-8746-4E82528E08C3}" dt="2023-10-10T07:07:39.750" v="270"/>
          <ac:spMkLst>
            <pc:docMk/>
            <pc:sldMk cId="2121611852" sldId="582"/>
            <ac:spMk id="20" creationId="{EB67BA53-7A3B-B702-CFF6-C7230876C7F5}"/>
          </ac:spMkLst>
        </pc:spChg>
        <pc:spChg chg="add del mod">
          <ac:chgData name="Jain, Puneet" userId="75cd3f4f-f229-4449-9d1d-578b6f6df20f" providerId="ADAL" clId="{ED75E481-461A-40EC-8746-4E82528E08C3}" dt="2023-10-10T07:07:39.750" v="270"/>
          <ac:spMkLst>
            <pc:docMk/>
            <pc:sldMk cId="2121611852" sldId="582"/>
            <ac:spMk id="90" creationId="{08CE4FEC-2DAF-0C96-416B-C4734AB9E799}"/>
          </ac:spMkLst>
        </pc:spChg>
        <pc:spChg chg="add del mod">
          <ac:chgData name="Jain, Puneet" userId="75cd3f4f-f229-4449-9d1d-578b6f6df20f" providerId="ADAL" clId="{ED75E481-461A-40EC-8746-4E82528E08C3}" dt="2023-10-10T07:07:39.750" v="270"/>
          <ac:spMkLst>
            <pc:docMk/>
            <pc:sldMk cId="2121611852" sldId="582"/>
            <ac:spMk id="91" creationId="{008D2A79-3DB6-1936-6733-BD4B13BC1F2E}"/>
          </ac:spMkLst>
        </pc:spChg>
        <pc:spChg chg="add del mod">
          <ac:chgData name="Jain, Puneet" userId="75cd3f4f-f229-4449-9d1d-578b6f6df20f" providerId="ADAL" clId="{ED75E481-461A-40EC-8746-4E82528E08C3}" dt="2023-10-10T07:07:39.750" v="270"/>
          <ac:spMkLst>
            <pc:docMk/>
            <pc:sldMk cId="2121611852" sldId="582"/>
            <ac:spMk id="92" creationId="{C69762A9-C24D-B644-D9E6-44B26E40E317}"/>
          </ac:spMkLst>
        </pc:spChg>
        <pc:spChg chg="add del mod">
          <ac:chgData name="Jain, Puneet" userId="75cd3f4f-f229-4449-9d1d-578b6f6df20f" providerId="ADAL" clId="{ED75E481-461A-40EC-8746-4E82528E08C3}" dt="2023-10-10T07:07:39.750" v="270"/>
          <ac:spMkLst>
            <pc:docMk/>
            <pc:sldMk cId="2121611852" sldId="582"/>
            <ac:spMk id="93" creationId="{5945836E-B53F-C1B5-476E-03AF67E2F261}"/>
          </ac:spMkLst>
        </pc:spChg>
        <pc:spChg chg="add del mod">
          <ac:chgData name="Jain, Puneet" userId="75cd3f4f-f229-4449-9d1d-578b6f6df20f" providerId="ADAL" clId="{ED75E481-461A-40EC-8746-4E82528E08C3}" dt="2023-10-10T07:07:39.750" v="270"/>
          <ac:spMkLst>
            <pc:docMk/>
            <pc:sldMk cId="2121611852" sldId="582"/>
            <ac:spMk id="94" creationId="{8041FE41-895D-E39E-E5CC-4D7E0B8720EC}"/>
          </ac:spMkLst>
        </pc:spChg>
        <pc:spChg chg="add del mod">
          <ac:chgData name="Jain, Puneet" userId="75cd3f4f-f229-4449-9d1d-578b6f6df20f" providerId="ADAL" clId="{ED75E481-461A-40EC-8746-4E82528E08C3}" dt="2023-10-10T07:07:39.750" v="270"/>
          <ac:spMkLst>
            <pc:docMk/>
            <pc:sldMk cId="2121611852" sldId="582"/>
            <ac:spMk id="95" creationId="{8B05579A-B1D6-3BB9-85EB-2BEBDAB1F714}"/>
          </ac:spMkLst>
        </pc:spChg>
        <pc:spChg chg="add del mod">
          <ac:chgData name="Jain, Puneet" userId="75cd3f4f-f229-4449-9d1d-578b6f6df20f" providerId="ADAL" clId="{ED75E481-461A-40EC-8746-4E82528E08C3}" dt="2023-10-10T07:07:39.750" v="270"/>
          <ac:spMkLst>
            <pc:docMk/>
            <pc:sldMk cId="2121611852" sldId="582"/>
            <ac:spMk id="96" creationId="{49A4E578-B801-CCFB-1A7D-A4DE6F08C961}"/>
          </ac:spMkLst>
        </pc:spChg>
        <pc:spChg chg="add del mod">
          <ac:chgData name="Jain, Puneet" userId="75cd3f4f-f229-4449-9d1d-578b6f6df20f" providerId="ADAL" clId="{ED75E481-461A-40EC-8746-4E82528E08C3}" dt="2023-10-10T07:07:39.750" v="270"/>
          <ac:spMkLst>
            <pc:docMk/>
            <pc:sldMk cId="2121611852" sldId="582"/>
            <ac:spMk id="97" creationId="{487985C1-257E-3E25-E889-9B547EF774B8}"/>
          </ac:spMkLst>
        </pc:spChg>
        <pc:spChg chg="add del mod">
          <ac:chgData name="Jain, Puneet" userId="75cd3f4f-f229-4449-9d1d-578b6f6df20f" providerId="ADAL" clId="{ED75E481-461A-40EC-8746-4E82528E08C3}" dt="2023-10-10T07:07:39.750" v="270"/>
          <ac:spMkLst>
            <pc:docMk/>
            <pc:sldMk cId="2121611852" sldId="582"/>
            <ac:spMk id="98" creationId="{4E13DDF1-F291-06BF-0733-BAE1EA09AF1C}"/>
          </ac:spMkLst>
        </pc:spChg>
        <pc:spChg chg="add del mod">
          <ac:chgData name="Jain, Puneet" userId="75cd3f4f-f229-4449-9d1d-578b6f6df20f" providerId="ADAL" clId="{ED75E481-461A-40EC-8746-4E82528E08C3}" dt="2023-10-10T07:07:39.750" v="270"/>
          <ac:spMkLst>
            <pc:docMk/>
            <pc:sldMk cId="2121611852" sldId="582"/>
            <ac:spMk id="99" creationId="{C6FC80CE-576C-4C86-1BC0-458832F06F97}"/>
          </ac:spMkLst>
        </pc:spChg>
        <pc:spChg chg="add del mod">
          <ac:chgData name="Jain, Puneet" userId="75cd3f4f-f229-4449-9d1d-578b6f6df20f" providerId="ADAL" clId="{ED75E481-461A-40EC-8746-4E82528E08C3}" dt="2023-10-10T07:07:39.750" v="270"/>
          <ac:spMkLst>
            <pc:docMk/>
            <pc:sldMk cId="2121611852" sldId="582"/>
            <ac:spMk id="100" creationId="{A8268CF6-94AA-1D47-6345-18D219D1CC0A}"/>
          </ac:spMkLst>
        </pc:spChg>
        <pc:spChg chg="add del mod">
          <ac:chgData name="Jain, Puneet" userId="75cd3f4f-f229-4449-9d1d-578b6f6df20f" providerId="ADAL" clId="{ED75E481-461A-40EC-8746-4E82528E08C3}" dt="2023-10-10T07:07:39.750" v="270"/>
          <ac:spMkLst>
            <pc:docMk/>
            <pc:sldMk cId="2121611852" sldId="582"/>
            <ac:spMk id="101" creationId="{80CB51CE-1C97-66AC-B91E-1B0F0CF1668F}"/>
          </ac:spMkLst>
        </pc:spChg>
        <pc:spChg chg="add del mod">
          <ac:chgData name="Jain, Puneet" userId="75cd3f4f-f229-4449-9d1d-578b6f6df20f" providerId="ADAL" clId="{ED75E481-461A-40EC-8746-4E82528E08C3}" dt="2023-10-10T07:07:39.750" v="270"/>
          <ac:spMkLst>
            <pc:docMk/>
            <pc:sldMk cId="2121611852" sldId="582"/>
            <ac:spMk id="102" creationId="{AB228066-4940-369B-B2D5-B4245162E2E2}"/>
          </ac:spMkLst>
        </pc:spChg>
        <pc:spChg chg="add del mod">
          <ac:chgData name="Jain, Puneet" userId="75cd3f4f-f229-4449-9d1d-578b6f6df20f" providerId="ADAL" clId="{ED75E481-461A-40EC-8746-4E82528E08C3}" dt="2023-10-10T07:07:39.750" v="270"/>
          <ac:spMkLst>
            <pc:docMk/>
            <pc:sldMk cId="2121611852" sldId="582"/>
            <ac:spMk id="103" creationId="{E25F7047-750E-9D59-6906-2F48D378CC07}"/>
          </ac:spMkLst>
        </pc:spChg>
        <pc:spChg chg="add del mod">
          <ac:chgData name="Jain, Puneet" userId="75cd3f4f-f229-4449-9d1d-578b6f6df20f" providerId="ADAL" clId="{ED75E481-461A-40EC-8746-4E82528E08C3}" dt="2023-10-10T07:07:39.750" v="270"/>
          <ac:spMkLst>
            <pc:docMk/>
            <pc:sldMk cId="2121611852" sldId="582"/>
            <ac:spMk id="104" creationId="{D40B4981-3F49-EFE4-0554-19FD3330D657}"/>
          </ac:spMkLst>
        </pc:spChg>
        <pc:spChg chg="add del mod">
          <ac:chgData name="Jain, Puneet" userId="75cd3f4f-f229-4449-9d1d-578b6f6df20f" providerId="ADAL" clId="{ED75E481-461A-40EC-8746-4E82528E08C3}" dt="2023-10-10T07:07:39.750" v="270"/>
          <ac:spMkLst>
            <pc:docMk/>
            <pc:sldMk cId="2121611852" sldId="582"/>
            <ac:spMk id="105" creationId="{B877366E-6124-7455-3AE5-41DA8B3AA726}"/>
          </ac:spMkLst>
        </pc:spChg>
        <pc:spChg chg="add del mod">
          <ac:chgData name="Jain, Puneet" userId="75cd3f4f-f229-4449-9d1d-578b6f6df20f" providerId="ADAL" clId="{ED75E481-461A-40EC-8746-4E82528E08C3}" dt="2023-10-10T07:07:39.750" v="270"/>
          <ac:spMkLst>
            <pc:docMk/>
            <pc:sldMk cId="2121611852" sldId="582"/>
            <ac:spMk id="106" creationId="{D6980083-013C-F793-E2E1-572F52D20B70}"/>
          </ac:spMkLst>
        </pc:spChg>
        <pc:spChg chg="add del mod">
          <ac:chgData name="Jain, Puneet" userId="75cd3f4f-f229-4449-9d1d-578b6f6df20f" providerId="ADAL" clId="{ED75E481-461A-40EC-8746-4E82528E08C3}" dt="2023-10-10T07:07:39.750" v="270"/>
          <ac:spMkLst>
            <pc:docMk/>
            <pc:sldMk cId="2121611852" sldId="582"/>
            <ac:spMk id="107" creationId="{78A90749-6912-C33D-DD09-A84061F8910D}"/>
          </ac:spMkLst>
        </pc:spChg>
        <pc:spChg chg="add del mod">
          <ac:chgData name="Jain, Puneet" userId="75cd3f4f-f229-4449-9d1d-578b6f6df20f" providerId="ADAL" clId="{ED75E481-461A-40EC-8746-4E82528E08C3}" dt="2023-10-10T07:07:39.750" v="270"/>
          <ac:spMkLst>
            <pc:docMk/>
            <pc:sldMk cId="2121611852" sldId="582"/>
            <ac:spMk id="108" creationId="{92CEC593-49EB-C7A6-5FD1-8D18FFCC9518}"/>
          </ac:spMkLst>
        </pc:spChg>
        <pc:spChg chg="add del mod">
          <ac:chgData name="Jain, Puneet" userId="75cd3f4f-f229-4449-9d1d-578b6f6df20f" providerId="ADAL" clId="{ED75E481-461A-40EC-8746-4E82528E08C3}" dt="2023-10-10T07:07:39.750" v="270"/>
          <ac:spMkLst>
            <pc:docMk/>
            <pc:sldMk cId="2121611852" sldId="582"/>
            <ac:spMk id="109" creationId="{3BC05432-5165-D718-19CA-F6212F8B5A08}"/>
          </ac:spMkLst>
        </pc:spChg>
        <pc:spChg chg="add del mod">
          <ac:chgData name="Jain, Puneet" userId="75cd3f4f-f229-4449-9d1d-578b6f6df20f" providerId="ADAL" clId="{ED75E481-461A-40EC-8746-4E82528E08C3}" dt="2023-10-10T07:07:39.750" v="270"/>
          <ac:spMkLst>
            <pc:docMk/>
            <pc:sldMk cId="2121611852" sldId="582"/>
            <ac:spMk id="110" creationId="{BF64159E-B572-2886-5230-C0B3DAB904CE}"/>
          </ac:spMkLst>
        </pc:spChg>
        <pc:spChg chg="add del mod">
          <ac:chgData name="Jain, Puneet" userId="75cd3f4f-f229-4449-9d1d-578b6f6df20f" providerId="ADAL" clId="{ED75E481-461A-40EC-8746-4E82528E08C3}" dt="2023-10-10T07:07:39.750" v="270"/>
          <ac:spMkLst>
            <pc:docMk/>
            <pc:sldMk cId="2121611852" sldId="582"/>
            <ac:spMk id="111" creationId="{94A06AD6-2523-F7FB-D2B7-D1A8C1BCDC03}"/>
          </ac:spMkLst>
        </pc:spChg>
        <pc:spChg chg="add del mod">
          <ac:chgData name="Jain, Puneet" userId="75cd3f4f-f229-4449-9d1d-578b6f6df20f" providerId="ADAL" clId="{ED75E481-461A-40EC-8746-4E82528E08C3}" dt="2023-10-10T07:07:39.750" v="270"/>
          <ac:spMkLst>
            <pc:docMk/>
            <pc:sldMk cId="2121611852" sldId="582"/>
            <ac:spMk id="112" creationId="{E79BA8E3-378F-0F9D-42AF-9E2234DCAC5A}"/>
          </ac:spMkLst>
        </pc:spChg>
        <pc:spChg chg="add del mod">
          <ac:chgData name="Jain, Puneet" userId="75cd3f4f-f229-4449-9d1d-578b6f6df20f" providerId="ADAL" clId="{ED75E481-461A-40EC-8746-4E82528E08C3}" dt="2023-10-10T07:07:39.750" v="270"/>
          <ac:spMkLst>
            <pc:docMk/>
            <pc:sldMk cId="2121611852" sldId="582"/>
            <ac:spMk id="113" creationId="{0C0ED5CB-0F1B-8BC7-4668-F3E5409C5DF0}"/>
          </ac:spMkLst>
        </pc:spChg>
        <pc:spChg chg="add del mod">
          <ac:chgData name="Jain, Puneet" userId="75cd3f4f-f229-4449-9d1d-578b6f6df20f" providerId="ADAL" clId="{ED75E481-461A-40EC-8746-4E82528E08C3}" dt="2023-10-10T07:07:39.750" v="270"/>
          <ac:spMkLst>
            <pc:docMk/>
            <pc:sldMk cId="2121611852" sldId="582"/>
            <ac:spMk id="114" creationId="{C140AAFD-22C9-2F4B-AC05-A70D6E3ECEBD}"/>
          </ac:spMkLst>
        </pc:spChg>
        <pc:spChg chg="add del mod">
          <ac:chgData name="Jain, Puneet" userId="75cd3f4f-f229-4449-9d1d-578b6f6df20f" providerId="ADAL" clId="{ED75E481-461A-40EC-8746-4E82528E08C3}" dt="2023-10-10T07:07:39.750" v="270"/>
          <ac:spMkLst>
            <pc:docMk/>
            <pc:sldMk cId="2121611852" sldId="582"/>
            <ac:spMk id="115" creationId="{0417658E-BB1C-5B36-830F-9352FB76866B}"/>
          </ac:spMkLst>
        </pc:spChg>
        <pc:spChg chg="add del mod">
          <ac:chgData name="Jain, Puneet" userId="75cd3f4f-f229-4449-9d1d-578b6f6df20f" providerId="ADAL" clId="{ED75E481-461A-40EC-8746-4E82528E08C3}" dt="2023-10-10T07:07:39.750" v="270"/>
          <ac:spMkLst>
            <pc:docMk/>
            <pc:sldMk cId="2121611852" sldId="582"/>
            <ac:spMk id="116" creationId="{F179940D-111D-7DA9-0E99-EAA3057FB647}"/>
          </ac:spMkLst>
        </pc:spChg>
        <pc:spChg chg="add del mod">
          <ac:chgData name="Jain, Puneet" userId="75cd3f4f-f229-4449-9d1d-578b6f6df20f" providerId="ADAL" clId="{ED75E481-461A-40EC-8746-4E82528E08C3}" dt="2023-10-10T07:07:39.750" v="270"/>
          <ac:spMkLst>
            <pc:docMk/>
            <pc:sldMk cId="2121611852" sldId="582"/>
            <ac:spMk id="117" creationId="{8185B78C-A6ED-F822-4EFF-45E4600B3E1A}"/>
          </ac:spMkLst>
        </pc:spChg>
        <pc:spChg chg="add del mod">
          <ac:chgData name="Jain, Puneet" userId="75cd3f4f-f229-4449-9d1d-578b6f6df20f" providerId="ADAL" clId="{ED75E481-461A-40EC-8746-4E82528E08C3}" dt="2023-10-10T07:07:39.750" v="270"/>
          <ac:spMkLst>
            <pc:docMk/>
            <pc:sldMk cId="2121611852" sldId="582"/>
            <ac:spMk id="118" creationId="{477604AF-D6C1-082A-431D-271349B911DF}"/>
          </ac:spMkLst>
        </pc:spChg>
        <pc:spChg chg="add del mod">
          <ac:chgData name="Jain, Puneet" userId="75cd3f4f-f229-4449-9d1d-578b6f6df20f" providerId="ADAL" clId="{ED75E481-461A-40EC-8746-4E82528E08C3}" dt="2023-10-10T07:07:39.750" v="270"/>
          <ac:spMkLst>
            <pc:docMk/>
            <pc:sldMk cId="2121611852" sldId="582"/>
            <ac:spMk id="119" creationId="{E67AAA4B-66FF-5284-7A1D-04622FCAD7AB}"/>
          </ac:spMkLst>
        </pc:spChg>
        <pc:spChg chg="add del mod">
          <ac:chgData name="Jain, Puneet" userId="75cd3f4f-f229-4449-9d1d-578b6f6df20f" providerId="ADAL" clId="{ED75E481-461A-40EC-8746-4E82528E08C3}" dt="2023-10-10T07:07:39.750" v="270"/>
          <ac:spMkLst>
            <pc:docMk/>
            <pc:sldMk cId="2121611852" sldId="582"/>
            <ac:spMk id="120" creationId="{418E807A-DC01-9FF5-E123-6C263470565F}"/>
          </ac:spMkLst>
        </pc:spChg>
        <pc:spChg chg="add del mod">
          <ac:chgData name="Jain, Puneet" userId="75cd3f4f-f229-4449-9d1d-578b6f6df20f" providerId="ADAL" clId="{ED75E481-461A-40EC-8746-4E82528E08C3}" dt="2023-10-10T07:07:39.750" v="270"/>
          <ac:spMkLst>
            <pc:docMk/>
            <pc:sldMk cId="2121611852" sldId="582"/>
            <ac:spMk id="121" creationId="{8A3B1DFC-3538-6CD8-B94B-547E7E567D98}"/>
          </ac:spMkLst>
        </pc:spChg>
        <pc:spChg chg="add del mod">
          <ac:chgData name="Jain, Puneet" userId="75cd3f4f-f229-4449-9d1d-578b6f6df20f" providerId="ADAL" clId="{ED75E481-461A-40EC-8746-4E82528E08C3}" dt="2023-10-10T07:07:39.750" v="270"/>
          <ac:spMkLst>
            <pc:docMk/>
            <pc:sldMk cId="2121611852" sldId="582"/>
            <ac:spMk id="122" creationId="{08612BCE-88C2-E3DD-9D4A-F628F60FD984}"/>
          </ac:spMkLst>
        </pc:spChg>
        <pc:spChg chg="add del mod">
          <ac:chgData name="Jain, Puneet" userId="75cd3f4f-f229-4449-9d1d-578b6f6df20f" providerId="ADAL" clId="{ED75E481-461A-40EC-8746-4E82528E08C3}" dt="2023-10-10T07:07:39.750" v="270"/>
          <ac:spMkLst>
            <pc:docMk/>
            <pc:sldMk cId="2121611852" sldId="582"/>
            <ac:spMk id="123" creationId="{FA57BAFF-30A2-92AE-4857-E79018D50E55}"/>
          </ac:spMkLst>
        </pc:spChg>
        <pc:spChg chg="add del mod">
          <ac:chgData name="Jain, Puneet" userId="75cd3f4f-f229-4449-9d1d-578b6f6df20f" providerId="ADAL" clId="{ED75E481-461A-40EC-8746-4E82528E08C3}" dt="2023-10-10T07:07:39.750" v="270"/>
          <ac:spMkLst>
            <pc:docMk/>
            <pc:sldMk cId="2121611852" sldId="582"/>
            <ac:spMk id="124" creationId="{D97FE6B5-5BFA-A8FE-0080-CABAF7CF16E2}"/>
          </ac:spMkLst>
        </pc:spChg>
        <pc:spChg chg="add del mod">
          <ac:chgData name="Jain, Puneet" userId="75cd3f4f-f229-4449-9d1d-578b6f6df20f" providerId="ADAL" clId="{ED75E481-461A-40EC-8746-4E82528E08C3}" dt="2023-10-10T07:07:39.750" v="270"/>
          <ac:spMkLst>
            <pc:docMk/>
            <pc:sldMk cId="2121611852" sldId="582"/>
            <ac:spMk id="125" creationId="{EA4AE501-6DD7-34CC-300C-1831E9F3EB12}"/>
          </ac:spMkLst>
        </pc:spChg>
        <pc:spChg chg="add del mod">
          <ac:chgData name="Jain, Puneet" userId="75cd3f4f-f229-4449-9d1d-578b6f6df20f" providerId="ADAL" clId="{ED75E481-461A-40EC-8746-4E82528E08C3}" dt="2023-10-10T07:07:39.750" v="270"/>
          <ac:spMkLst>
            <pc:docMk/>
            <pc:sldMk cId="2121611852" sldId="582"/>
            <ac:spMk id="126" creationId="{9D2A1DB5-FF79-1C8A-6DDB-72E05D1B7072}"/>
          </ac:spMkLst>
        </pc:spChg>
        <pc:spChg chg="add del mod">
          <ac:chgData name="Jain, Puneet" userId="75cd3f4f-f229-4449-9d1d-578b6f6df20f" providerId="ADAL" clId="{ED75E481-461A-40EC-8746-4E82528E08C3}" dt="2023-10-10T07:07:39.750" v="270"/>
          <ac:spMkLst>
            <pc:docMk/>
            <pc:sldMk cId="2121611852" sldId="582"/>
            <ac:spMk id="127" creationId="{77001318-6825-C48A-7CD7-FF2C3ED1AA1E}"/>
          </ac:spMkLst>
        </pc:spChg>
        <pc:spChg chg="add del mod">
          <ac:chgData name="Jain, Puneet" userId="75cd3f4f-f229-4449-9d1d-578b6f6df20f" providerId="ADAL" clId="{ED75E481-461A-40EC-8746-4E82528E08C3}" dt="2023-10-10T07:07:39.750" v="270"/>
          <ac:spMkLst>
            <pc:docMk/>
            <pc:sldMk cId="2121611852" sldId="582"/>
            <ac:spMk id="128" creationId="{689A85B0-012E-3CC7-D949-8C806EA9F20B}"/>
          </ac:spMkLst>
        </pc:spChg>
        <pc:spChg chg="add del mod">
          <ac:chgData name="Jain, Puneet" userId="75cd3f4f-f229-4449-9d1d-578b6f6df20f" providerId="ADAL" clId="{ED75E481-461A-40EC-8746-4E82528E08C3}" dt="2023-10-10T07:07:39.750" v="270"/>
          <ac:spMkLst>
            <pc:docMk/>
            <pc:sldMk cId="2121611852" sldId="582"/>
            <ac:spMk id="129" creationId="{036A7AF8-5107-2EF7-73E3-72AB9AD25076}"/>
          </ac:spMkLst>
        </pc:spChg>
        <pc:spChg chg="add del mod">
          <ac:chgData name="Jain, Puneet" userId="75cd3f4f-f229-4449-9d1d-578b6f6df20f" providerId="ADAL" clId="{ED75E481-461A-40EC-8746-4E82528E08C3}" dt="2023-10-10T07:07:39.750" v="270"/>
          <ac:spMkLst>
            <pc:docMk/>
            <pc:sldMk cId="2121611852" sldId="582"/>
            <ac:spMk id="130" creationId="{FCEC01DB-251F-59D0-D92B-AE7DB765A009}"/>
          </ac:spMkLst>
        </pc:spChg>
        <pc:spChg chg="add del mod">
          <ac:chgData name="Jain, Puneet" userId="75cd3f4f-f229-4449-9d1d-578b6f6df20f" providerId="ADAL" clId="{ED75E481-461A-40EC-8746-4E82528E08C3}" dt="2023-10-10T07:07:39.750" v="270"/>
          <ac:spMkLst>
            <pc:docMk/>
            <pc:sldMk cId="2121611852" sldId="582"/>
            <ac:spMk id="131" creationId="{90FB09A5-F99A-4590-AB87-C0B37997DFA3}"/>
          </ac:spMkLst>
        </pc:spChg>
        <pc:spChg chg="add del mod">
          <ac:chgData name="Jain, Puneet" userId="75cd3f4f-f229-4449-9d1d-578b6f6df20f" providerId="ADAL" clId="{ED75E481-461A-40EC-8746-4E82528E08C3}" dt="2023-10-10T07:07:39.750" v="270"/>
          <ac:spMkLst>
            <pc:docMk/>
            <pc:sldMk cId="2121611852" sldId="582"/>
            <ac:spMk id="132" creationId="{F2C2BDDA-56A6-D0C3-BD55-8E2D82E58631}"/>
          </ac:spMkLst>
        </pc:spChg>
        <pc:spChg chg="add del mod">
          <ac:chgData name="Jain, Puneet" userId="75cd3f4f-f229-4449-9d1d-578b6f6df20f" providerId="ADAL" clId="{ED75E481-461A-40EC-8746-4E82528E08C3}" dt="2023-10-10T07:07:39.750" v="270"/>
          <ac:spMkLst>
            <pc:docMk/>
            <pc:sldMk cId="2121611852" sldId="582"/>
            <ac:spMk id="133" creationId="{140D235F-ABFE-7168-481A-6A3A17F0AC80}"/>
          </ac:spMkLst>
        </pc:spChg>
        <pc:spChg chg="add del mod">
          <ac:chgData name="Jain, Puneet" userId="75cd3f4f-f229-4449-9d1d-578b6f6df20f" providerId="ADAL" clId="{ED75E481-461A-40EC-8746-4E82528E08C3}" dt="2023-10-10T07:07:39.750" v="270"/>
          <ac:spMkLst>
            <pc:docMk/>
            <pc:sldMk cId="2121611852" sldId="582"/>
            <ac:spMk id="134" creationId="{3FCCF462-74C2-FF6D-0C5E-592BEB23FC09}"/>
          </ac:spMkLst>
        </pc:spChg>
        <pc:spChg chg="add del mod">
          <ac:chgData name="Jain, Puneet" userId="75cd3f4f-f229-4449-9d1d-578b6f6df20f" providerId="ADAL" clId="{ED75E481-461A-40EC-8746-4E82528E08C3}" dt="2023-10-10T07:07:39.750" v="270"/>
          <ac:spMkLst>
            <pc:docMk/>
            <pc:sldMk cId="2121611852" sldId="582"/>
            <ac:spMk id="135" creationId="{190C6C38-1363-2551-BC7D-0FC94F047223}"/>
          </ac:spMkLst>
        </pc:spChg>
        <pc:spChg chg="add del mod">
          <ac:chgData name="Jain, Puneet" userId="75cd3f4f-f229-4449-9d1d-578b6f6df20f" providerId="ADAL" clId="{ED75E481-461A-40EC-8746-4E82528E08C3}" dt="2023-10-10T07:07:39.750" v="270"/>
          <ac:spMkLst>
            <pc:docMk/>
            <pc:sldMk cId="2121611852" sldId="582"/>
            <ac:spMk id="136" creationId="{2F062E70-7D3B-39A6-7685-77C8E004FCAE}"/>
          </ac:spMkLst>
        </pc:spChg>
        <pc:spChg chg="add del mod">
          <ac:chgData name="Jain, Puneet" userId="75cd3f4f-f229-4449-9d1d-578b6f6df20f" providerId="ADAL" clId="{ED75E481-461A-40EC-8746-4E82528E08C3}" dt="2023-10-10T07:07:39.750" v="270"/>
          <ac:spMkLst>
            <pc:docMk/>
            <pc:sldMk cId="2121611852" sldId="582"/>
            <ac:spMk id="137" creationId="{244C3D6E-EC72-C008-99A2-65EEFFAA6638}"/>
          </ac:spMkLst>
        </pc:spChg>
        <pc:spChg chg="add del mod">
          <ac:chgData name="Jain, Puneet" userId="75cd3f4f-f229-4449-9d1d-578b6f6df20f" providerId="ADAL" clId="{ED75E481-461A-40EC-8746-4E82528E08C3}" dt="2023-10-10T07:07:39.750" v="270"/>
          <ac:spMkLst>
            <pc:docMk/>
            <pc:sldMk cId="2121611852" sldId="582"/>
            <ac:spMk id="138" creationId="{1D4E151E-9C51-FA4A-B1F7-2E4CF2D00549}"/>
          </ac:spMkLst>
        </pc:spChg>
        <pc:spChg chg="add del mod">
          <ac:chgData name="Jain, Puneet" userId="75cd3f4f-f229-4449-9d1d-578b6f6df20f" providerId="ADAL" clId="{ED75E481-461A-40EC-8746-4E82528E08C3}" dt="2023-10-10T07:07:39.750" v="270"/>
          <ac:spMkLst>
            <pc:docMk/>
            <pc:sldMk cId="2121611852" sldId="582"/>
            <ac:spMk id="140" creationId="{C9713848-6802-2F50-2CCE-43F3A11549A0}"/>
          </ac:spMkLst>
        </pc:spChg>
        <pc:spChg chg="add mod">
          <ac:chgData name="Jain, Puneet" userId="75cd3f4f-f229-4449-9d1d-578b6f6df20f" providerId="ADAL" clId="{ED75E481-461A-40EC-8746-4E82528E08C3}" dt="2023-10-10T07:09:55.205" v="295" actId="14100"/>
          <ac:spMkLst>
            <pc:docMk/>
            <pc:sldMk cId="2121611852" sldId="582"/>
            <ac:spMk id="149" creationId="{86B7EECA-6F92-59E1-9CC5-AEFAD2DEA90C}"/>
          </ac:spMkLst>
        </pc:spChg>
        <pc:spChg chg="add mod">
          <ac:chgData name="Jain, Puneet" userId="75cd3f4f-f229-4449-9d1d-578b6f6df20f" providerId="ADAL" clId="{ED75E481-461A-40EC-8746-4E82528E08C3}" dt="2023-10-10T07:09:55.205" v="295" actId="14100"/>
          <ac:spMkLst>
            <pc:docMk/>
            <pc:sldMk cId="2121611852" sldId="582"/>
            <ac:spMk id="160" creationId="{5CD8E6B8-18E4-D3EB-EC2F-B1061771E1BB}"/>
          </ac:spMkLst>
        </pc:spChg>
        <pc:spChg chg="add mod">
          <ac:chgData name="Jain, Puneet" userId="75cd3f4f-f229-4449-9d1d-578b6f6df20f" providerId="ADAL" clId="{ED75E481-461A-40EC-8746-4E82528E08C3}" dt="2023-10-10T07:09:55.205" v="295" actId="14100"/>
          <ac:spMkLst>
            <pc:docMk/>
            <pc:sldMk cId="2121611852" sldId="582"/>
            <ac:spMk id="161" creationId="{819C26B7-5EFC-0F07-373F-50C9ED341140}"/>
          </ac:spMkLst>
        </pc:spChg>
        <pc:spChg chg="add mod">
          <ac:chgData name="Jain, Puneet" userId="75cd3f4f-f229-4449-9d1d-578b6f6df20f" providerId="ADAL" clId="{ED75E481-461A-40EC-8746-4E82528E08C3}" dt="2023-10-10T07:09:55.205" v="295" actId="14100"/>
          <ac:spMkLst>
            <pc:docMk/>
            <pc:sldMk cId="2121611852" sldId="582"/>
            <ac:spMk id="162" creationId="{DC27F596-61E6-0E6A-89D6-D7D5E2C345F1}"/>
          </ac:spMkLst>
        </pc:spChg>
        <pc:spChg chg="add mod">
          <ac:chgData name="Jain, Puneet" userId="75cd3f4f-f229-4449-9d1d-578b6f6df20f" providerId="ADAL" clId="{ED75E481-461A-40EC-8746-4E82528E08C3}" dt="2023-10-10T07:09:55.205" v="295" actId="14100"/>
          <ac:spMkLst>
            <pc:docMk/>
            <pc:sldMk cId="2121611852" sldId="582"/>
            <ac:spMk id="163" creationId="{3814F1FD-695E-9BC1-E1C9-84D44E3780EE}"/>
          </ac:spMkLst>
        </pc:spChg>
        <pc:spChg chg="add mod">
          <ac:chgData name="Jain, Puneet" userId="75cd3f4f-f229-4449-9d1d-578b6f6df20f" providerId="ADAL" clId="{ED75E481-461A-40EC-8746-4E82528E08C3}" dt="2023-10-10T07:09:55.205" v="295" actId="14100"/>
          <ac:spMkLst>
            <pc:docMk/>
            <pc:sldMk cId="2121611852" sldId="582"/>
            <ac:spMk id="164" creationId="{CC0A3CF0-B12D-02BB-DBD9-41EC64678807}"/>
          </ac:spMkLst>
        </pc:spChg>
        <pc:spChg chg="add mod">
          <ac:chgData name="Jain, Puneet" userId="75cd3f4f-f229-4449-9d1d-578b6f6df20f" providerId="ADAL" clId="{ED75E481-461A-40EC-8746-4E82528E08C3}" dt="2023-10-10T07:09:55.205" v="295" actId="14100"/>
          <ac:spMkLst>
            <pc:docMk/>
            <pc:sldMk cId="2121611852" sldId="582"/>
            <ac:spMk id="165" creationId="{C37ACBB1-7107-603E-101A-A6ED311B5DB4}"/>
          </ac:spMkLst>
        </pc:spChg>
        <pc:spChg chg="add mod">
          <ac:chgData name="Jain, Puneet" userId="75cd3f4f-f229-4449-9d1d-578b6f6df20f" providerId="ADAL" clId="{ED75E481-461A-40EC-8746-4E82528E08C3}" dt="2023-10-10T07:09:55.205" v="295" actId="14100"/>
          <ac:spMkLst>
            <pc:docMk/>
            <pc:sldMk cId="2121611852" sldId="582"/>
            <ac:spMk id="166" creationId="{D0EED1C4-D7C0-B2C4-ACE2-27FCB47A2C42}"/>
          </ac:spMkLst>
        </pc:spChg>
        <pc:spChg chg="add mod">
          <ac:chgData name="Jain, Puneet" userId="75cd3f4f-f229-4449-9d1d-578b6f6df20f" providerId="ADAL" clId="{ED75E481-461A-40EC-8746-4E82528E08C3}" dt="2023-10-10T07:09:55.205" v="295" actId="14100"/>
          <ac:spMkLst>
            <pc:docMk/>
            <pc:sldMk cId="2121611852" sldId="582"/>
            <ac:spMk id="167" creationId="{444F8C3A-A4E2-11C9-7CEC-FFA1E85D8A95}"/>
          </ac:spMkLst>
        </pc:spChg>
        <pc:spChg chg="add mod">
          <ac:chgData name="Jain, Puneet" userId="75cd3f4f-f229-4449-9d1d-578b6f6df20f" providerId="ADAL" clId="{ED75E481-461A-40EC-8746-4E82528E08C3}" dt="2023-10-10T07:09:55.205" v="295" actId="14100"/>
          <ac:spMkLst>
            <pc:docMk/>
            <pc:sldMk cId="2121611852" sldId="582"/>
            <ac:spMk id="168" creationId="{06D95DED-D3F8-FFEB-C2FC-A314BB67110B}"/>
          </ac:spMkLst>
        </pc:spChg>
        <pc:spChg chg="add mod">
          <ac:chgData name="Jain, Puneet" userId="75cd3f4f-f229-4449-9d1d-578b6f6df20f" providerId="ADAL" clId="{ED75E481-461A-40EC-8746-4E82528E08C3}" dt="2023-10-10T07:09:55.205" v="295" actId="14100"/>
          <ac:spMkLst>
            <pc:docMk/>
            <pc:sldMk cId="2121611852" sldId="582"/>
            <ac:spMk id="169" creationId="{C331E508-AF48-E744-9FF1-7876D1F3371A}"/>
          </ac:spMkLst>
        </pc:spChg>
        <pc:spChg chg="add mod">
          <ac:chgData name="Jain, Puneet" userId="75cd3f4f-f229-4449-9d1d-578b6f6df20f" providerId="ADAL" clId="{ED75E481-461A-40EC-8746-4E82528E08C3}" dt="2023-10-10T07:09:55.205" v="295" actId="14100"/>
          <ac:spMkLst>
            <pc:docMk/>
            <pc:sldMk cId="2121611852" sldId="582"/>
            <ac:spMk id="170" creationId="{3D3F0E7F-560B-ACDC-6E28-FD0512E0B122}"/>
          </ac:spMkLst>
        </pc:spChg>
        <pc:spChg chg="add mod">
          <ac:chgData name="Jain, Puneet" userId="75cd3f4f-f229-4449-9d1d-578b6f6df20f" providerId="ADAL" clId="{ED75E481-461A-40EC-8746-4E82528E08C3}" dt="2023-10-10T07:09:55.205" v="295" actId="14100"/>
          <ac:spMkLst>
            <pc:docMk/>
            <pc:sldMk cId="2121611852" sldId="582"/>
            <ac:spMk id="171" creationId="{011B47B7-A223-209F-C33D-34E608D079B6}"/>
          </ac:spMkLst>
        </pc:spChg>
        <pc:spChg chg="add mod">
          <ac:chgData name="Jain, Puneet" userId="75cd3f4f-f229-4449-9d1d-578b6f6df20f" providerId="ADAL" clId="{ED75E481-461A-40EC-8746-4E82528E08C3}" dt="2023-10-10T07:09:55.205" v="295" actId="14100"/>
          <ac:spMkLst>
            <pc:docMk/>
            <pc:sldMk cId="2121611852" sldId="582"/>
            <ac:spMk id="172" creationId="{BA976BF4-FAD9-E5C2-B696-6F154C62B814}"/>
          </ac:spMkLst>
        </pc:spChg>
        <pc:spChg chg="add mod">
          <ac:chgData name="Jain, Puneet" userId="75cd3f4f-f229-4449-9d1d-578b6f6df20f" providerId="ADAL" clId="{ED75E481-461A-40EC-8746-4E82528E08C3}" dt="2023-10-10T07:09:55.205" v="295" actId="14100"/>
          <ac:spMkLst>
            <pc:docMk/>
            <pc:sldMk cId="2121611852" sldId="582"/>
            <ac:spMk id="173" creationId="{55ED90FB-A1E7-8343-DD86-993870D8639C}"/>
          </ac:spMkLst>
        </pc:spChg>
        <pc:spChg chg="add mod">
          <ac:chgData name="Jain, Puneet" userId="75cd3f4f-f229-4449-9d1d-578b6f6df20f" providerId="ADAL" clId="{ED75E481-461A-40EC-8746-4E82528E08C3}" dt="2023-10-10T07:09:55.205" v="295" actId="14100"/>
          <ac:spMkLst>
            <pc:docMk/>
            <pc:sldMk cId="2121611852" sldId="582"/>
            <ac:spMk id="174" creationId="{9C3C16AA-BF53-7329-DAB1-989D9A486104}"/>
          </ac:spMkLst>
        </pc:spChg>
        <pc:spChg chg="add mod">
          <ac:chgData name="Jain, Puneet" userId="75cd3f4f-f229-4449-9d1d-578b6f6df20f" providerId="ADAL" clId="{ED75E481-461A-40EC-8746-4E82528E08C3}" dt="2023-10-10T07:10:12.109" v="301" actId="403"/>
          <ac:spMkLst>
            <pc:docMk/>
            <pc:sldMk cId="2121611852" sldId="582"/>
            <ac:spMk id="175" creationId="{F55C139D-35B7-8900-A7D0-C41A8F76215D}"/>
          </ac:spMkLst>
        </pc:spChg>
        <pc:spChg chg="add mod">
          <ac:chgData name="Jain, Puneet" userId="75cd3f4f-f229-4449-9d1d-578b6f6df20f" providerId="ADAL" clId="{ED75E481-461A-40EC-8746-4E82528E08C3}" dt="2023-10-10T07:10:15.748" v="304" actId="403"/>
          <ac:spMkLst>
            <pc:docMk/>
            <pc:sldMk cId="2121611852" sldId="582"/>
            <ac:spMk id="176" creationId="{31A050A1-91CC-16A1-B3B1-5B966F4D7028}"/>
          </ac:spMkLst>
        </pc:spChg>
        <pc:spChg chg="add mod">
          <ac:chgData name="Jain, Puneet" userId="75cd3f4f-f229-4449-9d1d-578b6f6df20f" providerId="ADAL" clId="{ED75E481-461A-40EC-8746-4E82528E08C3}" dt="2023-10-10T07:09:55.205" v="295" actId="14100"/>
          <ac:spMkLst>
            <pc:docMk/>
            <pc:sldMk cId="2121611852" sldId="582"/>
            <ac:spMk id="177" creationId="{C864264B-5EBB-58A3-373C-91311188EC7D}"/>
          </ac:spMkLst>
        </pc:spChg>
        <pc:spChg chg="add mod">
          <ac:chgData name="Jain, Puneet" userId="75cd3f4f-f229-4449-9d1d-578b6f6df20f" providerId="ADAL" clId="{ED75E481-461A-40EC-8746-4E82528E08C3}" dt="2023-10-10T07:09:55.205" v="295" actId="14100"/>
          <ac:spMkLst>
            <pc:docMk/>
            <pc:sldMk cId="2121611852" sldId="582"/>
            <ac:spMk id="178" creationId="{E6933E7F-C0E2-582A-106E-5CB4328F8FEE}"/>
          </ac:spMkLst>
        </pc:spChg>
        <pc:spChg chg="add mod">
          <ac:chgData name="Jain, Puneet" userId="75cd3f4f-f229-4449-9d1d-578b6f6df20f" providerId="ADAL" clId="{ED75E481-461A-40EC-8746-4E82528E08C3}" dt="2023-10-10T07:09:55.205" v="295" actId="14100"/>
          <ac:spMkLst>
            <pc:docMk/>
            <pc:sldMk cId="2121611852" sldId="582"/>
            <ac:spMk id="179" creationId="{2744DD21-89A2-44C3-B58F-2049B08E7904}"/>
          </ac:spMkLst>
        </pc:spChg>
        <pc:spChg chg="add mod">
          <ac:chgData name="Jain, Puneet" userId="75cd3f4f-f229-4449-9d1d-578b6f6df20f" providerId="ADAL" clId="{ED75E481-461A-40EC-8746-4E82528E08C3}" dt="2023-10-10T07:09:55.205" v="295" actId="14100"/>
          <ac:spMkLst>
            <pc:docMk/>
            <pc:sldMk cId="2121611852" sldId="582"/>
            <ac:spMk id="180" creationId="{85A2EF4D-D572-A771-B08C-922EBB8ABFEB}"/>
          </ac:spMkLst>
        </pc:spChg>
        <pc:spChg chg="add mod">
          <ac:chgData name="Jain, Puneet" userId="75cd3f4f-f229-4449-9d1d-578b6f6df20f" providerId="ADAL" clId="{ED75E481-461A-40EC-8746-4E82528E08C3}" dt="2023-10-10T07:09:55.205" v="295" actId="14100"/>
          <ac:spMkLst>
            <pc:docMk/>
            <pc:sldMk cId="2121611852" sldId="582"/>
            <ac:spMk id="181" creationId="{FCF20B41-891C-C44D-B48A-30B0B2EB7F7A}"/>
          </ac:spMkLst>
        </pc:spChg>
        <pc:spChg chg="add mod">
          <ac:chgData name="Jain, Puneet" userId="75cd3f4f-f229-4449-9d1d-578b6f6df20f" providerId="ADAL" clId="{ED75E481-461A-40EC-8746-4E82528E08C3}" dt="2023-10-10T07:09:55.205" v="295" actId="14100"/>
          <ac:spMkLst>
            <pc:docMk/>
            <pc:sldMk cId="2121611852" sldId="582"/>
            <ac:spMk id="182" creationId="{A2155CD5-8079-E2DE-AFEE-D7671D43B21D}"/>
          </ac:spMkLst>
        </pc:spChg>
        <pc:spChg chg="add mod">
          <ac:chgData name="Jain, Puneet" userId="75cd3f4f-f229-4449-9d1d-578b6f6df20f" providerId="ADAL" clId="{ED75E481-461A-40EC-8746-4E82528E08C3}" dt="2023-10-10T07:09:55.205" v="295" actId="14100"/>
          <ac:spMkLst>
            <pc:docMk/>
            <pc:sldMk cId="2121611852" sldId="582"/>
            <ac:spMk id="183" creationId="{728BAC4C-5FAB-56EE-95FD-BA648958AF16}"/>
          </ac:spMkLst>
        </pc:spChg>
        <pc:spChg chg="add mod">
          <ac:chgData name="Jain, Puneet" userId="75cd3f4f-f229-4449-9d1d-578b6f6df20f" providerId="ADAL" clId="{ED75E481-461A-40EC-8746-4E82528E08C3}" dt="2023-10-10T07:09:55.205" v="295" actId="14100"/>
          <ac:spMkLst>
            <pc:docMk/>
            <pc:sldMk cId="2121611852" sldId="582"/>
            <ac:spMk id="184" creationId="{46D36CCF-2D86-9385-E036-B04756255CAB}"/>
          </ac:spMkLst>
        </pc:spChg>
        <pc:spChg chg="add mod">
          <ac:chgData name="Jain, Puneet" userId="75cd3f4f-f229-4449-9d1d-578b6f6df20f" providerId="ADAL" clId="{ED75E481-461A-40EC-8746-4E82528E08C3}" dt="2023-10-10T07:09:55.205" v="295" actId="14100"/>
          <ac:spMkLst>
            <pc:docMk/>
            <pc:sldMk cId="2121611852" sldId="582"/>
            <ac:spMk id="185" creationId="{8E0BCBD0-68DA-A1A1-C0AC-CE3500CE69DA}"/>
          </ac:spMkLst>
        </pc:spChg>
        <pc:spChg chg="add mod">
          <ac:chgData name="Jain, Puneet" userId="75cd3f4f-f229-4449-9d1d-578b6f6df20f" providerId="ADAL" clId="{ED75E481-461A-40EC-8746-4E82528E08C3}" dt="2023-10-10T07:09:55.205" v="295" actId="14100"/>
          <ac:spMkLst>
            <pc:docMk/>
            <pc:sldMk cId="2121611852" sldId="582"/>
            <ac:spMk id="186" creationId="{DDDD5096-8FEE-C85A-4BCE-C5FC5688DD5D}"/>
          </ac:spMkLst>
        </pc:spChg>
        <pc:spChg chg="add mod">
          <ac:chgData name="Jain, Puneet" userId="75cd3f4f-f229-4449-9d1d-578b6f6df20f" providerId="ADAL" clId="{ED75E481-461A-40EC-8746-4E82528E08C3}" dt="2023-10-10T07:09:55.205" v="295" actId="14100"/>
          <ac:spMkLst>
            <pc:docMk/>
            <pc:sldMk cId="2121611852" sldId="582"/>
            <ac:spMk id="187" creationId="{6220EF01-3A40-F6A2-9455-9E719E24E7F4}"/>
          </ac:spMkLst>
        </pc:spChg>
        <pc:spChg chg="add mod">
          <ac:chgData name="Jain, Puneet" userId="75cd3f4f-f229-4449-9d1d-578b6f6df20f" providerId="ADAL" clId="{ED75E481-461A-40EC-8746-4E82528E08C3}" dt="2023-10-10T07:09:55.205" v="295" actId="14100"/>
          <ac:spMkLst>
            <pc:docMk/>
            <pc:sldMk cId="2121611852" sldId="582"/>
            <ac:spMk id="188" creationId="{25C4B7FE-2753-1BAC-4A0A-1EF1D3088645}"/>
          </ac:spMkLst>
        </pc:spChg>
        <pc:spChg chg="add mod">
          <ac:chgData name="Jain, Puneet" userId="75cd3f4f-f229-4449-9d1d-578b6f6df20f" providerId="ADAL" clId="{ED75E481-461A-40EC-8746-4E82528E08C3}" dt="2023-10-10T07:09:55.205" v="295" actId="14100"/>
          <ac:spMkLst>
            <pc:docMk/>
            <pc:sldMk cId="2121611852" sldId="582"/>
            <ac:spMk id="189" creationId="{6213CED1-8B84-6568-71F0-6B2134751D75}"/>
          </ac:spMkLst>
        </pc:spChg>
        <pc:spChg chg="add mod">
          <ac:chgData name="Jain, Puneet" userId="75cd3f4f-f229-4449-9d1d-578b6f6df20f" providerId="ADAL" clId="{ED75E481-461A-40EC-8746-4E82528E08C3}" dt="2023-10-10T07:10:19.611" v="307" actId="403"/>
          <ac:spMkLst>
            <pc:docMk/>
            <pc:sldMk cId="2121611852" sldId="582"/>
            <ac:spMk id="190" creationId="{B8509324-17B2-2DCC-A200-92F8D973E2DC}"/>
          </ac:spMkLst>
        </pc:spChg>
        <pc:spChg chg="add mod">
          <ac:chgData name="Jain, Puneet" userId="75cd3f4f-f229-4449-9d1d-578b6f6df20f" providerId="ADAL" clId="{ED75E481-461A-40EC-8746-4E82528E08C3}" dt="2023-10-10T07:09:55.205" v="295" actId="14100"/>
          <ac:spMkLst>
            <pc:docMk/>
            <pc:sldMk cId="2121611852" sldId="582"/>
            <ac:spMk id="191" creationId="{42EBF3E8-4D97-1E83-40D5-B925DCB5270C}"/>
          </ac:spMkLst>
        </pc:spChg>
        <pc:spChg chg="add mod">
          <ac:chgData name="Jain, Puneet" userId="75cd3f4f-f229-4449-9d1d-578b6f6df20f" providerId="ADAL" clId="{ED75E481-461A-40EC-8746-4E82528E08C3}" dt="2023-10-10T07:09:55.205" v="295" actId="14100"/>
          <ac:spMkLst>
            <pc:docMk/>
            <pc:sldMk cId="2121611852" sldId="582"/>
            <ac:spMk id="192" creationId="{2469D6CB-B9A0-011E-3111-37A594E5E799}"/>
          </ac:spMkLst>
        </pc:spChg>
        <pc:spChg chg="add mod">
          <ac:chgData name="Jain, Puneet" userId="75cd3f4f-f229-4449-9d1d-578b6f6df20f" providerId="ADAL" clId="{ED75E481-461A-40EC-8746-4E82528E08C3}" dt="2023-10-10T07:09:55.205" v="295" actId="14100"/>
          <ac:spMkLst>
            <pc:docMk/>
            <pc:sldMk cId="2121611852" sldId="582"/>
            <ac:spMk id="193" creationId="{C469E1E1-884F-18A4-71AC-89DD46646841}"/>
          </ac:spMkLst>
        </pc:spChg>
        <pc:spChg chg="add mod">
          <ac:chgData name="Jain, Puneet" userId="75cd3f4f-f229-4449-9d1d-578b6f6df20f" providerId="ADAL" clId="{ED75E481-461A-40EC-8746-4E82528E08C3}" dt="2023-10-10T07:09:55.205" v="295" actId="14100"/>
          <ac:spMkLst>
            <pc:docMk/>
            <pc:sldMk cId="2121611852" sldId="582"/>
            <ac:spMk id="194" creationId="{973E6D13-9297-F5E0-5C1C-1AA046F86A17}"/>
          </ac:spMkLst>
        </pc:spChg>
        <pc:spChg chg="add mod">
          <ac:chgData name="Jain, Puneet" userId="75cd3f4f-f229-4449-9d1d-578b6f6df20f" providerId="ADAL" clId="{ED75E481-461A-40EC-8746-4E82528E08C3}" dt="2023-10-10T07:09:55.205" v="295" actId="14100"/>
          <ac:spMkLst>
            <pc:docMk/>
            <pc:sldMk cId="2121611852" sldId="582"/>
            <ac:spMk id="195" creationId="{46B1D986-A276-B3BF-F99D-76C871790F0A}"/>
          </ac:spMkLst>
        </pc:spChg>
        <pc:spChg chg="add mod">
          <ac:chgData name="Jain, Puneet" userId="75cd3f4f-f229-4449-9d1d-578b6f6df20f" providerId="ADAL" clId="{ED75E481-461A-40EC-8746-4E82528E08C3}" dt="2023-10-10T07:09:55.205" v="295" actId="14100"/>
          <ac:spMkLst>
            <pc:docMk/>
            <pc:sldMk cId="2121611852" sldId="582"/>
            <ac:spMk id="196" creationId="{8483075E-2225-9EF1-0A84-F47C86985887}"/>
          </ac:spMkLst>
        </pc:spChg>
        <pc:spChg chg="add mod">
          <ac:chgData name="Jain, Puneet" userId="75cd3f4f-f229-4449-9d1d-578b6f6df20f" providerId="ADAL" clId="{ED75E481-461A-40EC-8746-4E82528E08C3}" dt="2023-10-10T07:09:55.205" v="295" actId="14100"/>
          <ac:spMkLst>
            <pc:docMk/>
            <pc:sldMk cId="2121611852" sldId="582"/>
            <ac:spMk id="197" creationId="{7E58B721-2C61-2C61-3E08-D9955BEA5957}"/>
          </ac:spMkLst>
        </pc:spChg>
        <pc:spChg chg="add mod">
          <ac:chgData name="Jain, Puneet" userId="75cd3f4f-f229-4449-9d1d-578b6f6df20f" providerId="ADAL" clId="{ED75E481-461A-40EC-8746-4E82528E08C3}" dt="2023-10-10T07:09:55.205" v="295" actId="14100"/>
          <ac:spMkLst>
            <pc:docMk/>
            <pc:sldMk cId="2121611852" sldId="582"/>
            <ac:spMk id="198" creationId="{AE179551-C7A8-6716-FEA5-A22351637260}"/>
          </ac:spMkLst>
        </pc:spChg>
        <pc:spChg chg="add mod">
          <ac:chgData name="Jain, Puneet" userId="75cd3f4f-f229-4449-9d1d-578b6f6df20f" providerId="ADAL" clId="{ED75E481-461A-40EC-8746-4E82528E08C3}" dt="2023-10-10T07:09:55.205" v="295" actId="14100"/>
          <ac:spMkLst>
            <pc:docMk/>
            <pc:sldMk cId="2121611852" sldId="582"/>
            <ac:spMk id="199" creationId="{046EFA2D-0322-DD46-BC95-5447A2E612EE}"/>
          </ac:spMkLst>
        </pc:spChg>
        <pc:spChg chg="add mod">
          <ac:chgData name="Jain, Puneet" userId="75cd3f4f-f229-4449-9d1d-578b6f6df20f" providerId="ADAL" clId="{ED75E481-461A-40EC-8746-4E82528E08C3}" dt="2023-10-10T07:10:08.208" v="298" actId="403"/>
          <ac:spMkLst>
            <pc:docMk/>
            <pc:sldMk cId="2121611852" sldId="582"/>
            <ac:spMk id="200" creationId="{C4295BAC-4113-A960-45E1-2E4E0E2FB94B}"/>
          </ac:spMkLst>
        </pc:spChg>
        <pc:spChg chg="add mod">
          <ac:chgData name="Jain, Puneet" userId="75cd3f4f-f229-4449-9d1d-578b6f6df20f" providerId="ADAL" clId="{ED75E481-461A-40EC-8746-4E82528E08C3}" dt="2023-10-10T07:09:55.205" v="295" actId="14100"/>
          <ac:spMkLst>
            <pc:docMk/>
            <pc:sldMk cId="2121611852" sldId="582"/>
            <ac:spMk id="201" creationId="{30E3152C-B2A9-A98E-1AEE-056C1BD7CA31}"/>
          </ac:spMkLst>
        </pc:spChg>
        <pc:spChg chg="add mod">
          <ac:chgData name="Jain, Puneet" userId="75cd3f4f-f229-4449-9d1d-578b6f6df20f" providerId="ADAL" clId="{ED75E481-461A-40EC-8746-4E82528E08C3}" dt="2023-10-10T07:09:55.205" v="295" actId="14100"/>
          <ac:spMkLst>
            <pc:docMk/>
            <pc:sldMk cId="2121611852" sldId="582"/>
            <ac:spMk id="202" creationId="{C40C1EAC-5D08-C8D2-39C5-B0467268326F}"/>
          </ac:spMkLst>
        </pc:spChg>
        <pc:spChg chg="add mod">
          <ac:chgData name="Jain, Puneet" userId="75cd3f4f-f229-4449-9d1d-578b6f6df20f" providerId="ADAL" clId="{ED75E481-461A-40EC-8746-4E82528E08C3}" dt="2023-10-10T07:09:55.205" v="295" actId="14100"/>
          <ac:spMkLst>
            <pc:docMk/>
            <pc:sldMk cId="2121611852" sldId="582"/>
            <ac:spMk id="203" creationId="{D3A656E6-83DC-7B66-BD38-927F3344B320}"/>
          </ac:spMkLst>
        </pc:spChg>
        <pc:spChg chg="add mod">
          <ac:chgData name="Jain, Puneet" userId="75cd3f4f-f229-4449-9d1d-578b6f6df20f" providerId="ADAL" clId="{ED75E481-461A-40EC-8746-4E82528E08C3}" dt="2023-10-10T07:09:55.205" v="295" actId="14100"/>
          <ac:spMkLst>
            <pc:docMk/>
            <pc:sldMk cId="2121611852" sldId="582"/>
            <ac:spMk id="204" creationId="{BB5320E8-CCC2-560D-CAEB-957520C47DE8}"/>
          </ac:spMkLst>
        </pc:spChg>
        <pc:spChg chg="add mod">
          <ac:chgData name="Jain, Puneet" userId="75cd3f4f-f229-4449-9d1d-578b6f6df20f" providerId="ADAL" clId="{ED75E481-461A-40EC-8746-4E82528E08C3}" dt="2023-10-10T07:09:55.205" v="295" actId="14100"/>
          <ac:spMkLst>
            <pc:docMk/>
            <pc:sldMk cId="2121611852" sldId="582"/>
            <ac:spMk id="205" creationId="{961E27C9-9FD4-9844-7C47-D768176CCD19}"/>
          </ac:spMkLst>
        </pc:spChg>
        <pc:spChg chg="add mod">
          <ac:chgData name="Jain, Puneet" userId="75cd3f4f-f229-4449-9d1d-578b6f6df20f" providerId="ADAL" clId="{ED75E481-461A-40EC-8746-4E82528E08C3}" dt="2023-10-10T07:09:55.205" v="295" actId="14100"/>
          <ac:spMkLst>
            <pc:docMk/>
            <pc:sldMk cId="2121611852" sldId="582"/>
            <ac:spMk id="206" creationId="{ECC35733-7905-B690-7072-D8E7F00B3AA9}"/>
          </ac:spMkLst>
        </pc:spChg>
        <pc:spChg chg="add mod">
          <ac:chgData name="Jain, Puneet" userId="75cd3f4f-f229-4449-9d1d-578b6f6df20f" providerId="ADAL" clId="{ED75E481-461A-40EC-8746-4E82528E08C3}" dt="2023-10-10T07:09:55.205" v="295" actId="14100"/>
          <ac:spMkLst>
            <pc:docMk/>
            <pc:sldMk cId="2121611852" sldId="582"/>
            <ac:spMk id="207" creationId="{3E53F8A4-475D-506C-3618-415472ECB81E}"/>
          </ac:spMkLst>
        </pc:spChg>
        <pc:spChg chg="add mod">
          <ac:chgData name="Jain, Puneet" userId="75cd3f4f-f229-4449-9d1d-578b6f6df20f" providerId="ADAL" clId="{ED75E481-461A-40EC-8746-4E82528E08C3}" dt="2023-10-10T07:09:55.205" v="295" actId="14100"/>
          <ac:spMkLst>
            <pc:docMk/>
            <pc:sldMk cId="2121611852" sldId="582"/>
            <ac:spMk id="208" creationId="{A7311C34-6BA6-A0FC-E8E1-D60F829D33E8}"/>
          </ac:spMkLst>
        </pc:spChg>
        <pc:spChg chg="add mod">
          <ac:chgData name="Jain, Puneet" userId="75cd3f4f-f229-4449-9d1d-578b6f6df20f" providerId="ADAL" clId="{ED75E481-461A-40EC-8746-4E82528E08C3}" dt="2023-10-10T07:09:55.205" v="295" actId="14100"/>
          <ac:spMkLst>
            <pc:docMk/>
            <pc:sldMk cId="2121611852" sldId="582"/>
            <ac:spMk id="210" creationId="{DD667BDC-3A1A-1995-1D8A-C941A8F4776B}"/>
          </ac:spMkLst>
        </pc:spChg>
        <pc:spChg chg="add del mod">
          <ac:chgData name="Jain, Puneet" userId="75cd3f4f-f229-4449-9d1d-578b6f6df20f" providerId="ADAL" clId="{ED75E481-461A-40EC-8746-4E82528E08C3}" dt="2023-10-10T07:10:48.355" v="311"/>
          <ac:spMkLst>
            <pc:docMk/>
            <pc:sldMk cId="2121611852" sldId="582"/>
            <ac:spMk id="220" creationId="{8FAE5E87-FD26-9EF9-CB4C-23C754FA8874}"/>
          </ac:spMkLst>
        </pc:spChg>
        <pc:spChg chg="add del mod">
          <ac:chgData name="Jain, Puneet" userId="75cd3f4f-f229-4449-9d1d-578b6f6df20f" providerId="ADAL" clId="{ED75E481-461A-40EC-8746-4E82528E08C3}" dt="2023-10-10T07:10:48.355" v="311"/>
          <ac:spMkLst>
            <pc:docMk/>
            <pc:sldMk cId="2121611852" sldId="582"/>
            <ac:spMk id="231" creationId="{D83A89CA-2171-D991-5212-9A66288C9D8F}"/>
          </ac:spMkLst>
        </pc:spChg>
        <pc:spChg chg="add del mod">
          <ac:chgData name="Jain, Puneet" userId="75cd3f4f-f229-4449-9d1d-578b6f6df20f" providerId="ADAL" clId="{ED75E481-461A-40EC-8746-4E82528E08C3}" dt="2023-10-10T07:10:48.355" v="311"/>
          <ac:spMkLst>
            <pc:docMk/>
            <pc:sldMk cId="2121611852" sldId="582"/>
            <ac:spMk id="232" creationId="{BD9FFBA1-E841-5C8D-9A9F-5C3C49EE0AA4}"/>
          </ac:spMkLst>
        </pc:spChg>
        <pc:spChg chg="add del mod">
          <ac:chgData name="Jain, Puneet" userId="75cd3f4f-f229-4449-9d1d-578b6f6df20f" providerId="ADAL" clId="{ED75E481-461A-40EC-8746-4E82528E08C3}" dt="2023-10-10T07:10:48.355" v="311"/>
          <ac:spMkLst>
            <pc:docMk/>
            <pc:sldMk cId="2121611852" sldId="582"/>
            <ac:spMk id="233" creationId="{335217EE-663B-846A-2D74-5210225DBCC7}"/>
          </ac:spMkLst>
        </pc:spChg>
        <pc:spChg chg="add del mod">
          <ac:chgData name="Jain, Puneet" userId="75cd3f4f-f229-4449-9d1d-578b6f6df20f" providerId="ADAL" clId="{ED75E481-461A-40EC-8746-4E82528E08C3}" dt="2023-10-10T07:10:48.355" v="311"/>
          <ac:spMkLst>
            <pc:docMk/>
            <pc:sldMk cId="2121611852" sldId="582"/>
            <ac:spMk id="234" creationId="{EF9DEB27-439E-793C-1153-965EA1870364}"/>
          </ac:spMkLst>
        </pc:spChg>
        <pc:spChg chg="add del mod">
          <ac:chgData name="Jain, Puneet" userId="75cd3f4f-f229-4449-9d1d-578b6f6df20f" providerId="ADAL" clId="{ED75E481-461A-40EC-8746-4E82528E08C3}" dt="2023-10-10T07:10:48.355" v="311"/>
          <ac:spMkLst>
            <pc:docMk/>
            <pc:sldMk cId="2121611852" sldId="582"/>
            <ac:spMk id="235" creationId="{BE9C4C2F-B3AC-92EC-0268-EDFD457A12EF}"/>
          </ac:spMkLst>
        </pc:spChg>
        <pc:spChg chg="add del mod">
          <ac:chgData name="Jain, Puneet" userId="75cd3f4f-f229-4449-9d1d-578b6f6df20f" providerId="ADAL" clId="{ED75E481-461A-40EC-8746-4E82528E08C3}" dt="2023-10-10T07:10:48.355" v="311"/>
          <ac:spMkLst>
            <pc:docMk/>
            <pc:sldMk cId="2121611852" sldId="582"/>
            <ac:spMk id="236" creationId="{D227E36D-DA64-790D-1BEB-9BB1E23905A2}"/>
          </ac:spMkLst>
        </pc:spChg>
        <pc:spChg chg="add del mod">
          <ac:chgData name="Jain, Puneet" userId="75cd3f4f-f229-4449-9d1d-578b6f6df20f" providerId="ADAL" clId="{ED75E481-461A-40EC-8746-4E82528E08C3}" dt="2023-10-10T07:10:48.355" v="311"/>
          <ac:spMkLst>
            <pc:docMk/>
            <pc:sldMk cId="2121611852" sldId="582"/>
            <ac:spMk id="237" creationId="{75EE833E-79E3-0A01-F498-D822BA2B6035}"/>
          </ac:spMkLst>
        </pc:spChg>
        <pc:spChg chg="add del mod">
          <ac:chgData name="Jain, Puneet" userId="75cd3f4f-f229-4449-9d1d-578b6f6df20f" providerId="ADAL" clId="{ED75E481-461A-40EC-8746-4E82528E08C3}" dt="2023-10-10T07:10:48.355" v="311"/>
          <ac:spMkLst>
            <pc:docMk/>
            <pc:sldMk cId="2121611852" sldId="582"/>
            <ac:spMk id="238" creationId="{29DCDBDA-2B8E-C5CC-FC14-1BC08116BB0C}"/>
          </ac:spMkLst>
        </pc:spChg>
        <pc:spChg chg="add del mod">
          <ac:chgData name="Jain, Puneet" userId="75cd3f4f-f229-4449-9d1d-578b6f6df20f" providerId="ADAL" clId="{ED75E481-461A-40EC-8746-4E82528E08C3}" dt="2023-10-10T07:10:48.355" v="311"/>
          <ac:spMkLst>
            <pc:docMk/>
            <pc:sldMk cId="2121611852" sldId="582"/>
            <ac:spMk id="239" creationId="{503CE3E0-692B-3108-024A-40DC75C2F983}"/>
          </ac:spMkLst>
        </pc:spChg>
        <pc:spChg chg="add del mod">
          <ac:chgData name="Jain, Puneet" userId="75cd3f4f-f229-4449-9d1d-578b6f6df20f" providerId="ADAL" clId="{ED75E481-461A-40EC-8746-4E82528E08C3}" dt="2023-10-10T07:10:48.355" v="311"/>
          <ac:spMkLst>
            <pc:docMk/>
            <pc:sldMk cId="2121611852" sldId="582"/>
            <ac:spMk id="240" creationId="{4833A5E3-B95B-0F97-F6CF-C8F46115C39B}"/>
          </ac:spMkLst>
        </pc:spChg>
        <pc:spChg chg="add del mod">
          <ac:chgData name="Jain, Puneet" userId="75cd3f4f-f229-4449-9d1d-578b6f6df20f" providerId="ADAL" clId="{ED75E481-461A-40EC-8746-4E82528E08C3}" dt="2023-10-10T07:10:48.355" v="311"/>
          <ac:spMkLst>
            <pc:docMk/>
            <pc:sldMk cId="2121611852" sldId="582"/>
            <ac:spMk id="241" creationId="{43C2A28A-4593-02B7-1E43-8402E4AEC58A}"/>
          </ac:spMkLst>
        </pc:spChg>
        <pc:spChg chg="add del mod">
          <ac:chgData name="Jain, Puneet" userId="75cd3f4f-f229-4449-9d1d-578b6f6df20f" providerId="ADAL" clId="{ED75E481-461A-40EC-8746-4E82528E08C3}" dt="2023-10-10T07:10:48.355" v="311"/>
          <ac:spMkLst>
            <pc:docMk/>
            <pc:sldMk cId="2121611852" sldId="582"/>
            <ac:spMk id="242" creationId="{DE7B811C-9EDB-4276-6AE7-18C13BC22FC1}"/>
          </ac:spMkLst>
        </pc:spChg>
        <pc:spChg chg="add del mod">
          <ac:chgData name="Jain, Puneet" userId="75cd3f4f-f229-4449-9d1d-578b6f6df20f" providerId="ADAL" clId="{ED75E481-461A-40EC-8746-4E82528E08C3}" dt="2023-10-10T07:10:48.355" v="311"/>
          <ac:spMkLst>
            <pc:docMk/>
            <pc:sldMk cId="2121611852" sldId="582"/>
            <ac:spMk id="243" creationId="{B22CDE96-3359-1CE2-70E1-6EEC2284B4F8}"/>
          </ac:spMkLst>
        </pc:spChg>
        <pc:spChg chg="add del mod">
          <ac:chgData name="Jain, Puneet" userId="75cd3f4f-f229-4449-9d1d-578b6f6df20f" providerId="ADAL" clId="{ED75E481-461A-40EC-8746-4E82528E08C3}" dt="2023-10-10T07:10:48.355" v="311"/>
          <ac:spMkLst>
            <pc:docMk/>
            <pc:sldMk cId="2121611852" sldId="582"/>
            <ac:spMk id="244" creationId="{D8EDA97E-62DE-9CFE-E307-F14023F2A03B}"/>
          </ac:spMkLst>
        </pc:spChg>
        <pc:spChg chg="add del mod">
          <ac:chgData name="Jain, Puneet" userId="75cd3f4f-f229-4449-9d1d-578b6f6df20f" providerId="ADAL" clId="{ED75E481-461A-40EC-8746-4E82528E08C3}" dt="2023-10-10T07:10:48.355" v="311"/>
          <ac:spMkLst>
            <pc:docMk/>
            <pc:sldMk cId="2121611852" sldId="582"/>
            <ac:spMk id="245" creationId="{90844275-1866-223B-E07E-E8D8EB2E4AC1}"/>
          </ac:spMkLst>
        </pc:spChg>
        <pc:spChg chg="add del mod">
          <ac:chgData name="Jain, Puneet" userId="75cd3f4f-f229-4449-9d1d-578b6f6df20f" providerId="ADAL" clId="{ED75E481-461A-40EC-8746-4E82528E08C3}" dt="2023-10-10T07:10:48.355" v="311"/>
          <ac:spMkLst>
            <pc:docMk/>
            <pc:sldMk cId="2121611852" sldId="582"/>
            <ac:spMk id="246" creationId="{B7FB9B36-0DEB-C6AA-496E-2055A9FCF551}"/>
          </ac:spMkLst>
        </pc:spChg>
        <pc:spChg chg="add del mod">
          <ac:chgData name="Jain, Puneet" userId="75cd3f4f-f229-4449-9d1d-578b6f6df20f" providerId="ADAL" clId="{ED75E481-461A-40EC-8746-4E82528E08C3}" dt="2023-10-10T07:10:48.355" v="311"/>
          <ac:spMkLst>
            <pc:docMk/>
            <pc:sldMk cId="2121611852" sldId="582"/>
            <ac:spMk id="247" creationId="{DC7F8A5A-8EE3-1D67-F4F1-9D9D5EF69E48}"/>
          </ac:spMkLst>
        </pc:spChg>
        <pc:spChg chg="add del mod">
          <ac:chgData name="Jain, Puneet" userId="75cd3f4f-f229-4449-9d1d-578b6f6df20f" providerId="ADAL" clId="{ED75E481-461A-40EC-8746-4E82528E08C3}" dt="2023-10-10T07:10:48.355" v="311"/>
          <ac:spMkLst>
            <pc:docMk/>
            <pc:sldMk cId="2121611852" sldId="582"/>
            <ac:spMk id="248" creationId="{FEA843E9-A182-DC51-BEBB-B3AA95E0864D}"/>
          </ac:spMkLst>
        </pc:spChg>
        <pc:spChg chg="add del mod">
          <ac:chgData name="Jain, Puneet" userId="75cd3f4f-f229-4449-9d1d-578b6f6df20f" providerId="ADAL" clId="{ED75E481-461A-40EC-8746-4E82528E08C3}" dt="2023-10-10T07:10:48.355" v="311"/>
          <ac:spMkLst>
            <pc:docMk/>
            <pc:sldMk cId="2121611852" sldId="582"/>
            <ac:spMk id="249" creationId="{8A46EBE7-7451-F7D1-4A4C-C512B4E2CD17}"/>
          </ac:spMkLst>
        </pc:spChg>
        <pc:spChg chg="add del mod">
          <ac:chgData name="Jain, Puneet" userId="75cd3f4f-f229-4449-9d1d-578b6f6df20f" providerId="ADAL" clId="{ED75E481-461A-40EC-8746-4E82528E08C3}" dt="2023-10-10T07:10:48.355" v="311"/>
          <ac:spMkLst>
            <pc:docMk/>
            <pc:sldMk cId="2121611852" sldId="582"/>
            <ac:spMk id="250" creationId="{57BEAFDE-7257-3FB7-E8F2-1A13EC864DCD}"/>
          </ac:spMkLst>
        </pc:spChg>
        <pc:spChg chg="add del mod">
          <ac:chgData name="Jain, Puneet" userId="75cd3f4f-f229-4449-9d1d-578b6f6df20f" providerId="ADAL" clId="{ED75E481-461A-40EC-8746-4E82528E08C3}" dt="2023-10-10T07:10:48.355" v="311"/>
          <ac:spMkLst>
            <pc:docMk/>
            <pc:sldMk cId="2121611852" sldId="582"/>
            <ac:spMk id="251" creationId="{E1834C36-201C-AC96-5913-C5FA842BD8DD}"/>
          </ac:spMkLst>
        </pc:spChg>
        <pc:spChg chg="add del mod">
          <ac:chgData name="Jain, Puneet" userId="75cd3f4f-f229-4449-9d1d-578b6f6df20f" providerId="ADAL" clId="{ED75E481-461A-40EC-8746-4E82528E08C3}" dt="2023-10-10T07:10:48.355" v="311"/>
          <ac:spMkLst>
            <pc:docMk/>
            <pc:sldMk cId="2121611852" sldId="582"/>
            <ac:spMk id="252" creationId="{B61E8493-7AE4-5C76-7825-B2815D3F1C97}"/>
          </ac:spMkLst>
        </pc:spChg>
        <pc:spChg chg="add del mod">
          <ac:chgData name="Jain, Puneet" userId="75cd3f4f-f229-4449-9d1d-578b6f6df20f" providerId="ADAL" clId="{ED75E481-461A-40EC-8746-4E82528E08C3}" dt="2023-10-10T07:10:48.355" v="311"/>
          <ac:spMkLst>
            <pc:docMk/>
            <pc:sldMk cId="2121611852" sldId="582"/>
            <ac:spMk id="253" creationId="{4283AD81-6545-CAB2-178D-833C5CDB20C8}"/>
          </ac:spMkLst>
        </pc:spChg>
        <pc:spChg chg="add del mod">
          <ac:chgData name="Jain, Puneet" userId="75cd3f4f-f229-4449-9d1d-578b6f6df20f" providerId="ADAL" clId="{ED75E481-461A-40EC-8746-4E82528E08C3}" dt="2023-10-10T07:10:48.355" v="311"/>
          <ac:spMkLst>
            <pc:docMk/>
            <pc:sldMk cId="2121611852" sldId="582"/>
            <ac:spMk id="254" creationId="{BED3F641-E783-A020-EA22-CA1A1775BA91}"/>
          </ac:spMkLst>
        </pc:spChg>
        <pc:spChg chg="add del mod">
          <ac:chgData name="Jain, Puneet" userId="75cd3f4f-f229-4449-9d1d-578b6f6df20f" providerId="ADAL" clId="{ED75E481-461A-40EC-8746-4E82528E08C3}" dt="2023-10-10T07:10:48.355" v="311"/>
          <ac:spMkLst>
            <pc:docMk/>
            <pc:sldMk cId="2121611852" sldId="582"/>
            <ac:spMk id="255" creationId="{043A7106-469D-E5AB-1E58-998EF8F8967C}"/>
          </ac:spMkLst>
        </pc:spChg>
        <pc:spChg chg="add del mod">
          <ac:chgData name="Jain, Puneet" userId="75cd3f4f-f229-4449-9d1d-578b6f6df20f" providerId="ADAL" clId="{ED75E481-461A-40EC-8746-4E82528E08C3}" dt="2023-10-10T07:10:48.355" v="311"/>
          <ac:spMkLst>
            <pc:docMk/>
            <pc:sldMk cId="2121611852" sldId="582"/>
            <ac:spMk id="256" creationId="{D16CCC0C-C647-02EF-8F4D-C15EB2476FD5}"/>
          </ac:spMkLst>
        </pc:spChg>
        <pc:spChg chg="add del mod">
          <ac:chgData name="Jain, Puneet" userId="75cd3f4f-f229-4449-9d1d-578b6f6df20f" providerId="ADAL" clId="{ED75E481-461A-40EC-8746-4E82528E08C3}" dt="2023-10-10T07:10:48.355" v="311"/>
          <ac:spMkLst>
            <pc:docMk/>
            <pc:sldMk cId="2121611852" sldId="582"/>
            <ac:spMk id="257" creationId="{AE738384-3F0B-86CF-E9CB-768AD1BE283C}"/>
          </ac:spMkLst>
        </pc:spChg>
        <pc:spChg chg="add del mod">
          <ac:chgData name="Jain, Puneet" userId="75cd3f4f-f229-4449-9d1d-578b6f6df20f" providerId="ADAL" clId="{ED75E481-461A-40EC-8746-4E82528E08C3}" dt="2023-10-10T07:10:48.355" v="311"/>
          <ac:spMkLst>
            <pc:docMk/>
            <pc:sldMk cId="2121611852" sldId="582"/>
            <ac:spMk id="258" creationId="{9DA602B3-DADA-868E-FB31-45FD9D627456}"/>
          </ac:spMkLst>
        </pc:spChg>
        <pc:spChg chg="add del mod">
          <ac:chgData name="Jain, Puneet" userId="75cd3f4f-f229-4449-9d1d-578b6f6df20f" providerId="ADAL" clId="{ED75E481-461A-40EC-8746-4E82528E08C3}" dt="2023-10-10T07:10:48.355" v="311"/>
          <ac:spMkLst>
            <pc:docMk/>
            <pc:sldMk cId="2121611852" sldId="582"/>
            <ac:spMk id="259" creationId="{C9FE8BF6-399E-4599-3588-3E4678903B29}"/>
          </ac:spMkLst>
        </pc:spChg>
        <pc:spChg chg="add del mod">
          <ac:chgData name="Jain, Puneet" userId="75cd3f4f-f229-4449-9d1d-578b6f6df20f" providerId="ADAL" clId="{ED75E481-461A-40EC-8746-4E82528E08C3}" dt="2023-10-10T07:10:48.355" v="311"/>
          <ac:spMkLst>
            <pc:docMk/>
            <pc:sldMk cId="2121611852" sldId="582"/>
            <ac:spMk id="260" creationId="{B1203479-91A4-943A-7B10-8E3DA6C3D098}"/>
          </ac:spMkLst>
        </pc:spChg>
        <pc:spChg chg="add del mod">
          <ac:chgData name="Jain, Puneet" userId="75cd3f4f-f229-4449-9d1d-578b6f6df20f" providerId="ADAL" clId="{ED75E481-461A-40EC-8746-4E82528E08C3}" dt="2023-10-10T07:10:48.355" v="311"/>
          <ac:spMkLst>
            <pc:docMk/>
            <pc:sldMk cId="2121611852" sldId="582"/>
            <ac:spMk id="261" creationId="{92BEAC06-BEC9-C078-D8EF-CE83D74E2B4F}"/>
          </ac:spMkLst>
        </pc:spChg>
        <pc:spChg chg="add del mod">
          <ac:chgData name="Jain, Puneet" userId="75cd3f4f-f229-4449-9d1d-578b6f6df20f" providerId="ADAL" clId="{ED75E481-461A-40EC-8746-4E82528E08C3}" dt="2023-10-10T07:10:48.355" v="311"/>
          <ac:spMkLst>
            <pc:docMk/>
            <pc:sldMk cId="2121611852" sldId="582"/>
            <ac:spMk id="262" creationId="{B0AA03DC-7BE3-5DD4-B6F6-400CB806F782}"/>
          </ac:spMkLst>
        </pc:spChg>
        <pc:spChg chg="add del mod">
          <ac:chgData name="Jain, Puneet" userId="75cd3f4f-f229-4449-9d1d-578b6f6df20f" providerId="ADAL" clId="{ED75E481-461A-40EC-8746-4E82528E08C3}" dt="2023-10-10T07:10:48.355" v="311"/>
          <ac:spMkLst>
            <pc:docMk/>
            <pc:sldMk cId="2121611852" sldId="582"/>
            <ac:spMk id="263" creationId="{1459B53E-A3FE-26B1-CECE-71AC2F509EDD}"/>
          </ac:spMkLst>
        </pc:spChg>
        <pc:spChg chg="add del mod">
          <ac:chgData name="Jain, Puneet" userId="75cd3f4f-f229-4449-9d1d-578b6f6df20f" providerId="ADAL" clId="{ED75E481-461A-40EC-8746-4E82528E08C3}" dt="2023-10-10T07:10:48.355" v="311"/>
          <ac:spMkLst>
            <pc:docMk/>
            <pc:sldMk cId="2121611852" sldId="582"/>
            <ac:spMk id="264" creationId="{8B53BD1D-A46F-8422-918A-B1E70BDB67F2}"/>
          </ac:spMkLst>
        </pc:spChg>
        <pc:spChg chg="add del mod">
          <ac:chgData name="Jain, Puneet" userId="75cd3f4f-f229-4449-9d1d-578b6f6df20f" providerId="ADAL" clId="{ED75E481-461A-40EC-8746-4E82528E08C3}" dt="2023-10-10T07:10:48.355" v="311"/>
          <ac:spMkLst>
            <pc:docMk/>
            <pc:sldMk cId="2121611852" sldId="582"/>
            <ac:spMk id="265" creationId="{EF7295B6-4608-2941-E704-D7560163A3C4}"/>
          </ac:spMkLst>
        </pc:spChg>
        <pc:spChg chg="add del mod">
          <ac:chgData name="Jain, Puneet" userId="75cd3f4f-f229-4449-9d1d-578b6f6df20f" providerId="ADAL" clId="{ED75E481-461A-40EC-8746-4E82528E08C3}" dt="2023-10-10T07:10:48.355" v="311"/>
          <ac:spMkLst>
            <pc:docMk/>
            <pc:sldMk cId="2121611852" sldId="582"/>
            <ac:spMk id="266" creationId="{43229DA2-8080-DF2E-CB59-004E8390277E}"/>
          </ac:spMkLst>
        </pc:spChg>
        <pc:spChg chg="add del mod">
          <ac:chgData name="Jain, Puneet" userId="75cd3f4f-f229-4449-9d1d-578b6f6df20f" providerId="ADAL" clId="{ED75E481-461A-40EC-8746-4E82528E08C3}" dt="2023-10-10T07:10:48.355" v="311"/>
          <ac:spMkLst>
            <pc:docMk/>
            <pc:sldMk cId="2121611852" sldId="582"/>
            <ac:spMk id="267" creationId="{C4823E0F-EBA1-DF5B-6760-4D7BC0EBC3D8}"/>
          </ac:spMkLst>
        </pc:spChg>
        <pc:spChg chg="add del mod">
          <ac:chgData name="Jain, Puneet" userId="75cd3f4f-f229-4449-9d1d-578b6f6df20f" providerId="ADAL" clId="{ED75E481-461A-40EC-8746-4E82528E08C3}" dt="2023-10-10T07:10:48.355" v="311"/>
          <ac:spMkLst>
            <pc:docMk/>
            <pc:sldMk cId="2121611852" sldId="582"/>
            <ac:spMk id="268" creationId="{57E3D5FB-4132-5A89-F8AC-1A381D6CE1CE}"/>
          </ac:spMkLst>
        </pc:spChg>
        <pc:spChg chg="add del mod">
          <ac:chgData name="Jain, Puneet" userId="75cd3f4f-f229-4449-9d1d-578b6f6df20f" providerId="ADAL" clId="{ED75E481-461A-40EC-8746-4E82528E08C3}" dt="2023-10-10T07:10:48.355" v="311"/>
          <ac:spMkLst>
            <pc:docMk/>
            <pc:sldMk cId="2121611852" sldId="582"/>
            <ac:spMk id="269" creationId="{2A45A122-C39F-0604-4254-4D62784ADB73}"/>
          </ac:spMkLst>
        </pc:spChg>
        <pc:spChg chg="add del mod">
          <ac:chgData name="Jain, Puneet" userId="75cd3f4f-f229-4449-9d1d-578b6f6df20f" providerId="ADAL" clId="{ED75E481-461A-40EC-8746-4E82528E08C3}" dt="2023-10-10T07:10:48.355" v="311"/>
          <ac:spMkLst>
            <pc:docMk/>
            <pc:sldMk cId="2121611852" sldId="582"/>
            <ac:spMk id="270" creationId="{BCDA2086-0A7D-3B0F-EC3D-07B9747FCA75}"/>
          </ac:spMkLst>
        </pc:spChg>
        <pc:spChg chg="add del mod">
          <ac:chgData name="Jain, Puneet" userId="75cd3f4f-f229-4449-9d1d-578b6f6df20f" providerId="ADAL" clId="{ED75E481-461A-40EC-8746-4E82528E08C3}" dt="2023-10-10T07:10:48.355" v="311"/>
          <ac:spMkLst>
            <pc:docMk/>
            <pc:sldMk cId="2121611852" sldId="582"/>
            <ac:spMk id="271" creationId="{06A55EB6-9730-A249-002F-6BF3C9ADAFFD}"/>
          </ac:spMkLst>
        </pc:spChg>
        <pc:spChg chg="add del mod">
          <ac:chgData name="Jain, Puneet" userId="75cd3f4f-f229-4449-9d1d-578b6f6df20f" providerId="ADAL" clId="{ED75E481-461A-40EC-8746-4E82528E08C3}" dt="2023-10-10T07:10:48.355" v="311"/>
          <ac:spMkLst>
            <pc:docMk/>
            <pc:sldMk cId="2121611852" sldId="582"/>
            <ac:spMk id="272" creationId="{8D556C71-16F1-F344-144F-D528F40554B9}"/>
          </ac:spMkLst>
        </pc:spChg>
        <pc:spChg chg="add del mod">
          <ac:chgData name="Jain, Puneet" userId="75cd3f4f-f229-4449-9d1d-578b6f6df20f" providerId="ADAL" clId="{ED75E481-461A-40EC-8746-4E82528E08C3}" dt="2023-10-10T07:10:48.355" v="311"/>
          <ac:spMkLst>
            <pc:docMk/>
            <pc:sldMk cId="2121611852" sldId="582"/>
            <ac:spMk id="273" creationId="{29F6A6EE-5BD7-9F1C-E7B2-4A299F9847BF}"/>
          </ac:spMkLst>
        </pc:spChg>
        <pc:spChg chg="add del mod">
          <ac:chgData name="Jain, Puneet" userId="75cd3f4f-f229-4449-9d1d-578b6f6df20f" providerId="ADAL" clId="{ED75E481-461A-40EC-8746-4E82528E08C3}" dt="2023-10-10T07:10:48.355" v="311"/>
          <ac:spMkLst>
            <pc:docMk/>
            <pc:sldMk cId="2121611852" sldId="582"/>
            <ac:spMk id="274" creationId="{01C14346-F63A-A8D9-B577-544904863FBE}"/>
          </ac:spMkLst>
        </pc:spChg>
        <pc:spChg chg="add del mod">
          <ac:chgData name="Jain, Puneet" userId="75cd3f4f-f229-4449-9d1d-578b6f6df20f" providerId="ADAL" clId="{ED75E481-461A-40EC-8746-4E82528E08C3}" dt="2023-10-10T07:10:48.355" v="311"/>
          <ac:spMkLst>
            <pc:docMk/>
            <pc:sldMk cId="2121611852" sldId="582"/>
            <ac:spMk id="275" creationId="{405FFE2A-7E32-2216-F1DE-0868A9FF0B37}"/>
          </ac:spMkLst>
        </pc:spChg>
        <pc:spChg chg="add del mod">
          <ac:chgData name="Jain, Puneet" userId="75cd3f4f-f229-4449-9d1d-578b6f6df20f" providerId="ADAL" clId="{ED75E481-461A-40EC-8746-4E82528E08C3}" dt="2023-10-10T07:10:48.355" v="311"/>
          <ac:spMkLst>
            <pc:docMk/>
            <pc:sldMk cId="2121611852" sldId="582"/>
            <ac:spMk id="276" creationId="{17111947-674B-6FF5-B81B-74E64DC437F7}"/>
          </ac:spMkLst>
        </pc:spChg>
        <pc:spChg chg="add del mod">
          <ac:chgData name="Jain, Puneet" userId="75cd3f4f-f229-4449-9d1d-578b6f6df20f" providerId="ADAL" clId="{ED75E481-461A-40EC-8746-4E82528E08C3}" dt="2023-10-10T07:10:48.355" v="311"/>
          <ac:spMkLst>
            <pc:docMk/>
            <pc:sldMk cId="2121611852" sldId="582"/>
            <ac:spMk id="277" creationId="{DA8A8033-2708-0A5E-5EA6-66D745B19786}"/>
          </ac:spMkLst>
        </pc:spChg>
        <pc:spChg chg="add del mod">
          <ac:chgData name="Jain, Puneet" userId="75cd3f4f-f229-4449-9d1d-578b6f6df20f" providerId="ADAL" clId="{ED75E481-461A-40EC-8746-4E82528E08C3}" dt="2023-10-10T07:10:48.355" v="311"/>
          <ac:spMkLst>
            <pc:docMk/>
            <pc:sldMk cId="2121611852" sldId="582"/>
            <ac:spMk id="278" creationId="{31E7C56E-46EA-8B20-88C5-EED2AFFBD89B}"/>
          </ac:spMkLst>
        </pc:spChg>
        <pc:spChg chg="add del mod">
          <ac:chgData name="Jain, Puneet" userId="75cd3f4f-f229-4449-9d1d-578b6f6df20f" providerId="ADAL" clId="{ED75E481-461A-40EC-8746-4E82528E08C3}" dt="2023-10-10T07:10:48.355" v="311"/>
          <ac:spMkLst>
            <pc:docMk/>
            <pc:sldMk cId="2121611852" sldId="582"/>
            <ac:spMk id="279" creationId="{9A416AB6-A50C-602D-D2CB-8577DA478218}"/>
          </ac:spMkLst>
        </pc:spChg>
        <pc:spChg chg="add del mod">
          <ac:chgData name="Jain, Puneet" userId="75cd3f4f-f229-4449-9d1d-578b6f6df20f" providerId="ADAL" clId="{ED75E481-461A-40EC-8746-4E82528E08C3}" dt="2023-10-10T07:10:48.355" v="311"/>
          <ac:spMkLst>
            <pc:docMk/>
            <pc:sldMk cId="2121611852" sldId="582"/>
            <ac:spMk id="281" creationId="{34EB2726-5734-8DBA-8DF5-9CE129C8BEE0}"/>
          </ac:spMkLst>
        </pc:spChg>
        <pc:spChg chg="add mod">
          <ac:chgData name="Jain, Puneet" userId="75cd3f4f-f229-4449-9d1d-578b6f6df20f" providerId="ADAL" clId="{ED75E481-461A-40EC-8746-4E82528E08C3}" dt="2023-10-10T07:11:06.598" v="314" actId="20577"/>
          <ac:spMkLst>
            <pc:docMk/>
            <pc:sldMk cId="2121611852" sldId="582"/>
            <ac:spMk id="282" creationId="{FEBBB0C5-2699-A21A-FD55-B723673ABBB7}"/>
          </ac:spMkLst>
        </pc:spChg>
        <pc:grpChg chg="del">
          <ac:chgData name="Jain, Puneet" userId="75cd3f4f-f229-4449-9d1d-578b6f6df20f" providerId="ADAL" clId="{ED75E481-461A-40EC-8746-4E82528E08C3}" dt="2023-10-10T07:07:33.739" v="268" actId="478"/>
          <ac:grpSpMkLst>
            <pc:docMk/>
            <pc:sldMk cId="2121611852" sldId="582"/>
            <ac:grpSpMk id="84" creationId="{AC8FCC3E-B564-242B-271A-13E17125A76E}"/>
          </ac:grpSpMkLst>
        </pc:grpChg>
        <pc:grpChg chg="add mod">
          <ac:chgData name="Jain, Puneet" userId="75cd3f4f-f229-4449-9d1d-578b6f6df20f" providerId="ADAL" clId="{ED75E481-461A-40EC-8746-4E82528E08C3}" dt="2023-10-10T07:09:55.205" v="295" actId="14100"/>
          <ac:grpSpMkLst>
            <pc:docMk/>
            <pc:sldMk cId="2121611852" sldId="582"/>
            <ac:grpSpMk id="211" creationId="{0915E0E8-C70F-FFCB-577F-8B33FF103799}"/>
          </ac:grpSpMkLst>
        </pc:grpChg>
        <pc:cxnChg chg="add del mod">
          <ac:chgData name="Jain, Puneet" userId="75cd3f4f-f229-4449-9d1d-578b6f6df20f" providerId="ADAL" clId="{ED75E481-461A-40EC-8746-4E82528E08C3}" dt="2023-10-10T07:07:39.750" v="270"/>
          <ac:cxnSpMkLst>
            <pc:docMk/>
            <pc:sldMk cId="2121611852" sldId="582"/>
            <ac:cxnSpMk id="2" creationId="{255271CB-6057-B87F-1D28-E9E9BA8A5552}"/>
          </ac:cxnSpMkLst>
        </pc:cxnChg>
        <pc:cxnChg chg="add del mod">
          <ac:chgData name="Jain, Puneet" userId="75cd3f4f-f229-4449-9d1d-578b6f6df20f" providerId="ADAL" clId="{ED75E481-461A-40EC-8746-4E82528E08C3}" dt="2023-10-10T07:07:39.750" v="270"/>
          <ac:cxnSpMkLst>
            <pc:docMk/>
            <pc:sldMk cId="2121611852" sldId="582"/>
            <ac:cxnSpMk id="3" creationId="{01827936-2EC0-AAC5-18E5-38C62315043B}"/>
          </ac:cxnSpMkLst>
        </pc:cxnChg>
        <pc:cxnChg chg="add del mod">
          <ac:chgData name="Jain, Puneet" userId="75cd3f4f-f229-4449-9d1d-578b6f6df20f" providerId="ADAL" clId="{ED75E481-461A-40EC-8746-4E82528E08C3}" dt="2023-10-10T07:07:39.750" v="270"/>
          <ac:cxnSpMkLst>
            <pc:docMk/>
            <pc:sldMk cId="2121611852" sldId="582"/>
            <ac:cxnSpMk id="4" creationId="{F256F99A-E1D4-3B81-DE4F-1BEED65A634B}"/>
          </ac:cxnSpMkLst>
        </pc:cxnChg>
        <pc:cxnChg chg="add del mod">
          <ac:chgData name="Jain, Puneet" userId="75cd3f4f-f229-4449-9d1d-578b6f6df20f" providerId="ADAL" clId="{ED75E481-461A-40EC-8746-4E82528E08C3}" dt="2023-10-10T07:07:39.750" v="270"/>
          <ac:cxnSpMkLst>
            <pc:docMk/>
            <pc:sldMk cId="2121611852" sldId="582"/>
            <ac:cxnSpMk id="6" creationId="{9C0EC77A-F6F5-1568-E9C5-ECE216BC194B}"/>
          </ac:cxnSpMkLst>
        </pc:cxnChg>
        <pc:cxnChg chg="add del mod">
          <ac:chgData name="Jain, Puneet" userId="75cd3f4f-f229-4449-9d1d-578b6f6df20f" providerId="ADAL" clId="{ED75E481-461A-40EC-8746-4E82528E08C3}" dt="2023-10-10T07:07:39.750" v="270"/>
          <ac:cxnSpMkLst>
            <pc:docMk/>
            <pc:sldMk cId="2121611852" sldId="582"/>
            <ac:cxnSpMk id="14" creationId="{3FFDA20E-6775-FE00-4AB4-69EF86A5F5B2}"/>
          </ac:cxnSpMkLst>
        </pc:cxnChg>
        <pc:cxnChg chg="add del mod">
          <ac:chgData name="Jain, Puneet" userId="75cd3f4f-f229-4449-9d1d-578b6f6df20f" providerId="ADAL" clId="{ED75E481-461A-40EC-8746-4E82528E08C3}" dt="2023-10-10T07:07:39.750" v="270"/>
          <ac:cxnSpMkLst>
            <pc:docMk/>
            <pc:sldMk cId="2121611852" sldId="582"/>
            <ac:cxnSpMk id="16" creationId="{69376142-5656-BF61-8FA8-4815EF7D8A82}"/>
          </ac:cxnSpMkLst>
        </pc:cxnChg>
        <pc:cxnChg chg="add del mod">
          <ac:chgData name="Jain, Puneet" userId="75cd3f4f-f229-4449-9d1d-578b6f6df20f" providerId="ADAL" clId="{ED75E481-461A-40EC-8746-4E82528E08C3}" dt="2023-10-10T07:07:39.750" v="270"/>
          <ac:cxnSpMkLst>
            <pc:docMk/>
            <pc:sldMk cId="2121611852" sldId="582"/>
            <ac:cxnSpMk id="17" creationId="{3E8EDEFD-F801-6866-FD8E-E63858DFA576}"/>
          </ac:cxnSpMkLst>
        </pc:cxnChg>
        <pc:cxnChg chg="add del mod">
          <ac:chgData name="Jain, Puneet" userId="75cd3f4f-f229-4449-9d1d-578b6f6df20f" providerId="ADAL" clId="{ED75E481-461A-40EC-8746-4E82528E08C3}" dt="2023-10-10T07:07:39.750" v="270"/>
          <ac:cxnSpMkLst>
            <pc:docMk/>
            <pc:sldMk cId="2121611852" sldId="582"/>
            <ac:cxnSpMk id="18" creationId="{C5A519B2-A414-E226-A2CC-D40E2F656A5D}"/>
          </ac:cxnSpMkLst>
        </pc:cxnChg>
        <pc:cxnChg chg="add del mod">
          <ac:chgData name="Jain, Puneet" userId="75cd3f4f-f229-4449-9d1d-578b6f6df20f" providerId="ADAL" clId="{ED75E481-461A-40EC-8746-4E82528E08C3}" dt="2023-10-10T07:07:39.750" v="270"/>
          <ac:cxnSpMkLst>
            <pc:docMk/>
            <pc:sldMk cId="2121611852" sldId="582"/>
            <ac:cxnSpMk id="22" creationId="{A40E6FF6-70C7-211C-E4C7-763463C36331}"/>
          </ac:cxnSpMkLst>
        </pc:cxnChg>
        <pc:cxnChg chg="add del mod">
          <ac:chgData name="Jain, Puneet" userId="75cd3f4f-f229-4449-9d1d-578b6f6df20f" providerId="ADAL" clId="{ED75E481-461A-40EC-8746-4E82528E08C3}" dt="2023-10-10T07:07:39.750" v="270"/>
          <ac:cxnSpMkLst>
            <pc:docMk/>
            <pc:sldMk cId="2121611852" sldId="582"/>
            <ac:cxnSpMk id="25" creationId="{13944207-2378-568D-1B7D-447A6F236AD6}"/>
          </ac:cxnSpMkLst>
        </pc:cxnChg>
        <pc:cxnChg chg="add del mod">
          <ac:chgData name="Jain, Puneet" userId="75cd3f4f-f229-4449-9d1d-578b6f6df20f" providerId="ADAL" clId="{ED75E481-461A-40EC-8746-4E82528E08C3}" dt="2023-10-10T07:07:39.750" v="270"/>
          <ac:cxnSpMkLst>
            <pc:docMk/>
            <pc:sldMk cId="2121611852" sldId="582"/>
            <ac:cxnSpMk id="28" creationId="{CABCC43B-0869-6040-BF91-AE9AC64D05BC}"/>
          </ac:cxnSpMkLst>
        </pc:cxnChg>
        <pc:cxnChg chg="add del mod">
          <ac:chgData name="Jain, Puneet" userId="75cd3f4f-f229-4449-9d1d-578b6f6df20f" providerId="ADAL" clId="{ED75E481-461A-40EC-8746-4E82528E08C3}" dt="2023-10-10T07:07:39.750" v="270"/>
          <ac:cxnSpMkLst>
            <pc:docMk/>
            <pc:sldMk cId="2121611852" sldId="582"/>
            <ac:cxnSpMk id="29" creationId="{613EA00D-28A1-3803-95EC-92465227B93C}"/>
          </ac:cxnSpMkLst>
        </pc:cxnChg>
        <pc:cxnChg chg="add del mod">
          <ac:chgData name="Jain, Puneet" userId="75cd3f4f-f229-4449-9d1d-578b6f6df20f" providerId="ADAL" clId="{ED75E481-461A-40EC-8746-4E82528E08C3}" dt="2023-10-10T07:07:39.750" v="270"/>
          <ac:cxnSpMkLst>
            <pc:docMk/>
            <pc:sldMk cId="2121611852" sldId="582"/>
            <ac:cxnSpMk id="58" creationId="{2F3B05D7-DEA8-2B54-9BBB-93A11A01F14C}"/>
          </ac:cxnSpMkLst>
        </pc:cxnChg>
        <pc:cxnChg chg="add del mod">
          <ac:chgData name="Jain, Puneet" userId="75cd3f4f-f229-4449-9d1d-578b6f6df20f" providerId="ADAL" clId="{ED75E481-461A-40EC-8746-4E82528E08C3}" dt="2023-10-10T07:07:39.750" v="270"/>
          <ac:cxnSpMkLst>
            <pc:docMk/>
            <pc:sldMk cId="2121611852" sldId="582"/>
            <ac:cxnSpMk id="85" creationId="{1F02845F-A190-A52F-62D2-418FD7FDD951}"/>
          </ac:cxnSpMkLst>
        </pc:cxnChg>
        <pc:cxnChg chg="add del mod">
          <ac:chgData name="Jain, Puneet" userId="75cd3f4f-f229-4449-9d1d-578b6f6df20f" providerId="ADAL" clId="{ED75E481-461A-40EC-8746-4E82528E08C3}" dt="2023-10-10T07:07:39.750" v="270"/>
          <ac:cxnSpMkLst>
            <pc:docMk/>
            <pc:sldMk cId="2121611852" sldId="582"/>
            <ac:cxnSpMk id="86" creationId="{01DEF67F-A142-49AC-B181-99EF771FE43F}"/>
          </ac:cxnSpMkLst>
        </pc:cxnChg>
        <pc:cxnChg chg="add del mod">
          <ac:chgData name="Jain, Puneet" userId="75cd3f4f-f229-4449-9d1d-578b6f6df20f" providerId="ADAL" clId="{ED75E481-461A-40EC-8746-4E82528E08C3}" dt="2023-10-10T07:07:39.750" v="270"/>
          <ac:cxnSpMkLst>
            <pc:docMk/>
            <pc:sldMk cId="2121611852" sldId="582"/>
            <ac:cxnSpMk id="87" creationId="{FA61A81A-4F2D-CF88-C2B4-5D3CCE143992}"/>
          </ac:cxnSpMkLst>
        </pc:cxnChg>
        <pc:cxnChg chg="add del mod">
          <ac:chgData name="Jain, Puneet" userId="75cd3f4f-f229-4449-9d1d-578b6f6df20f" providerId="ADAL" clId="{ED75E481-461A-40EC-8746-4E82528E08C3}" dt="2023-10-10T07:07:39.750" v="270"/>
          <ac:cxnSpMkLst>
            <pc:docMk/>
            <pc:sldMk cId="2121611852" sldId="582"/>
            <ac:cxnSpMk id="88" creationId="{8238BDFE-65A4-8AC1-190A-57A9F1E07768}"/>
          </ac:cxnSpMkLst>
        </pc:cxnChg>
        <pc:cxnChg chg="add del mod">
          <ac:chgData name="Jain, Puneet" userId="75cd3f4f-f229-4449-9d1d-578b6f6df20f" providerId="ADAL" clId="{ED75E481-461A-40EC-8746-4E82528E08C3}" dt="2023-10-10T07:07:39.750" v="270"/>
          <ac:cxnSpMkLst>
            <pc:docMk/>
            <pc:sldMk cId="2121611852" sldId="582"/>
            <ac:cxnSpMk id="89" creationId="{3D00B127-A75A-527C-1413-8E18CE6E2A49}"/>
          </ac:cxnSpMkLst>
        </pc:cxnChg>
        <pc:cxnChg chg="add del mod">
          <ac:chgData name="Jain, Puneet" userId="75cd3f4f-f229-4449-9d1d-578b6f6df20f" providerId="ADAL" clId="{ED75E481-461A-40EC-8746-4E82528E08C3}" dt="2023-10-10T07:07:39.750" v="270"/>
          <ac:cxnSpMkLst>
            <pc:docMk/>
            <pc:sldMk cId="2121611852" sldId="582"/>
            <ac:cxnSpMk id="139" creationId="{9CF7C76A-7053-38F8-001B-AAC0BEE102A2}"/>
          </ac:cxnSpMkLst>
        </pc:cxnChg>
        <pc:cxnChg chg="add mod">
          <ac:chgData name="Jain, Puneet" userId="75cd3f4f-f229-4449-9d1d-578b6f6df20f" providerId="ADAL" clId="{ED75E481-461A-40EC-8746-4E82528E08C3}" dt="2023-10-10T07:09:55.205" v="295" actId="14100"/>
          <ac:cxnSpMkLst>
            <pc:docMk/>
            <pc:sldMk cId="2121611852" sldId="582"/>
            <ac:cxnSpMk id="141" creationId="{882328FE-67A3-063B-49AE-4305F2EA4A90}"/>
          </ac:cxnSpMkLst>
        </pc:cxnChg>
        <pc:cxnChg chg="add mod">
          <ac:chgData name="Jain, Puneet" userId="75cd3f4f-f229-4449-9d1d-578b6f6df20f" providerId="ADAL" clId="{ED75E481-461A-40EC-8746-4E82528E08C3}" dt="2023-10-10T07:09:55.205" v="295" actId="14100"/>
          <ac:cxnSpMkLst>
            <pc:docMk/>
            <pc:sldMk cId="2121611852" sldId="582"/>
            <ac:cxnSpMk id="142" creationId="{AD253DE6-AEFD-0A8C-9C16-A448258916F5}"/>
          </ac:cxnSpMkLst>
        </pc:cxnChg>
        <pc:cxnChg chg="add mod">
          <ac:chgData name="Jain, Puneet" userId="75cd3f4f-f229-4449-9d1d-578b6f6df20f" providerId="ADAL" clId="{ED75E481-461A-40EC-8746-4E82528E08C3}" dt="2023-10-10T07:09:55.205" v="295" actId="14100"/>
          <ac:cxnSpMkLst>
            <pc:docMk/>
            <pc:sldMk cId="2121611852" sldId="582"/>
            <ac:cxnSpMk id="143" creationId="{E8C76A4F-B348-93ED-C066-F94B8CA7CB61}"/>
          </ac:cxnSpMkLst>
        </pc:cxnChg>
        <pc:cxnChg chg="add mod">
          <ac:chgData name="Jain, Puneet" userId="75cd3f4f-f229-4449-9d1d-578b6f6df20f" providerId="ADAL" clId="{ED75E481-461A-40EC-8746-4E82528E08C3}" dt="2023-10-10T07:09:55.205" v="295" actId="14100"/>
          <ac:cxnSpMkLst>
            <pc:docMk/>
            <pc:sldMk cId="2121611852" sldId="582"/>
            <ac:cxnSpMk id="144" creationId="{DFCC62F8-687F-5A33-718E-970A16162E7A}"/>
          </ac:cxnSpMkLst>
        </pc:cxnChg>
        <pc:cxnChg chg="add mod">
          <ac:chgData name="Jain, Puneet" userId="75cd3f4f-f229-4449-9d1d-578b6f6df20f" providerId="ADAL" clId="{ED75E481-461A-40EC-8746-4E82528E08C3}" dt="2023-10-10T07:09:55.205" v="295" actId="14100"/>
          <ac:cxnSpMkLst>
            <pc:docMk/>
            <pc:sldMk cId="2121611852" sldId="582"/>
            <ac:cxnSpMk id="145" creationId="{67F822A9-4C61-211F-F082-61441649D76E}"/>
          </ac:cxnSpMkLst>
        </pc:cxnChg>
        <pc:cxnChg chg="add mod">
          <ac:chgData name="Jain, Puneet" userId="75cd3f4f-f229-4449-9d1d-578b6f6df20f" providerId="ADAL" clId="{ED75E481-461A-40EC-8746-4E82528E08C3}" dt="2023-10-10T07:09:55.205" v="295" actId="14100"/>
          <ac:cxnSpMkLst>
            <pc:docMk/>
            <pc:sldMk cId="2121611852" sldId="582"/>
            <ac:cxnSpMk id="146" creationId="{15C80640-8784-CB94-CB19-1393B1279A0F}"/>
          </ac:cxnSpMkLst>
        </pc:cxnChg>
        <pc:cxnChg chg="add mod">
          <ac:chgData name="Jain, Puneet" userId="75cd3f4f-f229-4449-9d1d-578b6f6df20f" providerId="ADAL" clId="{ED75E481-461A-40EC-8746-4E82528E08C3}" dt="2023-10-10T07:09:55.205" v="295" actId="14100"/>
          <ac:cxnSpMkLst>
            <pc:docMk/>
            <pc:sldMk cId="2121611852" sldId="582"/>
            <ac:cxnSpMk id="147" creationId="{AAAF0D60-A559-C333-B4EC-81A04FAE4ADF}"/>
          </ac:cxnSpMkLst>
        </pc:cxnChg>
        <pc:cxnChg chg="add mod">
          <ac:chgData name="Jain, Puneet" userId="75cd3f4f-f229-4449-9d1d-578b6f6df20f" providerId="ADAL" clId="{ED75E481-461A-40EC-8746-4E82528E08C3}" dt="2023-10-10T07:09:55.205" v="295" actId="14100"/>
          <ac:cxnSpMkLst>
            <pc:docMk/>
            <pc:sldMk cId="2121611852" sldId="582"/>
            <ac:cxnSpMk id="148" creationId="{48553E5C-E30C-EA54-461F-503129FED820}"/>
          </ac:cxnSpMkLst>
        </pc:cxnChg>
        <pc:cxnChg chg="add mod">
          <ac:chgData name="Jain, Puneet" userId="75cd3f4f-f229-4449-9d1d-578b6f6df20f" providerId="ADAL" clId="{ED75E481-461A-40EC-8746-4E82528E08C3}" dt="2023-10-10T07:09:55.205" v="295" actId="14100"/>
          <ac:cxnSpMkLst>
            <pc:docMk/>
            <pc:sldMk cId="2121611852" sldId="582"/>
            <ac:cxnSpMk id="150" creationId="{63F66A9C-01D8-C6A7-86C3-C484298BDABA}"/>
          </ac:cxnSpMkLst>
        </pc:cxnChg>
        <pc:cxnChg chg="add mod">
          <ac:chgData name="Jain, Puneet" userId="75cd3f4f-f229-4449-9d1d-578b6f6df20f" providerId="ADAL" clId="{ED75E481-461A-40EC-8746-4E82528E08C3}" dt="2023-10-10T07:09:55.205" v="295" actId="14100"/>
          <ac:cxnSpMkLst>
            <pc:docMk/>
            <pc:sldMk cId="2121611852" sldId="582"/>
            <ac:cxnSpMk id="151" creationId="{176B9C59-1A29-F1CA-3F3D-E9B0776B29DA}"/>
          </ac:cxnSpMkLst>
        </pc:cxnChg>
        <pc:cxnChg chg="add mod">
          <ac:chgData name="Jain, Puneet" userId="75cd3f4f-f229-4449-9d1d-578b6f6df20f" providerId="ADAL" clId="{ED75E481-461A-40EC-8746-4E82528E08C3}" dt="2023-10-10T07:09:55.205" v="295" actId="14100"/>
          <ac:cxnSpMkLst>
            <pc:docMk/>
            <pc:sldMk cId="2121611852" sldId="582"/>
            <ac:cxnSpMk id="152" creationId="{F850CC32-25FF-1C72-FADF-071640670378}"/>
          </ac:cxnSpMkLst>
        </pc:cxnChg>
        <pc:cxnChg chg="add mod">
          <ac:chgData name="Jain, Puneet" userId="75cd3f4f-f229-4449-9d1d-578b6f6df20f" providerId="ADAL" clId="{ED75E481-461A-40EC-8746-4E82528E08C3}" dt="2023-10-10T07:09:55.205" v="295" actId="14100"/>
          <ac:cxnSpMkLst>
            <pc:docMk/>
            <pc:sldMk cId="2121611852" sldId="582"/>
            <ac:cxnSpMk id="153" creationId="{CF97BF19-3760-23B9-5397-BCE133B02BF6}"/>
          </ac:cxnSpMkLst>
        </pc:cxnChg>
        <pc:cxnChg chg="add mod">
          <ac:chgData name="Jain, Puneet" userId="75cd3f4f-f229-4449-9d1d-578b6f6df20f" providerId="ADAL" clId="{ED75E481-461A-40EC-8746-4E82528E08C3}" dt="2023-10-10T07:09:55.205" v="295" actId="14100"/>
          <ac:cxnSpMkLst>
            <pc:docMk/>
            <pc:sldMk cId="2121611852" sldId="582"/>
            <ac:cxnSpMk id="154" creationId="{38409066-3791-8C9F-44D6-05A0A4CBF4FD}"/>
          </ac:cxnSpMkLst>
        </pc:cxnChg>
        <pc:cxnChg chg="add mod">
          <ac:chgData name="Jain, Puneet" userId="75cd3f4f-f229-4449-9d1d-578b6f6df20f" providerId="ADAL" clId="{ED75E481-461A-40EC-8746-4E82528E08C3}" dt="2023-10-10T07:09:55.205" v="295" actId="14100"/>
          <ac:cxnSpMkLst>
            <pc:docMk/>
            <pc:sldMk cId="2121611852" sldId="582"/>
            <ac:cxnSpMk id="155" creationId="{95723431-4F4B-96F3-0F7E-A96508758163}"/>
          </ac:cxnSpMkLst>
        </pc:cxnChg>
        <pc:cxnChg chg="add mod">
          <ac:chgData name="Jain, Puneet" userId="75cd3f4f-f229-4449-9d1d-578b6f6df20f" providerId="ADAL" clId="{ED75E481-461A-40EC-8746-4E82528E08C3}" dt="2023-10-10T07:09:55.205" v="295" actId="14100"/>
          <ac:cxnSpMkLst>
            <pc:docMk/>
            <pc:sldMk cId="2121611852" sldId="582"/>
            <ac:cxnSpMk id="156" creationId="{26C76D59-0198-C055-FF18-F9FF4B25BB7F}"/>
          </ac:cxnSpMkLst>
        </pc:cxnChg>
        <pc:cxnChg chg="add mod">
          <ac:chgData name="Jain, Puneet" userId="75cd3f4f-f229-4449-9d1d-578b6f6df20f" providerId="ADAL" clId="{ED75E481-461A-40EC-8746-4E82528E08C3}" dt="2023-10-10T07:09:55.205" v="295" actId="14100"/>
          <ac:cxnSpMkLst>
            <pc:docMk/>
            <pc:sldMk cId="2121611852" sldId="582"/>
            <ac:cxnSpMk id="157" creationId="{C2051AE8-D4AF-B732-5625-0BA799F306D1}"/>
          </ac:cxnSpMkLst>
        </pc:cxnChg>
        <pc:cxnChg chg="add mod">
          <ac:chgData name="Jain, Puneet" userId="75cd3f4f-f229-4449-9d1d-578b6f6df20f" providerId="ADAL" clId="{ED75E481-461A-40EC-8746-4E82528E08C3}" dt="2023-10-10T07:09:55.205" v="295" actId="14100"/>
          <ac:cxnSpMkLst>
            <pc:docMk/>
            <pc:sldMk cId="2121611852" sldId="582"/>
            <ac:cxnSpMk id="158" creationId="{BC3372E3-9E73-BC07-CD27-3234E4D77220}"/>
          </ac:cxnSpMkLst>
        </pc:cxnChg>
        <pc:cxnChg chg="add mod">
          <ac:chgData name="Jain, Puneet" userId="75cd3f4f-f229-4449-9d1d-578b6f6df20f" providerId="ADAL" clId="{ED75E481-461A-40EC-8746-4E82528E08C3}" dt="2023-10-10T07:09:55.205" v="295" actId="14100"/>
          <ac:cxnSpMkLst>
            <pc:docMk/>
            <pc:sldMk cId="2121611852" sldId="582"/>
            <ac:cxnSpMk id="159" creationId="{285FA235-D007-3287-23AD-DFB0273A3775}"/>
          </ac:cxnSpMkLst>
        </pc:cxnChg>
        <pc:cxnChg chg="add mod">
          <ac:chgData name="Jain, Puneet" userId="75cd3f4f-f229-4449-9d1d-578b6f6df20f" providerId="ADAL" clId="{ED75E481-461A-40EC-8746-4E82528E08C3}" dt="2023-10-10T07:09:55.205" v="295" actId="14100"/>
          <ac:cxnSpMkLst>
            <pc:docMk/>
            <pc:sldMk cId="2121611852" sldId="582"/>
            <ac:cxnSpMk id="209" creationId="{400E1C9E-F15D-F9C3-73B6-9C619D21C47C}"/>
          </ac:cxnSpMkLst>
        </pc:cxnChg>
        <pc:cxnChg chg="add del mod">
          <ac:chgData name="Jain, Puneet" userId="75cd3f4f-f229-4449-9d1d-578b6f6df20f" providerId="ADAL" clId="{ED75E481-461A-40EC-8746-4E82528E08C3}" dt="2023-10-10T07:10:48.355" v="311"/>
          <ac:cxnSpMkLst>
            <pc:docMk/>
            <pc:sldMk cId="2121611852" sldId="582"/>
            <ac:cxnSpMk id="212" creationId="{B227D649-68BA-B2D8-ADF5-DF57EDBF5FBC}"/>
          </ac:cxnSpMkLst>
        </pc:cxnChg>
        <pc:cxnChg chg="add del mod">
          <ac:chgData name="Jain, Puneet" userId="75cd3f4f-f229-4449-9d1d-578b6f6df20f" providerId="ADAL" clId="{ED75E481-461A-40EC-8746-4E82528E08C3}" dt="2023-10-10T07:10:48.355" v="311"/>
          <ac:cxnSpMkLst>
            <pc:docMk/>
            <pc:sldMk cId="2121611852" sldId="582"/>
            <ac:cxnSpMk id="213" creationId="{6F265581-C164-357F-6A0A-9C6BA71CC72B}"/>
          </ac:cxnSpMkLst>
        </pc:cxnChg>
        <pc:cxnChg chg="add del mod">
          <ac:chgData name="Jain, Puneet" userId="75cd3f4f-f229-4449-9d1d-578b6f6df20f" providerId="ADAL" clId="{ED75E481-461A-40EC-8746-4E82528E08C3}" dt="2023-10-10T07:10:48.355" v="311"/>
          <ac:cxnSpMkLst>
            <pc:docMk/>
            <pc:sldMk cId="2121611852" sldId="582"/>
            <ac:cxnSpMk id="214" creationId="{6C46F9E0-3C83-BB49-4C59-DDF84243250F}"/>
          </ac:cxnSpMkLst>
        </pc:cxnChg>
        <pc:cxnChg chg="add del mod">
          <ac:chgData name="Jain, Puneet" userId="75cd3f4f-f229-4449-9d1d-578b6f6df20f" providerId="ADAL" clId="{ED75E481-461A-40EC-8746-4E82528E08C3}" dt="2023-10-10T07:10:48.355" v="311"/>
          <ac:cxnSpMkLst>
            <pc:docMk/>
            <pc:sldMk cId="2121611852" sldId="582"/>
            <ac:cxnSpMk id="215" creationId="{DECFB979-5E4A-C1DE-1FED-FF1FE7B41775}"/>
          </ac:cxnSpMkLst>
        </pc:cxnChg>
        <pc:cxnChg chg="add del mod">
          <ac:chgData name="Jain, Puneet" userId="75cd3f4f-f229-4449-9d1d-578b6f6df20f" providerId="ADAL" clId="{ED75E481-461A-40EC-8746-4E82528E08C3}" dt="2023-10-10T07:10:48.355" v="311"/>
          <ac:cxnSpMkLst>
            <pc:docMk/>
            <pc:sldMk cId="2121611852" sldId="582"/>
            <ac:cxnSpMk id="216" creationId="{FA040AE5-FD44-F2B7-65D5-39F0843FC93A}"/>
          </ac:cxnSpMkLst>
        </pc:cxnChg>
        <pc:cxnChg chg="add del mod">
          <ac:chgData name="Jain, Puneet" userId="75cd3f4f-f229-4449-9d1d-578b6f6df20f" providerId="ADAL" clId="{ED75E481-461A-40EC-8746-4E82528E08C3}" dt="2023-10-10T07:10:48.355" v="311"/>
          <ac:cxnSpMkLst>
            <pc:docMk/>
            <pc:sldMk cId="2121611852" sldId="582"/>
            <ac:cxnSpMk id="217" creationId="{2E3B0E61-CC29-5D43-61EA-419EEAAA6806}"/>
          </ac:cxnSpMkLst>
        </pc:cxnChg>
        <pc:cxnChg chg="add del mod">
          <ac:chgData name="Jain, Puneet" userId="75cd3f4f-f229-4449-9d1d-578b6f6df20f" providerId="ADAL" clId="{ED75E481-461A-40EC-8746-4E82528E08C3}" dt="2023-10-10T07:10:48.355" v="311"/>
          <ac:cxnSpMkLst>
            <pc:docMk/>
            <pc:sldMk cId="2121611852" sldId="582"/>
            <ac:cxnSpMk id="218" creationId="{4D66F2CC-A49B-6208-C869-49BA0F454F15}"/>
          </ac:cxnSpMkLst>
        </pc:cxnChg>
        <pc:cxnChg chg="add del mod">
          <ac:chgData name="Jain, Puneet" userId="75cd3f4f-f229-4449-9d1d-578b6f6df20f" providerId="ADAL" clId="{ED75E481-461A-40EC-8746-4E82528E08C3}" dt="2023-10-10T07:10:48.355" v="311"/>
          <ac:cxnSpMkLst>
            <pc:docMk/>
            <pc:sldMk cId="2121611852" sldId="582"/>
            <ac:cxnSpMk id="219" creationId="{CB31ECC0-806B-F3C6-9421-2E1141983BAD}"/>
          </ac:cxnSpMkLst>
        </pc:cxnChg>
        <pc:cxnChg chg="add del mod">
          <ac:chgData name="Jain, Puneet" userId="75cd3f4f-f229-4449-9d1d-578b6f6df20f" providerId="ADAL" clId="{ED75E481-461A-40EC-8746-4E82528E08C3}" dt="2023-10-10T07:10:48.355" v="311"/>
          <ac:cxnSpMkLst>
            <pc:docMk/>
            <pc:sldMk cId="2121611852" sldId="582"/>
            <ac:cxnSpMk id="221" creationId="{BB32C93F-4512-1E82-DE20-1D0EF923D89B}"/>
          </ac:cxnSpMkLst>
        </pc:cxnChg>
        <pc:cxnChg chg="add del mod">
          <ac:chgData name="Jain, Puneet" userId="75cd3f4f-f229-4449-9d1d-578b6f6df20f" providerId="ADAL" clId="{ED75E481-461A-40EC-8746-4E82528E08C3}" dt="2023-10-10T07:10:48.355" v="311"/>
          <ac:cxnSpMkLst>
            <pc:docMk/>
            <pc:sldMk cId="2121611852" sldId="582"/>
            <ac:cxnSpMk id="222" creationId="{3CBEB45B-2CFA-EC5D-C263-4888602BE185}"/>
          </ac:cxnSpMkLst>
        </pc:cxnChg>
        <pc:cxnChg chg="add del mod">
          <ac:chgData name="Jain, Puneet" userId="75cd3f4f-f229-4449-9d1d-578b6f6df20f" providerId="ADAL" clId="{ED75E481-461A-40EC-8746-4E82528E08C3}" dt="2023-10-10T07:10:48.355" v="311"/>
          <ac:cxnSpMkLst>
            <pc:docMk/>
            <pc:sldMk cId="2121611852" sldId="582"/>
            <ac:cxnSpMk id="223" creationId="{7CDF5757-CEB0-BB82-950B-63C062702490}"/>
          </ac:cxnSpMkLst>
        </pc:cxnChg>
        <pc:cxnChg chg="add del mod">
          <ac:chgData name="Jain, Puneet" userId="75cd3f4f-f229-4449-9d1d-578b6f6df20f" providerId="ADAL" clId="{ED75E481-461A-40EC-8746-4E82528E08C3}" dt="2023-10-10T07:10:48.355" v="311"/>
          <ac:cxnSpMkLst>
            <pc:docMk/>
            <pc:sldMk cId="2121611852" sldId="582"/>
            <ac:cxnSpMk id="224" creationId="{0ED5D4E8-C023-7ACD-F2CC-EAE6ED09BD1A}"/>
          </ac:cxnSpMkLst>
        </pc:cxnChg>
        <pc:cxnChg chg="add del mod">
          <ac:chgData name="Jain, Puneet" userId="75cd3f4f-f229-4449-9d1d-578b6f6df20f" providerId="ADAL" clId="{ED75E481-461A-40EC-8746-4E82528E08C3}" dt="2023-10-10T07:10:48.355" v="311"/>
          <ac:cxnSpMkLst>
            <pc:docMk/>
            <pc:sldMk cId="2121611852" sldId="582"/>
            <ac:cxnSpMk id="225" creationId="{4DCCC5EE-D210-87BE-B321-0E5B1FADE2E3}"/>
          </ac:cxnSpMkLst>
        </pc:cxnChg>
        <pc:cxnChg chg="add del mod">
          <ac:chgData name="Jain, Puneet" userId="75cd3f4f-f229-4449-9d1d-578b6f6df20f" providerId="ADAL" clId="{ED75E481-461A-40EC-8746-4E82528E08C3}" dt="2023-10-10T07:10:48.355" v="311"/>
          <ac:cxnSpMkLst>
            <pc:docMk/>
            <pc:sldMk cId="2121611852" sldId="582"/>
            <ac:cxnSpMk id="226" creationId="{270E7C6A-4662-F919-1F1C-6684E6EC940E}"/>
          </ac:cxnSpMkLst>
        </pc:cxnChg>
        <pc:cxnChg chg="add del mod">
          <ac:chgData name="Jain, Puneet" userId="75cd3f4f-f229-4449-9d1d-578b6f6df20f" providerId="ADAL" clId="{ED75E481-461A-40EC-8746-4E82528E08C3}" dt="2023-10-10T07:10:48.355" v="311"/>
          <ac:cxnSpMkLst>
            <pc:docMk/>
            <pc:sldMk cId="2121611852" sldId="582"/>
            <ac:cxnSpMk id="227" creationId="{3B00A0BC-0402-6F46-CBB4-D2455A3B0D24}"/>
          </ac:cxnSpMkLst>
        </pc:cxnChg>
        <pc:cxnChg chg="add del mod">
          <ac:chgData name="Jain, Puneet" userId="75cd3f4f-f229-4449-9d1d-578b6f6df20f" providerId="ADAL" clId="{ED75E481-461A-40EC-8746-4E82528E08C3}" dt="2023-10-10T07:10:48.355" v="311"/>
          <ac:cxnSpMkLst>
            <pc:docMk/>
            <pc:sldMk cId="2121611852" sldId="582"/>
            <ac:cxnSpMk id="228" creationId="{11A97842-735E-66CC-D889-1BC13BF31985}"/>
          </ac:cxnSpMkLst>
        </pc:cxnChg>
        <pc:cxnChg chg="add del mod">
          <ac:chgData name="Jain, Puneet" userId="75cd3f4f-f229-4449-9d1d-578b6f6df20f" providerId="ADAL" clId="{ED75E481-461A-40EC-8746-4E82528E08C3}" dt="2023-10-10T07:10:48.355" v="311"/>
          <ac:cxnSpMkLst>
            <pc:docMk/>
            <pc:sldMk cId="2121611852" sldId="582"/>
            <ac:cxnSpMk id="229" creationId="{CB9567FA-6B87-3BA4-1DEB-0D90EA85178F}"/>
          </ac:cxnSpMkLst>
        </pc:cxnChg>
        <pc:cxnChg chg="add del mod">
          <ac:chgData name="Jain, Puneet" userId="75cd3f4f-f229-4449-9d1d-578b6f6df20f" providerId="ADAL" clId="{ED75E481-461A-40EC-8746-4E82528E08C3}" dt="2023-10-10T07:10:48.355" v="311"/>
          <ac:cxnSpMkLst>
            <pc:docMk/>
            <pc:sldMk cId="2121611852" sldId="582"/>
            <ac:cxnSpMk id="230" creationId="{E469D64F-EAB9-0D11-DFDF-FCE00BA43C18}"/>
          </ac:cxnSpMkLst>
        </pc:cxnChg>
        <pc:cxnChg chg="add del mod">
          <ac:chgData name="Jain, Puneet" userId="75cd3f4f-f229-4449-9d1d-578b6f6df20f" providerId="ADAL" clId="{ED75E481-461A-40EC-8746-4E82528E08C3}" dt="2023-10-10T07:10:48.355" v="311"/>
          <ac:cxnSpMkLst>
            <pc:docMk/>
            <pc:sldMk cId="2121611852" sldId="582"/>
            <ac:cxnSpMk id="280" creationId="{487C8634-AA4B-96AF-F0FE-7399A36931FF}"/>
          </ac:cxnSpMkLst>
        </pc:cxnChg>
      </pc:sldChg>
      <pc:sldChg chg="addSp delSp modSp add mod">
        <pc:chgData name="Jain, Puneet" userId="75cd3f4f-f229-4449-9d1d-578b6f6df20f" providerId="ADAL" clId="{ED75E481-461A-40EC-8746-4E82528E08C3}" dt="2023-10-10T07:13:34.369" v="362" actId="20577"/>
        <pc:sldMkLst>
          <pc:docMk/>
          <pc:sldMk cId="823708922" sldId="583"/>
        </pc:sldMkLst>
        <pc:spChg chg="add mod">
          <ac:chgData name="Jain, Puneet" userId="75cd3f4f-f229-4449-9d1d-578b6f6df20f" providerId="ADAL" clId="{ED75E481-461A-40EC-8746-4E82528E08C3}" dt="2023-10-10T07:12:53.170" v="326" actId="403"/>
          <ac:spMkLst>
            <pc:docMk/>
            <pc:sldMk cId="823708922" sldId="583"/>
            <ac:spMk id="8" creationId="{CB9B1968-CD21-E9B5-535C-60D4DEBEAD0A}"/>
          </ac:spMkLst>
        </pc:spChg>
        <pc:spChg chg="mod">
          <ac:chgData name="Jain, Puneet" userId="75cd3f4f-f229-4449-9d1d-578b6f6df20f" providerId="ADAL" clId="{ED75E481-461A-40EC-8746-4E82528E08C3}" dt="2023-10-10T07:13:34.369" v="362" actId="20577"/>
          <ac:spMkLst>
            <pc:docMk/>
            <pc:sldMk cId="823708922" sldId="583"/>
            <ac:spMk id="10" creationId="{00000000-0000-0000-0000-000000000000}"/>
          </ac:spMkLst>
        </pc:spChg>
        <pc:spChg chg="add mod">
          <ac:chgData name="Jain, Puneet" userId="75cd3f4f-f229-4449-9d1d-578b6f6df20f" providerId="ADAL" clId="{ED75E481-461A-40EC-8746-4E82528E08C3}" dt="2023-10-10T07:12:53.170" v="326" actId="403"/>
          <ac:spMkLst>
            <pc:docMk/>
            <pc:sldMk cId="823708922" sldId="583"/>
            <ac:spMk id="20" creationId="{D49BA008-0544-ADB1-2C0C-48E8958E2AF0}"/>
          </ac:spMkLst>
        </pc:spChg>
        <pc:spChg chg="add mod">
          <ac:chgData name="Jain, Puneet" userId="75cd3f4f-f229-4449-9d1d-578b6f6df20f" providerId="ADAL" clId="{ED75E481-461A-40EC-8746-4E82528E08C3}" dt="2023-10-10T07:12:53.170" v="326" actId="403"/>
          <ac:spMkLst>
            <pc:docMk/>
            <pc:sldMk cId="823708922" sldId="583"/>
            <ac:spMk id="21" creationId="{73508770-B51C-9063-9574-0D033C17E2EC}"/>
          </ac:spMkLst>
        </pc:spChg>
        <pc:spChg chg="add mod">
          <ac:chgData name="Jain, Puneet" userId="75cd3f4f-f229-4449-9d1d-578b6f6df20f" providerId="ADAL" clId="{ED75E481-461A-40EC-8746-4E82528E08C3}" dt="2023-10-10T07:12:53.170" v="326" actId="403"/>
          <ac:spMkLst>
            <pc:docMk/>
            <pc:sldMk cId="823708922" sldId="583"/>
            <ac:spMk id="22" creationId="{4402E28E-C5F3-9B0E-53BD-566CFD5D6EC3}"/>
          </ac:spMkLst>
        </pc:spChg>
        <pc:spChg chg="add mod">
          <ac:chgData name="Jain, Puneet" userId="75cd3f4f-f229-4449-9d1d-578b6f6df20f" providerId="ADAL" clId="{ED75E481-461A-40EC-8746-4E82528E08C3}" dt="2023-10-10T07:12:53.170" v="326" actId="403"/>
          <ac:spMkLst>
            <pc:docMk/>
            <pc:sldMk cId="823708922" sldId="583"/>
            <ac:spMk id="23" creationId="{505D8514-A347-7002-C579-E88DFAAE8E26}"/>
          </ac:spMkLst>
        </pc:spChg>
        <pc:spChg chg="add mod">
          <ac:chgData name="Jain, Puneet" userId="75cd3f4f-f229-4449-9d1d-578b6f6df20f" providerId="ADAL" clId="{ED75E481-461A-40EC-8746-4E82528E08C3}" dt="2023-10-10T07:12:53.170" v="326" actId="403"/>
          <ac:spMkLst>
            <pc:docMk/>
            <pc:sldMk cId="823708922" sldId="583"/>
            <ac:spMk id="24" creationId="{E7FF21B0-2306-C111-A455-299340ED1CAA}"/>
          </ac:spMkLst>
        </pc:spChg>
        <pc:spChg chg="add mod">
          <ac:chgData name="Jain, Puneet" userId="75cd3f4f-f229-4449-9d1d-578b6f6df20f" providerId="ADAL" clId="{ED75E481-461A-40EC-8746-4E82528E08C3}" dt="2023-10-10T07:12:53.170" v="326" actId="403"/>
          <ac:spMkLst>
            <pc:docMk/>
            <pc:sldMk cId="823708922" sldId="583"/>
            <ac:spMk id="25" creationId="{FF22DB69-AA36-F4A4-4081-9850523F8D41}"/>
          </ac:spMkLst>
        </pc:spChg>
        <pc:spChg chg="add mod">
          <ac:chgData name="Jain, Puneet" userId="75cd3f4f-f229-4449-9d1d-578b6f6df20f" providerId="ADAL" clId="{ED75E481-461A-40EC-8746-4E82528E08C3}" dt="2023-10-10T07:12:53.170" v="326" actId="403"/>
          <ac:spMkLst>
            <pc:docMk/>
            <pc:sldMk cId="823708922" sldId="583"/>
            <ac:spMk id="26" creationId="{9DCD6503-EDFE-F872-22DC-6583940629B8}"/>
          </ac:spMkLst>
        </pc:spChg>
        <pc:spChg chg="add mod">
          <ac:chgData name="Jain, Puneet" userId="75cd3f4f-f229-4449-9d1d-578b6f6df20f" providerId="ADAL" clId="{ED75E481-461A-40EC-8746-4E82528E08C3}" dt="2023-10-10T07:12:53.170" v="326" actId="403"/>
          <ac:spMkLst>
            <pc:docMk/>
            <pc:sldMk cId="823708922" sldId="583"/>
            <ac:spMk id="27" creationId="{B577B1E0-B1EE-8C2C-0CE1-913B84591732}"/>
          </ac:spMkLst>
        </pc:spChg>
        <pc:spChg chg="add mod">
          <ac:chgData name="Jain, Puneet" userId="75cd3f4f-f229-4449-9d1d-578b6f6df20f" providerId="ADAL" clId="{ED75E481-461A-40EC-8746-4E82528E08C3}" dt="2023-10-10T07:12:53.170" v="326" actId="403"/>
          <ac:spMkLst>
            <pc:docMk/>
            <pc:sldMk cId="823708922" sldId="583"/>
            <ac:spMk id="28" creationId="{4AE431C5-45F5-275F-E82A-16A6D96D257E}"/>
          </ac:spMkLst>
        </pc:spChg>
        <pc:spChg chg="add mod">
          <ac:chgData name="Jain, Puneet" userId="75cd3f4f-f229-4449-9d1d-578b6f6df20f" providerId="ADAL" clId="{ED75E481-461A-40EC-8746-4E82528E08C3}" dt="2023-10-10T07:12:53.170" v="326" actId="403"/>
          <ac:spMkLst>
            <pc:docMk/>
            <pc:sldMk cId="823708922" sldId="583"/>
            <ac:spMk id="29" creationId="{B110229C-5FDF-E353-39C6-45144AB708A9}"/>
          </ac:spMkLst>
        </pc:spChg>
        <pc:spChg chg="add mod">
          <ac:chgData name="Jain, Puneet" userId="75cd3f4f-f229-4449-9d1d-578b6f6df20f" providerId="ADAL" clId="{ED75E481-461A-40EC-8746-4E82528E08C3}" dt="2023-10-10T07:12:53.170" v="326" actId="403"/>
          <ac:spMkLst>
            <pc:docMk/>
            <pc:sldMk cId="823708922" sldId="583"/>
            <ac:spMk id="30" creationId="{6964623E-2D9E-DA00-75E2-42AA7D85334B}"/>
          </ac:spMkLst>
        </pc:spChg>
        <pc:spChg chg="add mod">
          <ac:chgData name="Jain, Puneet" userId="75cd3f4f-f229-4449-9d1d-578b6f6df20f" providerId="ADAL" clId="{ED75E481-461A-40EC-8746-4E82528E08C3}" dt="2023-10-10T07:12:53.170" v="326" actId="403"/>
          <ac:spMkLst>
            <pc:docMk/>
            <pc:sldMk cId="823708922" sldId="583"/>
            <ac:spMk id="31" creationId="{B9FA195D-6E32-D5FD-52BA-6F9F934759E9}"/>
          </ac:spMkLst>
        </pc:spChg>
        <pc:spChg chg="add mod">
          <ac:chgData name="Jain, Puneet" userId="75cd3f4f-f229-4449-9d1d-578b6f6df20f" providerId="ADAL" clId="{ED75E481-461A-40EC-8746-4E82528E08C3}" dt="2023-10-10T07:12:53.170" v="326" actId="403"/>
          <ac:spMkLst>
            <pc:docMk/>
            <pc:sldMk cId="823708922" sldId="583"/>
            <ac:spMk id="32" creationId="{38564BA2-EF5A-78B5-B314-9C36591F9C28}"/>
          </ac:spMkLst>
        </pc:spChg>
        <pc:spChg chg="add mod">
          <ac:chgData name="Jain, Puneet" userId="75cd3f4f-f229-4449-9d1d-578b6f6df20f" providerId="ADAL" clId="{ED75E481-461A-40EC-8746-4E82528E08C3}" dt="2023-10-10T07:12:53.170" v="326" actId="403"/>
          <ac:spMkLst>
            <pc:docMk/>
            <pc:sldMk cId="823708922" sldId="583"/>
            <ac:spMk id="33" creationId="{38A6BDC1-2135-275D-87E4-6E4EAA034FFC}"/>
          </ac:spMkLst>
        </pc:spChg>
        <pc:spChg chg="add mod">
          <ac:chgData name="Jain, Puneet" userId="75cd3f4f-f229-4449-9d1d-578b6f6df20f" providerId="ADAL" clId="{ED75E481-461A-40EC-8746-4E82528E08C3}" dt="2023-10-10T07:12:53.170" v="326" actId="403"/>
          <ac:spMkLst>
            <pc:docMk/>
            <pc:sldMk cId="823708922" sldId="583"/>
            <ac:spMk id="34" creationId="{F4D047B0-8FEC-BAFB-352B-CBA33A823F0D}"/>
          </ac:spMkLst>
        </pc:spChg>
        <pc:spChg chg="add mod">
          <ac:chgData name="Jain, Puneet" userId="75cd3f4f-f229-4449-9d1d-578b6f6df20f" providerId="ADAL" clId="{ED75E481-461A-40EC-8746-4E82528E08C3}" dt="2023-10-10T07:12:53.170" v="326" actId="403"/>
          <ac:spMkLst>
            <pc:docMk/>
            <pc:sldMk cId="823708922" sldId="583"/>
            <ac:spMk id="35" creationId="{7560D4D2-CEA9-99AE-D4CC-A4928A8DA312}"/>
          </ac:spMkLst>
        </pc:spChg>
        <pc:spChg chg="add mod">
          <ac:chgData name="Jain, Puneet" userId="75cd3f4f-f229-4449-9d1d-578b6f6df20f" providerId="ADAL" clId="{ED75E481-461A-40EC-8746-4E82528E08C3}" dt="2023-10-10T07:12:53.170" v="326" actId="403"/>
          <ac:spMkLst>
            <pc:docMk/>
            <pc:sldMk cId="823708922" sldId="583"/>
            <ac:spMk id="36" creationId="{0CF95EA7-081E-CE02-65D2-9D0A3361A1F7}"/>
          </ac:spMkLst>
        </pc:spChg>
        <pc:spChg chg="add mod">
          <ac:chgData name="Jain, Puneet" userId="75cd3f4f-f229-4449-9d1d-578b6f6df20f" providerId="ADAL" clId="{ED75E481-461A-40EC-8746-4E82528E08C3}" dt="2023-10-10T07:12:53.170" v="326" actId="403"/>
          <ac:spMkLst>
            <pc:docMk/>
            <pc:sldMk cId="823708922" sldId="583"/>
            <ac:spMk id="37" creationId="{8AE374AE-940A-D023-37DD-C6A86FF8403C}"/>
          </ac:spMkLst>
        </pc:spChg>
        <pc:spChg chg="add mod">
          <ac:chgData name="Jain, Puneet" userId="75cd3f4f-f229-4449-9d1d-578b6f6df20f" providerId="ADAL" clId="{ED75E481-461A-40EC-8746-4E82528E08C3}" dt="2023-10-10T07:12:53.170" v="326" actId="403"/>
          <ac:spMkLst>
            <pc:docMk/>
            <pc:sldMk cId="823708922" sldId="583"/>
            <ac:spMk id="38" creationId="{2CB080DD-7FAA-17D4-3D81-50143A4CF670}"/>
          </ac:spMkLst>
        </pc:spChg>
        <pc:spChg chg="add mod">
          <ac:chgData name="Jain, Puneet" userId="75cd3f4f-f229-4449-9d1d-578b6f6df20f" providerId="ADAL" clId="{ED75E481-461A-40EC-8746-4E82528E08C3}" dt="2023-10-10T07:12:53.170" v="326" actId="403"/>
          <ac:spMkLst>
            <pc:docMk/>
            <pc:sldMk cId="823708922" sldId="583"/>
            <ac:spMk id="39" creationId="{BCDC3E7F-BCD0-06D8-C843-C2D9550740D2}"/>
          </ac:spMkLst>
        </pc:spChg>
        <pc:spChg chg="add mod">
          <ac:chgData name="Jain, Puneet" userId="75cd3f4f-f229-4449-9d1d-578b6f6df20f" providerId="ADAL" clId="{ED75E481-461A-40EC-8746-4E82528E08C3}" dt="2023-10-10T07:12:53.170" v="326" actId="403"/>
          <ac:spMkLst>
            <pc:docMk/>
            <pc:sldMk cId="823708922" sldId="583"/>
            <ac:spMk id="40" creationId="{49B73B12-7993-6975-5BA6-98012B509B68}"/>
          </ac:spMkLst>
        </pc:spChg>
        <pc:spChg chg="add mod">
          <ac:chgData name="Jain, Puneet" userId="75cd3f4f-f229-4449-9d1d-578b6f6df20f" providerId="ADAL" clId="{ED75E481-461A-40EC-8746-4E82528E08C3}" dt="2023-10-10T07:12:53.170" v="326" actId="403"/>
          <ac:spMkLst>
            <pc:docMk/>
            <pc:sldMk cId="823708922" sldId="583"/>
            <ac:spMk id="41" creationId="{A721A25E-D180-4AAD-C822-7EE14A17F97F}"/>
          </ac:spMkLst>
        </pc:spChg>
        <pc:spChg chg="add mod">
          <ac:chgData name="Jain, Puneet" userId="75cd3f4f-f229-4449-9d1d-578b6f6df20f" providerId="ADAL" clId="{ED75E481-461A-40EC-8746-4E82528E08C3}" dt="2023-10-10T07:12:53.170" v="326" actId="403"/>
          <ac:spMkLst>
            <pc:docMk/>
            <pc:sldMk cId="823708922" sldId="583"/>
            <ac:spMk id="42" creationId="{9FC79005-DA1F-9BEE-5FBF-D50315A5C120}"/>
          </ac:spMkLst>
        </pc:spChg>
        <pc:spChg chg="add mod">
          <ac:chgData name="Jain, Puneet" userId="75cd3f4f-f229-4449-9d1d-578b6f6df20f" providerId="ADAL" clId="{ED75E481-461A-40EC-8746-4E82528E08C3}" dt="2023-10-10T07:12:53.170" v="326" actId="403"/>
          <ac:spMkLst>
            <pc:docMk/>
            <pc:sldMk cId="823708922" sldId="583"/>
            <ac:spMk id="43" creationId="{1DAA17BC-483E-568E-6B5D-7A0100F5ABC5}"/>
          </ac:spMkLst>
        </pc:spChg>
        <pc:spChg chg="add mod">
          <ac:chgData name="Jain, Puneet" userId="75cd3f4f-f229-4449-9d1d-578b6f6df20f" providerId="ADAL" clId="{ED75E481-461A-40EC-8746-4E82528E08C3}" dt="2023-10-10T07:12:53.170" v="326" actId="403"/>
          <ac:spMkLst>
            <pc:docMk/>
            <pc:sldMk cId="823708922" sldId="583"/>
            <ac:spMk id="44" creationId="{D643D735-EF78-0618-22FE-C2804EE5C4EE}"/>
          </ac:spMkLst>
        </pc:spChg>
        <pc:spChg chg="add mod">
          <ac:chgData name="Jain, Puneet" userId="75cd3f4f-f229-4449-9d1d-578b6f6df20f" providerId="ADAL" clId="{ED75E481-461A-40EC-8746-4E82528E08C3}" dt="2023-10-10T07:12:53.170" v="326" actId="403"/>
          <ac:spMkLst>
            <pc:docMk/>
            <pc:sldMk cId="823708922" sldId="583"/>
            <ac:spMk id="45" creationId="{8DB7EE05-A91E-896E-F925-185422A3EF23}"/>
          </ac:spMkLst>
        </pc:spChg>
        <pc:spChg chg="add mod">
          <ac:chgData name="Jain, Puneet" userId="75cd3f4f-f229-4449-9d1d-578b6f6df20f" providerId="ADAL" clId="{ED75E481-461A-40EC-8746-4E82528E08C3}" dt="2023-10-10T07:12:53.170" v="326" actId="403"/>
          <ac:spMkLst>
            <pc:docMk/>
            <pc:sldMk cId="823708922" sldId="583"/>
            <ac:spMk id="46" creationId="{3DBA0064-C662-83C5-CED5-777B48E82855}"/>
          </ac:spMkLst>
        </pc:spChg>
        <pc:spChg chg="add mod">
          <ac:chgData name="Jain, Puneet" userId="75cd3f4f-f229-4449-9d1d-578b6f6df20f" providerId="ADAL" clId="{ED75E481-461A-40EC-8746-4E82528E08C3}" dt="2023-10-10T07:12:53.170" v="326" actId="403"/>
          <ac:spMkLst>
            <pc:docMk/>
            <pc:sldMk cId="823708922" sldId="583"/>
            <ac:spMk id="47" creationId="{AFB7D0AA-A032-F063-1100-3B7DE3909B40}"/>
          </ac:spMkLst>
        </pc:spChg>
        <pc:spChg chg="add mod">
          <ac:chgData name="Jain, Puneet" userId="75cd3f4f-f229-4449-9d1d-578b6f6df20f" providerId="ADAL" clId="{ED75E481-461A-40EC-8746-4E82528E08C3}" dt="2023-10-10T07:12:53.170" v="326" actId="403"/>
          <ac:spMkLst>
            <pc:docMk/>
            <pc:sldMk cId="823708922" sldId="583"/>
            <ac:spMk id="48" creationId="{B51F774C-E112-C5DC-BA52-B176BEEB898C}"/>
          </ac:spMkLst>
        </pc:spChg>
        <pc:spChg chg="add mod">
          <ac:chgData name="Jain, Puneet" userId="75cd3f4f-f229-4449-9d1d-578b6f6df20f" providerId="ADAL" clId="{ED75E481-461A-40EC-8746-4E82528E08C3}" dt="2023-10-10T07:12:53.170" v="326" actId="403"/>
          <ac:spMkLst>
            <pc:docMk/>
            <pc:sldMk cId="823708922" sldId="583"/>
            <ac:spMk id="49" creationId="{4A79BD17-DCFA-8A5C-2A90-1EECCF7C4AA3}"/>
          </ac:spMkLst>
        </pc:spChg>
        <pc:spChg chg="add mod">
          <ac:chgData name="Jain, Puneet" userId="75cd3f4f-f229-4449-9d1d-578b6f6df20f" providerId="ADAL" clId="{ED75E481-461A-40EC-8746-4E82528E08C3}" dt="2023-10-10T07:12:53.170" v="326" actId="403"/>
          <ac:spMkLst>
            <pc:docMk/>
            <pc:sldMk cId="823708922" sldId="583"/>
            <ac:spMk id="50" creationId="{3DF895DA-C62D-E6A1-7F04-5A76D4A6AD91}"/>
          </ac:spMkLst>
        </pc:spChg>
        <pc:spChg chg="add mod">
          <ac:chgData name="Jain, Puneet" userId="75cd3f4f-f229-4449-9d1d-578b6f6df20f" providerId="ADAL" clId="{ED75E481-461A-40EC-8746-4E82528E08C3}" dt="2023-10-10T07:12:53.170" v="326" actId="403"/>
          <ac:spMkLst>
            <pc:docMk/>
            <pc:sldMk cId="823708922" sldId="583"/>
            <ac:spMk id="51" creationId="{A0675EA6-3682-3882-C6EC-269710635FD2}"/>
          </ac:spMkLst>
        </pc:spChg>
        <pc:spChg chg="add mod">
          <ac:chgData name="Jain, Puneet" userId="75cd3f4f-f229-4449-9d1d-578b6f6df20f" providerId="ADAL" clId="{ED75E481-461A-40EC-8746-4E82528E08C3}" dt="2023-10-10T07:12:53.170" v="326" actId="403"/>
          <ac:spMkLst>
            <pc:docMk/>
            <pc:sldMk cId="823708922" sldId="583"/>
            <ac:spMk id="52" creationId="{46F379BB-3B1D-5A54-224A-79C9D3E21FA8}"/>
          </ac:spMkLst>
        </pc:spChg>
        <pc:spChg chg="add mod">
          <ac:chgData name="Jain, Puneet" userId="75cd3f4f-f229-4449-9d1d-578b6f6df20f" providerId="ADAL" clId="{ED75E481-461A-40EC-8746-4E82528E08C3}" dt="2023-10-10T07:12:53.170" v="326" actId="403"/>
          <ac:spMkLst>
            <pc:docMk/>
            <pc:sldMk cId="823708922" sldId="583"/>
            <ac:spMk id="53" creationId="{925F1F0E-5B48-AAFF-A026-20463CF03CB4}"/>
          </ac:spMkLst>
        </pc:spChg>
        <pc:spChg chg="add mod">
          <ac:chgData name="Jain, Puneet" userId="75cd3f4f-f229-4449-9d1d-578b6f6df20f" providerId="ADAL" clId="{ED75E481-461A-40EC-8746-4E82528E08C3}" dt="2023-10-10T07:12:53.170" v="326" actId="403"/>
          <ac:spMkLst>
            <pc:docMk/>
            <pc:sldMk cId="823708922" sldId="583"/>
            <ac:spMk id="54" creationId="{21A189F0-DEE8-714C-C3E5-39ABB3472546}"/>
          </ac:spMkLst>
        </pc:spChg>
        <pc:spChg chg="add mod">
          <ac:chgData name="Jain, Puneet" userId="75cd3f4f-f229-4449-9d1d-578b6f6df20f" providerId="ADAL" clId="{ED75E481-461A-40EC-8746-4E82528E08C3}" dt="2023-10-10T07:12:53.170" v="326" actId="403"/>
          <ac:spMkLst>
            <pc:docMk/>
            <pc:sldMk cId="823708922" sldId="583"/>
            <ac:spMk id="55" creationId="{B4E6BAC9-8128-1656-EAA6-E13007675B5D}"/>
          </ac:spMkLst>
        </pc:spChg>
        <pc:spChg chg="add mod">
          <ac:chgData name="Jain, Puneet" userId="75cd3f4f-f229-4449-9d1d-578b6f6df20f" providerId="ADAL" clId="{ED75E481-461A-40EC-8746-4E82528E08C3}" dt="2023-10-10T07:13:04.978" v="328" actId="403"/>
          <ac:spMkLst>
            <pc:docMk/>
            <pc:sldMk cId="823708922" sldId="583"/>
            <ac:spMk id="56" creationId="{7F4ED795-301A-B270-583E-724D3AC882B8}"/>
          </ac:spMkLst>
        </pc:spChg>
        <pc:spChg chg="add mod">
          <ac:chgData name="Jain, Puneet" userId="75cd3f4f-f229-4449-9d1d-578b6f6df20f" providerId="ADAL" clId="{ED75E481-461A-40EC-8746-4E82528E08C3}" dt="2023-10-10T07:12:53.170" v="326" actId="403"/>
          <ac:spMkLst>
            <pc:docMk/>
            <pc:sldMk cId="823708922" sldId="583"/>
            <ac:spMk id="57" creationId="{DD656A07-A7BC-3F8D-3D4E-325192795A2A}"/>
          </ac:spMkLst>
        </pc:spChg>
        <pc:spChg chg="add mod">
          <ac:chgData name="Jain, Puneet" userId="75cd3f4f-f229-4449-9d1d-578b6f6df20f" providerId="ADAL" clId="{ED75E481-461A-40EC-8746-4E82528E08C3}" dt="2023-10-10T07:12:53.170" v="326" actId="403"/>
          <ac:spMkLst>
            <pc:docMk/>
            <pc:sldMk cId="823708922" sldId="583"/>
            <ac:spMk id="58" creationId="{25BD061E-7711-AC89-E462-2789B3AA4995}"/>
          </ac:spMkLst>
        </pc:spChg>
        <pc:spChg chg="add mod">
          <ac:chgData name="Jain, Puneet" userId="75cd3f4f-f229-4449-9d1d-578b6f6df20f" providerId="ADAL" clId="{ED75E481-461A-40EC-8746-4E82528E08C3}" dt="2023-10-10T07:12:53.170" v="326" actId="403"/>
          <ac:spMkLst>
            <pc:docMk/>
            <pc:sldMk cId="823708922" sldId="583"/>
            <ac:spMk id="59" creationId="{421057C8-4103-FA66-B28D-40CEF65926F5}"/>
          </ac:spMkLst>
        </pc:spChg>
        <pc:spChg chg="add mod">
          <ac:chgData name="Jain, Puneet" userId="75cd3f4f-f229-4449-9d1d-578b6f6df20f" providerId="ADAL" clId="{ED75E481-461A-40EC-8746-4E82528E08C3}" dt="2023-10-10T07:12:53.170" v="326" actId="403"/>
          <ac:spMkLst>
            <pc:docMk/>
            <pc:sldMk cId="823708922" sldId="583"/>
            <ac:spMk id="60" creationId="{18FAC0FA-46A9-B3E6-AAF4-4F40328864E3}"/>
          </ac:spMkLst>
        </pc:spChg>
        <pc:spChg chg="add mod">
          <ac:chgData name="Jain, Puneet" userId="75cd3f4f-f229-4449-9d1d-578b6f6df20f" providerId="ADAL" clId="{ED75E481-461A-40EC-8746-4E82528E08C3}" dt="2023-10-10T07:12:53.170" v="326" actId="403"/>
          <ac:spMkLst>
            <pc:docMk/>
            <pc:sldMk cId="823708922" sldId="583"/>
            <ac:spMk id="61" creationId="{DF4F269C-85FC-6C46-0BA2-14392C4BBE3B}"/>
          </ac:spMkLst>
        </pc:spChg>
        <pc:spChg chg="add mod">
          <ac:chgData name="Jain, Puneet" userId="75cd3f4f-f229-4449-9d1d-578b6f6df20f" providerId="ADAL" clId="{ED75E481-461A-40EC-8746-4E82528E08C3}" dt="2023-10-10T07:12:53.170" v="326" actId="403"/>
          <ac:spMkLst>
            <pc:docMk/>
            <pc:sldMk cId="823708922" sldId="583"/>
            <ac:spMk id="62" creationId="{A211E159-3CCC-5EAD-691E-C4355D3BB68D}"/>
          </ac:spMkLst>
        </pc:spChg>
        <pc:spChg chg="add mod">
          <ac:chgData name="Jain, Puneet" userId="75cd3f4f-f229-4449-9d1d-578b6f6df20f" providerId="ADAL" clId="{ED75E481-461A-40EC-8746-4E82528E08C3}" dt="2023-10-10T07:12:53.170" v="326" actId="403"/>
          <ac:spMkLst>
            <pc:docMk/>
            <pc:sldMk cId="823708922" sldId="583"/>
            <ac:spMk id="63" creationId="{99C26581-6AE6-DB7E-762D-25498A399F81}"/>
          </ac:spMkLst>
        </pc:spChg>
        <pc:spChg chg="add mod">
          <ac:chgData name="Jain, Puneet" userId="75cd3f4f-f229-4449-9d1d-578b6f6df20f" providerId="ADAL" clId="{ED75E481-461A-40EC-8746-4E82528E08C3}" dt="2023-10-10T07:12:53.170" v="326" actId="403"/>
          <ac:spMkLst>
            <pc:docMk/>
            <pc:sldMk cId="823708922" sldId="583"/>
            <ac:spMk id="128" creationId="{1C90DC0C-5ADA-74B7-0AE3-F991F9EEB170}"/>
          </ac:spMkLst>
        </pc:spChg>
        <pc:spChg chg="add mod">
          <ac:chgData name="Jain, Puneet" userId="75cd3f4f-f229-4449-9d1d-578b6f6df20f" providerId="ADAL" clId="{ED75E481-461A-40EC-8746-4E82528E08C3}" dt="2023-10-10T07:12:53.170" v="326" actId="403"/>
          <ac:spMkLst>
            <pc:docMk/>
            <pc:sldMk cId="823708922" sldId="583"/>
            <ac:spMk id="129" creationId="{3709CB51-190A-2C54-E548-03718375ECDD}"/>
          </ac:spMkLst>
        </pc:spChg>
        <pc:spChg chg="add mod">
          <ac:chgData name="Jain, Puneet" userId="75cd3f4f-f229-4449-9d1d-578b6f6df20f" providerId="ADAL" clId="{ED75E481-461A-40EC-8746-4E82528E08C3}" dt="2023-10-10T07:12:53.170" v="326" actId="403"/>
          <ac:spMkLst>
            <pc:docMk/>
            <pc:sldMk cId="823708922" sldId="583"/>
            <ac:spMk id="130" creationId="{311824B1-B7B4-DD51-FB07-78A729789B2C}"/>
          </ac:spMkLst>
        </pc:spChg>
        <pc:spChg chg="add mod">
          <ac:chgData name="Jain, Puneet" userId="75cd3f4f-f229-4449-9d1d-578b6f6df20f" providerId="ADAL" clId="{ED75E481-461A-40EC-8746-4E82528E08C3}" dt="2023-10-10T07:12:53.170" v="326" actId="403"/>
          <ac:spMkLst>
            <pc:docMk/>
            <pc:sldMk cId="823708922" sldId="583"/>
            <ac:spMk id="131" creationId="{42DEFC71-82AF-6F19-ECE4-FB729DE538ED}"/>
          </ac:spMkLst>
        </pc:spChg>
        <pc:spChg chg="add mod">
          <ac:chgData name="Jain, Puneet" userId="75cd3f4f-f229-4449-9d1d-578b6f6df20f" providerId="ADAL" clId="{ED75E481-461A-40EC-8746-4E82528E08C3}" dt="2023-10-10T07:12:53.170" v="326" actId="403"/>
          <ac:spMkLst>
            <pc:docMk/>
            <pc:sldMk cId="823708922" sldId="583"/>
            <ac:spMk id="132" creationId="{2AB1ABFE-48EF-0057-0DED-2923061D19A6}"/>
          </ac:spMkLst>
        </pc:spChg>
        <pc:spChg chg="add mod">
          <ac:chgData name="Jain, Puneet" userId="75cd3f4f-f229-4449-9d1d-578b6f6df20f" providerId="ADAL" clId="{ED75E481-461A-40EC-8746-4E82528E08C3}" dt="2023-10-10T07:12:53.170" v="326" actId="403"/>
          <ac:spMkLst>
            <pc:docMk/>
            <pc:sldMk cId="823708922" sldId="583"/>
            <ac:spMk id="133" creationId="{04DA380D-A91A-8E0A-CCF4-7075AA851284}"/>
          </ac:spMkLst>
        </pc:spChg>
        <pc:spChg chg="add mod">
          <ac:chgData name="Jain, Puneet" userId="75cd3f4f-f229-4449-9d1d-578b6f6df20f" providerId="ADAL" clId="{ED75E481-461A-40EC-8746-4E82528E08C3}" dt="2023-10-10T07:12:53.170" v="326" actId="403"/>
          <ac:spMkLst>
            <pc:docMk/>
            <pc:sldMk cId="823708922" sldId="583"/>
            <ac:spMk id="134" creationId="{57061102-014D-CF28-7787-F1CCF935E96A}"/>
          </ac:spMkLst>
        </pc:spChg>
        <pc:spChg chg="add mod">
          <ac:chgData name="Jain, Puneet" userId="75cd3f4f-f229-4449-9d1d-578b6f6df20f" providerId="ADAL" clId="{ED75E481-461A-40EC-8746-4E82528E08C3}" dt="2023-10-10T07:12:53.170" v="326" actId="403"/>
          <ac:spMkLst>
            <pc:docMk/>
            <pc:sldMk cId="823708922" sldId="583"/>
            <ac:spMk id="135" creationId="{F2BA1DA4-C057-3FA9-8132-A58C86CA3EC3}"/>
          </ac:spMkLst>
        </pc:spChg>
        <pc:spChg chg="add mod">
          <ac:chgData name="Jain, Puneet" userId="75cd3f4f-f229-4449-9d1d-578b6f6df20f" providerId="ADAL" clId="{ED75E481-461A-40EC-8746-4E82528E08C3}" dt="2023-10-10T07:12:53.170" v="326" actId="403"/>
          <ac:spMkLst>
            <pc:docMk/>
            <pc:sldMk cId="823708922" sldId="583"/>
            <ac:spMk id="136" creationId="{73803C33-22BB-980D-9E7C-2669DCBEE55B}"/>
          </ac:spMkLst>
        </pc:spChg>
        <pc:spChg chg="add mod">
          <ac:chgData name="Jain, Puneet" userId="75cd3f4f-f229-4449-9d1d-578b6f6df20f" providerId="ADAL" clId="{ED75E481-461A-40EC-8746-4E82528E08C3}" dt="2023-10-10T07:12:53.170" v="326" actId="403"/>
          <ac:spMkLst>
            <pc:docMk/>
            <pc:sldMk cId="823708922" sldId="583"/>
            <ac:spMk id="137" creationId="{1CFE25B3-15C9-8F2D-5812-648199078964}"/>
          </ac:spMkLst>
        </pc:spChg>
        <pc:grpChg chg="add mod">
          <ac:chgData name="Jain, Puneet" userId="75cd3f4f-f229-4449-9d1d-578b6f6df20f" providerId="ADAL" clId="{ED75E481-461A-40EC-8746-4E82528E08C3}" dt="2023-10-10T07:12:53.170" v="326" actId="403"/>
          <ac:grpSpMkLst>
            <pc:docMk/>
            <pc:sldMk cId="823708922" sldId="583"/>
            <ac:grpSpMk id="138" creationId="{9C91975E-90E9-48D1-2141-BC5E09759E88}"/>
          </ac:grpSpMkLst>
        </pc:grpChg>
        <pc:grpChg chg="del">
          <ac:chgData name="Jain, Puneet" userId="75cd3f4f-f229-4449-9d1d-578b6f6df20f" providerId="ADAL" clId="{ED75E481-461A-40EC-8746-4E82528E08C3}" dt="2023-10-10T07:12:16.032" v="316" actId="478"/>
          <ac:grpSpMkLst>
            <pc:docMk/>
            <pc:sldMk cId="823708922" sldId="583"/>
            <ac:grpSpMk id="211" creationId="{0915E0E8-C70F-FFCB-577F-8B33FF103799}"/>
          </ac:grpSpMkLst>
        </pc:grpChg>
        <pc:cxnChg chg="add mod">
          <ac:chgData name="Jain, Puneet" userId="75cd3f4f-f229-4449-9d1d-578b6f6df20f" providerId="ADAL" clId="{ED75E481-461A-40EC-8746-4E82528E08C3}" dt="2023-10-10T07:12:53.170" v="326" actId="403"/>
          <ac:cxnSpMkLst>
            <pc:docMk/>
            <pc:sldMk cId="823708922" sldId="583"/>
            <ac:cxnSpMk id="2" creationId="{BE567EE7-2945-40CD-04BB-D506884C2A6A}"/>
          </ac:cxnSpMkLst>
        </pc:cxnChg>
        <pc:cxnChg chg="add mod">
          <ac:chgData name="Jain, Puneet" userId="75cd3f4f-f229-4449-9d1d-578b6f6df20f" providerId="ADAL" clId="{ED75E481-461A-40EC-8746-4E82528E08C3}" dt="2023-10-10T07:12:53.170" v="326" actId="403"/>
          <ac:cxnSpMkLst>
            <pc:docMk/>
            <pc:sldMk cId="823708922" sldId="583"/>
            <ac:cxnSpMk id="3" creationId="{AB54FE91-C654-9175-76AB-600F82F45E06}"/>
          </ac:cxnSpMkLst>
        </pc:cxnChg>
        <pc:cxnChg chg="add mod">
          <ac:chgData name="Jain, Puneet" userId="75cd3f4f-f229-4449-9d1d-578b6f6df20f" providerId="ADAL" clId="{ED75E481-461A-40EC-8746-4E82528E08C3}" dt="2023-10-10T07:12:53.170" v="326" actId="403"/>
          <ac:cxnSpMkLst>
            <pc:docMk/>
            <pc:sldMk cId="823708922" sldId="583"/>
            <ac:cxnSpMk id="4" creationId="{1DC87B11-B83A-1268-44A5-936EA4293D31}"/>
          </ac:cxnSpMkLst>
        </pc:cxnChg>
        <pc:cxnChg chg="add mod">
          <ac:chgData name="Jain, Puneet" userId="75cd3f4f-f229-4449-9d1d-578b6f6df20f" providerId="ADAL" clId="{ED75E481-461A-40EC-8746-4E82528E08C3}" dt="2023-10-10T07:12:53.170" v="326" actId="403"/>
          <ac:cxnSpMkLst>
            <pc:docMk/>
            <pc:sldMk cId="823708922" sldId="583"/>
            <ac:cxnSpMk id="5" creationId="{A17C31F4-D354-DAA6-CD14-824DDEE77084}"/>
          </ac:cxnSpMkLst>
        </pc:cxnChg>
        <pc:cxnChg chg="add mod">
          <ac:chgData name="Jain, Puneet" userId="75cd3f4f-f229-4449-9d1d-578b6f6df20f" providerId="ADAL" clId="{ED75E481-461A-40EC-8746-4E82528E08C3}" dt="2023-10-10T07:12:53.170" v="326" actId="403"/>
          <ac:cxnSpMkLst>
            <pc:docMk/>
            <pc:sldMk cId="823708922" sldId="583"/>
            <ac:cxnSpMk id="6" creationId="{1CC069D3-ACCB-EF1C-7055-3E2BD86374BD}"/>
          </ac:cxnSpMkLst>
        </pc:cxnChg>
        <pc:cxnChg chg="add mod">
          <ac:chgData name="Jain, Puneet" userId="75cd3f4f-f229-4449-9d1d-578b6f6df20f" providerId="ADAL" clId="{ED75E481-461A-40EC-8746-4E82528E08C3}" dt="2023-10-10T07:12:53.170" v="326" actId="403"/>
          <ac:cxnSpMkLst>
            <pc:docMk/>
            <pc:sldMk cId="823708922" sldId="583"/>
            <ac:cxnSpMk id="7" creationId="{C98D2A9A-8937-7C2F-FB55-B1D75566CD16}"/>
          </ac:cxnSpMkLst>
        </pc:cxnChg>
        <pc:cxnChg chg="add mod">
          <ac:chgData name="Jain, Puneet" userId="75cd3f4f-f229-4449-9d1d-578b6f6df20f" providerId="ADAL" clId="{ED75E481-461A-40EC-8746-4E82528E08C3}" dt="2023-10-10T07:12:53.170" v="326" actId="403"/>
          <ac:cxnSpMkLst>
            <pc:docMk/>
            <pc:sldMk cId="823708922" sldId="583"/>
            <ac:cxnSpMk id="9" creationId="{69FD11B4-0D26-CDFB-2722-04461CB1B106}"/>
          </ac:cxnSpMkLst>
        </pc:cxnChg>
        <pc:cxnChg chg="add mod">
          <ac:chgData name="Jain, Puneet" userId="75cd3f4f-f229-4449-9d1d-578b6f6df20f" providerId="ADAL" clId="{ED75E481-461A-40EC-8746-4E82528E08C3}" dt="2023-10-10T07:12:53.170" v="326" actId="403"/>
          <ac:cxnSpMkLst>
            <pc:docMk/>
            <pc:sldMk cId="823708922" sldId="583"/>
            <ac:cxnSpMk id="11" creationId="{188F52AF-AA3E-B538-56C8-E21A611CE6D7}"/>
          </ac:cxnSpMkLst>
        </pc:cxnChg>
        <pc:cxnChg chg="add mod">
          <ac:chgData name="Jain, Puneet" userId="75cd3f4f-f229-4449-9d1d-578b6f6df20f" providerId="ADAL" clId="{ED75E481-461A-40EC-8746-4E82528E08C3}" dt="2023-10-10T07:12:53.170" v="326" actId="403"/>
          <ac:cxnSpMkLst>
            <pc:docMk/>
            <pc:sldMk cId="823708922" sldId="583"/>
            <ac:cxnSpMk id="12" creationId="{FFBC5D1D-2954-2011-7A2F-55AEE43C9C69}"/>
          </ac:cxnSpMkLst>
        </pc:cxnChg>
        <pc:cxnChg chg="add mod">
          <ac:chgData name="Jain, Puneet" userId="75cd3f4f-f229-4449-9d1d-578b6f6df20f" providerId="ADAL" clId="{ED75E481-461A-40EC-8746-4E82528E08C3}" dt="2023-10-10T07:12:53.170" v="326" actId="403"/>
          <ac:cxnSpMkLst>
            <pc:docMk/>
            <pc:sldMk cId="823708922" sldId="583"/>
            <ac:cxnSpMk id="13" creationId="{69229AAB-EBB9-6A23-3518-4D2FA2DA5F88}"/>
          </ac:cxnSpMkLst>
        </pc:cxnChg>
        <pc:cxnChg chg="add mod">
          <ac:chgData name="Jain, Puneet" userId="75cd3f4f-f229-4449-9d1d-578b6f6df20f" providerId="ADAL" clId="{ED75E481-461A-40EC-8746-4E82528E08C3}" dt="2023-10-10T07:12:53.170" v="326" actId="403"/>
          <ac:cxnSpMkLst>
            <pc:docMk/>
            <pc:sldMk cId="823708922" sldId="583"/>
            <ac:cxnSpMk id="14" creationId="{820C2D1F-D49E-A34E-E119-BB381B42D54B}"/>
          </ac:cxnSpMkLst>
        </pc:cxnChg>
        <pc:cxnChg chg="add mod">
          <ac:chgData name="Jain, Puneet" userId="75cd3f4f-f229-4449-9d1d-578b6f6df20f" providerId="ADAL" clId="{ED75E481-461A-40EC-8746-4E82528E08C3}" dt="2023-10-10T07:12:53.170" v="326" actId="403"/>
          <ac:cxnSpMkLst>
            <pc:docMk/>
            <pc:sldMk cId="823708922" sldId="583"/>
            <ac:cxnSpMk id="15" creationId="{253B0B5C-0C26-E981-6973-76204CC23809}"/>
          </ac:cxnSpMkLst>
        </pc:cxnChg>
        <pc:cxnChg chg="add mod">
          <ac:chgData name="Jain, Puneet" userId="75cd3f4f-f229-4449-9d1d-578b6f6df20f" providerId="ADAL" clId="{ED75E481-461A-40EC-8746-4E82528E08C3}" dt="2023-10-10T07:12:53.170" v="326" actId="403"/>
          <ac:cxnSpMkLst>
            <pc:docMk/>
            <pc:sldMk cId="823708922" sldId="583"/>
            <ac:cxnSpMk id="16" creationId="{A2ED0E26-5183-67BA-071C-1473B1943885}"/>
          </ac:cxnSpMkLst>
        </pc:cxnChg>
        <pc:cxnChg chg="add mod">
          <ac:chgData name="Jain, Puneet" userId="75cd3f4f-f229-4449-9d1d-578b6f6df20f" providerId="ADAL" clId="{ED75E481-461A-40EC-8746-4E82528E08C3}" dt="2023-10-10T07:12:53.170" v="326" actId="403"/>
          <ac:cxnSpMkLst>
            <pc:docMk/>
            <pc:sldMk cId="823708922" sldId="583"/>
            <ac:cxnSpMk id="17" creationId="{84DBB6B2-9BE5-5727-7177-2591CCE49B4D}"/>
          </ac:cxnSpMkLst>
        </pc:cxnChg>
        <pc:cxnChg chg="add mod">
          <ac:chgData name="Jain, Puneet" userId="75cd3f4f-f229-4449-9d1d-578b6f6df20f" providerId="ADAL" clId="{ED75E481-461A-40EC-8746-4E82528E08C3}" dt="2023-10-10T07:12:53.170" v="326" actId="403"/>
          <ac:cxnSpMkLst>
            <pc:docMk/>
            <pc:sldMk cId="823708922" sldId="583"/>
            <ac:cxnSpMk id="18" creationId="{986349EB-5353-BA7E-48F6-8D06EC23A80E}"/>
          </ac:cxnSpMkLst>
        </pc:cxnChg>
        <pc:cxnChg chg="add mod">
          <ac:chgData name="Jain, Puneet" userId="75cd3f4f-f229-4449-9d1d-578b6f6df20f" providerId="ADAL" clId="{ED75E481-461A-40EC-8746-4E82528E08C3}" dt="2023-10-10T07:12:53.170" v="326" actId="403"/>
          <ac:cxnSpMkLst>
            <pc:docMk/>
            <pc:sldMk cId="823708922" sldId="583"/>
            <ac:cxnSpMk id="19" creationId="{9C1224B7-04DE-6836-CF2A-B6086CAE9249}"/>
          </ac:cxnSpMkLst>
        </pc:cxnChg>
      </pc:sldChg>
      <pc:sldChg chg="add">
        <pc:chgData name="Jain, Puneet" userId="75cd3f4f-f229-4449-9d1d-578b6f6df20f" providerId="ADAL" clId="{ED75E481-461A-40EC-8746-4E82528E08C3}" dt="2023-10-10T08:14:52.697" v="391"/>
        <pc:sldMkLst>
          <pc:docMk/>
          <pc:sldMk cId="0" sldId="1133"/>
        </pc:sldMkLst>
      </pc:sldChg>
      <pc:sldChg chg="add modTransition">
        <pc:chgData name="Jain, Puneet" userId="75cd3f4f-f229-4449-9d1d-578b6f6df20f" providerId="ADAL" clId="{ED75E481-461A-40EC-8746-4E82528E08C3}" dt="2023-10-10T08:14:52.697" v="391"/>
        <pc:sldMkLst>
          <pc:docMk/>
          <pc:sldMk cId="0" sldId="1138"/>
        </pc:sldMkLst>
      </pc:sldChg>
      <pc:sldChg chg="add del modTransition">
        <pc:chgData name="Jain, Puneet" userId="75cd3f4f-f229-4449-9d1d-578b6f6df20f" providerId="ADAL" clId="{ED75E481-461A-40EC-8746-4E82528E08C3}" dt="2023-10-10T07:01:19.005" v="227"/>
        <pc:sldMkLst>
          <pc:docMk/>
          <pc:sldMk cId="0" sldId="1140"/>
        </pc:sldMkLst>
      </pc:sldChg>
      <pc:sldChg chg="delSp add mod ord">
        <pc:chgData name="Jain, Puneet" userId="75cd3f4f-f229-4449-9d1d-578b6f6df20f" providerId="ADAL" clId="{ED75E481-461A-40EC-8746-4E82528E08C3}" dt="2023-10-10T08:56:14.075" v="395"/>
        <pc:sldMkLst>
          <pc:docMk/>
          <pc:sldMk cId="0" sldId="2147377730"/>
        </pc:sldMkLst>
        <pc:spChg chg="del">
          <ac:chgData name="Jain, Puneet" userId="75cd3f4f-f229-4449-9d1d-578b6f6df20f" providerId="ADAL" clId="{ED75E481-461A-40EC-8746-4E82528E08C3}" dt="2023-10-10T08:14:57.880" v="392" actId="478"/>
          <ac:spMkLst>
            <pc:docMk/>
            <pc:sldMk cId="0" sldId="2147377730"/>
            <ac:spMk id="2" creationId="{40CB16D5-C817-7343-F8FE-44B3FFE84633}"/>
          </ac:spMkLst>
        </pc:spChg>
        <pc:spChg chg="del">
          <ac:chgData name="Jain, Puneet" userId="75cd3f4f-f229-4449-9d1d-578b6f6df20f" providerId="ADAL" clId="{ED75E481-461A-40EC-8746-4E82528E08C3}" dt="2023-10-10T08:15:02.132" v="393" actId="478"/>
          <ac:spMkLst>
            <pc:docMk/>
            <pc:sldMk cId="0" sldId="2147377730"/>
            <ac:spMk id="4" creationId="{7492B864-15C6-0EEC-FB43-FA710A560A6A}"/>
          </ac:spMkLst>
        </pc:spChg>
      </pc:sldChg>
      <pc:sldChg chg="add modTransition">
        <pc:chgData name="Jain, Puneet" userId="75cd3f4f-f229-4449-9d1d-578b6f6df20f" providerId="ADAL" clId="{ED75E481-461A-40EC-8746-4E82528E08C3}" dt="2023-10-10T08:14:52.697" v="391"/>
        <pc:sldMkLst>
          <pc:docMk/>
          <pc:sldMk cId="0" sldId="2147377735"/>
        </pc:sldMkLst>
      </pc:sldChg>
      <pc:sldMasterChg chg="modSp mod">
        <pc:chgData name="Jain, Puneet" userId="75cd3f4f-f229-4449-9d1d-578b6f6df20f" providerId="ADAL" clId="{ED75E481-461A-40EC-8746-4E82528E08C3}" dt="2023-10-10T07:20:42.429" v="366" actId="20577"/>
        <pc:sldMasterMkLst>
          <pc:docMk/>
          <pc:sldMasterMk cId="0" sldId="2147485146"/>
        </pc:sldMasterMkLst>
        <pc:spChg chg="mod">
          <ac:chgData name="Jain, Puneet" userId="75cd3f4f-f229-4449-9d1d-578b6f6df20f" providerId="ADAL" clId="{ED75E481-461A-40EC-8746-4E82528E08C3}" dt="2023-10-10T07:20:42.429" v="366" actId="20577"/>
          <ac:spMkLst>
            <pc:docMk/>
            <pc:sldMasterMk cId="0" sldId="2147485146"/>
            <ac:spMk id="11" creationId="{6876EEF3-A0BC-4451-8AE0-5DAA69D19FFB}"/>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p:cNvSpPr>
            <a:spLocks noGrp="1"/>
          </p:cNvSpPr>
          <p:nvPr>
            <p:ph type="ftr" sz="quarter" idx="10"/>
          </p:nvPr>
        </p:nvSpPr>
        <p:spPr>
          <a:xfrm>
            <a:off x="4038600" y="5843588"/>
            <a:ext cx="4114800" cy="365125"/>
          </a:xfrm>
          <a:prstGeom prst="rect">
            <a:avLst/>
          </a:prstGeom>
        </p:spPr>
        <p:txBody>
          <a:bodyPr/>
          <a:lstStyle>
            <a:lvl1pPr>
              <a:defRPr/>
            </a:lvl1pPr>
          </a:lstStyle>
          <a:p>
            <a:pPr>
              <a:defRPr/>
            </a:pPr>
            <a:endParaRPr lang="en-US"/>
          </a:p>
        </p:txBody>
      </p:sp>
    </p:spTree>
    <p:extLst>
      <p:ext uri="{BB962C8B-B14F-4D97-AF65-F5344CB8AC3E}">
        <p14:creationId xmlns:p14="http://schemas.microsoft.com/office/powerpoint/2010/main" val="2673860385"/>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832588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sp>
        <p:nvSpPr>
          <p:cNvPr id="11" name="Rectangle 12">
            <a:extLst>
              <a:ext uri="{FF2B5EF4-FFF2-40B4-BE49-F238E27FC236}">
                <a16:creationId xmlns:a16="http://schemas.microsoft.com/office/drawing/2014/main" id="{6876EEF3-A0BC-4451-8AE0-5DAA69D19FFB}"/>
              </a:ext>
            </a:extLst>
          </p:cNvPr>
          <p:cNvSpPr>
            <a:spLocks noChangeArrowheads="1"/>
          </p:cNvSpPr>
          <p:nvPr userDrawn="1"/>
        </p:nvSpPr>
        <p:spPr bwMode="auto">
          <a:xfrm>
            <a:off x="117475" y="6372225"/>
            <a:ext cx="6788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a:ln w="0"/>
                <a:latin typeface="Calibri" panose="020F0502020204030204" pitchFamily="34" charset="0"/>
              </a:rPr>
              <a:t>PCG#52</a:t>
            </a:r>
          </a:p>
        </p:txBody>
      </p:sp>
      <p:pic>
        <p:nvPicPr>
          <p:cNvPr id="1033"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7232282"/>
      </p:ext>
    </p:extLst>
  </p:cSld>
  <p:clrMap bg1="lt1" tx1="dk1" bg2="lt2" tx2="dk2" accent1="accent1" accent2="accent2" accent3="accent3" accent4="accent4" accent5="accent5" accent6="accent6" hlink="hlink" folHlink="folHlink"/>
  <p:sldLayoutIdLst>
    <p:sldLayoutId id="2147485240" r:id="rId1"/>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87413" y="1709738"/>
            <a:ext cx="10148887" cy="2016101"/>
          </a:xfrm>
        </p:spPr>
        <p:txBody>
          <a:bodyPr/>
          <a:lstStyle/>
          <a:p>
            <a:pPr algn="ctr" eaLnBrk="1" hangingPunct="1"/>
            <a:r>
              <a:rPr lang="en-US" altLang="en-US" dirty="0"/>
              <a:t>3GPP Working Procedures: Potential issues related to SWG</a:t>
            </a:r>
            <a:endParaRPr lang="en-GB" altLang="en-US" dirty="0"/>
          </a:p>
        </p:txBody>
      </p:sp>
      <p:sp>
        <p:nvSpPr>
          <p:cNvPr id="4099" name="Text Placeholder 2"/>
          <p:cNvSpPr>
            <a:spLocks noGrp="1"/>
          </p:cNvSpPr>
          <p:nvPr>
            <p:ph type="body" idx="1"/>
          </p:nvPr>
        </p:nvSpPr>
        <p:spPr>
          <a:xfrm>
            <a:off x="2152650" y="4009208"/>
            <a:ext cx="7886700" cy="1500187"/>
          </a:xfrm>
        </p:spPr>
        <p:txBody>
          <a:bodyPr rtlCol="0">
            <a:normAutofit/>
          </a:bodyPr>
          <a:lstStyle/>
          <a:p>
            <a:pPr algn="ctr" eaLnBrk="1" fontAlgn="auto" hangingPunct="1">
              <a:spcAft>
                <a:spcPts val="0"/>
              </a:spcAft>
              <a:defRPr/>
            </a:pPr>
            <a:r>
              <a:rPr lang="" altLang="en-US" dirty="0">
                <a:solidFill>
                  <a:schemeClr val="tx1"/>
                </a:solidFill>
              </a:rPr>
              <a:t>Puneet Jain</a:t>
            </a:r>
          </a:p>
          <a:p>
            <a:pPr algn="ctr" eaLnBrk="1" fontAlgn="auto" hangingPunct="1">
              <a:spcAft>
                <a:spcPts val="0"/>
              </a:spcAft>
              <a:defRPr/>
            </a:pPr>
            <a:r>
              <a:rPr lang="" altLang="en-US" dirty="0">
                <a:solidFill>
                  <a:schemeClr val="tx1"/>
                </a:solidFill>
              </a:rPr>
              <a:t>TSG SA Chair</a:t>
            </a:r>
            <a:endParaRPr lang="en-GB" altLang="en-US" dirty="0">
              <a:solidFill>
                <a:schemeClr val="tx1"/>
              </a:solidFill>
            </a:endParaRPr>
          </a:p>
        </p:txBody>
      </p:sp>
      <p:sp>
        <p:nvSpPr>
          <p:cNvPr id="5124" name="Text Box 64"/>
          <p:cNvSpPr txBox="1">
            <a:spLocks noChangeArrowheads="1"/>
          </p:cNvSpPr>
          <p:nvPr/>
        </p:nvSpPr>
        <p:spPr bwMode="auto">
          <a:xfrm>
            <a:off x="598488" y="95250"/>
            <a:ext cx="171393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i-FI" altLang="en-US" sz="1600" b="1" dirty="0">
                <a:latin typeface="Arial" panose="020B0604020202020204" pitchFamily="34" charset="0"/>
              </a:rPr>
              <a:t>PCG52_22</a:t>
            </a:r>
          </a:p>
          <a:p>
            <a:pPr>
              <a:lnSpc>
                <a:spcPct val="100000"/>
              </a:lnSpc>
              <a:spcBef>
                <a:spcPct val="0"/>
              </a:spcBef>
              <a:buFontTx/>
              <a:buNone/>
            </a:pPr>
            <a:r>
              <a:rPr lang="fi-FI" altLang="en-US" sz="1600" b="1" dirty="0">
                <a:latin typeface="Arial" panose="020B0604020202020204" pitchFamily="34" charset="0"/>
              </a:rPr>
              <a:t>Agenda item: 8 </a:t>
            </a:r>
            <a:endParaRPr lang="en-US" altLang="en-US" sz="1600" b="1" dirty="0">
              <a:latin typeface="Arial" panose="020B0604020202020204" pitchFamily="34" charset="0"/>
            </a:endParaRPr>
          </a:p>
        </p:txBody>
      </p:sp>
    </p:spTree>
    <p:extLst>
      <p:ext uri="{BB962C8B-B14F-4D97-AF65-F5344CB8AC3E}">
        <p14:creationId xmlns:p14="http://schemas.microsoft.com/office/powerpoint/2010/main" val="551622165"/>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Background</a:t>
            </a:r>
            <a:endParaRPr lang="en-GB" dirty="0"/>
          </a:p>
        </p:txBody>
      </p:sp>
      <p:sp>
        <p:nvSpPr>
          <p:cNvPr id="7" name="Content Placeholder 6"/>
          <p:cNvSpPr>
            <a:spLocks noGrp="1"/>
          </p:cNvSpPr>
          <p:nvPr>
            <p:ph idx="1"/>
          </p:nvPr>
        </p:nvSpPr>
        <p:spPr>
          <a:xfrm>
            <a:off x="730424" y="1964826"/>
            <a:ext cx="10515600" cy="4214986"/>
          </a:xfrm>
          <a:noFill/>
        </p:spPr>
        <p:txBody>
          <a:bodyPr/>
          <a:lstStyle/>
          <a:p>
            <a:r>
              <a:rPr lang="en-US" sz="2400" dirty="0"/>
              <a:t>3GPP Working Procedure (WP) has article related to Sub Working Groups</a:t>
            </a:r>
          </a:p>
          <a:p>
            <a:pPr marL="457200" lvl="1" indent="0">
              <a:spcBef>
                <a:spcPts val="1200"/>
              </a:spcBef>
              <a:spcAft>
                <a:spcPts val="900"/>
              </a:spcAft>
              <a:buNone/>
            </a:pPr>
            <a:r>
              <a:rPr lang="en-GB" sz="1400" b="1" kern="0" dirty="0">
                <a:effectLst/>
                <a:latin typeface="Arial" panose="020B0604020202020204" pitchFamily="34" charset="0"/>
                <a:cs typeface="Times New Roman" panose="02020603050405020304" pitchFamily="18" charset="0"/>
              </a:rPr>
              <a:t>Article 36:	TSG Sub Working Groups</a:t>
            </a:r>
            <a:endParaRPr lang="en-US" sz="1400" b="1" kern="0" dirty="0">
              <a:effectLst/>
              <a:latin typeface="Arial" panose="020B0604020202020204" pitchFamily="34" charset="0"/>
              <a:cs typeface="Times New Roman" panose="02020603050405020304" pitchFamily="18" charset="0"/>
            </a:endParaRPr>
          </a:p>
          <a:p>
            <a:pPr marL="457200" lvl="1" indent="0">
              <a:spcBef>
                <a:spcPts val="0"/>
              </a:spcBef>
              <a:spcAft>
                <a:spcPts val="900"/>
              </a:spcAft>
              <a:buNone/>
            </a:pPr>
            <a:r>
              <a:rPr lang="en-GB" sz="1400" dirty="0">
                <a:effectLst/>
                <a:latin typeface="Times New Roman" panose="02020603050405020304" pitchFamily="18" charset="0"/>
                <a:ea typeface="Times New Roman" panose="02020603050405020304" pitchFamily="18" charset="0"/>
              </a:rPr>
              <a:t>A Working Group may establish a Sub Working Group (SWG) with defined Terms of Reference. The Working Group shall appoint a SWG Chair. The SWG shall work by consensus. The meeting notice requirements for a SWG meeting are the same as for TSGs and WGs.</a:t>
            </a:r>
          </a:p>
          <a:p>
            <a:pPr marL="457200" lvl="1" indent="0">
              <a:spcBef>
                <a:spcPts val="0"/>
              </a:spcBef>
              <a:spcAft>
                <a:spcPts val="900"/>
              </a:spcAft>
              <a:buNone/>
            </a:pPr>
            <a:endParaRPr lang="en-GB" sz="1400" dirty="0">
              <a:latin typeface="Times New Roman" panose="02020603050405020304" pitchFamily="18" charset="0"/>
              <a:ea typeface="Times New Roman" panose="02020603050405020304" pitchFamily="18" charset="0"/>
            </a:endParaRPr>
          </a:p>
          <a:p>
            <a:pPr marL="457200" lvl="1" indent="0">
              <a:spcBef>
                <a:spcPts val="0"/>
              </a:spcBef>
              <a:spcAft>
                <a:spcPts val="900"/>
              </a:spcAft>
              <a:buNone/>
            </a:pPr>
            <a:r>
              <a:rPr lang="en-GB" sz="1400" dirty="0">
                <a:effectLst/>
                <a:latin typeface="Times New Roman" panose="02020603050405020304" pitchFamily="18" charset="0"/>
                <a:ea typeface="Times New Roman" panose="02020603050405020304" pitchFamily="18" charset="0"/>
              </a:rPr>
              <a:t>…</a:t>
            </a:r>
          </a:p>
          <a:p>
            <a:pPr marL="457200" lvl="1" indent="0">
              <a:spcBef>
                <a:spcPts val="0"/>
              </a:spcBef>
              <a:spcAft>
                <a:spcPts val="900"/>
              </a:spcAft>
              <a:buNone/>
            </a:pPr>
            <a:endParaRPr lang="en-US" sz="1400" dirty="0">
              <a:effectLst/>
              <a:latin typeface="Times New Roman" panose="02020603050405020304" pitchFamily="18" charset="0"/>
              <a:ea typeface="Times New Roman" panose="02020603050405020304" pitchFamily="18" charset="0"/>
            </a:endParaRPr>
          </a:p>
          <a:p>
            <a:pPr marL="457200" lvl="1" indent="0">
              <a:buNone/>
            </a:pPr>
            <a:r>
              <a:rPr lang="en-US" sz="2000" b="1" dirty="0"/>
              <a:t>Annex A: 	Definitions</a:t>
            </a:r>
          </a:p>
          <a:p>
            <a:pPr marL="457200" lvl="1" indent="0">
              <a:buNone/>
            </a:pPr>
            <a:r>
              <a:rPr lang="en-GB" sz="1400" dirty="0">
                <a:effectLst/>
                <a:latin typeface="Times New Roman" panose="02020603050405020304" pitchFamily="18" charset="0"/>
                <a:ea typeface="Times New Roman" panose="02020603050405020304" pitchFamily="18" charset="0"/>
              </a:rPr>
              <a:t>Sub Working Group	A subordinate body of a Working Group.</a:t>
            </a:r>
            <a:endParaRPr lang="en-US" sz="1400" dirty="0">
              <a:effectLst/>
              <a:latin typeface="Times New Roman" panose="02020603050405020304" pitchFamily="18" charset="0"/>
              <a:ea typeface="Times New Roman" panose="02020603050405020304" pitchFamily="18" charset="0"/>
            </a:endParaRPr>
          </a:p>
          <a:p>
            <a:endParaRPr lang="en-US" sz="2400" dirty="0"/>
          </a:p>
          <a:p>
            <a:pPr marL="914400" lvl="2" indent="0">
              <a:buNone/>
            </a:pPr>
            <a:endParaRPr lang="en-US" sz="1800" dirty="0"/>
          </a:p>
        </p:txBody>
      </p:sp>
    </p:spTree>
    <p:extLst>
      <p:ext uri="{BB962C8B-B14F-4D97-AF65-F5344CB8AC3E}">
        <p14:creationId xmlns:p14="http://schemas.microsoft.com/office/powerpoint/2010/main" val="324484076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BA8D3-31A9-4B29-128A-A9F7AF505461}"/>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BBCEC6D9-7D11-B226-63E4-2B76C94DF616}"/>
              </a:ext>
            </a:extLst>
          </p:cNvPr>
          <p:cNvSpPr>
            <a:spLocks noGrp="1"/>
          </p:cNvSpPr>
          <p:nvPr>
            <p:ph type="title"/>
          </p:nvPr>
        </p:nvSpPr>
        <p:spPr/>
        <p:txBody>
          <a:bodyPr/>
          <a:lstStyle/>
          <a:p>
            <a:r>
              <a:rPr lang="en-US" dirty="0"/>
              <a:t>Background</a:t>
            </a:r>
            <a:endParaRPr lang="en-GB" dirty="0"/>
          </a:p>
        </p:txBody>
      </p:sp>
      <p:sp>
        <p:nvSpPr>
          <p:cNvPr id="7" name="Content Placeholder 6">
            <a:extLst>
              <a:ext uri="{FF2B5EF4-FFF2-40B4-BE49-F238E27FC236}">
                <a16:creationId xmlns:a16="http://schemas.microsoft.com/office/drawing/2014/main" id="{E9BE3741-1383-30D0-A6BA-BF91195BCA56}"/>
              </a:ext>
            </a:extLst>
          </p:cNvPr>
          <p:cNvSpPr>
            <a:spLocks noGrp="1"/>
          </p:cNvSpPr>
          <p:nvPr>
            <p:ph idx="1"/>
          </p:nvPr>
        </p:nvSpPr>
        <p:spPr>
          <a:xfrm>
            <a:off x="730424" y="1828474"/>
            <a:ext cx="10515600" cy="491816"/>
          </a:xfrm>
          <a:noFill/>
        </p:spPr>
        <p:txBody>
          <a:bodyPr/>
          <a:lstStyle/>
          <a:p>
            <a:r>
              <a:rPr lang="en-US" sz="2400" dirty="0"/>
              <a:t>3GPP Sub Working Groups under SA WGs</a:t>
            </a:r>
          </a:p>
          <a:p>
            <a:endParaRPr lang="en-US" sz="2400" dirty="0"/>
          </a:p>
          <a:p>
            <a:endParaRPr lang="en-US" sz="1100" dirty="0">
              <a:solidFill>
                <a:srgbClr val="0070C0"/>
              </a:solidFill>
              <a:latin typeface="Arial" panose="020B0604020202020204" pitchFamily="34" charset="0"/>
              <a:cs typeface="Arial" pitchFamily="34" charset="0"/>
            </a:endParaRPr>
          </a:p>
        </p:txBody>
      </p:sp>
      <p:sp>
        <p:nvSpPr>
          <p:cNvPr id="5" name="Rectangle 2">
            <a:extLst>
              <a:ext uri="{FF2B5EF4-FFF2-40B4-BE49-F238E27FC236}">
                <a16:creationId xmlns:a16="http://schemas.microsoft.com/office/drawing/2014/main" id="{8FB495A6-1B54-68FE-CFFD-EC907D6DCD4B}"/>
              </a:ext>
            </a:extLst>
          </p:cNvPr>
          <p:cNvSpPr>
            <a:spLocks noChangeArrowheads="1"/>
          </p:cNvSpPr>
          <p:nvPr/>
        </p:nvSpPr>
        <p:spPr bwMode="auto">
          <a:xfrm>
            <a:off x="1138749" y="2487930"/>
            <a:ext cx="9380630"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0" numCol="1" anchor="ctr" anchorCtr="0" compatLnSpc="1">
            <a:prstTxWarp prst="textNoShape">
              <a:avLst/>
            </a:prstTxWarp>
            <a:spAutoFit/>
          </a:bodyPr>
          <a:lstStyle/>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100" b="1" i="0" u="none" strike="noStrike" cap="none" normalizeH="0" baseline="0" dirty="0">
                <a:ln>
                  <a:noFill/>
                </a:ln>
                <a:solidFill>
                  <a:srgbClr val="0070C0"/>
                </a:solidFill>
                <a:effectLst/>
                <a:latin typeface="Arial" panose="020B0604020202020204" pitchFamily="34" charset="0"/>
                <a:ea typeface="Times New Roman" panose="02020603050405020304" pitchFamily="18" charset="0"/>
              </a:rPr>
              <a:t>SA3 – SA3-LI SWG</a:t>
            </a:r>
            <a:endParaRPr kumimoji="0" lang="en-US" altLang="en-US" sz="800" b="1" i="0" u="none" strike="noStrike" cap="none" normalizeH="0" baseline="0" dirty="0">
              <a:ln>
                <a:noFill/>
              </a:ln>
              <a:solidFill>
                <a:schemeClr val="tx1"/>
              </a:solidFill>
              <a:effectLst/>
              <a:latin typeface="Arial" panose="020B0604020202020204" pitchFamily="34" charset="0"/>
            </a:endParaRPr>
          </a:p>
          <a:p>
            <a:pPr marL="628650" marR="0" lvl="1"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100" b="0" i="0" u="none" strike="noStrike" cap="none" normalizeH="0" baseline="0" dirty="0">
                <a:ln>
                  <a:noFill/>
                </a:ln>
                <a:solidFill>
                  <a:srgbClr val="0070C0"/>
                </a:solidFill>
                <a:effectLst/>
                <a:latin typeface="Arial" panose="020B0604020202020204" pitchFamily="34" charset="0"/>
                <a:ea typeface="Times New Roman" panose="02020603050405020304" pitchFamily="18" charset="0"/>
              </a:rPr>
              <a:t>Chair: Alex Leadbeater (Maketh Secure Limited)</a:t>
            </a:r>
            <a:endParaRPr kumimoji="0" lang="en-US" altLang="en-US" sz="1100" b="0" i="0" u="none" strike="noStrike" cap="none" normalizeH="0" baseline="0" dirty="0">
              <a:ln>
                <a:noFill/>
              </a:ln>
              <a:solidFill>
                <a:srgbClr val="0070C0"/>
              </a:solidFill>
              <a:effectLst/>
              <a:latin typeface="Arial" panose="020B0604020202020204" pitchFamily="34" charset="0"/>
              <a:ea typeface="Calibri" panose="020F0502020204030204" pitchFamily="34" charset="0"/>
            </a:endParaRPr>
          </a:p>
          <a:p>
            <a:pPr marL="628650" marR="0" lvl="1"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100" b="0" i="0" u="none" strike="noStrike" cap="none" normalizeH="0" baseline="0" dirty="0">
                <a:ln>
                  <a:noFill/>
                </a:ln>
                <a:solidFill>
                  <a:srgbClr val="0070C0"/>
                </a:solidFill>
                <a:effectLst/>
                <a:latin typeface="Arial" panose="020B0604020202020204" pitchFamily="34" charset="0"/>
                <a:ea typeface="Times New Roman" panose="02020603050405020304" pitchFamily="18" charset="0"/>
              </a:rPr>
              <a:t>Vice-chair: Maurizio </a:t>
            </a:r>
            <a:r>
              <a:rPr kumimoji="0" lang="en-US" altLang="en-US" sz="1100" b="0" i="0" u="none" strike="noStrike" cap="none" normalizeH="0" baseline="0" dirty="0" err="1">
                <a:ln>
                  <a:noFill/>
                </a:ln>
                <a:solidFill>
                  <a:srgbClr val="0070C0"/>
                </a:solidFill>
                <a:effectLst/>
                <a:latin typeface="Arial" panose="020B0604020202020204" pitchFamily="34" charset="0"/>
                <a:ea typeface="Times New Roman" panose="02020603050405020304" pitchFamily="18" charset="0"/>
              </a:rPr>
              <a:t>Lovieno</a:t>
            </a:r>
            <a:r>
              <a:rPr kumimoji="0" lang="en-US" altLang="en-US" sz="1100" b="0" i="0" u="none" strike="noStrike" cap="none" normalizeH="0" baseline="0" dirty="0">
                <a:ln>
                  <a:noFill/>
                </a:ln>
                <a:solidFill>
                  <a:srgbClr val="0070C0"/>
                </a:solidFill>
                <a:effectLst/>
                <a:latin typeface="Arial" panose="020B0604020202020204" pitchFamily="34" charset="0"/>
                <a:ea typeface="Times New Roman" panose="02020603050405020304" pitchFamily="18" charset="0"/>
              </a:rPr>
              <a:t> (Ericsson)</a:t>
            </a:r>
          </a:p>
          <a:p>
            <a:pPr marL="457200" marR="0" lvl="1" indent="0" algn="l" defTabSz="914400" rtl="0" eaLnBrk="0" fontAlgn="base" latinLnBrk="0" hangingPunct="0">
              <a:lnSpc>
                <a:spcPct val="100000"/>
              </a:lnSpc>
              <a:spcBef>
                <a:spcPct val="0"/>
              </a:spcBef>
              <a:spcAft>
                <a:spcPct val="0"/>
              </a:spcAft>
              <a:buClrTx/>
              <a:buSzTx/>
              <a:tabLst/>
            </a:pPr>
            <a:endParaRPr kumimoji="0" lang="en-US" altLang="en-US" sz="1100" b="0" i="0" u="none" strike="noStrike" cap="none" normalizeH="0" baseline="0" dirty="0">
              <a:ln>
                <a:noFill/>
              </a:ln>
              <a:solidFill>
                <a:srgbClr val="0070C0"/>
              </a:solidFill>
              <a:effectLst/>
              <a:latin typeface="Arial" panose="020B0604020202020204" pitchFamily="34" charset="0"/>
              <a:ea typeface="Times New Roman" panose="02020603050405020304" pitchFamily="18" charset="0"/>
            </a:endParaRPr>
          </a:p>
          <a:p>
            <a:pPr marL="171450" indent="-171450">
              <a:buFont typeface="Arial" panose="020B0604020202020204" pitchFamily="34" charset="0"/>
              <a:buChar char="•"/>
            </a:pPr>
            <a:r>
              <a:rPr lang="en-US" altLang="en-US" sz="1100" b="1" dirty="0">
                <a:solidFill>
                  <a:srgbClr val="0070C0"/>
                </a:solidFill>
              </a:rPr>
              <a:t>SA4 </a:t>
            </a:r>
          </a:p>
          <a:p>
            <a:pPr marL="171450" indent="-171450">
              <a:buFont typeface="Arial" panose="020B0604020202020204" pitchFamily="34" charset="0"/>
              <a:buChar char="•"/>
            </a:pPr>
            <a:endParaRPr lang="en-US" altLang="en-US" sz="1100" b="1" dirty="0">
              <a:solidFill>
                <a:srgbClr val="0070C0"/>
              </a:solidFill>
            </a:endParaRPr>
          </a:p>
          <a:p>
            <a:pPr marL="457200" marR="0" lvl="1" indent="0" algn="l" defTabSz="914400" rtl="0" eaLnBrk="0" fontAlgn="base" latinLnBrk="0" hangingPunct="0">
              <a:lnSpc>
                <a:spcPct val="100000"/>
              </a:lnSpc>
              <a:spcBef>
                <a:spcPct val="0"/>
              </a:spcBef>
              <a:spcAft>
                <a:spcPct val="0"/>
              </a:spcAft>
              <a:buClrTx/>
              <a:buSzTx/>
              <a:buFont typeface="Symbol" panose="05050102010706020507" pitchFamily="18" charset="2"/>
              <a:buChar char=""/>
              <a:tabLst/>
            </a:pPr>
            <a:endParaRPr lang="en-US" altLang="en-US" sz="1100" dirty="0">
              <a:solidFill>
                <a:srgbClr val="0070C0"/>
              </a:solidFill>
            </a:endParaRPr>
          </a:p>
          <a:p>
            <a:pPr marL="457200" marR="0" lvl="1" indent="0" algn="l" defTabSz="914400" rtl="0" eaLnBrk="0" fontAlgn="base" latinLnBrk="0" hangingPunct="0">
              <a:lnSpc>
                <a:spcPct val="100000"/>
              </a:lnSpc>
              <a:spcBef>
                <a:spcPct val="0"/>
              </a:spcBef>
              <a:spcAft>
                <a:spcPct val="0"/>
              </a:spcAft>
              <a:buClrTx/>
              <a:buSzTx/>
              <a:buFont typeface="Symbol" panose="05050102010706020507" pitchFamily="18" charset="2"/>
              <a:buChar char=""/>
              <a:tabLst/>
            </a:pPr>
            <a:endParaRPr kumimoji="0" lang="en-US" altLang="en-US" sz="1100" b="0" i="0" u="none" strike="noStrike" cap="none" normalizeH="0" baseline="0" dirty="0">
              <a:ln>
                <a:noFill/>
              </a:ln>
              <a:solidFill>
                <a:srgbClr val="0070C0"/>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 typeface="Symbol" panose="05050102010706020507" pitchFamily="18" charset="2"/>
              <a:buChar char=""/>
              <a:tabLst/>
            </a:pPr>
            <a:endParaRPr lang="en-US" altLang="en-US" sz="1100" dirty="0">
              <a:solidFill>
                <a:srgbClr val="0070C0"/>
              </a:solidFill>
            </a:endParaRPr>
          </a:p>
          <a:p>
            <a:pPr marL="457200" marR="0" lvl="1" indent="0" algn="l" defTabSz="914400" rtl="0" eaLnBrk="0" fontAlgn="base" latinLnBrk="0" hangingPunct="0">
              <a:lnSpc>
                <a:spcPct val="100000"/>
              </a:lnSpc>
              <a:spcBef>
                <a:spcPct val="0"/>
              </a:spcBef>
              <a:spcAft>
                <a:spcPct val="0"/>
              </a:spcAft>
              <a:buClrTx/>
              <a:buSzTx/>
              <a:buFont typeface="Symbol" panose="05050102010706020507" pitchFamily="18" charset="2"/>
              <a:buChar char=""/>
              <a:tabLst/>
            </a:pPr>
            <a:endParaRPr kumimoji="0" lang="en-US" altLang="en-US" sz="1100" b="0" i="0" u="none" strike="noStrike" cap="none" normalizeH="0" baseline="0" dirty="0">
              <a:ln>
                <a:noFill/>
              </a:ln>
              <a:solidFill>
                <a:srgbClr val="0070C0"/>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 typeface="Symbol" panose="05050102010706020507" pitchFamily="18" charset="2"/>
              <a:buChar char=""/>
              <a:tabLst/>
            </a:pPr>
            <a:endParaRPr lang="en-US" altLang="en-US" sz="1100" dirty="0">
              <a:solidFill>
                <a:srgbClr val="0070C0"/>
              </a:solidFill>
            </a:endParaRPr>
          </a:p>
          <a:p>
            <a:pPr marL="457200" marR="0" lvl="1" indent="0" algn="l" defTabSz="914400" rtl="0" eaLnBrk="0" fontAlgn="base" latinLnBrk="0" hangingPunct="0">
              <a:lnSpc>
                <a:spcPct val="100000"/>
              </a:lnSpc>
              <a:spcBef>
                <a:spcPct val="0"/>
              </a:spcBef>
              <a:spcAft>
                <a:spcPct val="0"/>
              </a:spcAft>
              <a:buClrTx/>
              <a:buSzTx/>
              <a:buFont typeface="Symbol" panose="05050102010706020507" pitchFamily="18" charset="2"/>
              <a:buChar char=""/>
              <a:tabLst/>
            </a:pPr>
            <a:endParaRPr kumimoji="0" lang="en-US" altLang="en-US" sz="1100" b="0" i="0" u="none" strike="noStrike" cap="none" normalizeH="0" baseline="0" dirty="0">
              <a:ln>
                <a:noFill/>
              </a:ln>
              <a:solidFill>
                <a:srgbClr val="0070C0"/>
              </a:solidFill>
              <a:effectLst/>
              <a:latin typeface="Arial" panose="020B0604020202020204" pitchFamily="34" charset="0"/>
            </a:endParaRPr>
          </a:p>
          <a:p>
            <a:pPr marL="457200" marR="0" lvl="1" indent="0" algn="l" defTabSz="914400" rtl="0" eaLnBrk="0" fontAlgn="base" latinLnBrk="0" hangingPunct="0">
              <a:lnSpc>
                <a:spcPct val="100000"/>
              </a:lnSpc>
              <a:spcBef>
                <a:spcPct val="0"/>
              </a:spcBef>
              <a:spcAft>
                <a:spcPct val="0"/>
              </a:spcAft>
              <a:buClrTx/>
              <a:buSzTx/>
              <a:buFont typeface="Symbol" panose="05050102010706020507" pitchFamily="18" charset="2"/>
              <a:buChar char=""/>
              <a:tabLst/>
            </a:pPr>
            <a:endParaRPr lang="en-US" altLang="en-US" sz="1100" dirty="0">
              <a:solidFill>
                <a:srgbClr val="0070C0"/>
              </a:solidFill>
            </a:endParaRPr>
          </a:p>
          <a:p>
            <a:pPr marL="457200" marR="0" lvl="1" indent="0" algn="l" defTabSz="914400" rtl="0" eaLnBrk="0" fontAlgn="base" latinLnBrk="0" hangingPunct="0">
              <a:lnSpc>
                <a:spcPct val="100000"/>
              </a:lnSpc>
              <a:spcBef>
                <a:spcPct val="0"/>
              </a:spcBef>
              <a:spcAft>
                <a:spcPct val="0"/>
              </a:spcAft>
              <a:buClrTx/>
              <a:buSzTx/>
              <a:tabLst/>
            </a:pPr>
            <a:endParaRPr kumimoji="0" lang="en-US" altLang="en-US" sz="800" b="0" i="0" u="none" strike="noStrike" cap="none" normalizeH="0" baseline="0" dirty="0">
              <a:ln>
                <a:noFill/>
              </a:ln>
              <a:solidFill>
                <a:schemeClr val="tx1"/>
              </a:solidFill>
              <a:effectLst/>
              <a:latin typeface="Arial" panose="020B0604020202020204" pitchFamily="34" charset="0"/>
            </a:endParaRPr>
          </a:p>
          <a:p>
            <a:pPr marL="171450" marR="0" lvl="0" indent="-171450" defTabSz="914400" latinLnBrk="0">
              <a:lnSpc>
                <a:spcPct val="100000"/>
              </a:lnSpc>
              <a:buClrTx/>
              <a:buSzTx/>
              <a:buFont typeface="Arial" panose="020B0604020202020204" pitchFamily="34" charset="0"/>
              <a:buChar char="•"/>
              <a:tabLst/>
            </a:pPr>
            <a:r>
              <a:rPr lang="en-US" altLang="en-US" sz="1100" b="1" dirty="0">
                <a:solidFill>
                  <a:srgbClr val="0070C0"/>
                </a:solidFill>
              </a:rPr>
              <a:t>SA5 - Charging SWG</a:t>
            </a:r>
          </a:p>
          <a:p>
            <a:pPr marL="628650" marR="0" lvl="1"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100" b="0" i="0" u="none" strike="noStrike" cap="none" normalizeH="0" baseline="0" dirty="0">
                <a:ln>
                  <a:noFill/>
                </a:ln>
                <a:solidFill>
                  <a:srgbClr val="0070C0"/>
                </a:solidFill>
                <a:effectLst/>
                <a:latin typeface="Arial" panose="020B0604020202020204" pitchFamily="34" charset="0"/>
                <a:ea typeface="Times New Roman" panose="02020603050405020304" pitchFamily="18" charset="0"/>
              </a:rPr>
              <a:t>Gerald </a:t>
            </a:r>
            <a:r>
              <a:rPr kumimoji="0" lang="en-US" altLang="en-US" sz="1100" b="0" i="0" u="none" strike="noStrike" cap="none" normalizeH="0" baseline="0" dirty="0" err="1">
                <a:ln>
                  <a:noFill/>
                </a:ln>
                <a:solidFill>
                  <a:srgbClr val="0070C0"/>
                </a:solidFill>
                <a:effectLst/>
                <a:latin typeface="Arial" panose="020B0604020202020204" pitchFamily="34" charset="0"/>
                <a:ea typeface="Times New Roman" panose="02020603050405020304" pitchFamily="18" charset="0"/>
              </a:rPr>
              <a:t>Görmer</a:t>
            </a:r>
            <a:r>
              <a:rPr kumimoji="0" lang="en-US" altLang="en-US" sz="1100" b="0" i="0" u="none" strike="noStrike" cap="none" normalizeH="0" baseline="0" dirty="0">
                <a:ln>
                  <a:noFill/>
                </a:ln>
                <a:solidFill>
                  <a:srgbClr val="0070C0"/>
                </a:solidFill>
                <a:effectLst/>
                <a:latin typeface="Arial" panose="020B0604020202020204" pitchFamily="34" charset="0"/>
                <a:ea typeface="Times New Roman" panose="02020603050405020304" pitchFamily="18" charset="0"/>
              </a:rPr>
              <a:t> (MATRIXX Software)                       </a:t>
            </a:r>
            <a:endParaRPr kumimoji="0" lang="en-US" altLang="en-US" sz="1100" b="0" i="0" u="none" strike="noStrike" cap="none" normalizeH="0" baseline="0" dirty="0">
              <a:ln>
                <a:noFill/>
              </a:ln>
              <a:solidFill>
                <a:srgbClr val="0070C0"/>
              </a:solidFill>
              <a:effectLst/>
              <a:latin typeface="Arial" panose="020B0604020202020204" pitchFamily="34" charset="0"/>
              <a:ea typeface="Calibri" panose="020F0502020204030204" pitchFamily="34" charset="0"/>
            </a:endParaRPr>
          </a:p>
          <a:p>
            <a:pPr marL="628650" marR="0" lvl="1"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100" b="0" i="0" u="none" strike="noStrike" cap="none" normalizeH="0" baseline="0" dirty="0">
                <a:ln>
                  <a:noFill/>
                </a:ln>
                <a:solidFill>
                  <a:srgbClr val="0070C0"/>
                </a:solidFill>
                <a:effectLst/>
                <a:latin typeface="Arial" panose="020B0604020202020204" pitchFamily="34" charset="0"/>
                <a:ea typeface="Times New Roman" panose="02020603050405020304" pitchFamily="18" charset="0"/>
              </a:rPr>
              <a:t>Chen Shan (Huawei)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9" name="Table 8">
            <a:extLst>
              <a:ext uri="{FF2B5EF4-FFF2-40B4-BE49-F238E27FC236}">
                <a16:creationId xmlns:a16="http://schemas.microsoft.com/office/drawing/2014/main" id="{974F6E74-045A-BC7E-7ACA-6BB2B4F02F94}"/>
              </a:ext>
            </a:extLst>
          </p:cNvPr>
          <p:cNvGraphicFramePr>
            <a:graphicFrameLocks noGrp="1"/>
          </p:cNvGraphicFramePr>
          <p:nvPr>
            <p:extLst>
              <p:ext uri="{D42A27DB-BD31-4B8C-83A1-F6EECF244321}">
                <p14:modId xmlns:p14="http://schemas.microsoft.com/office/powerpoint/2010/main" val="2709196874"/>
              </p:ext>
            </p:extLst>
          </p:nvPr>
        </p:nvGraphicFramePr>
        <p:xfrm>
          <a:off x="1672621" y="3419011"/>
          <a:ext cx="8128000" cy="1170264"/>
        </p:xfrm>
        <a:graphic>
          <a:graphicData uri="http://schemas.openxmlformats.org/drawingml/2006/table">
            <a:tbl>
              <a:tblPr firstRow="1" bandRow="1">
                <a:tableStyleId>{5C22544A-7EE6-4342-B048-85BDC9FD1C3A}</a:tableStyleId>
              </a:tblPr>
              <a:tblGrid>
                <a:gridCol w="2517329">
                  <a:extLst>
                    <a:ext uri="{9D8B030D-6E8A-4147-A177-3AD203B41FA5}">
                      <a16:colId xmlns:a16="http://schemas.microsoft.com/office/drawing/2014/main" val="2665817574"/>
                    </a:ext>
                  </a:extLst>
                </a:gridCol>
                <a:gridCol w="1821243">
                  <a:extLst>
                    <a:ext uri="{9D8B030D-6E8A-4147-A177-3AD203B41FA5}">
                      <a16:colId xmlns:a16="http://schemas.microsoft.com/office/drawing/2014/main" val="1339879363"/>
                    </a:ext>
                  </a:extLst>
                </a:gridCol>
                <a:gridCol w="2123524">
                  <a:extLst>
                    <a:ext uri="{9D8B030D-6E8A-4147-A177-3AD203B41FA5}">
                      <a16:colId xmlns:a16="http://schemas.microsoft.com/office/drawing/2014/main" val="582215792"/>
                    </a:ext>
                  </a:extLst>
                </a:gridCol>
                <a:gridCol w="1665904">
                  <a:extLst>
                    <a:ext uri="{9D8B030D-6E8A-4147-A177-3AD203B41FA5}">
                      <a16:colId xmlns:a16="http://schemas.microsoft.com/office/drawing/2014/main" val="1773865839"/>
                    </a:ext>
                  </a:extLst>
                </a:gridCol>
              </a:tblGrid>
              <a:tr h="370840">
                <a:tc>
                  <a:txBody>
                    <a:bodyPr/>
                    <a:lstStyle/>
                    <a:p>
                      <a:pPr marL="0" marR="0">
                        <a:lnSpc>
                          <a:spcPct val="90000"/>
                        </a:lnSpc>
                        <a:spcBef>
                          <a:spcPts val="0"/>
                        </a:spcBef>
                        <a:spcAft>
                          <a:spcPts val="0"/>
                        </a:spcAft>
                      </a:pPr>
                      <a:r>
                        <a:rPr lang="en-GB" sz="1200" b="1" dirty="0">
                          <a:solidFill>
                            <a:srgbClr val="FFFFFF"/>
                          </a:solidFill>
                          <a:effectLst/>
                          <a:latin typeface="Calibri" panose="020F0502020204030204" pitchFamily="34" charset="0"/>
                          <a:ea typeface="Calibri" panose="020F0502020204030204" pitchFamily="34" charset="0"/>
                        </a:rPr>
                        <a:t>Audio SWG</a:t>
                      </a:r>
                      <a:endParaRPr lang="en-US" sz="1100" dirty="0">
                        <a:effectLst/>
                        <a:latin typeface="Calibri" panose="020F0502020204030204" pitchFamily="34" charset="0"/>
                        <a:ea typeface="Calibri" panose="020F0502020204030204" pitchFamily="34" charset="0"/>
                      </a:endParaRPr>
                    </a:p>
                  </a:txBody>
                  <a:tcPr anchor="ctr"/>
                </a:tc>
                <a:tc>
                  <a:txBody>
                    <a:bodyPr/>
                    <a:lstStyle/>
                    <a:p>
                      <a:pPr marL="0" marR="0">
                        <a:lnSpc>
                          <a:spcPct val="90000"/>
                        </a:lnSpc>
                        <a:spcBef>
                          <a:spcPts val="0"/>
                        </a:spcBef>
                        <a:spcAft>
                          <a:spcPts val="0"/>
                        </a:spcAft>
                      </a:pPr>
                      <a:r>
                        <a:rPr lang="en-US" sz="1200" b="1">
                          <a:solidFill>
                            <a:srgbClr val="FFFFFF"/>
                          </a:solidFill>
                          <a:effectLst/>
                          <a:latin typeface="Calibri" panose="020F0502020204030204" pitchFamily="34" charset="0"/>
                          <a:ea typeface="Calibri" panose="020F0502020204030204" pitchFamily="34" charset="0"/>
                        </a:rPr>
                        <a:t>Multicast-Broadcast-Streaming (MBS) SWG </a:t>
                      </a:r>
                      <a:endParaRPr lang="en-US" sz="1100">
                        <a:effectLst/>
                        <a:latin typeface="Calibri" panose="020F0502020204030204" pitchFamily="34" charset="0"/>
                        <a:ea typeface="Calibri" panose="020F0502020204030204" pitchFamily="34" charset="0"/>
                      </a:endParaRPr>
                    </a:p>
                  </a:txBody>
                  <a:tcPr anchor="ctr"/>
                </a:tc>
                <a:tc>
                  <a:txBody>
                    <a:bodyPr/>
                    <a:lstStyle/>
                    <a:p>
                      <a:pPr marL="0" marR="0">
                        <a:lnSpc>
                          <a:spcPct val="90000"/>
                        </a:lnSpc>
                        <a:spcBef>
                          <a:spcPts val="0"/>
                        </a:spcBef>
                        <a:spcAft>
                          <a:spcPts val="0"/>
                        </a:spcAft>
                      </a:pPr>
                      <a:r>
                        <a:rPr lang="en-US" sz="1200" b="1">
                          <a:solidFill>
                            <a:srgbClr val="FFFFFF"/>
                          </a:solidFill>
                          <a:effectLst/>
                          <a:latin typeface="Calibri" panose="020F0502020204030204" pitchFamily="34" charset="0"/>
                          <a:ea typeface="Calibri" panose="020F0502020204030204" pitchFamily="34" charset="0"/>
                        </a:rPr>
                        <a:t>Real Time Communications (RTC) SWG </a:t>
                      </a:r>
                      <a:endParaRPr lang="en-US" sz="1100">
                        <a:effectLst/>
                        <a:latin typeface="Calibri" panose="020F0502020204030204" pitchFamily="34" charset="0"/>
                        <a:ea typeface="Calibri" panose="020F0502020204030204" pitchFamily="34" charset="0"/>
                      </a:endParaRPr>
                    </a:p>
                  </a:txBody>
                  <a:tcPr anchor="ctr"/>
                </a:tc>
                <a:tc>
                  <a:txBody>
                    <a:bodyPr/>
                    <a:lstStyle/>
                    <a:p>
                      <a:pPr marL="0" marR="0">
                        <a:lnSpc>
                          <a:spcPct val="90000"/>
                        </a:lnSpc>
                        <a:spcBef>
                          <a:spcPts val="0"/>
                        </a:spcBef>
                        <a:spcAft>
                          <a:spcPts val="0"/>
                        </a:spcAft>
                      </a:pPr>
                      <a:r>
                        <a:rPr lang="en-US" sz="1200" b="1" dirty="0">
                          <a:solidFill>
                            <a:srgbClr val="FFFFFF"/>
                          </a:solidFill>
                          <a:effectLst/>
                          <a:latin typeface="Calibri" panose="020F0502020204030204" pitchFamily="34" charset="0"/>
                          <a:ea typeface="Calibri" panose="020F0502020204030204" pitchFamily="34" charset="0"/>
                        </a:rPr>
                        <a:t>Video SWG</a:t>
                      </a:r>
                      <a:endParaRPr lang="en-US" sz="1100" dirty="0">
                        <a:effectLst/>
                        <a:latin typeface="Calibri" panose="020F0502020204030204" pitchFamily="34" charset="0"/>
                        <a:ea typeface="Calibri" panose="020F0502020204030204" pitchFamily="34" charset="0"/>
                      </a:endParaRPr>
                    </a:p>
                  </a:txBody>
                  <a:tcPr anchor="ctr"/>
                </a:tc>
                <a:extLst>
                  <a:ext uri="{0D108BD9-81ED-4DB2-BD59-A6C34878D82A}">
                    <a16:rowId xmlns:a16="http://schemas.microsoft.com/office/drawing/2014/main" val="3723674254"/>
                  </a:ext>
                </a:extLst>
              </a:tr>
              <a:tr h="370840">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latin typeface="+mn-lt"/>
                          <a:cs typeface="Arial" panose="020B0604020202020204" pitchFamily="34" charset="0"/>
                        </a:rPr>
                        <a:t>Imre Varga (Qualcomm CDMA </a:t>
                      </a:r>
                      <a:r>
                        <a:rPr lang="en-GB" sz="1200" b="0" dirty="0">
                          <a:solidFill>
                            <a:schemeClr val="tx1"/>
                          </a:solidFill>
                          <a:latin typeface="+mn-lt"/>
                          <a:cs typeface="Arial" panose="020B0604020202020204" pitchFamily="34" charset="0"/>
                        </a:rPr>
                        <a:t>Technologies, ETSI)</a:t>
                      </a:r>
                    </a:p>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solidFill>
                            <a:schemeClr val="tx1"/>
                          </a:solidFill>
                          <a:latin typeface="+mn-lt"/>
                          <a:cs typeface="Arial" panose="020B0604020202020204" pitchFamily="34" charset="0"/>
                        </a:rPr>
                        <a:t>&amp; </a:t>
                      </a:r>
                      <a:r>
                        <a:rPr lang="en-US" sz="1200" b="0" dirty="0">
                          <a:latin typeface="+mn-lt"/>
                          <a:cs typeface="Arial" panose="020B0604020202020204" pitchFamily="34" charset="0"/>
                        </a:rPr>
                        <a:t>Stéphane Ragot </a:t>
                      </a:r>
                      <a:r>
                        <a:rPr lang="en-GB" sz="1200" b="0" dirty="0">
                          <a:latin typeface="+mn-lt"/>
                          <a:cs typeface="Arial" panose="020B0604020202020204" pitchFamily="34" charset="0"/>
                        </a:rPr>
                        <a:t>(</a:t>
                      </a:r>
                      <a:r>
                        <a:rPr lang="en-US" sz="1200" b="0" dirty="0">
                          <a:latin typeface="+mn-lt"/>
                          <a:cs typeface="Arial" panose="020B0604020202020204" pitchFamily="34" charset="0"/>
                        </a:rPr>
                        <a:t>Orange, ETSI</a:t>
                      </a:r>
                      <a:r>
                        <a:rPr lang="en-GB" sz="1200" b="0" dirty="0">
                          <a:latin typeface="+mn-lt"/>
                          <a:cs typeface="Arial" panose="020B0604020202020204" pitchFamily="34" charset="0"/>
                        </a:rPr>
                        <a:t>)</a:t>
                      </a:r>
                    </a:p>
                    <a:p>
                      <a:pPr marL="0" marR="0" lvl="1" indent="0" algn="l" defTabSz="914400" rtl="0" eaLnBrk="1" fontAlgn="auto" latinLnBrk="0" hangingPunct="1">
                        <a:lnSpc>
                          <a:spcPct val="90000"/>
                        </a:lnSpc>
                        <a:spcBef>
                          <a:spcPts val="0"/>
                        </a:spcBef>
                        <a:spcAft>
                          <a:spcPts val="0"/>
                        </a:spcAft>
                        <a:buClrTx/>
                        <a:buSzTx/>
                        <a:buFontTx/>
                        <a:buNone/>
                        <a:tabLst/>
                        <a:defRPr/>
                      </a:pPr>
                      <a:endParaRPr lang="en-GB" sz="1200" b="0" dirty="0">
                        <a:solidFill>
                          <a:srgbClr val="FF0000"/>
                        </a:solidFill>
                        <a:latin typeface="+mn-lt"/>
                        <a:cs typeface="Arial" panose="020B0604020202020204" pitchFamily="34" charset="0"/>
                      </a:endParaRPr>
                    </a:p>
                  </a:txBody>
                  <a:tcPr marL="91454" marR="91454" marT="45636" marB="45636"/>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Dolby France SAS,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dirty="0">
                          <a:solidFill>
                            <a:schemeClr val="tx1"/>
                          </a:solidFill>
                        </a:rPr>
                        <a:t>Saba Ahsan (Nokia corporation, ETSI)</a:t>
                      </a:r>
                      <a:endParaRPr lang="en-US" sz="1200" b="0" dirty="0">
                        <a:solidFill>
                          <a:schemeClr val="tx1"/>
                        </a:solidFill>
                        <a:latin typeface="+mn-lt"/>
                        <a:cs typeface="Arial" panose="020B0604020202020204" pitchFamily="34" charset="0"/>
                      </a:endParaRPr>
                    </a:p>
                  </a:txBody>
                  <a:tcPr marL="91454" marR="91454" marT="45636" marB="45636"/>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(Tencent, CCSA)</a:t>
                      </a:r>
                      <a:endParaRPr lang="fi-FI" sz="1200" b="0" dirty="0">
                        <a:latin typeface="+mn-lt"/>
                        <a:cs typeface="Arial" panose="020B0604020202020204" pitchFamily="34" charset="0"/>
                      </a:endParaRPr>
                    </a:p>
                  </a:txBody>
                  <a:tcPr marL="91454" marR="91454" marT="45636" marB="45636"/>
                </a:tc>
                <a:extLst>
                  <a:ext uri="{0D108BD9-81ED-4DB2-BD59-A6C34878D82A}">
                    <a16:rowId xmlns:a16="http://schemas.microsoft.com/office/drawing/2014/main" val="779346087"/>
                  </a:ext>
                </a:extLst>
              </a:tr>
            </a:tbl>
          </a:graphicData>
        </a:graphic>
      </p:graphicFrame>
      <p:sp>
        <p:nvSpPr>
          <p:cNvPr id="10" name="Content Placeholder 6">
            <a:extLst>
              <a:ext uri="{FF2B5EF4-FFF2-40B4-BE49-F238E27FC236}">
                <a16:creationId xmlns:a16="http://schemas.microsoft.com/office/drawing/2014/main" id="{C5316501-5C3A-9B1C-8675-8C99926CEF07}"/>
              </a:ext>
            </a:extLst>
          </p:cNvPr>
          <p:cNvSpPr txBox="1">
            <a:spLocks/>
          </p:cNvSpPr>
          <p:nvPr/>
        </p:nvSpPr>
        <p:spPr bwMode="auto">
          <a:xfrm>
            <a:off x="730424" y="5764114"/>
            <a:ext cx="10515600" cy="49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There are no Sub Working Groups under RAN or CT WGs</a:t>
            </a:r>
          </a:p>
          <a:p>
            <a:endParaRPr lang="en-US" sz="2400" dirty="0"/>
          </a:p>
          <a:p>
            <a:endParaRPr lang="en-US" sz="1100" dirty="0">
              <a:solidFill>
                <a:srgbClr val="0070C0"/>
              </a:solidFill>
              <a:latin typeface="Arial" panose="020B0604020202020204" pitchFamily="34" charset="0"/>
              <a:cs typeface="Arial" pitchFamily="34" charset="0"/>
            </a:endParaRPr>
          </a:p>
        </p:txBody>
      </p:sp>
    </p:spTree>
    <p:extLst>
      <p:ext uri="{BB962C8B-B14F-4D97-AF65-F5344CB8AC3E}">
        <p14:creationId xmlns:p14="http://schemas.microsoft.com/office/powerpoint/2010/main" val="262629781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907EC-6A8E-8126-F989-22E05330F09F}"/>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127DAD21-BF74-5E7E-41EB-E8C52BADB777}"/>
              </a:ext>
            </a:extLst>
          </p:cNvPr>
          <p:cNvSpPr>
            <a:spLocks noGrp="1"/>
          </p:cNvSpPr>
          <p:nvPr>
            <p:ph type="title"/>
          </p:nvPr>
        </p:nvSpPr>
        <p:spPr/>
        <p:txBody>
          <a:bodyPr/>
          <a:lstStyle/>
          <a:p>
            <a:r>
              <a:rPr lang="en-US" dirty="0"/>
              <a:t>Issue#1</a:t>
            </a:r>
            <a:endParaRPr lang="en-GB" dirty="0"/>
          </a:p>
        </p:txBody>
      </p:sp>
      <p:sp>
        <p:nvSpPr>
          <p:cNvPr id="7" name="Content Placeholder 6">
            <a:extLst>
              <a:ext uri="{FF2B5EF4-FFF2-40B4-BE49-F238E27FC236}">
                <a16:creationId xmlns:a16="http://schemas.microsoft.com/office/drawing/2014/main" id="{F664EF04-D4BD-D433-3F07-7357935BF527}"/>
              </a:ext>
            </a:extLst>
          </p:cNvPr>
          <p:cNvSpPr>
            <a:spLocks noGrp="1"/>
          </p:cNvSpPr>
          <p:nvPr>
            <p:ph idx="1"/>
          </p:nvPr>
        </p:nvSpPr>
        <p:spPr>
          <a:xfrm>
            <a:off x="730424" y="1964826"/>
            <a:ext cx="10515600" cy="4214986"/>
          </a:xfrm>
          <a:noFill/>
        </p:spPr>
        <p:txBody>
          <a:bodyPr/>
          <a:lstStyle/>
          <a:p>
            <a:r>
              <a:rPr lang="en-US" sz="2400" dirty="0"/>
              <a:t>Different handling of SWG across WGs. Some SWGs are formal, some semi-formal, others informal. </a:t>
            </a:r>
          </a:p>
          <a:p>
            <a:pPr lvl="1"/>
            <a:r>
              <a:rPr lang="en-US" sz="2000" dirty="0"/>
              <a:t>Some SWGs have </a:t>
            </a:r>
            <a:r>
              <a:rPr lang="en-US" sz="2000" dirty="0" err="1"/>
              <a:t>ToR</a:t>
            </a:r>
            <a:r>
              <a:rPr lang="en-US" sz="2000" dirty="0"/>
              <a:t> as part of parent WG, while some SWGs have no </a:t>
            </a:r>
            <a:r>
              <a:rPr lang="en-US" sz="2000" dirty="0" err="1"/>
              <a:t>ToR</a:t>
            </a:r>
            <a:r>
              <a:rPr lang="en-US" sz="2000" dirty="0"/>
              <a:t>. [</a:t>
            </a:r>
            <a:r>
              <a:rPr lang="en-US" sz="2000" dirty="0">
                <a:solidFill>
                  <a:srgbClr val="FF0000"/>
                </a:solidFill>
              </a:rPr>
              <a:t>WP requires defined </a:t>
            </a:r>
            <a:r>
              <a:rPr lang="en-US" sz="2000" dirty="0" err="1">
                <a:solidFill>
                  <a:srgbClr val="FF0000"/>
                </a:solidFill>
              </a:rPr>
              <a:t>ToR</a:t>
            </a:r>
            <a:r>
              <a:rPr lang="en-US" sz="2000" dirty="0">
                <a:solidFill>
                  <a:srgbClr val="FF0000"/>
                </a:solidFill>
              </a:rPr>
              <a:t> for SWG</a:t>
            </a:r>
            <a:r>
              <a:rPr lang="en-US" sz="2000" dirty="0"/>
              <a:t>]</a:t>
            </a:r>
          </a:p>
          <a:p>
            <a:pPr lvl="1"/>
            <a:r>
              <a:rPr lang="en-US" sz="2000" dirty="0"/>
              <a:t>Some SWG have more than one Chair [</a:t>
            </a:r>
            <a:r>
              <a:rPr lang="en-US" sz="2000" dirty="0">
                <a:solidFill>
                  <a:srgbClr val="FF0000"/>
                </a:solidFill>
              </a:rPr>
              <a:t>WP doesn’t have any provision for SWG co-chairs</a:t>
            </a:r>
            <a:r>
              <a:rPr lang="en-US" sz="2000" dirty="0"/>
              <a:t>]</a:t>
            </a:r>
          </a:p>
          <a:p>
            <a:pPr lvl="1"/>
            <a:r>
              <a:rPr lang="en-US" sz="2000" dirty="0"/>
              <a:t>Some SWG have both Chair and Vice Chair [</a:t>
            </a:r>
            <a:r>
              <a:rPr lang="en-US" sz="2000" dirty="0">
                <a:solidFill>
                  <a:srgbClr val="FF0000"/>
                </a:solidFill>
              </a:rPr>
              <a:t>WP doesn’t have any provision for SWG vice chairs</a:t>
            </a:r>
            <a:r>
              <a:rPr lang="en-US" sz="2000" dirty="0"/>
              <a:t>]</a:t>
            </a:r>
          </a:p>
          <a:p>
            <a:pPr lvl="1"/>
            <a:r>
              <a:rPr lang="en-US" sz="2000" dirty="0"/>
              <a:t>Some SWG have a WG Chair also acting as SWG Chair [</a:t>
            </a:r>
            <a:r>
              <a:rPr lang="en-US" sz="2000" dirty="0">
                <a:solidFill>
                  <a:srgbClr val="FF0000"/>
                </a:solidFill>
              </a:rPr>
              <a:t>Some people argue that this should not be allowed</a:t>
            </a:r>
            <a:r>
              <a:rPr lang="en-US" sz="2000" dirty="0"/>
              <a:t>]</a:t>
            </a:r>
          </a:p>
          <a:p>
            <a:pPr marL="457200" lvl="1" indent="0">
              <a:spcBef>
                <a:spcPts val="0"/>
              </a:spcBef>
              <a:spcAft>
                <a:spcPts val="900"/>
              </a:spcAft>
              <a:buNone/>
            </a:pPr>
            <a:endParaRPr lang="en-US" sz="1400" dirty="0">
              <a:effectLst/>
              <a:latin typeface="Times New Roman" panose="02020603050405020304" pitchFamily="18" charset="0"/>
              <a:ea typeface="Times New Roman" panose="02020603050405020304" pitchFamily="18" charset="0"/>
            </a:endParaRPr>
          </a:p>
          <a:p>
            <a:r>
              <a:rPr lang="en-US" sz="2400" dirty="0"/>
              <a:t>Some SWGs are treated as breakout sessions while other treats them as formal sub Working Groups. </a:t>
            </a:r>
          </a:p>
          <a:p>
            <a:pPr marL="914400" lvl="2" indent="0">
              <a:buNone/>
            </a:pPr>
            <a:endParaRPr lang="en-US" sz="1800" dirty="0"/>
          </a:p>
        </p:txBody>
      </p:sp>
    </p:spTree>
    <p:extLst>
      <p:ext uri="{BB962C8B-B14F-4D97-AF65-F5344CB8AC3E}">
        <p14:creationId xmlns:p14="http://schemas.microsoft.com/office/powerpoint/2010/main" val="20125083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87993-E511-39DB-CCA1-3857F7126B1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49DC8F0-A6B6-F00C-225C-77378CF0EBAB}"/>
              </a:ext>
            </a:extLst>
          </p:cNvPr>
          <p:cNvSpPr>
            <a:spLocks noGrp="1"/>
          </p:cNvSpPr>
          <p:nvPr>
            <p:ph type="title"/>
          </p:nvPr>
        </p:nvSpPr>
        <p:spPr/>
        <p:txBody>
          <a:bodyPr/>
          <a:lstStyle/>
          <a:p>
            <a:r>
              <a:rPr lang="en-US" dirty="0"/>
              <a:t>Issue#2</a:t>
            </a:r>
            <a:endParaRPr lang="en-GB" dirty="0"/>
          </a:p>
        </p:txBody>
      </p:sp>
      <p:sp>
        <p:nvSpPr>
          <p:cNvPr id="7" name="Content Placeholder 6">
            <a:extLst>
              <a:ext uri="{FF2B5EF4-FFF2-40B4-BE49-F238E27FC236}">
                <a16:creationId xmlns:a16="http://schemas.microsoft.com/office/drawing/2014/main" id="{669889B0-1AAB-FAF3-435E-60054155D8F6}"/>
              </a:ext>
            </a:extLst>
          </p:cNvPr>
          <p:cNvSpPr>
            <a:spLocks noGrp="1"/>
          </p:cNvSpPr>
          <p:nvPr>
            <p:ph idx="1"/>
          </p:nvPr>
        </p:nvSpPr>
        <p:spPr>
          <a:xfrm>
            <a:off x="730424" y="1964826"/>
            <a:ext cx="10515600" cy="4214986"/>
          </a:xfrm>
          <a:noFill/>
        </p:spPr>
        <p:txBody>
          <a:bodyPr/>
          <a:lstStyle/>
          <a:p>
            <a:r>
              <a:rPr lang="en-US" sz="2400" dirty="0"/>
              <a:t> Does SWG have elections? how to interpret “</a:t>
            </a:r>
            <a:r>
              <a:rPr lang="en-US" sz="2400" i="1" dirty="0"/>
              <a:t>The Working Group shall appoint a SWG Chair</a:t>
            </a:r>
            <a:r>
              <a:rPr lang="en-US" sz="2400" dirty="0"/>
              <a:t>”.</a:t>
            </a:r>
          </a:p>
          <a:p>
            <a:pPr marL="228600" lvl="1">
              <a:spcBef>
                <a:spcPts val="1000"/>
              </a:spcBef>
              <a:buBlip>
                <a:blip r:embed="rId2"/>
              </a:buBlip>
            </a:pPr>
            <a:r>
              <a:rPr lang="en-US" dirty="0"/>
              <a:t>Some people have interpreted this as the WG chair having complete control over who becomes an SWG chair without any influence from the rest of the WG. Others have argued that the WG must have transparent control, so elections are required if there is more than one candidate, noting that SWG elections have occurred in the past in some WGs. </a:t>
            </a:r>
          </a:p>
          <a:p>
            <a:pPr marL="228600" lvl="1">
              <a:spcBef>
                <a:spcPts val="1000"/>
              </a:spcBef>
              <a:buBlip>
                <a:blip r:embed="rId2"/>
              </a:buBlip>
            </a:pPr>
            <a:r>
              <a:rPr lang="en-US" dirty="0"/>
              <a:t>There is inconsistency – Chairs are usually elected, while convenors are appointed.</a:t>
            </a:r>
          </a:p>
          <a:p>
            <a:pPr marL="914400" lvl="2" indent="0">
              <a:buNone/>
            </a:pPr>
            <a:endParaRPr lang="en-US" sz="1800" dirty="0"/>
          </a:p>
        </p:txBody>
      </p:sp>
    </p:spTree>
    <p:extLst>
      <p:ext uri="{BB962C8B-B14F-4D97-AF65-F5344CB8AC3E}">
        <p14:creationId xmlns:p14="http://schemas.microsoft.com/office/powerpoint/2010/main" val="84503296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2A467-A485-1FB7-BEAB-39F2AB41C00D}"/>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2FD90D9-A8C1-F71A-E7AD-5C75397EC0CD}"/>
              </a:ext>
            </a:extLst>
          </p:cNvPr>
          <p:cNvSpPr>
            <a:spLocks noGrp="1"/>
          </p:cNvSpPr>
          <p:nvPr>
            <p:ph type="title"/>
          </p:nvPr>
        </p:nvSpPr>
        <p:spPr/>
        <p:txBody>
          <a:bodyPr/>
          <a:lstStyle/>
          <a:p>
            <a:r>
              <a:rPr lang="en-US" dirty="0"/>
              <a:t>Issue#3</a:t>
            </a:r>
            <a:endParaRPr lang="en-GB" dirty="0"/>
          </a:p>
        </p:txBody>
      </p:sp>
      <p:sp>
        <p:nvSpPr>
          <p:cNvPr id="7" name="Content Placeholder 6">
            <a:extLst>
              <a:ext uri="{FF2B5EF4-FFF2-40B4-BE49-F238E27FC236}">
                <a16:creationId xmlns:a16="http://schemas.microsoft.com/office/drawing/2014/main" id="{487D21F4-8325-11F1-21F4-5E9D241DCB8A}"/>
              </a:ext>
            </a:extLst>
          </p:cNvPr>
          <p:cNvSpPr>
            <a:spLocks noGrp="1"/>
          </p:cNvSpPr>
          <p:nvPr>
            <p:ph idx="1"/>
          </p:nvPr>
        </p:nvSpPr>
        <p:spPr>
          <a:xfrm>
            <a:off x="730424" y="1911661"/>
            <a:ext cx="10515600" cy="4425344"/>
          </a:xfrm>
          <a:noFill/>
        </p:spPr>
        <p:txBody>
          <a:bodyPr/>
          <a:lstStyle/>
          <a:p>
            <a:r>
              <a:rPr lang="en-US" sz="2400" dirty="0"/>
              <a:t>Do antitrust and anti-competition laws apply to the SWG Chair?</a:t>
            </a:r>
          </a:p>
          <a:p>
            <a:r>
              <a:rPr lang="en-US" sz="2400" dirty="0"/>
              <a:t>Antitrust policy reminder. </a:t>
            </a:r>
          </a:p>
          <a:p>
            <a:pPr marL="457200" lvl="1" indent="0">
              <a:spcBef>
                <a:spcPts val="0"/>
              </a:spcBef>
              <a:spcAft>
                <a:spcPts val="0"/>
              </a:spcAft>
              <a:buNone/>
            </a:pPr>
            <a:r>
              <a:rPr lang="en-GB" sz="1000" b="1" i="1" dirty="0">
                <a:solidFill>
                  <a:srgbClr val="800080"/>
                </a:solidFill>
                <a:effectLst/>
                <a:latin typeface="Times New Roman" panose="02020603050405020304" pitchFamily="18" charset="0"/>
                <a:ea typeface="DengXian" panose="02010600030101010101" pitchFamily="2" charset="-122"/>
                <a:cs typeface="Times New Roman" panose="02020603050405020304" pitchFamily="18" charset="0"/>
              </a:rPr>
              <a:t>“I also draw your attention to the fact that 3GPP activities are subject to all applicable antitrust and competition laws and that compliance with said laws is therefore required of any participant of this </a:t>
            </a:r>
            <a:r>
              <a:rPr lang="en-GB" sz="1000" b="1" i="1" dirty="0">
                <a:solidFill>
                  <a:srgbClr val="800080"/>
                </a:solidFill>
                <a:effectLst/>
                <a:highlight>
                  <a:srgbClr val="FFFF00"/>
                </a:highlight>
                <a:latin typeface="Times New Roman" panose="02020603050405020304" pitchFamily="18" charset="0"/>
                <a:ea typeface="DengXian" panose="02010600030101010101" pitchFamily="2" charset="-122"/>
                <a:cs typeface="Times New Roman" panose="02020603050405020304" pitchFamily="18" charset="0"/>
              </a:rPr>
              <a:t>TSG/WG </a:t>
            </a:r>
            <a:r>
              <a:rPr lang="en-GB" sz="1000" b="1" i="1" dirty="0">
                <a:solidFill>
                  <a:srgbClr val="800080"/>
                </a:solidFill>
                <a:effectLst/>
                <a:latin typeface="Times New Roman" panose="02020603050405020304" pitchFamily="18" charset="0"/>
                <a:ea typeface="DengXian" panose="02010600030101010101" pitchFamily="2" charset="-122"/>
                <a:cs typeface="Times New Roman" panose="02020603050405020304" pitchFamily="18" charset="0"/>
              </a:rPr>
              <a:t>meeting including the Chairman and Vice Chairman. In case of question I recommend that you contact your legal counsel.</a:t>
            </a:r>
          </a:p>
          <a:p>
            <a:pPr marL="457200" lvl="1" indent="0">
              <a:spcBef>
                <a:spcPts val="0"/>
              </a:spcBef>
              <a:spcAft>
                <a:spcPts val="0"/>
              </a:spcAft>
              <a:buNone/>
            </a:pP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457200" lvl="1" indent="0">
              <a:spcBef>
                <a:spcPts val="0"/>
              </a:spcBef>
              <a:spcAft>
                <a:spcPts val="0"/>
              </a:spcAft>
              <a:buNone/>
            </a:pPr>
            <a:r>
              <a:rPr lang="en-GB" sz="1000" b="1" i="1" dirty="0">
                <a:solidFill>
                  <a:srgbClr val="800080"/>
                </a:solidFill>
                <a:effectLst/>
                <a:latin typeface="Arial" panose="020B0604020202020204" pitchFamily="34" charset="0"/>
                <a:ea typeface="DengXian" panose="02010600030101010101" pitchFamily="2" charset="-122"/>
                <a:cs typeface="Times New Roman" panose="02020603050405020304" pitchFamily="18" charset="0"/>
              </a:rPr>
              <a:t>The leadership shall conduct the present meeting with impartiality and in the interests of 3GPP.</a:t>
            </a:r>
            <a:endParaRPr lang="en-US" sz="1000" dirty="0">
              <a:effectLst/>
              <a:latin typeface="Arial" panose="020B0604020202020204" pitchFamily="34" charset="0"/>
              <a:ea typeface="DengXian" panose="02010600030101010101" pitchFamily="2" charset="-122"/>
              <a:cs typeface="Times New Roman" panose="02020603050405020304" pitchFamily="18" charset="0"/>
            </a:endParaRPr>
          </a:p>
          <a:p>
            <a:pPr marL="457200" lvl="1" indent="0">
              <a:buNone/>
            </a:pPr>
            <a:r>
              <a:rPr lang="en-GB" sz="1000" b="1" i="1" dirty="0">
                <a:solidFill>
                  <a:srgbClr val="800080"/>
                </a:solidFill>
                <a:effectLst/>
                <a:latin typeface="Arial" panose="020B0604020202020204" pitchFamily="34" charset="0"/>
                <a:ea typeface="DengXian" panose="02010600030101010101" pitchFamily="2" charset="-122"/>
                <a:cs typeface="Times New Roman" panose="02020603050405020304" pitchFamily="18" charset="0"/>
              </a:rPr>
              <a:t>Furthermore, I would like to remind you that timely submission of work items in advance of </a:t>
            </a:r>
            <a:r>
              <a:rPr lang="en-GB" sz="1000" b="1" i="1" dirty="0">
                <a:solidFill>
                  <a:srgbClr val="800080"/>
                </a:solidFill>
                <a:effectLst/>
                <a:highlight>
                  <a:srgbClr val="FFFF00"/>
                </a:highlight>
                <a:latin typeface="Arial" panose="020B0604020202020204" pitchFamily="34" charset="0"/>
                <a:ea typeface="DengXian" panose="02010600030101010101" pitchFamily="2" charset="-122"/>
                <a:cs typeface="Times New Roman" panose="02020603050405020304" pitchFamily="18" charset="0"/>
              </a:rPr>
              <a:t>TSG/WG </a:t>
            </a:r>
            <a:r>
              <a:rPr lang="en-GB" sz="1000" b="1" i="1" dirty="0">
                <a:solidFill>
                  <a:srgbClr val="800080"/>
                </a:solidFill>
                <a:effectLst/>
                <a:latin typeface="Arial" panose="020B0604020202020204" pitchFamily="34" charset="0"/>
                <a:ea typeface="DengXian" panose="02010600030101010101" pitchFamily="2" charset="-122"/>
                <a:cs typeface="Times New Roman" panose="02020603050405020304" pitchFamily="18" charset="0"/>
              </a:rPr>
              <a:t>meetings is important to allow for full and fair consideration of such matters.”</a:t>
            </a:r>
          </a:p>
          <a:p>
            <a:pPr marL="228600" marR="0" lvl="1">
              <a:spcBef>
                <a:spcPts val="1000"/>
              </a:spcBef>
              <a:buBlip>
                <a:blip r:embed="rId2"/>
              </a:buBlip>
              <a:tabLst>
                <a:tab pos="0" algn="l"/>
              </a:tabLst>
            </a:pPr>
            <a:r>
              <a:rPr lang="en-GB" dirty="0"/>
              <a:t>WP, Article 23 doesn’t mention anything related to SWG</a:t>
            </a:r>
          </a:p>
          <a:p>
            <a:pPr marL="457200" lvl="1" indent="0" algn="just">
              <a:spcBef>
                <a:spcPts val="0"/>
              </a:spcBef>
              <a:spcAft>
                <a:spcPts val="900"/>
              </a:spcAft>
              <a:buNone/>
              <a:tabLst>
                <a:tab pos="0" algn="l"/>
              </a:tabLst>
            </a:pPr>
            <a:r>
              <a:rPr lang="en-GB" sz="1400" dirty="0">
                <a:effectLst/>
                <a:latin typeface="Times New Roman" panose="02020603050405020304" pitchFamily="18" charset="0"/>
                <a:ea typeface="Times New Roman" panose="02020603050405020304" pitchFamily="18" charset="0"/>
              </a:rPr>
              <a:t>At the commencement of each meeting of a </a:t>
            </a:r>
            <a:r>
              <a:rPr lang="en-GB" sz="1400" dirty="0">
                <a:effectLst/>
                <a:highlight>
                  <a:srgbClr val="FFFF00"/>
                </a:highlight>
                <a:latin typeface="Times New Roman" panose="02020603050405020304" pitchFamily="18" charset="0"/>
                <a:ea typeface="Times New Roman" panose="02020603050405020304" pitchFamily="18" charset="0"/>
              </a:rPr>
              <a:t>TSG or WG</a:t>
            </a:r>
            <a:r>
              <a:rPr lang="en-GB" sz="1400" dirty="0">
                <a:effectLst/>
                <a:latin typeface="Times New Roman" panose="02020603050405020304" pitchFamily="18" charset="0"/>
                <a:ea typeface="Times New Roman" panose="02020603050405020304" pitchFamily="18" charset="0"/>
              </a:rPr>
              <a:t>, the group shall be reminded that: 	</a:t>
            </a:r>
            <a:endParaRPr lang="en-US" sz="1400" dirty="0">
              <a:effectLst/>
              <a:latin typeface="Times New Roman" panose="02020603050405020304" pitchFamily="18" charset="0"/>
              <a:ea typeface="Times New Roman" panose="02020603050405020304" pitchFamily="18" charset="0"/>
            </a:endParaRPr>
          </a:p>
          <a:p>
            <a:pPr marL="914400" lvl="2" indent="0" algn="just">
              <a:spcBef>
                <a:spcPts val="0"/>
              </a:spcBef>
              <a:spcAft>
                <a:spcPts val="900"/>
              </a:spcAft>
              <a:buNone/>
            </a:pPr>
            <a:r>
              <a:rPr lang="en-GB" sz="1000" dirty="0">
                <a:effectLst/>
                <a:highlight>
                  <a:srgbClr val="FFFF00"/>
                </a:highlight>
                <a:latin typeface="Times New Roman" panose="02020603050405020304" pitchFamily="18" charset="0"/>
                <a:ea typeface="Times New Roman" panose="02020603050405020304" pitchFamily="18" charset="0"/>
              </a:rPr>
              <a:t>(i) compliance with all applicable antitrust and competition laws is required; </a:t>
            </a:r>
            <a:endParaRPr lang="en-US" sz="1000" dirty="0">
              <a:effectLst/>
              <a:highlight>
                <a:srgbClr val="FFFF00"/>
              </a:highlight>
              <a:latin typeface="Times New Roman" panose="02020603050405020304" pitchFamily="18" charset="0"/>
              <a:ea typeface="Times New Roman" panose="02020603050405020304" pitchFamily="18" charset="0"/>
            </a:endParaRPr>
          </a:p>
          <a:p>
            <a:pPr marL="914400" lvl="2" indent="0" algn="just">
              <a:spcBef>
                <a:spcPts val="0"/>
              </a:spcBef>
              <a:spcAft>
                <a:spcPts val="900"/>
              </a:spcAft>
              <a:buNone/>
            </a:pPr>
            <a:r>
              <a:rPr lang="en-GB" sz="1000" dirty="0">
                <a:effectLst/>
                <a:latin typeface="Times New Roman" panose="02020603050405020304" pitchFamily="18" charset="0"/>
                <a:ea typeface="Times New Roman" panose="02020603050405020304" pitchFamily="18" charset="0"/>
              </a:rPr>
              <a:t>(ii) timely submissions of work items in advance of TSG or WG meetings are important to allow for full and fair consideration of such matters; and </a:t>
            </a:r>
            <a:endParaRPr lang="en-US" sz="1000" dirty="0">
              <a:effectLst/>
              <a:latin typeface="Times New Roman" panose="02020603050405020304" pitchFamily="18" charset="0"/>
              <a:ea typeface="Times New Roman" panose="02020603050405020304" pitchFamily="18" charset="0"/>
            </a:endParaRPr>
          </a:p>
          <a:p>
            <a:pPr marL="914400" lvl="2" indent="0" algn="just">
              <a:spcBef>
                <a:spcPts val="0"/>
              </a:spcBef>
              <a:spcAft>
                <a:spcPts val="900"/>
              </a:spcAft>
              <a:buNone/>
            </a:pPr>
            <a:r>
              <a:rPr lang="en-GB" sz="1000" dirty="0">
                <a:effectLst/>
                <a:latin typeface="Times New Roman" panose="02020603050405020304" pitchFamily="18" charset="0"/>
                <a:ea typeface="Times New Roman" panose="02020603050405020304" pitchFamily="18" charset="0"/>
              </a:rPr>
              <a:t>(iii) the leadership will conduct the meeting with impartiality and in the interests of 3GPP. </a:t>
            </a:r>
          </a:p>
          <a:p>
            <a:pPr marL="228600" lvl="1">
              <a:spcBef>
                <a:spcPts val="1000"/>
              </a:spcBef>
              <a:buBlip>
                <a:blip r:embed="rId2"/>
              </a:buBlip>
              <a:tabLst>
                <a:tab pos="0" algn="l"/>
              </a:tabLst>
            </a:pPr>
            <a:r>
              <a:rPr lang="en-GB" dirty="0"/>
              <a:t> </a:t>
            </a:r>
            <a:r>
              <a:rPr lang="en-US" dirty="0"/>
              <a:t>TSG/WG Chair candidates need to declare, as part of a support letter from IM,  that they have gone (or will go) through antitrust and competition law training. WP has no such requirement for the SWG Chair. </a:t>
            </a:r>
          </a:p>
          <a:p>
            <a:pPr marL="914400" lvl="2" indent="0" algn="just">
              <a:spcBef>
                <a:spcPts val="0"/>
              </a:spcBef>
              <a:spcAft>
                <a:spcPts val="900"/>
              </a:spcAft>
              <a:buNone/>
            </a:pPr>
            <a:endParaRPr lang="en-US" sz="1000" dirty="0">
              <a:effectLst/>
              <a:latin typeface="Times New Roman" panose="02020603050405020304" pitchFamily="18" charset="0"/>
              <a:ea typeface="Times New Roman" panose="02020603050405020304" pitchFamily="18" charset="0"/>
            </a:endParaRPr>
          </a:p>
          <a:p>
            <a:pPr marL="457200" lvl="1" indent="0">
              <a:buNone/>
            </a:pPr>
            <a:endParaRPr lang="en-US" sz="1000" dirty="0"/>
          </a:p>
        </p:txBody>
      </p:sp>
    </p:spTree>
    <p:extLst>
      <p:ext uri="{BB962C8B-B14F-4D97-AF65-F5344CB8AC3E}">
        <p14:creationId xmlns:p14="http://schemas.microsoft.com/office/powerpoint/2010/main" val="240730332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3596E1-9413-C3F5-2190-985190749A0B}"/>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DEF000F-6DE6-AE4B-578B-41807580EEA2}"/>
              </a:ext>
            </a:extLst>
          </p:cNvPr>
          <p:cNvSpPr>
            <a:spLocks noGrp="1"/>
          </p:cNvSpPr>
          <p:nvPr>
            <p:ph type="title"/>
          </p:nvPr>
        </p:nvSpPr>
        <p:spPr/>
        <p:txBody>
          <a:bodyPr/>
          <a:lstStyle/>
          <a:p>
            <a:r>
              <a:rPr lang="en-US" dirty="0"/>
              <a:t>Issue#4</a:t>
            </a:r>
            <a:endParaRPr lang="en-GB" dirty="0"/>
          </a:p>
        </p:txBody>
      </p:sp>
      <p:sp>
        <p:nvSpPr>
          <p:cNvPr id="7" name="Content Placeholder 6">
            <a:extLst>
              <a:ext uri="{FF2B5EF4-FFF2-40B4-BE49-F238E27FC236}">
                <a16:creationId xmlns:a16="http://schemas.microsoft.com/office/drawing/2014/main" id="{987325E7-2D20-D3E9-8DCD-2BC6287A41F1}"/>
              </a:ext>
            </a:extLst>
          </p:cNvPr>
          <p:cNvSpPr>
            <a:spLocks noGrp="1"/>
          </p:cNvSpPr>
          <p:nvPr>
            <p:ph idx="1"/>
          </p:nvPr>
        </p:nvSpPr>
        <p:spPr>
          <a:xfrm>
            <a:off x="730424" y="1964826"/>
            <a:ext cx="10515600" cy="4214986"/>
          </a:xfrm>
          <a:noFill/>
        </p:spPr>
        <p:txBody>
          <a:bodyPr/>
          <a:lstStyle/>
          <a:p>
            <a:r>
              <a:rPr lang="en-US" sz="2000" dirty="0"/>
              <a:t>What are the restrictions on who can be a SWG chair?  </a:t>
            </a:r>
          </a:p>
          <a:p>
            <a:pPr lvl="1"/>
            <a:r>
              <a:rPr lang="en-US" sz="1800" dirty="0"/>
              <a:t>For TSG and WG leaders, it is clearly mentioned that the chair must be from an IM. </a:t>
            </a:r>
          </a:p>
          <a:p>
            <a:pPr lvl="1"/>
            <a:r>
              <a:rPr lang="en-US" sz="1800" dirty="0"/>
              <a:t>For TSG and WG leaders, other requirements like term limits, term duration, support letters stating antitrust and competition law training, etc. are also clearly defined. </a:t>
            </a:r>
          </a:p>
          <a:p>
            <a:pPr lvl="1"/>
            <a:r>
              <a:rPr lang="en-US" sz="1800" dirty="0"/>
              <a:t>It is not clear if that is the case for SWG chairs.  </a:t>
            </a:r>
          </a:p>
          <a:p>
            <a:pPr marL="457200" lvl="1" indent="0">
              <a:buNone/>
            </a:pPr>
            <a:endParaRPr lang="en-US" sz="1800" dirty="0"/>
          </a:p>
          <a:p>
            <a:pPr marL="228600" marR="0" lvl="1">
              <a:spcBef>
                <a:spcPts val="1000"/>
              </a:spcBef>
              <a:buBlip>
                <a:blip r:embed="rId2"/>
              </a:buBlip>
              <a:tabLst>
                <a:tab pos="0" algn="l"/>
              </a:tabLst>
            </a:pPr>
            <a:r>
              <a:rPr lang="en-GB" sz="2000" dirty="0"/>
              <a:t>WP, Article 22.1/22.2 doesn’t mention anything related to SWG</a:t>
            </a:r>
          </a:p>
          <a:p>
            <a:pPr marL="457200" lvl="1" indent="0" algn="just">
              <a:spcBef>
                <a:spcPts val="0"/>
              </a:spcBef>
              <a:spcAft>
                <a:spcPts val="900"/>
              </a:spcAft>
              <a:buNone/>
              <a:tabLst>
                <a:tab pos="0" algn="l"/>
              </a:tabLst>
            </a:pPr>
            <a:r>
              <a:rPr lang="en-US" sz="1200" dirty="0">
                <a:effectLst/>
                <a:latin typeface="Times New Roman" panose="02020603050405020304" pitchFamily="18" charset="0"/>
                <a:ea typeface="Times New Roman" panose="02020603050405020304" pitchFamily="18" charset="0"/>
              </a:rPr>
              <a:t>A candidate for election to a TSG Chair or Vice Chair position shall provide a letter of support from the Individual Member that they represent. The </a:t>
            </a:r>
            <a:r>
              <a:rPr lang="en-US" sz="1200" dirty="0">
                <a:effectLst/>
                <a:highlight>
                  <a:srgbClr val="FFFF00"/>
                </a:highlight>
                <a:latin typeface="Times New Roman" panose="02020603050405020304" pitchFamily="18" charset="0"/>
                <a:ea typeface="Times New Roman" panose="02020603050405020304" pitchFamily="18" charset="0"/>
              </a:rPr>
              <a:t>support letter from the Individual Member shall indicate </a:t>
            </a:r>
            <a:r>
              <a:rPr lang="en-US" sz="1200" dirty="0">
                <a:effectLst/>
                <a:latin typeface="Times New Roman" panose="02020603050405020304" pitchFamily="18" charset="0"/>
                <a:ea typeface="Times New Roman" panose="02020603050405020304" pitchFamily="18" charset="0"/>
              </a:rPr>
              <a:t>that the candidate will avail or has availed themselves of 3GPP supplied </a:t>
            </a:r>
            <a:r>
              <a:rPr lang="en-US" sz="1200" dirty="0">
                <a:effectLst/>
                <a:highlight>
                  <a:srgbClr val="FFFFFF"/>
                </a:highlight>
                <a:latin typeface="Times New Roman" panose="02020603050405020304" pitchFamily="18" charset="0"/>
                <a:ea typeface="Times New Roman" panose="02020603050405020304" pitchFamily="18" charset="0"/>
              </a:rPr>
              <a:t>antitrust and competition law training </a:t>
            </a:r>
            <a:r>
              <a:rPr lang="en-US" sz="1200" dirty="0">
                <a:effectLst/>
                <a:latin typeface="Times New Roman" panose="02020603050405020304" pitchFamily="18" charset="0"/>
                <a:ea typeface="Times New Roman" panose="02020603050405020304" pitchFamily="18" charset="0"/>
              </a:rPr>
              <a:t>in order to comply with all applicable antitrust/competition laws and regulations while acting in the capacity of TSG Chair or Vice Chair.</a:t>
            </a:r>
          </a:p>
          <a:p>
            <a:pPr marL="457200" lvl="1" indent="0" algn="just">
              <a:spcBef>
                <a:spcPts val="0"/>
              </a:spcBef>
              <a:spcAft>
                <a:spcPts val="900"/>
              </a:spcAft>
              <a:buNone/>
              <a:tabLst>
                <a:tab pos="0" algn="l"/>
              </a:tabLst>
            </a:pPr>
            <a:r>
              <a:rPr lang="en-GB" sz="900" dirty="0">
                <a:effectLst/>
                <a:latin typeface="Times New Roman" panose="02020603050405020304" pitchFamily="18" charset="0"/>
                <a:ea typeface="Times New Roman" panose="02020603050405020304" pitchFamily="18" charset="0"/>
              </a:rPr>
              <a:t> </a:t>
            </a:r>
            <a:endParaRPr lang="en-US" sz="9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4140129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300F6E-F575-76D9-BFEF-F086EE55C6A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F47B302C-8A56-8C8F-7302-D56BCB39151F}"/>
              </a:ext>
            </a:extLst>
          </p:cNvPr>
          <p:cNvSpPr>
            <a:spLocks noGrp="1"/>
          </p:cNvSpPr>
          <p:nvPr>
            <p:ph type="title"/>
          </p:nvPr>
        </p:nvSpPr>
        <p:spPr/>
        <p:txBody>
          <a:bodyPr/>
          <a:lstStyle/>
          <a:p>
            <a:r>
              <a:rPr lang="en-US" dirty="0"/>
              <a:t>Proposal</a:t>
            </a:r>
            <a:endParaRPr lang="en-GB" dirty="0"/>
          </a:p>
        </p:txBody>
      </p:sp>
      <p:sp>
        <p:nvSpPr>
          <p:cNvPr id="7" name="Content Placeholder 6">
            <a:extLst>
              <a:ext uri="{FF2B5EF4-FFF2-40B4-BE49-F238E27FC236}">
                <a16:creationId xmlns:a16="http://schemas.microsoft.com/office/drawing/2014/main" id="{7AAA3D1E-DE02-72EA-716B-82C567F1EA83}"/>
              </a:ext>
            </a:extLst>
          </p:cNvPr>
          <p:cNvSpPr>
            <a:spLocks noGrp="1"/>
          </p:cNvSpPr>
          <p:nvPr>
            <p:ph idx="1"/>
          </p:nvPr>
        </p:nvSpPr>
        <p:spPr>
          <a:xfrm>
            <a:off x="730424" y="1964826"/>
            <a:ext cx="10515600" cy="4214986"/>
          </a:xfrm>
          <a:noFill/>
        </p:spPr>
        <p:txBody>
          <a:bodyPr/>
          <a:lstStyle/>
          <a:p>
            <a:r>
              <a:rPr lang="en-US" dirty="0"/>
              <a:t>  The issues outlined in the preceding slides stem from ambiguities within the Work Procedure regarding the SWG, leading to varying interpretations. Notably, Issue #3 may carry legal ramifications. Consequently, it is recommended that:</a:t>
            </a:r>
          </a:p>
          <a:p>
            <a:pPr lvl="1"/>
            <a:r>
              <a:rPr lang="en-US" dirty="0"/>
              <a:t>The PCG deliberates on Issues #1 through #4 delineated in the preceding slide and offers guidance on the way forward.</a:t>
            </a:r>
          </a:p>
          <a:p>
            <a:pPr lvl="1"/>
            <a:r>
              <a:rPr lang="en-US" dirty="0"/>
              <a:t>The PCG tasks the WP ad-hoc group to update Article 36 in alignment with the provided guidance.</a:t>
            </a:r>
            <a:endParaRPr lang="en-US" sz="700" dirty="0"/>
          </a:p>
        </p:txBody>
      </p:sp>
    </p:spTree>
    <p:extLst>
      <p:ext uri="{BB962C8B-B14F-4D97-AF65-F5344CB8AC3E}">
        <p14:creationId xmlns:p14="http://schemas.microsoft.com/office/powerpoint/2010/main" val="138140183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46c98d88-e344-4ed4-8496-4ed7712e255d}" enabled="0" method="" siteId="{46c98d88-e344-4ed4-8496-4ed7712e255d}" removed="1"/>
</clbl:labelList>
</file>

<file path=docProps/app.xml><?xml version="1.0" encoding="utf-8"?>
<Properties xmlns="http://schemas.openxmlformats.org/officeDocument/2006/extended-properties" xmlns:vt="http://schemas.openxmlformats.org/officeDocument/2006/docPropsVTypes">
  <Template>Office Theme</Template>
  <TotalTime>56738</TotalTime>
  <Words>955</Words>
  <Application>Microsoft Office PowerPoint</Application>
  <PresentationFormat>Widescreen</PresentationFormat>
  <Paragraphs>81</Paragraphs>
  <Slides>8</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vt:i4>
      </vt:variant>
    </vt:vector>
  </HeadingPairs>
  <TitlesOfParts>
    <vt:vector size="15" baseType="lpstr">
      <vt:lpstr>Arial</vt:lpstr>
      <vt:lpstr>Calibri</vt:lpstr>
      <vt:lpstr>Calibri Light</vt:lpstr>
      <vt:lpstr>Symbol</vt:lpstr>
      <vt:lpstr>Times New Roman</vt:lpstr>
      <vt:lpstr>Office Theme</vt:lpstr>
      <vt:lpstr>1_Office Theme</vt:lpstr>
      <vt:lpstr>3GPP Working Procedures: Potential issues related to SWG</vt:lpstr>
      <vt:lpstr>Background</vt:lpstr>
      <vt:lpstr>Background</vt:lpstr>
      <vt:lpstr>Issue#1</vt:lpstr>
      <vt:lpstr>Issue#2</vt:lpstr>
      <vt:lpstr>Issue#3</vt:lpstr>
      <vt:lpstr>Issue#4</vt:lpstr>
      <vt:lpstr>Proposal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Jain, Puneet</cp:lastModifiedBy>
  <cp:revision>981</cp:revision>
  <dcterms:created xsi:type="dcterms:W3CDTF">2010-02-05T13:52:04Z</dcterms:created>
  <dcterms:modified xsi:type="dcterms:W3CDTF">2024-04-10T18:34:45Z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1682069997</vt:lpwstr>
  </property>
</Properties>
</file>