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19"/>
  </p:notesMasterIdLst>
  <p:handoutMasterIdLst>
    <p:handoutMasterId r:id="rId20"/>
  </p:handoutMasterIdLst>
  <p:sldIdLst>
    <p:sldId id="266" r:id="rId5"/>
    <p:sldId id="265" r:id="rId6"/>
    <p:sldId id="267" r:id="rId7"/>
    <p:sldId id="269" r:id="rId8"/>
    <p:sldId id="284" r:id="rId9"/>
    <p:sldId id="288" r:id="rId10"/>
    <p:sldId id="273" r:id="rId11"/>
    <p:sldId id="274" r:id="rId12"/>
    <p:sldId id="289" r:id="rId13"/>
    <p:sldId id="277" r:id="rId14"/>
    <p:sldId id="279" r:id="rId15"/>
    <p:sldId id="280" r:id="rId16"/>
    <p:sldId id="283" r:id="rId17"/>
    <p:sldId id="290" r:id="rId1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A61776-6F2B-4C70-BF08-0741E1F27373}" v="256" dt="2024-04-17T10:40:48.5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5" d="100"/>
          <a:sy n="105" d="100"/>
        </p:scale>
        <p:origin x="600" y="114"/>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38A61776-6F2B-4C70-BF08-0741E1F27373}"/>
    <pc:docChg chg="undo redo custSel addSld delSld modSld">
      <pc:chgData name="Kevin Flynn" userId="8512d3b6-9e1b-4dce-bd11-e4335739214c" providerId="ADAL" clId="{38A61776-6F2B-4C70-BF08-0741E1F27373}" dt="2024-04-17T10:40:48.542" v="1562" actId="478"/>
      <pc:docMkLst>
        <pc:docMk/>
      </pc:docMkLst>
      <pc:sldChg chg="addSp delSp modSp mod">
        <pc:chgData name="Kevin Flynn" userId="8512d3b6-9e1b-4dce-bd11-e4335739214c" providerId="ADAL" clId="{38A61776-6F2B-4C70-BF08-0741E1F27373}" dt="2024-04-16T09:46:35.909" v="345" actId="20577"/>
        <pc:sldMkLst>
          <pc:docMk/>
          <pc:sldMk cId="0" sldId="265"/>
        </pc:sldMkLst>
        <pc:spChg chg="add">
          <ac:chgData name="Kevin Flynn" userId="8512d3b6-9e1b-4dce-bd11-e4335739214c" providerId="ADAL" clId="{38A61776-6F2B-4C70-BF08-0741E1F27373}" dt="2024-04-15T14:51:35.855" v="4"/>
          <ac:spMkLst>
            <pc:docMk/>
            <pc:sldMk cId="0" sldId="265"/>
            <ac:spMk id="2" creationId="{B648194E-0D8A-54B4-610E-243AD9AF3EC9}"/>
          </ac:spMkLst>
        </pc:spChg>
        <pc:spChg chg="add del mod">
          <ac:chgData name="Kevin Flynn" userId="8512d3b6-9e1b-4dce-bd11-e4335739214c" providerId="ADAL" clId="{38A61776-6F2B-4C70-BF08-0741E1F27373}" dt="2024-04-15T14:51:51.413" v="7" actId="478"/>
          <ac:spMkLst>
            <pc:docMk/>
            <pc:sldMk cId="0" sldId="265"/>
            <ac:spMk id="3" creationId="{32A29E35-AB9B-1F21-5B08-DAE93AFD4587}"/>
          </ac:spMkLst>
        </pc:spChg>
        <pc:spChg chg="add del mod">
          <ac:chgData name="Kevin Flynn" userId="8512d3b6-9e1b-4dce-bd11-e4335739214c" providerId="ADAL" clId="{38A61776-6F2B-4C70-BF08-0741E1F27373}" dt="2024-04-15T14:51:56.841" v="8"/>
          <ac:spMkLst>
            <pc:docMk/>
            <pc:sldMk cId="0" sldId="265"/>
            <ac:spMk id="4" creationId="{00576F46-A65C-268F-AF0A-6258EC51E48C}"/>
          </ac:spMkLst>
        </pc:spChg>
        <pc:spChg chg="add del mod">
          <ac:chgData name="Kevin Flynn" userId="8512d3b6-9e1b-4dce-bd11-e4335739214c" providerId="ADAL" clId="{38A61776-6F2B-4C70-BF08-0741E1F27373}" dt="2024-04-15T14:52:36.416" v="18" actId="478"/>
          <ac:spMkLst>
            <pc:docMk/>
            <pc:sldMk cId="0" sldId="265"/>
            <ac:spMk id="5" creationId="{B19B8823-F952-B75F-61B9-1A390E831E5F}"/>
          </ac:spMkLst>
        </pc:spChg>
        <pc:spChg chg="add mod">
          <ac:chgData name="Kevin Flynn" userId="8512d3b6-9e1b-4dce-bd11-e4335739214c" providerId="ADAL" clId="{38A61776-6F2B-4C70-BF08-0741E1F27373}" dt="2024-04-15T14:54:19.092" v="40" actId="6549"/>
          <ac:spMkLst>
            <pc:docMk/>
            <pc:sldMk cId="0" sldId="265"/>
            <ac:spMk id="6" creationId="{A873D203-1CA5-7A5A-BD6E-804FEAAD900E}"/>
          </ac:spMkLst>
        </pc:spChg>
        <pc:spChg chg="mod">
          <ac:chgData name="Kevin Flynn" userId="8512d3b6-9e1b-4dce-bd11-e4335739214c" providerId="ADAL" clId="{38A61776-6F2B-4C70-BF08-0741E1F27373}" dt="2024-04-16T09:46:35.909" v="345" actId="20577"/>
          <ac:spMkLst>
            <pc:docMk/>
            <pc:sldMk cId="0" sldId="265"/>
            <ac:spMk id="4100" creationId="{CD399F36-FCB7-3C10-3F5C-6AB6A2954665}"/>
          </ac:spMkLst>
        </pc:spChg>
        <pc:spChg chg="del mod">
          <ac:chgData name="Kevin Flynn" userId="8512d3b6-9e1b-4dce-bd11-e4335739214c" providerId="ADAL" clId="{38A61776-6F2B-4C70-BF08-0741E1F27373}" dt="2024-04-15T14:51:51.413" v="7" actId="478"/>
          <ac:spMkLst>
            <pc:docMk/>
            <pc:sldMk cId="0" sldId="265"/>
            <ac:spMk id="4101" creationId="{E3053D84-4740-5F56-081A-9853132F25F1}"/>
          </ac:spMkLst>
        </pc:spChg>
      </pc:sldChg>
      <pc:sldChg chg="modSp mod">
        <pc:chgData name="Kevin Flynn" userId="8512d3b6-9e1b-4dce-bd11-e4335739214c" providerId="ADAL" clId="{38A61776-6F2B-4C70-BF08-0741E1F27373}" dt="2024-04-16T07:53:06.481" v="42" actId="20577"/>
        <pc:sldMkLst>
          <pc:docMk/>
          <pc:sldMk cId="2552335208" sldId="266"/>
        </pc:sldMkLst>
        <pc:spChg chg="mod">
          <ac:chgData name="Kevin Flynn" userId="8512d3b6-9e1b-4dce-bd11-e4335739214c" providerId="ADAL" clId="{38A61776-6F2B-4C70-BF08-0741E1F27373}" dt="2024-04-16T07:53:06.481" v="42" actId="20577"/>
          <ac:spMkLst>
            <pc:docMk/>
            <pc:sldMk cId="2552335208" sldId="266"/>
            <ac:spMk id="4" creationId="{1942AE65-3154-9D2F-AE95-79B00EC5888F}"/>
          </ac:spMkLst>
        </pc:spChg>
      </pc:sldChg>
      <pc:sldChg chg="addSp delSp modSp mod">
        <pc:chgData name="Kevin Flynn" userId="8512d3b6-9e1b-4dce-bd11-e4335739214c" providerId="ADAL" clId="{38A61776-6F2B-4C70-BF08-0741E1F27373}" dt="2024-04-17T10:39:01.525" v="1551" actId="6549"/>
        <pc:sldMkLst>
          <pc:docMk/>
          <pc:sldMk cId="3002515601" sldId="267"/>
        </pc:sldMkLst>
        <pc:spChg chg="mod">
          <ac:chgData name="Kevin Flynn" userId="8512d3b6-9e1b-4dce-bd11-e4335739214c" providerId="ADAL" clId="{38A61776-6F2B-4C70-BF08-0741E1F27373}" dt="2024-04-17T10:39:01.525" v="1551" actId="6549"/>
          <ac:spMkLst>
            <pc:docMk/>
            <pc:sldMk cId="3002515601" sldId="267"/>
            <ac:spMk id="2" creationId="{A0386DD4-70B2-E168-B2E8-5FB8593C2F38}"/>
          </ac:spMkLst>
        </pc:spChg>
        <pc:spChg chg="mod">
          <ac:chgData name="Kevin Flynn" userId="8512d3b6-9e1b-4dce-bd11-e4335739214c" providerId="ADAL" clId="{38A61776-6F2B-4C70-BF08-0741E1F27373}" dt="2024-04-16T08:20:19.643" v="244" actId="2711"/>
          <ac:spMkLst>
            <pc:docMk/>
            <pc:sldMk cId="3002515601" sldId="267"/>
            <ac:spMk id="3" creationId="{E33184B4-2B98-54E4-9E06-C034CDA35A21}"/>
          </ac:spMkLst>
        </pc:spChg>
        <pc:spChg chg="del">
          <ac:chgData name="Kevin Flynn" userId="8512d3b6-9e1b-4dce-bd11-e4335739214c" providerId="ADAL" clId="{38A61776-6F2B-4C70-BF08-0741E1F27373}" dt="2024-04-16T07:53:18.541" v="44" actId="478"/>
          <ac:spMkLst>
            <pc:docMk/>
            <pc:sldMk cId="3002515601" sldId="267"/>
            <ac:spMk id="8" creationId="{155EABD5-D27D-B865-8032-6792C4A799C4}"/>
          </ac:spMkLst>
        </pc:spChg>
        <pc:spChg chg="add del mod">
          <ac:chgData name="Kevin Flynn" userId="8512d3b6-9e1b-4dce-bd11-e4335739214c" providerId="ADAL" clId="{38A61776-6F2B-4C70-BF08-0741E1F27373}" dt="2024-04-16T08:16:39.733" v="215" actId="478"/>
          <ac:spMkLst>
            <pc:docMk/>
            <pc:sldMk cId="3002515601" sldId="267"/>
            <ac:spMk id="10" creationId="{A880D63A-F0E9-03A5-E2F1-770F67DA2B9C}"/>
          </ac:spMkLst>
        </pc:spChg>
        <pc:spChg chg="add del mod">
          <ac:chgData name="Kevin Flynn" userId="8512d3b6-9e1b-4dce-bd11-e4335739214c" providerId="ADAL" clId="{38A61776-6F2B-4C70-BF08-0741E1F27373}" dt="2024-04-16T08:16:38.005" v="214" actId="478"/>
          <ac:spMkLst>
            <pc:docMk/>
            <pc:sldMk cId="3002515601" sldId="267"/>
            <ac:spMk id="11" creationId="{0A30D607-A0A5-B3F6-5B82-3626C7B252F1}"/>
          </ac:spMkLst>
        </pc:spChg>
        <pc:spChg chg="add del mod">
          <ac:chgData name="Kevin Flynn" userId="8512d3b6-9e1b-4dce-bd11-e4335739214c" providerId="ADAL" clId="{38A61776-6F2B-4C70-BF08-0741E1F27373}" dt="2024-04-16T08:17:48.767" v="224" actId="478"/>
          <ac:spMkLst>
            <pc:docMk/>
            <pc:sldMk cId="3002515601" sldId="267"/>
            <ac:spMk id="12" creationId="{0245EF11-D485-EA78-4FB9-2DED19A50D61}"/>
          </ac:spMkLst>
        </pc:spChg>
        <pc:spChg chg="add mod">
          <ac:chgData name="Kevin Flynn" userId="8512d3b6-9e1b-4dce-bd11-e4335739214c" providerId="ADAL" clId="{38A61776-6F2B-4C70-BF08-0741E1F27373}" dt="2024-04-16T08:18:06.430" v="228" actId="208"/>
          <ac:spMkLst>
            <pc:docMk/>
            <pc:sldMk cId="3002515601" sldId="267"/>
            <ac:spMk id="13" creationId="{0F4C428C-753A-2ABF-4234-36E910A0E4EB}"/>
          </ac:spMkLst>
        </pc:spChg>
        <pc:picChg chg="add mod ord">
          <ac:chgData name="Kevin Flynn" userId="8512d3b6-9e1b-4dce-bd11-e4335739214c" providerId="ADAL" clId="{38A61776-6F2B-4C70-BF08-0741E1F27373}" dt="2024-04-16T08:16:12.332" v="205" actId="14100"/>
          <ac:picMkLst>
            <pc:docMk/>
            <pc:sldMk cId="3002515601" sldId="267"/>
            <ac:picMk id="5" creationId="{D1F67AB4-7ACB-E7E0-6D78-B96564DDF767}"/>
          </ac:picMkLst>
        </pc:picChg>
        <pc:picChg chg="del">
          <ac:chgData name="Kevin Flynn" userId="8512d3b6-9e1b-4dce-bd11-e4335739214c" providerId="ADAL" clId="{38A61776-6F2B-4C70-BF08-0741E1F27373}" dt="2024-04-16T07:53:15.973" v="43" actId="478"/>
          <ac:picMkLst>
            <pc:docMk/>
            <pc:sldMk cId="3002515601" sldId="267"/>
            <ac:picMk id="6" creationId="{C3E17E11-8D8B-4D84-5060-8DCC51696C59}"/>
          </ac:picMkLst>
        </pc:picChg>
        <pc:picChg chg="add del mod">
          <ac:chgData name="Kevin Flynn" userId="8512d3b6-9e1b-4dce-bd11-e4335739214c" providerId="ADAL" clId="{38A61776-6F2B-4C70-BF08-0741E1F27373}" dt="2024-04-16T08:02:50.655" v="88" actId="478"/>
          <ac:picMkLst>
            <pc:docMk/>
            <pc:sldMk cId="3002515601" sldId="267"/>
            <ac:picMk id="9" creationId="{5E9B0C0B-A6A4-A558-BA3D-258EEA4A418D}"/>
          </ac:picMkLst>
        </pc:picChg>
        <pc:picChg chg="add mod">
          <ac:chgData name="Kevin Flynn" userId="8512d3b6-9e1b-4dce-bd11-e4335739214c" providerId="ADAL" clId="{38A61776-6F2B-4C70-BF08-0741E1F27373}" dt="2024-04-16T08:17:39.339" v="222" actId="1076"/>
          <ac:picMkLst>
            <pc:docMk/>
            <pc:sldMk cId="3002515601" sldId="267"/>
            <ac:picMk id="1026" creationId="{EC354965-B127-EAC3-8D76-43FF7F57D86C}"/>
          </ac:picMkLst>
        </pc:picChg>
        <pc:picChg chg="add mod">
          <ac:chgData name="Kevin Flynn" userId="8512d3b6-9e1b-4dce-bd11-e4335739214c" providerId="ADAL" clId="{38A61776-6F2B-4C70-BF08-0741E1F27373}" dt="2024-04-16T08:18:21.529" v="230" actId="1076"/>
          <ac:picMkLst>
            <pc:docMk/>
            <pc:sldMk cId="3002515601" sldId="267"/>
            <ac:picMk id="1028" creationId="{4B5A1957-127D-8647-0E85-92887ADB722D}"/>
          </ac:picMkLst>
        </pc:picChg>
        <pc:picChg chg="add mod">
          <ac:chgData name="Kevin Flynn" userId="8512d3b6-9e1b-4dce-bd11-e4335739214c" providerId="ADAL" clId="{38A61776-6F2B-4C70-BF08-0741E1F27373}" dt="2024-04-16T08:18:27.747" v="232" actId="14100"/>
          <ac:picMkLst>
            <pc:docMk/>
            <pc:sldMk cId="3002515601" sldId="267"/>
            <ac:picMk id="1030" creationId="{AC777545-F63E-CA43-D2C8-2E22325B0D58}"/>
          </ac:picMkLst>
        </pc:picChg>
        <pc:picChg chg="add del mod">
          <ac:chgData name="Kevin Flynn" userId="8512d3b6-9e1b-4dce-bd11-e4335739214c" providerId="ADAL" clId="{38A61776-6F2B-4C70-BF08-0741E1F27373}" dt="2024-04-16T08:16:05.116" v="203" actId="478"/>
          <ac:picMkLst>
            <pc:docMk/>
            <pc:sldMk cId="3002515601" sldId="267"/>
            <ac:picMk id="1032" creationId="{E2428FEF-ABED-CA7F-E713-2B58B3D6B2B7}"/>
          </ac:picMkLst>
        </pc:picChg>
      </pc:sldChg>
      <pc:sldChg chg="addSp delSp modSp mod">
        <pc:chgData name="Kevin Flynn" userId="8512d3b6-9e1b-4dce-bd11-e4335739214c" providerId="ADAL" clId="{38A61776-6F2B-4C70-BF08-0741E1F27373}" dt="2024-04-16T08:24:57.724" v="275" actId="403"/>
        <pc:sldMkLst>
          <pc:docMk/>
          <pc:sldMk cId="804216697" sldId="269"/>
        </pc:sldMkLst>
        <pc:spChg chg="mod">
          <ac:chgData name="Kevin Flynn" userId="8512d3b6-9e1b-4dce-bd11-e4335739214c" providerId="ADAL" clId="{38A61776-6F2B-4C70-BF08-0741E1F27373}" dt="2024-04-16T08:24:57.724" v="275" actId="403"/>
          <ac:spMkLst>
            <pc:docMk/>
            <pc:sldMk cId="804216697" sldId="269"/>
            <ac:spMk id="14" creationId="{738FB1EE-BF32-D853-738B-61971AF6CD1D}"/>
          </ac:spMkLst>
        </pc:spChg>
        <pc:graphicFrameChg chg="del">
          <ac:chgData name="Kevin Flynn" userId="8512d3b6-9e1b-4dce-bd11-e4335739214c" providerId="ADAL" clId="{38A61776-6F2B-4C70-BF08-0741E1F27373}" dt="2024-04-16T08:18:59.103" v="233" actId="478"/>
          <ac:graphicFrameMkLst>
            <pc:docMk/>
            <pc:sldMk cId="804216697" sldId="269"/>
            <ac:graphicFrameMk id="3" creationId="{AA8C0E72-148D-6950-65AE-DF2AEEEF2FD9}"/>
          </ac:graphicFrameMkLst>
        </pc:graphicFrameChg>
        <pc:graphicFrameChg chg="add mod">
          <ac:chgData name="Kevin Flynn" userId="8512d3b6-9e1b-4dce-bd11-e4335739214c" providerId="ADAL" clId="{38A61776-6F2B-4C70-BF08-0741E1F27373}" dt="2024-04-16T08:21:06.748" v="249" actId="1076"/>
          <ac:graphicFrameMkLst>
            <pc:docMk/>
            <pc:sldMk cId="804216697" sldId="269"/>
            <ac:graphicFrameMk id="4" creationId="{CEBA495C-94C9-45F6-8AD1-E481830652F2}"/>
          </ac:graphicFrameMkLst>
        </pc:graphicFrameChg>
      </pc:sldChg>
      <pc:sldChg chg="addSp delSp modSp mod">
        <pc:chgData name="Kevin Flynn" userId="8512d3b6-9e1b-4dce-bd11-e4335739214c" providerId="ADAL" clId="{38A61776-6F2B-4C70-BF08-0741E1F27373}" dt="2024-04-17T10:36:50.453" v="1492" actId="20577"/>
        <pc:sldMkLst>
          <pc:docMk/>
          <pc:sldMk cId="3077065763" sldId="273"/>
        </pc:sldMkLst>
        <pc:spChg chg="mod">
          <ac:chgData name="Kevin Flynn" userId="8512d3b6-9e1b-4dce-bd11-e4335739214c" providerId="ADAL" clId="{38A61776-6F2B-4C70-BF08-0741E1F27373}" dt="2024-04-17T10:36:50.453" v="1492" actId="20577"/>
          <ac:spMkLst>
            <pc:docMk/>
            <pc:sldMk cId="3077065763" sldId="273"/>
            <ac:spMk id="3" creationId="{41DDBCF1-1190-C684-E9B6-4FD7CD3976DE}"/>
          </ac:spMkLst>
        </pc:spChg>
        <pc:spChg chg="del mod">
          <ac:chgData name="Kevin Flynn" userId="8512d3b6-9e1b-4dce-bd11-e4335739214c" providerId="ADAL" clId="{38A61776-6F2B-4C70-BF08-0741E1F27373}" dt="2024-04-17T09:48:01.040" v="509" actId="478"/>
          <ac:spMkLst>
            <pc:docMk/>
            <pc:sldMk cId="3077065763" sldId="273"/>
            <ac:spMk id="9" creationId="{E37D6405-624A-BBB2-C145-CED29967F729}"/>
          </ac:spMkLst>
        </pc:spChg>
        <pc:graphicFrameChg chg="add mod">
          <ac:chgData name="Kevin Flynn" userId="8512d3b6-9e1b-4dce-bd11-e4335739214c" providerId="ADAL" clId="{38A61776-6F2B-4C70-BF08-0741E1F27373}" dt="2024-04-17T10:35:34.495" v="1474" actId="404"/>
          <ac:graphicFrameMkLst>
            <pc:docMk/>
            <pc:sldMk cId="3077065763" sldId="273"/>
            <ac:graphicFrameMk id="4" creationId="{EA949DD4-A809-4E8C-AD8F-CC92DFA15769}"/>
          </ac:graphicFrameMkLst>
        </pc:graphicFrameChg>
        <pc:graphicFrameChg chg="add mod">
          <ac:chgData name="Kevin Flynn" userId="8512d3b6-9e1b-4dce-bd11-e4335739214c" providerId="ADAL" clId="{38A61776-6F2B-4C70-BF08-0741E1F27373}" dt="2024-04-17T10:35:39.359" v="1475" actId="404"/>
          <ac:graphicFrameMkLst>
            <pc:docMk/>
            <pc:sldMk cId="3077065763" sldId="273"/>
            <ac:graphicFrameMk id="5" creationId="{8A91AD21-3166-4731-BC7A-7D67DA11B099}"/>
          </ac:graphicFrameMkLst>
        </pc:graphicFrameChg>
        <pc:graphicFrameChg chg="del">
          <ac:chgData name="Kevin Flynn" userId="8512d3b6-9e1b-4dce-bd11-e4335739214c" providerId="ADAL" clId="{38A61776-6F2B-4C70-BF08-0741E1F27373}" dt="2024-04-17T09:47:59.337" v="508" actId="478"/>
          <ac:graphicFrameMkLst>
            <pc:docMk/>
            <pc:sldMk cId="3077065763" sldId="273"/>
            <ac:graphicFrameMk id="8" creationId="{0962D382-FFE1-3B7B-51DF-7FCC0B8C08BF}"/>
          </ac:graphicFrameMkLst>
        </pc:graphicFrameChg>
        <pc:graphicFrameChg chg="del">
          <ac:chgData name="Kevin Flynn" userId="8512d3b6-9e1b-4dce-bd11-e4335739214c" providerId="ADAL" clId="{38A61776-6F2B-4C70-BF08-0741E1F27373}" dt="2024-04-17T09:46:17.342" v="503" actId="478"/>
          <ac:graphicFrameMkLst>
            <pc:docMk/>
            <pc:sldMk cId="3077065763" sldId="273"/>
            <ac:graphicFrameMk id="10" creationId="{8A91AD21-3166-4731-BC7A-7D67DA11B099}"/>
          </ac:graphicFrameMkLst>
        </pc:graphicFrameChg>
      </pc:sldChg>
      <pc:sldChg chg="addSp delSp modSp mod">
        <pc:chgData name="Kevin Flynn" userId="8512d3b6-9e1b-4dce-bd11-e4335739214c" providerId="ADAL" clId="{38A61776-6F2B-4C70-BF08-0741E1F27373}" dt="2024-04-17T10:38:17.461" v="1545" actId="1076"/>
        <pc:sldMkLst>
          <pc:docMk/>
          <pc:sldMk cId="48420980" sldId="274"/>
        </pc:sldMkLst>
        <pc:spChg chg="mod">
          <ac:chgData name="Kevin Flynn" userId="8512d3b6-9e1b-4dce-bd11-e4335739214c" providerId="ADAL" clId="{38A61776-6F2B-4C70-BF08-0741E1F27373}" dt="2024-04-17T09:58:33.750" v="616" actId="1076"/>
          <ac:spMkLst>
            <pc:docMk/>
            <pc:sldMk cId="48420980" sldId="274"/>
            <ac:spMk id="2" creationId="{00A50FAC-480A-1EF4-B3E2-25C917CB34A6}"/>
          </ac:spMkLst>
        </pc:spChg>
        <pc:spChg chg="mod">
          <ac:chgData name="Kevin Flynn" userId="8512d3b6-9e1b-4dce-bd11-e4335739214c" providerId="ADAL" clId="{38A61776-6F2B-4C70-BF08-0741E1F27373}" dt="2024-04-17T10:38:17.461" v="1545" actId="1076"/>
          <ac:spMkLst>
            <pc:docMk/>
            <pc:sldMk cId="48420980" sldId="274"/>
            <ac:spMk id="3" creationId="{2BAEBFD1-8423-DE09-20BB-34977E17914A}"/>
          </ac:spMkLst>
        </pc:spChg>
        <pc:spChg chg="del mod">
          <ac:chgData name="Kevin Flynn" userId="8512d3b6-9e1b-4dce-bd11-e4335739214c" providerId="ADAL" clId="{38A61776-6F2B-4C70-BF08-0741E1F27373}" dt="2024-04-17T09:58:37.865" v="617" actId="478"/>
          <ac:spMkLst>
            <pc:docMk/>
            <pc:sldMk cId="48420980" sldId="274"/>
            <ac:spMk id="10" creationId="{F076F71D-9949-E62F-3A4B-199EF5C4BB90}"/>
          </ac:spMkLst>
        </pc:spChg>
        <pc:spChg chg="del mod">
          <ac:chgData name="Kevin Flynn" userId="8512d3b6-9e1b-4dce-bd11-e4335739214c" providerId="ADAL" clId="{38A61776-6F2B-4C70-BF08-0741E1F27373}" dt="2024-04-17T09:59:05.505" v="623" actId="478"/>
          <ac:spMkLst>
            <pc:docMk/>
            <pc:sldMk cId="48420980" sldId="274"/>
            <ac:spMk id="11" creationId="{138CF410-674C-532D-0196-3582C7B5457F}"/>
          </ac:spMkLst>
        </pc:spChg>
        <pc:graphicFrameChg chg="add del mod modGraphic">
          <ac:chgData name="Kevin Flynn" userId="8512d3b6-9e1b-4dce-bd11-e4335739214c" providerId="ADAL" clId="{38A61776-6F2B-4C70-BF08-0741E1F27373}" dt="2024-04-17T09:59:02.059" v="622" actId="21"/>
          <ac:graphicFrameMkLst>
            <pc:docMk/>
            <pc:sldMk cId="48420980" sldId="274"/>
            <ac:graphicFrameMk id="6" creationId="{961AB815-E41E-C23B-6049-C2312849098D}"/>
          </ac:graphicFrameMkLst>
        </pc:graphicFrameChg>
        <pc:graphicFrameChg chg="del">
          <ac:chgData name="Kevin Flynn" userId="8512d3b6-9e1b-4dce-bd11-e4335739214c" providerId="ADAL" clId="{38A61776-6F2B-4C70-BF08-0741E1F27373}" dt="2024-04-16T08:02:05.164" v="63" actId="478"/>
          <ac:graphicFrameMkLst>
            <pc:docMk/>
            <pc:sldMk cId="48420980" sldId="274"/>
            <ac:graphicFrameMk id="13" creationId="{D3D1404A-3D83-05CF-6DCD-3D10C0D23F40}"/>
          </ac:graphicFrameMkLst>
        </pc:graphicFrameChg>
        <pc:picChg chg="add mod">
          <ac:chgData name="Kevin Flynn" userId="8512d3b6-9e1b-4dce-bd11-e4335739214c" providerId="ADAL" clId="{38A61776-6F2B-4C70-BF08-0741E1F27373}" dt="2024-04-17T10:37:24.190" v="1496" actId="1076"/>
          <ac:picMkLst>
            <pc:docMk/>
            <pc:sldMk cId="48420980" sldId="274"/>
            <ac:picMk id="4" creationId="{FCE18222-88C8-BB45-ED1C-2E6D975DB853}"/>
          </ac:picMkLst>
        </pc:picChg>
        <pc:picChg chg="add mod">
          <ac:chgData name="Kevin Flynn" userId="8512d3b6-9e1b-4dce-bd11-e4335739214c" providerId="ADAL" clId="{38A61776-6F2B-4C70-BF08-0741E1F27373}" dt="2024-04-17T10:37:30.270" v="1497" actId="1076"/>
          <ac:picMkLst>
            <pc:docMk/>
            <pc:sldMk cId="48420980" sldId="274"/>
            <ac:picMk id="5" creationId="{09252A55-2CAB-19C0-3E74-E888BE5CD2CF}"/>
          </ac:picMkLst>
        </pc:picChg>
      </pc:sldChg>
      <pc:sldChg chg="addSp delSp modSp mod">
        <pc:chgData name="Kevin Flynn" userId="8512d3b6-9e1b-4dce-bd11-e4335739214c" providerId="ADAL" clId="{38A61776-6F2B-4C70-BF08-0741E1F27373}" dt="2024-04-17T10:11:09.423" v="1157" actId="1076"/>
        <pc:sldMkLst>
          <pc:docMk/>
          <pc:sldMk cId="2369249047" sldId="277"/>
        </pc:sldMkLst>
        <pc:spChg chg="add">
          <ac:chgData name="Kevin Flynn" userId="8512d3b6-9e1b-4dce-bd11-e4335739214c" providerId="ADAL" clId="{38A61776-6F2B-4C70-BF08-0741E1F27373}" dt="2024-04-17T10:07:05.170" v="1117"/>
          <ac:spMkLst>
            <pc:docMk/>
            <pc:sldMk cId="2369249047" sldId="277"/>
            <ac:spMk id="8" creationId="{2EC2313D-A88E-6B64-C3C0-904DF9869CC2}"/>
          </ac:spMkLst>
        </pc:spChg>
        <pc:spChg chg="add">
          <ac:chgData name="Kevin Flynn" userId="8512d3b6-9e1b-4dce-bd11-e4335739214c" providerId="ADAL" clId="{38A61776-6F2B-4C70-BF08-0741E1F27373}" dt="2024-04-17T10:07:05.170" v="1117"/>
          <ac:spMkLst>
            <pc:docMk/>
            <pc:sldMk cId="2369249047" sldId="277"/>
            <ac:spMk id="9" creationId="{BCE7275F-09C0-53E6-8572-5502AD402F6F}"/>
          </ac:spMkLst>
        </pc:spChg>
        <pc:spChg chg="add">
          <ac:chgData name="Kevin Flynn" userId="8512d3b6-9e1b-4dce-bd11-e4335739214c" providerId="ADAL" clId="{38A61776-6F2B-4C70-BF08-0741E1F27373}" dt="2024-04-17T10:07:05.170" v="1117"/>
          <ac:spMkLst>
            <pc:docMk/>
            <pc:sldMk cId="2369249047" sldId="277"/>
            <ac:spMk id="10" creationId="{AB3385D0-94DA-1F7C-96F8-43B4F7668E20}"/>
          </ac:spMkLst>
        </pc:spChg>
        <pc:spChg chg="add">
          <ac:chgData name="Kevin Flynn" userId="8512d3b6-9e1b-4dce-bd11-e4335739214c" providerId="ADAL" clId="{38A61776-6F2B-4C70-BF08-0741E1F27373}" dt="2024-04-17T10:08:19.988" v="1129"/>
          <ac:spMkLst>
            <pc:docMk/>
            <pc:sldMk cId="2369249047" sldId="277"/>
            <ac:spMk id="11" creationId="{4E174942-1AE8-BB4A-CDBF-B59ED6DEEA7E}"/>
          </ac:spMkLst>
        </pc:spChg>
        <pc:spChg chg="add">
          <ac:chgData name="Kevin Flynn" userId="8512d3b6-9e1b-4dce-bd11-e4335739214c" providerId="ADAL" clId="{38A61776-6F2B-4C70-BF08-0741E1F27373}" dt="2024-04-17T10:08:19.988" v="1129"/>
          <ac:spMkLst>
            <pc:docMk/>
            <pc:sldMk cId="2369249047" sldId="277"/>
            <ac:spMk id="12" creationId="{2B55E65F-6931-DF11-D697-C9C58DCCEF8C}"/>
          </ac:spMkLst>
        </pc:spChg>
        <pc:spChg chg="mod">
          <ac:chgData name="Kevin Flynn" userId="8512d3b6-9e1b-4dce-bd11-e4335739214c" providerId="ADAL" clId="{38A61776-6F2B-4C70-BF08-0741E1F27373}" dt="2024-04-17T10:10:10.695" v="1143" actId="1076"/>
          <ac:spMkLst>
            <pc:docMk/>
            <pc:sldMk cId="2369249047" sldId="277"/>
            <ac:spMk id="18" creationId="{58F979CD-B490-0E00-0483-6063336C5C5A}"/>
          </ac:spMkLst>
        </pc:spChg>
        <pc:picChg chg="add mod">
          <ac:chgData name="Kevin Flynn" userId="8512d3b6-9e1b-4dce-bd11-e4335739214c" providerId="ADAL" clId="{38A61776-6F2B-4C70-BF08-0741E1F27373}" dt="2024-04-17T10:11:09.423" v="1157" actId="1076"/>
          <ac:picMkLst>
            <pc:docMk/>
            <pc:sldMk cId="2369249047" sldId="277"/>
            <ac:picMk id="3" creationId="{5E41576E-866A-5A05-80E7-5A243C5BD871}"/>
          </ac:picMkLst>
        </pc:picChg>
        <pc:picChg chg="add del mod">
          <ac:chgData name="Kevin Flynn" userId="8512d3b6-9e1b-4dce-bd11-e4335739214c" providerId="ADAL" clId="{38A61776-6F2B-4C70-BF08-0741E1F27373}" dt="2024-04-17T10:10:57.051" v="1155" actId="478"/>
          <ac:picMkLst>
            <pc:docMk/>
            <pc:sldMk cId="2369249047" sldId="277"/>
            <ac:picMk id="4" creationId="{8B47E751-B79E-4FB5-40F1-0E2ACD47F1F6}"/>
          </ac:picMkLst>
        </pc:picChg>
        <pc:picChg chg="del">
          <ac:chgData name="Kevin Flynn" userId="8512d3b6-9e1b-4dce-bd11-e4335739214c" providerId="ADAL" clId="{38A61776-6F2B-4C70-BF08-0741E1F27373}" dt="2024-04-17T09:57:16.650" v="608" actId="478"/>
          <ac:picMkLst>
            <pc:docMk/>
            <pc:sldMk cId="2369249047" sldId="277"/>
            <ac:picMk id="5" creationId="{A7C8ACEA-B554-14D4-D6BA-FC0BB79A44BB}"/>
          </ac:picMkLst>
        </pc:picChg>
        <pc:picChg chg="del">
          <ac:chgData name="Kevin Flynn" userId="8512d3b6-9e1b-4dce-bd11-e4335739214c" providerId="ADAL" clId="{38A61776-6F2B-4C70-BF08-0741E1F27373}" dt="2024-04-17T09:57:17.258" v="609" actId="478"/>
          <ac:picMkLst>
            <pc:docMk/>
            <pc:sldMk cId="2369249047" sldId="277"/>
            <ac:picMk id="6" creationId="{360D1DBF-B655-82B2-F91F-272393A57810}"/>
          </ac:picMkLst>
        </pc:picChg>
        <pc:picChg chg="del">
          <ac:chgData name="Kevin Flynn" userId="8512d3b6-9e1b-4dce-bd11-e4335739214c" providerId="ADAL" clId="{38A61776-6F2B-4C70-BF08-0741E1F27373}" dt="2024-04-17T09:57:17.827" v="610" actId="478"/>
          <ac:picMkLst>
            <pc:docMk/>
            <pc:sldMk cId="2369249047" sldId="277"/>
            <ac:picMk id="7" creationId="{32E3F722-6A04-18D8-54B5-0FC207A70DF4}"/>
          </ac:picMkLst>
        </pc:picChg>
        <pc:picChg chg="add">
          <ac:chgData name="Kevin Flynn" userId="8512d3b6-9e1b-4dce-bd11-e4335739214c" providerId="ADAL" clId="{38A61776-6F2B-4C70-BF08-0741E1F27373}" dt="2024-04-17T10:07:05.170" v="1117"/>
          <ac:picMkLst>
            <pc:docMk/>
            <pc:sldMk cId="2369249047" sldId="277"/>
            <ac:picMk id="2049" creationId="{B941BCA7-7AC6-9CC8-301F-AF83487B5253}"/>
          </ac:picMkLst>
        </pc:picChg>
        <pc:picChg chg="add">
          <ac:chgData name="Kevin Flynn" userId="8512d3b6-9e1b-4dce-bd11-e4335739214c" providerId="ADAL" clId="{38A61776-6F2B-4C70-BF08-0741E1F27373}" dt="2024-04-17T10:07:05.170" v="1117"/>
          <ac:picMkLst>
            <pc:docMk/>
            <pc:sldMk cId="2369249047" sldId="277"/>
            <ac:picMk id="2050" creationId="{DD9E5478-9FFC-FF22-409A-BA613DA496A2}"/>
          </ac:picMkLst>
        </pc:picChg>
        <pc:picChg chg="add">
          <ac:chgData name="Kevin Flynn" userId="8512d3b6-9e1b-4dce-bd11-e4335739214c" providerId="ADAL" clId="{38A61776-6F2B-4C70-BF08-0741E1F27373}" dt="2024-04-17T10:08:19.988" v="1129"/>
          <ac:picMkLst>
            <pc:docMk/>
            <pc:sldMk cId="2369249047" sldId="277"/>
            <ac:picMk id="2054" creationId="{C3650FAA-B5AD-5832-261E-B2D505F8C55B}"/>
          </ac:picMkLst>
        </pc:picChg>
      </pc:sldChg>
      <pc:sldChg chg="modSp mod">
        <pc:chgData name="Kevin Flynn" userId="8512d3b6-9e1b-4dce-bd11-e4335739214c" providerId="ADAL" clId="{38A61776-6F2B-4C70-BF08-0741E1F27373}" dt="2024-04-17T10:20:13.617" v="1265" actId="113"/>
        <pc:sldMkLst>
          <pc:docMk/>
          <pc:sldMk cId="4150433059" sldId="279"/>
        </pc:sldMkLst>
        <pc:spChg chg="mod">
          <ac:chgData name="Kevin Flynn" userId="8512d3b6-9e1b-4dce-bd11-e4335739214c" providerId="ADAL" clId="{38A61776-6F2B-4C70-BF08-0741E1F27373}" dt="2024-04-17T10:12:38.089" v="1179" actId="6549"/>
          <ac:spMkLst>
            <pc:docMk/>
            <pc:sldMk cId="4150433059" sldId="279"/>
            <ac:spMk id="2" creationId="{0A62800F-212C-C4C2-CEE4-071D117B3DDF}"/>
          </ac:spMkLst>
        </pc:spChg>
        <pc:spChg chg="mod">
          <ac:chgData name="Kevin Flynn" userId="8512d3b6-9e1b-4dce-bd11-e4335739214c" providerId="ADAL" clId="{38A61776-6F2B-4C70-BF08-0741E1F27373}" dt="2024-04-17T10:20:13.617" v="1265" actId="113"/>
          <ac:spMkLst>
            <pc:docMk/>
            <pc:sldMk cId="4150433059" sldId="279"/>
            <ac:spMk id="3" creationId="{4AAF13D8-7FAD-E473-5675-9F70DD7C3ACF}"/>
          </ac:spMkLst>
        </pc:spChg>
      </pc:sldChg>
      <pc:sldChg chg="addSp delSp modSp mod">
        <pc:chgData name="Kevin Flynn" userId="8512d3b6-9e1b-4dce-bd11-e4335739214c" providerId="ADAL" clId="{38A61776-6F2B-4C70-BF08-0741E1F27373}" dt="2024-04-17T10:25:20.951" v="1361" actId="20577"/>
        <pc:sldMkLst>
          <pc:docMk/>
          <pc:sldMk cId="550284039" sldId="280"/>
        </pc:sldMkLst>
        <pc:spChg chg="mod">
          <ac:chgData name="Kevin Flynn" userId="8512d3b6-9e1b-4dce-bd11-e4335739214c" providerId="ADAL" clId="{38A61776-6F2B-4C70-BF08-0741E1F27373}" dt="2024-04-17T10:25:20.951" v="1361" actId="20577"/>
          <ac:spMkLst>
            <pc:docMk/>
            <pc:sldMk cId="550284039" sldId="280"/>
            <ac:spMk id="3" creationId="{78B65D3E-787A-84E3-F136-0E7597C89AB7}"/>
          </ac:spMkLst>
        </pc:spChg>
        <pc:graphicFrameChg chg="add mod modGraphic">
          <ac:chgData name="Kevin Flynn" userId="8512d3b6-9e1b-4dce-bd11-e4335739214c" providerId="ADAL" clId="{38A61776-6F2B-4C70-BF08-0741E1F27373}" dt="2024-04-17T10:25:09.219" v="1357" actId="12385"/>
          <ac:graphicFrameMkLst>
            <pc:docMk/>
            <pc:sldMk cId="550284039" sldId="280"/>
            <ac:graphicFrameMk id="4" creationId="{91386843-FBC2-31B6-65CC-77B68ACD2F71}"/>
          </ac:graphicFrameMkLst>
        </pc:graphicFrameChg>
        <pc:picChg chg="del">
          <ac:chgData name="Kevin Flynn" userId="8512d3b6-9e1b-4dce-bd11-e4335739214c" providerId="ADAL" clId="{38A61776-6F2B-4C70-BF08-0741E1F27373}" dt="2024-04-17T10:20:42.074" v="1269" actId="478"/>
          <ac:picMkLst>
            <pc:docMk/>
            <pc:sldMk cId="550284039" sldId="280"/>
            <ac:picMk id="5" creationId="{F1BAEA1C-53ED-3B5E-B73F-D8A10584A427}"/>
          </ac:picMkLst>
        </pc:picChg>
        <pc:picChg chg="del">
          <ac:chgData name="Kevin Flynn" userId="8512d3b6-9e1b-4dce-bd11-e4335739214c" providerId="ADAL" clId="{38A61776-6F2B-4C70-BF08-0741E1F27373}" dt="2024-04-17T10:20:41.371" v="1268" actId="478"/>
          <ac:picMkLst>
            <pc:docMk/>
            <pc:sldMk cId="550284039" sldId="280"/>
            <ac:picMk id="6" creationId="{76188B72-A93D-2465-F793-65E9C3D139A5}"/>
          </ac:picMkLst>
        </pc:picChg>
        <pc:picChg chg="del">
          <ac:chgData name="Kevin Flynn" userId="8512d3b6-9e1b-4dce-bd11-e4335739214c" providerId="ADAL" clId="{38A61776-6F2B-4C70-BF08-0741E1F27373}" dt="2024-04-17T10:20:42.771" v="1270" actId="478"/>
          <ac:picMkLst>
            <pc:docMk/>
            <pc:sldMk cId="550284039" sldId="280"/>
            <ac:picMk id="7" creationId="{CA3A42FB-4DD0-3F6F-C070-337D076306C4}"/>
          </ac:picMkLst>
        </pc:picChg>
        <pc:picChg chg="del">
          <ac:chgData name="Kevin Flynn" userId="8512d3b6-9e1b-4dce-bd11-e4335739214c" providerId="ADAL" clId="{38A61776-6F2B-4C70-BF08-0741E1F27373}" dt="2024-04-17T10:20:40.598" v="1267" actId="478"/>
          <ac:picMkLst>
            <pc:docMk/>
            <pc:sldMk cId="550284039" sldId="280"/>
            <ac:picMk id="8" creationId="{A75858EF-51C9-7B10-A9A7-1DCBC4CDF404}"/>
          </ac:picMkLst>
        </pc:picChg>
        <pc:picChg chg="add mod">
          <ac:chgData name="Kevin Flynn" userId="8512d3b6-9e1b-4dce-bd11-e4335739214c" providerId="ADAL" clId="{38A61776-6F2B-4C70-BF08-0741E1F27373}" dt="2024-04-17T10:24:47.614" v="1354" actId="1076"/>
          <ac:picMkLst>
            <pc:docMk/>
            <pc:sldMk cId="550284039" sldId="280"/>
            <ac:picMk id="9" creationId="{FCC77278-8B40-DFC6-7914-AEA9BA2857D3}"/>
          </ac:picMkLst>
        </pc:picChg>
        <pc:picChg chg="add mod">
          <ac:chgData name="Kevin Flynn" userId="8512d3b6-9e1b-4dce-bd11-e4335739214c" providerId="ADAL" clId="{38A61776-6F2B-4C70-BF08-0741E1F27373}" dt="2024-04-17T10:24:17.695" v="1348" actId="1076"/>
          <ac:picMkLst>
            <pc:docMk/>
            <pc:sldMk cId="550284039" sldId="280"/>
            <ac:picMk id="10" creationId="{C1B87A85-C07B-C2CC-AF45-ADDB6DB811D7}"/>
          </ac:picMkLst>
        </pc:picChg>
        <pc:picChg chg="add mod">
          <ac:chgData name="Kevin Flynn" userId="8512d3b6-9e1b-4dce-bd11-e4335739214c" providerId="ADAL" clId="{38A61776-6F2B-4C70-BF08-0741E1F27373}" dt="2024-04-17T10:24:31.543" v="1350" actId="1076"/>
          <ac:picMkLst>
            <pc:docMk/>
            <pc:sldMk cId="550284039" sldId="280"/>
            <ac:picMk id="11" creationId="{F05698CC-7C15-0873-F670-55C39320EE11}"/>
          </ac:picMkLst>
        </pc:picChg>
        <pc:picChg chg="add mod">
          <ac:chgData name="Kevin Flynn" userId="8512d3b6-9e1b-4dce-bd11-e4335739214c" providerId="ADAL" clId="{38A61776-6F2B-4C70-BF08-0741E1F27373}" dt="2024-04-17T10:24:54.462" v="1356" actId="1076"/>
          <ac:picMkLst>
            <pc:docMk/>
            <pc:sldMk cId="550284039" sldId="280"/>
            <ac:picMk id="12" creationId="{CC8C6311-BF10-1B17-AE2E-8B75907E1EF7}"/>
          </ac:picMkLst>
        </pc:picChg>
        <pc:picChg chg="add del mod">
          <ac:chgData name="Kevin Flynn" userId="8512d3b6-9e1b-4dce-bd11-e4335739214c" providerId="ADAL" clId="{38A61776-6F2B-4C70-BF08-0741E1F27373}" dt="2024-04-17T10:22:35.167" v="1332" actId="478"/>
          <ac:picMkLst>
            <pc:docMk/>
            <pc:sldMk cId="550284039" sldId="280"/>
            <ac:picMk id="4097" creationId="{B503D29B-EC2A-1B9D-000A-E633C25A23FA}"/>
          </ac:picMkLst>
        </pc:picChg>
        <pc:picChg chg="add del mod">
          <ac:chgData name="Kevin Flynn" userId="8512d3b6-9e1b-4dce-bd11-e4335739214c" providerId="ADAL" clId="{38A61776-6F2B-4C70-BF08-0741E1F27373}" dt="2024-04-17T10:22:35.975" v="1333" actId="478"/>
          <ac:picMkLst>
            <pc:docMk/>
            <pc:sldMk cId="550284039" sldId="280"/>
            <ac:picMk id="4098" creationId="{9BD9F928-2906-98A8-66C4-4369FE99D32E}"/>
          </ac:picMkLst>
        </pc:picChg>
        <pc:picChg chg="add del mod">
          <ac:chgData name="Kevin Flynn" userId="8512d3b6-9e1b-4dce-bd11-e4335739214c" providerId="ADAL" clId="{38A61776-6F2B-4C70-BF08-0741E1F27373}" dt="2024-04-17T10:22:36.799" v="1334" actId="478"/>
          <ac:picMkLst>
            <pc:docMk/>
            <pc:sldMk cId="550284039" sldId="280"/>
            <ac:picMk id="4099" creationId="{F1369983-CAEE-39C7-4A1B-3C6CB42C8329}"/>
          </ac:picMkLst>
        </pc:picChg>
        <pc:picChg chg="add del mod">
          <ac:chgData name="Kevin Flynn" userId="8512d3b6-9e1b-4dce-bd11-e4335739214c" providerId="ADAL" clId="{38A61776-6F2B-4C70-BF08-0741E1F27373}" dt="2024-04-17T10:22:37.606" v="1335" actId="478"/>
          <ac:picMkLst>
            <pc:docMk/>
            <pc:sldMk cId="550284039" sldId="280"/>
            <ac:picMk id="4100" creationId="{2264331B-7252-0650-0AD7-3F769D34BB0F}"/>
          </ac:picMkLst>
        </pc:picChg>
      </pc:sldChg>
      <pc:sldChg chg="addSp modSp mod">
        <pc:chgData name="Kevin Flynn" userId="8512d3b6-9e1b-4dce-bd11-e4335739214c" providerId="ADAL" clId="{38A61776-6F2B-4C70-BF08-0741E1F27373}" dt="2024-04-17T10:32:09.305" v="1457" actId="113"/>
        <pc:sldMkLst>
          <pc:docMk/>
          <pc:sldMk cId="1551136250" sldId="283"/>
        </pc:sldMkLst>
        <pc:spChg chg="add mod">
          <ac:chgData name="Kevin Flynn" userId="8512d3b6-9e1b-4dce-bd11-e4335739214c" providerId="ADAL" clId="{38A61776-6F2B-4C70-BF08-0741E1F27373}" dt="2024-04-17T10:31:18.913" v="1452" actId="403"/>
          <ac:spMkLst>
            <pc:docMk/>
            <pc:sldMk cId="1551136250" sldId="283"/>
            <ac:spMk id="2" creationId="{7A6AF216-B9CA-DD13-3B04-97037E37379A}"/>
          </ac:spMkLst>
        </pc:spChg>
        <pc:spChg chg="mod">
          <ac:chgData name="Kevin Flynn" userId="8512d3b6-9e1b-4dce-bd11-e4335739214c" providerId="ADAL" clId="{38A61776-6F2B-4C70-BF08-0741E1F27373}" dt="2024-04-17T10:32:09.305" v="1457" actId="113"/>
          <ac:spMkLst>
            <pc:docMk/>
            <pc:sldMk cId="1551136250" sldId="283"/>
            <ac:spMk id="3" creationId="{8A04AF93-93C0-AFB0-301E-74679F2361E7}"/>
          </ac:spMkLst>
        </pc:spChg>
      </pc:sldChg>
      <pc:sldChg chg="addSp delSp modSp mod">
        <pc:chgData name="Kevin Flynn" userId="8512d3b6-9e1b-4dce-bd11-e4335739214c" providerId="ADAL" clId="{38A61776-6F2B-4C70-BF08-0741E1F27373}" dt="2024-04-17T09:43:15.238" v="454" actId="1582"/>
        <pc:sldMkLst>
          <pc:docMk/>
          <pc:sldMk cId="3979246093" sldId="284"/>
        </pc:sldMkLst>
        <pc:spChg chg="mod">
          <ac:chgData name="Kevin Flynn" userId="8512d3b6-9e1b-4dce-bd11-e4335739214c" providerId="ADAL" clId="{38A61776-6F2B-4C70-BF08-0741E1F27373}" dt="2024-04-16T08:25:23.832" v="281" actId="14100"/>
          <ac:spMkLst>
            <pc:docMk/>
            <pc:sldMk cId="3979246093" sldId="284"/>
            <ac:spMk id="2" creationId="{A5688893-C421-2312-71CC-E4AD86B2C445}"/>
          </ac:spMkLst>
        </pc:spChg>
        <pc:spChg chg="mod">
          <ac:chgData name="Kevin Flynn" userId="8512d3b6-9e1b-4dce-bd11-e4335739214c" providerId="ADAL" clId="{38A61776-6F2B-4C70-BF08-0741E1F27373}" dt="2024-04-17T09:42:18.486" v="450" actId="6549"/>
          <ac:spMkLst>
            <pc:docMk/>
            <pc:sldMk cId="3979246093" sldId="284"/>
            <ac:spMk id="3" creationId="{53DCF1BF-0E16-6619-51FB-39093D4F8451}"/>
          </ac:spMkLst>
        </pc:spChg>
        <pc:spChg chg="add mod">
          <ac:chgData name="Kevin Flynn" userId="8512d3b6-9e1b-4dce-bd11-e4335739214c" providerId="ADAL" clId="{38A61776-6F2B-4C70-BF08-0741E1F27373}" dt="2024-04-16T09:42:52.718" v="330" actId="1076"/>
          <ac:spMkLst>
            <pc:docMk/>
            <pc:sldMk cId="3979246093" sldId="284"/>
            <ac:spMk id="7" creationId="{B5818A75-8A29-F680-BEC9-66F02D52E86E}"/>
          </ac:spMkLst>
        </pc:spChg>
        <pc:spChg chg="add mod">
          <ac:chgData name="Kevin Flynn" userId="8512d3b6-9e1b-4dce-bd11-e4335739214c" providerId="ADAL" clId="{38A61776-6F2B-4C70-BF08-0741E1F27373}" dt="2024-04-16T09:40:56.103" v="308" actId="1076"/>
          <ac:spMkLst>
            <pc:docMk/>
            <pc:sldMk cId="3979246093" sldId="284"/>
            <ac:spMk id="9" creationId="{4DC9BED6-BE36-87EB-3BDD-0F7A9928F4A4}"/>
          </ac:spMkLst>
        </pc:spChg>
        <pc:spChg chg="del">
          <ac:chgData name="Kevin Flynn" userId="8512d3b6-9e1b-4dce-bd11-e4335739214c" providerId="ADAL" clId="{38A61776-6F2B-4C70-BF08-0741E1F27373}" dt="2024-04-16T09:37:06.951" v="286" actId="478"/>
          <ac:spMkLst>
            <pc:docMk/>
            <pc:sldMk cId="3979246093" sldId="284"/>
            <ac:spMk id="12" creationId="{1403FBFA-AAA9-601C-9013-271488562075}"/>
          </ac:spMkLst>
        </pc:spChg>
        <pc:spChg chg="del">
          <ac:chgData name="Kevin Flynn" userId="8512d3b6-9e1b-4dce-bd11-e4335739214c" providerId="ADAL" clId="{38A61776-6F2B-4C70-BF08-0741E1F27373}" dt="2024-04-16T09:37:14.807" v="288" actId="478"/>
          <ac:spMkLst>
            <pc:docMk/>
            <pc:sldMk cId="3979246093" sldId="284"/>
            <ac:spMk id="13" creationId="{89708135-A0A5-C917-CE12-8BC85922AE77}"/>
          </ac:spMkLst>
        </pc:spChg>
        <pc:spChg chg="add mod">
          <ac:chgData name="Kevin Flynn" userId="8512d3b6-9e1b-4dce-bd11-e4335739214c" providerId="ADAL" clId="{38A61776-6F2B-4C70-BF08-0741E1F27373}" dt="2024-04-16T09:44:19.671" v="339" actId="207"/>
          <ac:spMkLst>
            <pc:docMk/>
            <pc:sldMk cId="3979246093" sldId="284"/>
            <ac:spMk id="14" creationId="{6B60CB24-A7ED-0C1E-6E38-EC356FD40450}"/>
          </ac:spMkLst>
        </pc:spChg>
        <pc:graphicFrameChg chg="add mod">
          <ac:chgData name="Kevin Flynn" userId="8512d3b6-9e1b-4dce-bd11-e4335739214c" providerId="ADAL" clId="{38A61776-6F2B-4C70-BF08-0741E1F27373}" dt="2024-04-17T09:43:15.238" v="454" actId="1582"/>
          <ac:graphicFrameMkLst>
            <pc:docMk/>
            <pc:sldMk cId="3979246093" sldId="284"/>
            <ac:graphicFrameMk id="8" creationId="{F630035C-560D-7985-1389-ECBA6E2DC0E9}"/>
          </ac:graphicFrameMkLst>
        </pc:graphicFrameChg>
        <pc:graphicFrameChg chg="del">
          <ac:chgData name="Kevin Flynn" userId="8512d3b6-9e1b-4dce-bd11-e4335739214c" providerId="ADAL" clId="{38A61776-6F2B-4C70-BF08-0741E1F27373}" dt="2024-04-16T08:25:12.123" v="277" actId="478"/>
          <ac:graphicFrameMkLst>
            <pc:docMk/>
            <pc:sldMk cId="3979246093" sldId="284"/>
            <ac:graphicFrameMk id="11" creationId="{7A8C6CEE-E737-F8FC-291C-C50FD83CD830}"/>
          </ac:graphicFrameMkLst>
        </pc:graphicFrameChg>
        <pc:picChg chg="add del mod">
          <ac:chgData name="Kevin Flynn" userId="8512d3b6-9e1b-4dce-bd11-e4335739214c" providerId="ADAL" clId="{38A61776-6F2B-4C70-BF08-0741E1F27373}" dt="2024-04-16T08:25:59.520" v="285" actId="478"/>
          <ac:picMkLst>
            <pc:docMk/>
            <pc:sldMk cId="3979246093" sldId="284"/>
            <ac:picMk id="4" creationId="{7F71BA27-BF8D-AA70-E44B-844A080ECC8E}"/>
          </ac:picMkLst>
        </pc:picChg>
        <pc:picChg chg="add mod">
          <ac:chgData name="Kevin Flynn" userId="8512d3b6-9e1b-4dce-bd11-e4335739214c" providerId="ADAL" clId="{38A61776-6F2B-4C70-BF08-0741E1F27373}" dt="2024-04-17T09:42:54.731" v="453" actId="1440"/>
          <ac:picMkLst>
            <pc:docMk/>
            <pc:sldMk cId="3979246093" sldId="284"/>
            <ac:picMk id="6" creationId="{F4A3A052-D765-FF46-5EE2-7918C5A31FEF}"/>
          </ac:picMkLst>
        </pc:picChg>
        <pc:picChg chg="del">
          <ac:chgData name="Kevin Flynn" userId="8512d3b6-9e1b-4dce-bd11-e4335739214c" providerId="ADAL" clId="{38A61776-6F2B-4C70-BF08-0741E1F27373}" dt="2024-04-16T08:25:13.922" v="278" actId="478"/>
          <ac:picMkLst>
            <pc:docMk/>
            <pc:sldMk cId="3979246093" sldId="284"/>
            <ac:picMk id="10" creationId="{78DA426B-8F86-BC9F-39D4-23A7E19493D0}"/>
          </ac:picMkLst>
        </pc:picChg>
      </pc:sldChg>
      <pc:sldChg chg="del">
        <pc:chgData name="Kevin Flynn" userId="8512d3b6-9e1b-4dce-bd11-e4335739214c" providerId="ADAL" clId="{38A61776-6F2B-4C70-BF08-0741E1F27373}" dt="2024-04-17T10:11:35.205" v="1158" actId="47"/>
        <pc:sldMkLst>
          <pc:docMk/>
          <pc:sldMk cId="2647022106" sldId="285"/>
        </pc:sldMkLst>
      </pc:sldChg>
      <pc:sldChg chg="del">
        <pc:chgData name="Kevin Flynn" userId="8512d3b6-9e1b-4dce-bd11-e4335739214c" providerId="ADAL" clId="{38A61776-6F2B-4C70-BF08-0741E1F27373}" dt="2024-04-17T10:11:40.231" v="1159" actId="47"/>
        <pc:sldMkLst>
          <pc:docMk/>
          <pc:sldMk cId="1586669275" sldId="286"/>
        </pc:sldMkLst>
      </pc:sldChg>
      <pc:sldChg chg="del">
        <pc:chgData name="Kevin Flynn" userId="8512d3b6-9e1b-4dce-bd11-e4335739214c" providerId="ADAL" clId="{38A61776-6F2B-4C70-BF08-0741E1F27373}" dt="2024-04-17T10:32:51.933" v="1458" actId="47"/>
        <pc:sldMkLst>
          <pc:docMk/>
          <pc:sldMk cId="3074724802" sldId="287"/>
        </pc:sldMkLst>
      </pc:sldChg>
      <pc:sldChg chg="addSp delSp modSp add mod">
        <pc:chgData name="Kevin Flynn" userId="8512d3b6-9e1b-4dce-bd11-e4335739214c" providerId="ADAL" clId="{38A61776-6F2B-4C70-BF08-0741E1F27373}" dt="2024-04-17T09:43:54.800" v="465" actId="20577"/>
        <pc:sldMkLst>
          <pc:docMk/>
          <pc:sldMk cId="2434355261" sldId="288"/>
        </pc:sldMkLst>
        <pc:spChg chg="mod">
          <ac:chgData name="Kevin Flynn" userId="8512d3b6-9e1b-4dce-bd11-e4335739214c" providerId="ADAL" clId="{38A61776-6F2B-4C70-BF08-0741E1F27373}" dt="2024-04-16T09:50:39.482" v="378" actId="6549"/>
          <ac:spMkLst>
            <pc:docMk/>
            <pc:sldMk cId="2434355261" sldId="288"/>
            <ac:spMk id="2" creationId="{FAEF7E1D-C26C-E2B7-F4A6-C7E9CAA1114D}"/>
          </ac:spMkLst>
        </pc:spChg>
        <pc:spChg chg="mod">
          <ac:chgData name="Kevin Flynn" userId="8512d3b6-9e1b-4dce-bd11-e4335739214c" providerId="ADAL" clId="{38A61776-6F2B-4C70-BF08-0741E1F27373}" dt="2024-04-17T09:43:54.800" v="465" actId="20577"/>
          <ac:spMkLst>
            <pc:docMk/>
            <pc:sldMk cId="2434355261" sldId="288"/>
            <ac:spMk id="3" creationId="{41DDBCF1-1190-C684-E9B6-4FD7CD3976DE}"/>
          </ac:spMkLst>
        </pc:spChg>
        <pc:spChg chg="del">
          <ac:chgData name="Kevin Flynn" userId="8512d3b6-9e1b-4dce-bd11-e4335739214c" providerId="ADAL" clId="{38A61776-6F2B-4C70-BF08-0741E1F27373}" dt="2024-04-16T09:50:49.001" v="381" actId="478"/>
          <ac:spMkLst>
            <pc:docMk/>
            <pc:sldMk cId="2434355261" sldId="288"/>
            <ac:spMk id="9" creationId="{E37D6405-624A-BBB2-C145-CED29967F729}"/>
          </ac:spMkLst>
        </pc:spChg>
        <pc:graphicFrameChg chg="add del mod">
          <ac:chgData name="Kevin Flynn" userId="8512d3b6-9e1b-4dce-bd11-e4335739214c" providerId="ADAL" clId="{38A61776-6F2B-4C70-BF08-0741E1F27373}" dt="2024-04-16T09:55:17.778" v="449" actId="478"/>
          <ac:graphicFrameMkLst>
            <pc:docMk/>
            <pc:sldMk cId="2434355261" sldId="288"/>
            <ac:graphicFrameMk id="4" creationId="{0D9D43B7-74F2-46DA-B086-986954892F4D}"/>
          </ac:graphicFrameMkLst>
        </pc:graphicFrameChg>
        <pc:graphicFrameChg chg="del">
          <ac:chgData name="Kevin Flynn" userId="8512d3b6-9e1b-4dce-bd11-e4335739214c" providerId="ADAL" clId="{38A61776-6F2B-4C70-BF08-0741E1F27373}" dt="2024-04-16T09:50:46.758" v="380" actId="478"/>
          <ac:graphicFrameMkLst>
            <pc:docMk/>
            <pc:sldMk cId="2434355261" sldId="288"/>
            <ac:graphicFrameMk id="8" creationId="{0962D382-FFE1-3B7B-51DF-7FCC0B8C08BF}"/>
          </ac:graphicFrameMkLst>
        </pc:graphicFrameChg>
        <pc:graphicFrameChg chg="del">
          <ac:chgData name="Kevin Flynn" userId="8512d3b6-9e1b-4dce-bd11-e4335739214c" providerId="ADAL" clId="{38A61776-6F2B-4C70-BF08-0741E1F27373}" dt="2024-04-16T09:50:44.029" v="379" actId="478"/>
          <ac:graphicFrameMkLst>
            <pc:docMk/>
            <pc:sldMk cId="2434355261" sldId="288"/>
            <ac:graphicFrameMk id="10" creationId="{8A91AD21-3166-4731-BC7A-7D67DA11B099}"/>
          </ac:graphicFrameMkLst>
        </pc:graphicFrameChg>
      </pc:sldChg>
      <pc:sldChg chg="addSp modSp new mod">
        <pc:chgData name="Kevin Flynn" userId="8512d3b6-9e1b-4dce-bd11-e4335739214c" providerId="ADAL" clId="{38A61776-6F2B-4C70-BF08-0741E1F27373}" dt="2024-04-17T10:06:27.837" v="1113" actId="1076"/>
        <pc:sldMkLst>
          <pc:docMk/>
          <pc:sldMk cId="91173408" sldId="289"/>
        </pc:sldMkLst>
        <pc:spChg chg="mod">
          <ac:chgData name="Kevin Flynn" userId="8512d3b6-9e1b-4dce-bd11-e4335739214c" providerId="ADAL" clId="{38A61776-6F2B-4C70-BF08-0741E1F27373}" dt="2024-04-17T10:02:44.417" v="930" actId="20577"/>
          <ac:spMkLst>
            <pc:docMk/>
            <pc:sldMk cId="91173408" sldId="289"/>
            <ac:spMk id="2" creationId="{54D1C512-88C8-5BAD-153C-358FFB738A39}"/>
          </ac:spMkLst>
        </pc:spChg>
        <pc:spChg chg="mod">
          <ac:chgData name="Kevin Flynn" userId="8512d3b6-9e1b-4dce-bd11-e4335739214c" providerId="ADAL" clId="{38A61776-6F2B-4C70-BF08-0741E1F27373}" dt="2024-04-17T10:06:27.837" v="1113" actId="1076"/>
          <ac:spMkLst>
            <pc:docMk/>
            <pc:sldMk cId="91173408" sldId="289"/>
            <ac:spMk id="3" creationId="{76DE632C-4147-233B-2305-465DA2FDF5B3}"/>
          </ac:spMkLst>
        </pc:spChg>
        <pc:graphicFrameChg chg="add mod modGraphic">
          <ac:chgData name="Kevin Flynn" userId="8512d3b6-9e1b-4dce-bd11-e4335739214c" providerId="ADAL" clId="{38A61776-6F2B-4C70-BF08-0741E1F27373}" dt="2024-04-17T10:06:21.671" v="1111" actId="1076"/>
          <ac:graphicFrameMkLst>
            <pc:docMk/>
            <pc:sldMk cId="91173408" sldId="289"/>
            <ac:graphicFrameMk id="6" creationId="{961AB815-E41E-C23B-6049-C2312849098D}"/>
          </ac:graphicFrameMkLst>
        </pc:graphicFrameChg>
      </pc:sldChg>
      <pc:sldChg chg="delSp modSp new mod">
        <pc:chgData name="Kevin Flynn" userId="8512d3b6-9e1b-4dce-bd11-e4335739214c" providerId="ADAL" clId="{38A61776-6F2B-4C70-BF08-0741E1F27373}" dt="2024-04-17T10:40:48.542" v="1562" actId="478"/>
        <pc:sldMkLst>
          <pc:docMk/>
          <pc:sldMk cId="948262526" sldId="290"/>
        </pc:sldMkLst>
        <pc:spChg chg="mod">
          <ac:chgData name="Kevin Flynn" userId="8512d3b6-9e1b-4dce-bd11-e4335739214c" providerId="ADAL" clId="{38A61776-6F2B-4C70-BF08-0741E1F27373}" dt="2024-04-17T10:40:39.441" v="1561" actId="20577"/>
          <ac:spMkLst>
            <pc:docMk/>
            <pc:sldMk cId="948262526" sldId="290"/>
            <ac:spMk id="2" creationId="{9C707B36-2CB5-B315-7216-1F06C0F48D88}"/>
          </ac:spMkLst>
        </pc:spChg>
        <pc:spChg chg="del">
          <ac:chgData name="Kevin Flynn" userId="8512d3b6-9e1b-4dce-bd11-e4335739214c" providerId="ADAL" clId="{38A61776-6F2B-4C70-BF08-0741E1F27373}" dt="2024-04-17T10:40:48.542" v="1562" actId="478"/>
          <ac:spMkLst>
            <pc:docMk/>
            <pc:sldMk cId="948262526" sldId="290"/>
            <ac:spMk id="3" creationId="{453CFB75-D9C6-F7B0-265D-937FEF18B3E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kevin_flynn_etsi_org1/Documents/3gpp_Officer/0_Comms_plan/PCG_51/web_stats.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r>
              <a:rPr lang="en-GB" sz="1100"/>
              <a:t>www.3gpp.org</a:t>
            </a:r>
          </a:p>
        </c:rich>
      </c:tx>
      <c:layout>
        <c:manualLayout>
          <c:xMode val="edge"/>
          <c:yMode val="edge"/>
          <c:x val="1.4924242424242416E-2"/>
          <c:y val="3.1727417051591954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'3GPP stats'!$B$2</c:f>
              <c:strCache>
                <c:ptCount val="1"/>
                <c:pt idx="0">
                  <c:v>Users</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cat>
            <c:numRef>
              <c:f>'3GPP stats'!$A$3:$A$19</c:f>
              <c:numCache>
                <c:formatCode>mmm\-yy</c:formatCode>
                <c:ptCount val="17"/>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numCache>
            </c:numRef>
          </c:cat>
          <c:val>
            <c:numRef>
              <c:f>'3GPP stats'!$B$3:$B$19</c:f>
              <c:numCache>
                <c:formatCode>0</c:formatCode>
                <c:ptCount val="17"/>
                <c:pt idx="0">
                  <c:v>115000</c:v>
                </c:pt>
                <c:pt idx="1">
                  <c:v>118000</c:v>
                </c:pt>
                <c:pt idx="2">
                  <c:v>99000</c:v>
                </c:pt>
                <c:pt idx="3">
                  <c:v>111000</c:v>
                </c:pt>
                <c:pt idx="4">
                  <c:v>123000</c:v>
                </c:pt>
                <c:pt idx="5">
                  <c:v>135000</c:v>
                </c:pt>
                <c:pt idx="6">
                  <c:v>116496</c:v>
                </c:pt>
                <c:pt idx="7" formatCode="General">
                  <c:v>125976</c:v>
                </c:pt>
                <c:pt idx="8" formatCode="General">
                  <c:v>116487</c:v>
                </c:pt>
                <c:pt idx="9" formatCode="General">
                  <c:v>106681</c:v>
                </c:pt>
                <c:pt idx="10" formatCode="General">
                  <c:v>117645</c:v>
                </c:pt>
                <c:pt idx="11" formatCode="General">
                  <c:v>138699</c:v>
                </c:pt>
                <c:pt idx="12" formatCode="General">
                  <c:v>151215</c:v>
                </c:pt>
                <c:pt idx="13" formatCode="General">
                  <c:v>392333</c:v>
                </c:pt>
                <c:pt idx="14" formatCode="General">
                  <c:v>344493</c:v>
                </c:pt>
                <c:pt idx="15" formatCode="General">
                  <c:v>392607</c:v>
                </c:pt>
                <c:pt idx="16">
                  <c:v>287562</c:v>
                </c:pt>
              </c:numCache>
            </c:numRef>
          </c:val>
          <c:smooth val="0"/>
          <c:extLst>
            <c:ext xmlns:c16="http://schemas.microsoft.com/office/drawing/2014/chart" uri="{C3380CC4-5D6E-409C-BE32-E72D297353CC}">
              <c16:uniqueId val="{00000000-EB38-46AE-816B-D3CDE0C1BFA7}"/>
            </c:ext>
          </c:extLst>
        </c:ser>
        <c:ser>
          <c:idx val="1"/>
          <c:order val="1"/>
          <c:tx>
            <c:strRef>
              <c:f>'3GPP stats'!$C$2</c:f>
              <c:strCache>
                <c:ptCount val="1"/>
                <c:pt idx="0">
                  <c:v>Page views</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cat>
            <c:numRef>
              <c:f>'3GPP stats'!$A$3:$A$19</c:f>
              <c:numCache>
                <c:formatCode>mmm\-yy</c:formatCode>
                <c:ptCount val="17"/>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numCache>
            </c:numRef>
          </c:cat>
          <c:val>
            <c:numRef>
              <c:f>'3GPP stats'!$C$3:$C$19</c:f>
              <c:numCache>
                <c:formatCode>0</c:formatCode>
                <c:ptCount val="17"/>
                <c:pt idx="0">
                  <c:v>335000</c:v>
                </c:pt>
                <c:pt idx="1">
                  <c:v>325000</c:v>
                </c:pt>
                <c:pt idx="2">
                  <c:v>254000</c:v>
                </c:pt>
                <c:pt idx="3">
                  <c:v>276000</c:v>
                </c:pt>
                <c:pt idx="4">
                  <c:v>299000</c:v>
                </c:pt>
                <c:pt idx="5">
                  <c:v>340000</c:v>
                </c:pt>
                <c:pt idx="6">
                  <c:v>288772</c:v>
                </c:pt>
                <c:pt idx="7" formatCode="General">
                  <c:v>298677</c:v>
                </c:pt>
                <c:pt idx="8" formatCode="General">
                  <c:v>276967</c:v>
                </c:pt>
                <c:pt idx="9" formatCode="General">
                  <c:v>258310</c:v>
                </c:pt>
                <c:pt idx="10" formatCode="General">
                  <c:v>316972</c:v>
                </c:pt>
                <c:pt idx="11" formatCode="General">
                  <c:v>307171</c:v>
                </c:pt>
                <c:pt idx="12" formatCode="General">
                  <c:v>325326</c:v>
                </c:pt>
                <c:pt idx="13" formatCode="General">
                  <c:v>560222</c:v>
                </c:pt>
                <c:pt idx="14" formatCode="General">
                  <c:v>475109</c:v>
                </c:pt>
                <c:pt idx="15" formatCode="General">
                  <c:v>552988</c:v>
                </c:pt>
                <c:pt idx="16">
                  <c:v>424951</c:v>
                </c:pt>
              </c:numCache>
            </c:numRef>
          </c:val>
          <c:smooth val="0"/>
          <c:extLst>
            <c:ext xmlns:c16="http://schemas.microsoft.com/office/drawing/2014/chart" uri="{C3380CC4-5D6E-409C-BE32-E72D297353CC}">
              <c16:uniqueId val="{00000001-EB38-46AE-816B-D3CDE0C1BFA7}"/>
            </c:ext>
          </c:extLst>
        </c:ser>
        <c:dLbls>
          <c:showLegendKey val="0"/>
          <c:showVal val="0"/>
          <c:showCatName val="0"/>
          <c:showSerName val="0"/>
          <c:showPercent val="0"/>
          <c:showBubbleSize val="0"/>
        </c:dLbls>
        <c:smooth val="0"/>
        <c:axId val="808929999"/>
        <c:axId val="808935407"/>
      </c:lineChart>
      <c:dateAx>
        <c:axId val="808929999"/>
        <c:scaling>
          <c:orientation val="minMax"/>
        </c:scaling>
        <c:delete val="0"/>
        <c:axPos val="b"/>
        <c:numFmt formatCode="mmm\-yy"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8935407"/>
        <c:crosses val="autoZero"/>
        <c:auto val="1"/>
        <c:lblOffset val="100"/>
        <c:baseTimeUnit val="months"/>
      </c:dateAx>
      <c:valAx>
        <c:axId val="80893540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8929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kumimoji="0" lang="en-GB" sz="1050" b="0" i="0" u="none" strike="noStrike" kern="1200" cap="none" spc="0" normalizeH="0" baseline="0" noProof="0">
                <a:ln>
                  <a:noFill/>
                </a:ln>
                <a:solidFill>
                  <a:sysClr val="windowText" lastClr="000000">
                    <a:lumMod val="65000"/>
                    <a:lumOff val="35000"/>
                  </a:sysClr>
                </a:solidFill>
                <a:effectLst/>
                <a:uLnTx/>
                <a:uFillTx/>
                <a:latin typeface="Arial" panose="020B0604020202020204" pitchFamily="34" charset="0"/>
                <a:cs typeface="Arial" panose="020B0604020202020204" pitchFamily="34" charset="0"/>
              </a:rPr>
              <a:t>Sept 1, 2023 - Feb 29, 2024</a:t>
            </a:r>
          </a:p>
        </c:rich>
      </c:tx>
      <c:layout>
        <c:manualLayout>
          <c:xMode val="edge"/>
          <c:yMode val="edge"/>
          <c:x val="0.71912440732210092"/>
          <c:y val="0.92397967967041161"/>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stacked"/>
        <c:varyColors val="0"/>
        <c:ser>
          <c:idx val="0"/>
          <c:order val="0"/>
          <c:spPr>
            <a:solidFill>
              <a:schemeClr val="accent6"/>
            </a:solidFill>
            <a:ln>
              <a:noFill/>
            </a:ln>
            <a:effectLst/>
          </c:spPr>
          <c:invertIfNegative val="0"/>
          <c:dPt>
            <c:idx val="4"/>
            <c:invertIfNegative val="0"/>
            <c:bubble3D val="0"/>
            <c:spPr>
              <a:solidFill>
                <a:schemeClr val="accent6"/>
              </a:solidFill>
              <a:ln>
                <a:noFill/>
              </a:ln>
              <a:effectLst/>
            </c:spPr>
            <c:extLst>
              <c:ext xmlns:c16="http://schemas.microsoft.com/office/drawing/2014/chart" uri="{C3380CC4-5D6E-409C-BE32-E72D297353CC}">
                <c16:uniqueId val="{00000001-03D8-471D-8E88-7BC198D290AA}"/>
              </c:ext>
            </c:extLst>
          </c:dPt>
          <c:dPt>
            <c:idx val="7"/>
            <c:invertIfNegative val="0"/>
            <c:bubble3D val="0"/>
            <c:spPr>
              <a:solidFill>
                <a:schemeClr val="accent6"/>
              </a:solidFill>
              <a:ln>
                <a:noFill/>
              </a:ln>
              <a:effectLst/>
            </c:spPr>
            <c:extLst>
              <c:ext xmlns:c16="http://schemas.microsoft.com/office/drawing/2014/chart" uri="{C3380CC4-5D6E-409C-BE32-E72D297353CC}">
                <c16:uniqueId val="{00000003-03D8-471D-8E88-7BC198D290AA}"/>
              </c:ext>
            </c:extLst>
          </c:dPt>
          <c:dPt>
            <c:idx val="8"/>
            <c:invertIfNegative val="0"/>
            <c:bubble3D val="0"/>
            <c:spPr>
              <a:solidFill>
                <a:schemeClr val="accent6"/>
              </a:solidFill>
              <a:ln>
                <a:noFill/>
              </a:ln>
              <a:effectLst/>
            </c:spPr>
            <c:extLst>
              <c:ext xmlns:c16="http://schemas.microsoft.com/office/drawing/2014/chart" uri="{C3380CC4-5D6E-409C-BE32-E72D297353CC}">
                <c16:uniqueId val="{00000005-03D8-471D-8E88-7BC198D290AA}"/>
              </c:ext>
            </c:extLst>
          </c:dPt>
          <c:dPt>
            <c:idx val="9"/>
            <c:invertIfNegative val="0"/>
            <c:bubble3D val="0"/>
            <c:spPr>
              <a:solidFill>
                <a:schemeClr val="accent6"/>
              </a:solidFill>
              <a:ln>
                <a:noFill/>
              </a:ln>
              <a:effectLst/>
            </c:spPr>
            <c:extLst>
              <c:ext xmlns:c16="http://schemas.microsoft.com/office/drawing/2014/chart" uri="{C3380CC4-5D6E-409C-BE32-E72D297353CC}">
                <c16:uniqueId val="{00000007-03D8-471D-8E88-7BC198D290AA}"/>
              </c:ext>
            </c:extLst>
          </c:dPt>
          <c:dPt>
            <c:idx val="10"/>
            <c:invertIfNegative val="0"/>
            <c:bubble3D val="0"/>
            <c:spPr>
              <a:solidFill>
                <a:schemeClr val="accent6"/>
              </a:solidFill>
              <a:ln>
                <a:noFill/>
              </a:ln>
              <a:effectLst/>
            </c:spPr>
            <c:extLst>
              <c:ext xmlns:c16="http://schemas.microsoft.com/office/drawing/2014/chart" uri="{C3380CC4-5D6E-409C-BE32-E72D297353CC}">
                <c16:uniqueId val="{00000009-03D8-471D-8E88-7BC198D290AA}"/>
              </c:ext>
            </c:extLst>
          </c:dPt>
          <c:dPt>
            <c:idx val="12"/>
            <c:invertIfNegative val="0"/>
            <c:bubble3D val="0"/>
            <c:spPr>
              <a:solidFill>
                <a:schemeClr val="accent6"/>
              </a:solidFill>
              <a:ln>
                <a:noFill/>
              </a:ln>
              <a:effectLst/>
            </c:spPr>
            <c:extLst>
              <c:ext xmlns:c16="http://schemas.microsoft.com/office/drawing/2014/chart" uri="{C3380CC4-5D6E-409C-BE32-E72D297353CC}">
                <c16:uniqueId val="{0000000B-03D8-471D-8E88-7BC198D290AA}"/>
              </c:ext>
            </c:extLst>
          </c:dPt>
          <c:cat>
            <c:strRef>
              <c:f>Sheet1!$B$4:$B$16</c:f>
              <c:strCache>
                <c:ptCount val="13"/>
                <c:pt idx="0">
                  <c:v>Change Request</c:v>
                </c:pt>
                <c:pt idx="1">
                  <c:v>Specifications by series</c:v>
                </c:pt>
                <c:pt idx="2">
                  <c:v>Search</c:v>
                </c:pt>
                <c:pt idx="3">
                  <c:v>3G_Specs/CRs</c:v>
                </c:pt>
                <c:pt idx="4">
                  <c:v>5g-system-overview</c:v>
                </c:pt>
                <c:pt idx="5">
                  <c:v>Work Plan</c:v>
                </c:pt>
                <c:pt idx="6">
                  <c:v>Specifications-technologies</c:v>
                </c:pt>
                <c:pt idx="7">
                  <c:v>Carrier-aggregation-explained</c:v>
                </c:pt>
                <c:pt idx="8">
                  <c:v>Release-18</c:v>
                </c:pt>
                <c:pt idx="9">
                  <c:v>Release-19</c:v>
                </c:pt>
                <c:pt idx="10">
                  <c:v>Releases</c:v>
                </c:pt>
                <c:pt idx="11">
                  <c:v>Ran-wg1</c:v>
                </c:pt>
                <c:pt idx="12">
                  <c:v>Release-17</c:v>
                </c:pt>
              </c:strCache>
            </c:strRef>
          </c:cat>
          <c:val>
            <c:numRef>
              <c:f>Sheet1!$C$4:$C$16</c:f>
              <c:numCache>
                <c:formatCode>General</c:formatCode>
                <c:ptCount val="13"/>
                <c:pt idx="0">
                  <c:v>157430</c:v>
                </c:pt>
                <c:pt idx="1">
                  <c:v>85834</c:v>
                </c:pt>
                <c:pt idx="2">
                  <c:v>56916</c:v>
                </c:pt>
                <c:pt idx="3">
                  <c:v>50366</c:v>
                </c:pt>
                <c:pt idx="4">
                  <c:v>45534</c:v>
                </c:pt>
                <c:pt idx="5">
                  <c:v>41095</c:v>
                </c:pt>
                <c:pt idx="6">
                  <c:v>33967</c:v>
                </c:pt>
                <c:pt idx="7">
                  <c:v>28066</c:v>
                </c:pt>
                <c:pt idx="8">
                  <c:v>28058</c:v>
                </c:pt>
                <c:pt idx="9">
                  <c:v>26441</c:v>
                </c:pt>
                <c:pt idx="10">
                  <c:v>22495</c:v>
                </c:pt>
                <c:pt idx="11">
                  <c:v>22267</c:v>
                </c:pt>
                <c:pt idx="12">
                  <c:v>22092</c:v>
                </c:pt>
              </c:numCache>
            </c:numRef>
          </c:val>
          <c:extLst>
            <c:ext xmlns:c16="http://schemas.microsoft.com/office/drawing/2014/chart" uri="{C3380CC4-5D6E-409C-BE32-E72D297353CC}">
              <c16:uniqueId val="{0000000C-03D8-471D-8E88-7BC198D290AA}"/>
            </c:ext>
          </c:extLst>
        </c:ser>
        <c:dLbls>
          <c:showLegendKey val="0"/>
          <c:showVal val="0"/>
          <c:showCatName val="0"/>
          <c:showSerName val="0"/>
          <c:showPercent val="0"/>
          <c:showBubbleSize val="0"/>
        </c:dLbls>
        <c:gapWidth val="219"/>
        <c:overlap val="100"/>
        <c:axId val="1267317567"/>
        <c:axId val="1351809248"/>
      </c:barChart>
      <c:catAx>
        <c:axId val="12673175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1809248"/>
        <c:crosses val="autoZero"/>
        <c:auto val="1"/>
        <c:lblAlgn val="ctr"/>
        <c:lblOffset val="100"/>
        <c:noMultiLvlLbl val="0"/>
      </c:catAx>
      <c:valAx>
        <c:axId val="1351809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6731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3175">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n-GB" sz="1800" dirty="0">
                <a:solidFill>
                  <a:schemeClr val="tx1"/>
                </a:solidFill>
              </a:rPr>
              <a:t>Highlights page views</a:t>
            </a:r>
          </a:p>
        </c:rich>
      </c:tx>
      <c:layout>
        <c:manualLayout>
          <c:xMode val="edge"/>
          <c:yMode val="edge"/>
          <c:x val="0.31308855914525979"/>
          <c:y val="3.2925682031984947E-2"/>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n-US"/>
        </a:p>
      </c:txPr>
    </c:title>
    <c:autoTitleDeleted val="0"/>
    <c:plotArea>
      <c:layout/>
      <c:lineChart>
        <c:grouping val="standard"/>
        <c:varyColors val="0"/>
        <c:ser>
          <c:idx val="0"/>
          <c:order val="0"/>
          <c:spPr>
            <a:ln w="31750" cap="rnd">
              <a:solidFill>
                <a:schemeClr val="accent1"/>
              </a:solidFill>
              <a:round/>
            </a:ln>
            <a:effectLst/>
          </c:spPr>
          <c:marker>
            <c:symbol val="none"/>
          </c:marker>
          <c:dLbls>
            <c:dLbl>
              <c:idx val="0"/>
              <c:layout>
                <c:manualLayout>
                  <c:x val="-2.8567606759595521E-2"/>
                  <c:y val="5.84192597936141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A32-4477-8591-31996969DA8A}"/>
                </c:ext>
              </c:extLst>
            </c:dLbl>
            <c:dLbl>
              <c:idx val="1"/>
              <c:layout>
                <c:manualLayout>
                  <c:x val="-2.8567606759595521E-2"/>
                  <c:y val="4.81099786535645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A32-4477-8591-31996969DA8A}"/>
                </c:ext>
              </c:extLst>
            </c:dLbl>
            <c:dLbl>
              <c:idx val="2"/>
              <c:layout>
                <c:manualLayout>
                  <c:x val="-2.8942439463095344E-2"/>
                  <c:y val="5.1546405700247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32-4477-8591-31996969DA8A}"/>
                </c:ext>
              </c:extLst>
            </c:dLbl>
            <c:dLbl>
              <c:idx val="3"/>
              <c:layout>
                <c:manualLayout>
                  <c:x val="-3.1619815916665711E-2"/>
                  <c:y val="6.52921138869805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A32-4477-8591-31996969DA8A}"/>
                </c:ext>
              </c:extLst>
            </c:dLbl>
            <c:dLbl>
              <c:idx val="4"/>
              <c:layout>
                <c:manualLayout>
                  <c:x val="-3.028112768988054E-2"/>
                  <c:y val="5.1546405700247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A32-4477-8591-31996969DA8A}"/>
                </c:ext>
              </c:extLst>
            </c:dLbl>
            <c:dLbl>
              <c:idx val="5"/>
              <c:layout>
                <c:manualLayout>
                  <c:x val="-3.1619815916665711E-2"/>
                  <c:y val="5.1546405700247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A32-4477-8591-31996969DA8A}"/>
                </c:ext>
              </c:extLst>
            </c:dLbl>
            <c:dLbl>
              <c:idx val="6"/>
              <c:layout>
                <c:manualLayout>
                  <c:x val="-3.1619815916665711E-2"/>
                  <c:y val="6.1855686840297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A32-4477-8591-31996969DA8A}"/>
                </c:ext>
              </c:extLst>
            </c:dLbl>
            <c:dLbl>
              <c:idx val="7"/>
              <c:layout>
                <c:manualLayout>
                  <c:x val="-6.2409645132724713E-2"/>
                  <c:y val="-2.40549893267822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A32-4477-8591-31996969DA8A}"/>
                </c:ext>
              </c:extLst>
            </c:dLbl>
            <c:dLbl>
              <c:idx val="8"/>
              <c:layout>
                <c:manualLayout>
                  <c:x val="-2.3587686555954692E-2"/>
                  <c:y val="-5.15464057002477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A32-4477-8591-31996969DA8A}"/>
                </c:ext>
              </c:extLst>
            </c:dLbl>
            <c:dLbl>
              <c:idx val="9"/>
              <c:layout>
                <c:manualLayout>
                  <c:x val="-2.5890230306025084E-2"/>
                  <c:y val="-6.1855686840297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A32-4477-8591-31996969DA8A}"/>
                </c:ext>
              </c:extLst>
            </c:dLbl>
            <c:dLbl>
              <c:idx val="10"/>
              <c:layout>
                <c:manualLayout>
                  <c:x val="-2.722891853281045E-2"/>
                  <c:y val="-4.81099786535647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A32-4477-8591-31996969DA8A}"/>
                </c:ext>
              </c:extLst>
            </c:dLbl>
            <c:dLbl>
              <c:idx val="11"/>
              <c:layout>
                <c:manualLayout>
                  <c:x val="-4.2584116141307908E-2"/>
                  <c:y val="-8.768705103062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A32-4477-8591-31996969DA8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'3GPP stats'!$D$3:$D$19</c:f>
              <c:numCache>
                <c:formatCode>mmm\-yy</c:formatCode>
                <c:ptCount val="17"/>
                <c:pt idx="0">
                  <c:v>44835</c:v>
                </c:pt>
                <c:pt idx="1">
                  <c:v>44866</c:v>
                </c:pt>
                <c:pt idx="2">
                  <c:v>44896</c:v>
                </c:pt>
                <c:pt idx="3">
                  <c:v>44927</c:v>
                </c:pt>
                <c:pt idx="4">
                  <c:v>44958</c:v>
                </c:pt>
                <c:pt idx="5">
                  <c:v>44986</c:v>
                </c:pt>
                <c:pt idx="6">
                  <c:v>45017</c:v>
                </c:pt>
                <c:pt idx="7">
                  <c:v>45047</c:v>
                </c:pt>
                <c:pt idx="8">
                  <c:v>45078</c:v>
                </c:pt>
                <c:pt idx="9">
                  <c:v>45108</c:v>
                </c:pt>
                <c:pt idx="10">
                  <c:v>45139</c:v>
                </c:pt>
                <c:pt idx="11">
                  <c:v>45170</c:v>
                </c:pt>
                <c:pt idx="12">
                  <c:v>45200</c:v>
                </c:pt>
                <c:pt idx="13">
                  <c:v>45231</c:v>
                </c:pt>
                <c:pt idx="14">
                  <c:v>45261</c:v>
                </c:pt>
                <c:pt idx="15">
                  <c:v>45292</c:v>
                </c:pt>
                <c:pt idx="16">
                  <c:v>45323</c:v>
                </c:pt>
              </c:numCache>
            </c:numRef>
          </c:cat>
          <c:val>
            <c:numRef>
              <c:f>'3GPP stats'!$E$3:$E$19</c:f>
              <c:numCache>
                <c:formatCode>0</c:formatCode>
                <c:ptCount val="17"/>
                <c:pt idx="0">
                  <c:v>799</c:v>
                </c:pt>
                <c:pt idx="1">
                  <c:v>779</c:v>
                </c:pt>
                <c:pt idx="2">
                  <c:v>1008</c:v>
                </c:pt>
                <c:pt idx="3">
                  <c:v>1136</c:v>
                </c:pt>
                <c:pt idx="4">
                  <c:v>1031</c:v>
                </c:pt>
                <c:pt idx="5">
                  <c:v>1032</c:v>
                </c:pt>
                <c:pt idx="6">
                  <c:v>1074</c:v>
                </c:pt>
                <c:pt idx="7" formatCode="General">
                  <c:v>2659</c:v>
                </c:pt>
                <c:pt idx="8" formatCode="General">
                  <c:v>1264</c:v>
                </c:pt>
                <c:pt idx="9" formatCode="General">
                  <c:v>903</c:v>
                </c:pt>
                <c:pt idx="10" formatCode="General">
                  <c:v>906</c:v>
                </c:pt>
                <c:pt idx="11" formatCode="General">
                  <c:v>924</c:v>
                </c:pt>
                <c:pt idx="12" formatCode="General">
                  <c:v>1574</c:v>
                </c:pt>
                <c:pt idx="13" formatCode="General">
                  <c:v>3624</c:v>
                </c:pt>
                <c:pt idx="14" formatCode="General">
                  <c:v>989</c:v>
                </c:pt>
                <c:pt idx="15" formatCode="General">
                  <c:v>826</c:v>
                </c:pt>
                <c:pt idx="16" formatCode="General">
                  <c:v>712</c:v>
                </c:pt>
              </c:numCache>
            </c:numRef>
          </c:val>
          <c:smooth val="0"/>
          <c:extLst>
            <c:ext xmlns:c16="http://schemas.microsoft.com/office/drawing/2014/chart" uri="{C3380CC4-5D6E-409C-BE32-E72D297353CC}">
              <c16:uniqueId val="{0000000C-CA32-4477-8591-31996969DA8A}"/>
            </c:ext>
          </c:extLst>
        </c:ser>
        <c:dLbls>
          <c:dLblPos val="ctr"/>
          <c:showLegendKey val="0"/>
          <c:showVal val="1"/>
          <c:showCatName val="0"/>
          <c:showSerName val="0"/>
          <c:showPercent val="0"/>
          <c:showBubbleSize val="0"/>
        </c:dLbls>
        <c:smooth val="0"/>
        <c:axId val="869169871"/>
        <c:axId val="869174863"/>
      </c:lineChart>
      <c:dateAx>
        <c:axId val="869169871"/>
        <c:scaling>
          <c:orientation val="minMax"/>
        </c:scaling>
        <c:delete val="0"/>
        <c:axPos val="b"/>
        <c:numFmt formatCode="mmm\-yy"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69174863"/>
        <c:crosses val="autoZero"/>
        <c:auto val="1"/>
        <c:lblOffset val="100"/>
        <c:baseTimeUnit val="months"/>
      </c:dateAx>
      <c:valAx>
        <c:axId val="869174863"/>
        <c:scaling>
          <c:orientation val="minMax"/>
        </c:scaling>
        <c:delete val="0"/>
        <c:axPos val="l"/>
        <c:majorGridlines>
          <c:spPr>
            <a:ln w="9525" cap="flat" cmpd="sng" algn="ctr">
              <a:solidFill>
                <a:schemeClr val="tx2">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86916987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b="1" dirty="0"/>
              <a:t>Highlights Subscribers</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'3GPP stats'!$G$7</c:f>
              <c:strCache>
                <c:ptCount val="1"/>
                <c:pt idx="0">
                  <c:v>Highlights Subscribers</c:v>
                </c:pt>
              </c:strCache>
            </c:strRef>
          </c:tx>
          <c:spPr>
            <a:ln w="28575" cap="rnd">
              <a:solidFill>
                <a:schemeClr val="accent1"/>
              </a:solidFill>
              <a:round/>
            </a:ln>
            <a:effectLst/>
          </c:spPr>
          <c:marker>
            <c:symbol val="none"/>
          </c:marker>
          <c:dLbls>
            <c:dLbl>
              <c:idx val="9"/>
              <c:layout>
                <c:manualLayout>
                  <c:x val="-6.5241576605212973E-2"/>
                  <c:y val="-2.8270948773041343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A9D-4070-9FF2-7BAAABC3CD8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'3GPP stats'!$F$8:$F$19</c:f>
              <c:numCache>
                <c:formatCode>mmm\-yy</c:formatCode>
                <c:ptCount val="12"/>
                <c:pt idx="0">
                  <c:v>44835</c:v>
                </c:pt>
                <c:pt idx="1">
                  <c:v>45017</c:v>
                </c:pt>
                <c:pt idx="2">
                  <c:v>45047</c:v>
                </c:pt>
                <c:pt idx="3">
                  <c:v>45078</c:v>
                </c:pt>
                <c:pt idx="4">
                  <c:v>45108</c:v>
                </c:pt>
                <c:pt idx="5">
                  <c:v>45139</c:v>
                </c:pt>
                <c:pt idx="6">
                  <c:v>45170</c:v>
                </c:pt>
                <c:pt idx="7">
                  <c:v>45200</c:v>
                </c:pt>
                <c:pt idx="8">
                  <c:v>45231</c:v>
                </c:pt>
                <c:pt idx="9">
                  <c:v>45261</c:v>
                </c:pt>
                <c:pt idx="10">
                  <c:v>45292</c:v>
                </c:pt>
                <c:pt idx="11">
                  <c:v>45323</c:v>
                </c:pt>
              </c:numCache>
            </c:numRef>
          </c:cat>
          <c:val>
            <c:numRef>
              <c:f>'3GPP stats'!$G$8:$G$19</c:f>
              <c:numCache>
                <c:formatCode>0</c:formatCode>
                <c:ptCount val="12"/>
                <c:pt idx="0">
                  <c:v>1454</c:v>
                </c:pt>
                <c:pt idx="1">
                  <c:v>2057</c:v>
                </c:pt>
                <c:pt idx="2" formatCode="General">
                  <c:v>1492</c:v>
                </c:pt>
                <c:pt idx="3" formatCode="General">
                  <c:v>1742</c:v>
                </c:pt>
                <c:pt idx="4" formatCode="General">
                  <c:v>1863</c:v>
                </c:pt>
                <c:pt idx="5" formatCode="General">
                  <c:v>2016</c:v>
                </c:pt>
                <c:pt idx="6" formatCode="General">
                  <c:v>2168</c:v>
                </c:pt>
                <c:pt idx="7" formatCode="General">
                  <c:v>2308</c:v>
                </c:pt>
                <c:pt idx="8" formatCode="General">
                  <c:v>2559</c:v>
                </c:pt>
                <c:pt idx="9" formatCode="General">
                  <c:v>2737</c:v>
                </c:pt>
                <c:pt idx="10" formatCode="General">
                  <c:v>2885</c:v>
                </c:pt>
                <c:pt idx="11" formatCode="General">
                  <c:v>2859</c:v>
                </c:pt>
              </c:numCache>
            </c:numRef>
          </c:val>
          <c:smooth val="0"/>
          <c:extLst>
            <c:ext xmlns:c16="http://schemas.microsoft.com/office/drawing/2014/chart" uri="{C3380CC4-5D6E-409C-BE32-E72D297353CC}">
              <c16:uniqueId val="{00000007-5A9D-4070-9FF2-7BAAABC3CD86}"/>
            </c:ext>
          </c:extLst>
        </c:ser>
        <c:dLbls>
          <c:dLblPos val="ctr"/>
          <c:showLegendKey val="0"/>
          <c:showVal val="1"/>
          <c:showCatName val="0"/>
          <c:showSerName val="0"/>
          <c:showPercent val="0"/>
          <c:showBubbleSize val="0"/>
        </c:dLbls>
        <c:smooth val="0"/>
        <c:axId val="452085167"/>
        <c:axId val="334387439"/>
      </c:lineChart>
      <c:dateAx>
        <c:axId val="452085167"/>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4387439"/>
        <c:crosses val="autoZero"/>
        <c:auto val="1"/>
        <c:lblOffset val="100"/>
        <c:baseTimeUnit val="months"/>
      </c:dateAx>
      <c:valAx>
        <c:axId val="33438743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20851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31">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0.76251</cdr:x>
      <cdr:y>0.3664</cdr:y>
    </cdr:from>
    <cdr:to>
      <cdr:x>0.95571</cdr:x>
      <cdr:y>0.48665</cdr:y>
    </cdr:to>
    <cdr:sp macro="" textlink="">
      <cdr:nvSpPr>
        <cdr:cNvPr id="3" name="TextBox 2">
          <a:extLst xmlns:a="http://schemas.openxmlformats.org/drawingml/2006/main">
            <a:ext uri="{FF2B5EF4-FFF2-40B4-BE49-F238E27FC236}">
              <a16:creationId xmlns:a16="http://schemas.microsoft.com/office/drawing/2014/main" id="{050097B4-22C1-7FD2-D61A-69E40472F855}"/>
            </a:ext>
          </a:extLst>
        </cdr:cNvPr>
        <cdr:cNvSpPr txBox="1"/>
      </cdr:nvSpPr>
      <cdr:spPr>
        <a:xfrm xmlns:a="http://schemas.openxmlformats.org/drawingml/2006/main">
          <a:off x="5257799" y="1547295"/>
          <a:ext cx="1332222" cy="507831"/>
        </a:xfrm>
        <a:prstGeom xmlns:a="http://schemas.openxmlformats.org/drawingml/2006/main" prst="rect">
          <a:avLst/>
        </a:prstGeom>
        <a:solidFill xmlns:a="http://schemas.openxmlformats.org/drawingml/2006/main">
          <a:schemeClr val="tx2">
            <a:lumMod val="20000"/>
            <a:lumOff val="80000"/>
          </a:schemeClr>
        </a:solidFill>
      </cdr:spPr>
      <cdr:style>
        <a:lnRef xmlns:a="http://schemas.openxmlformats.org/drawingml/2006/main" idx="2">
          <a:schemeClr val="accent4"/>
        </a:lnRef>
        <a:fillRef xmlns:a="http://schemas.openxmlformats.org/drawingml/2006/main" idx="1">
          <a:schemeClr val="lt1"/>
        </a:fillRef>
        <a:effectRef xmlns:a="http://schemas.openxmlformats.org/drawingml/2006/main" idx="0">
          <a:schemeClr val="accent4"/>
        </a:effectRef>
        <a:fontRef xmlns:a="http://schemas.openxmlformats.org/drawingml/2006/main" idx="minor">
          <a:schemeClr val="dk1"/>
        </a:fontRef>
      </cdr:style>
      <cdr:txBody>
        <a:bodyPr xmlns:a="http://schemas.openxmlformats.org/drawingml/2006/main" wrap="square" rtlCol="0" anchor="t">
          <a:sp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pPr algn="r"/>
          <a:r>
            <a:rPr lang="en-GB" sz="900" b="1" i="0" u="none" strike="noStrike" dirty="0">
              <a:solidFill>
                <a:schemeClr val="tx1"/>
              </a:solidFill>
              <a:effectLst/>
              <a:latin typeface="Arial" panose="020B0604020202020204" pitchFamily="34" charset="0"/>
              <a:ea typeface="+mn-ea"/>
              <a:cs typeface="Arial" panose="020B0604020202020204" pitchFamily="34" charset="0"/>
            </a:rPr>
            <a:t>Not shown:</a:t>
          </a:r>
        </a:p>
        <a:p xmlns:a="http://schemas.openxmlformats.org/drawingml/2006/main">
          <a:pPr algn="r"/>
          <a:r>
            <a:rPr lang="en-GB" sz="900" b="0" i="0" u="none" strike="noStrike" dirty="0" err="1">
              <a:solidFill>
                <a:schemeClr val="tx1"/>
              </a:solidFill>
              <a:effectLst/>
              <a:latin typeface="Arial" panose="020B0604020202020204" pitchFamily="34" charset="0"/>
              <a:ea typeface="+mn-ea"/>
              <a:cs typeface="Arial" panose="020B0604020202020204" pitchFamily="34" charset="0"/>
            </a:rPr>
            <a:t>Dynareport</a:t>
          </a:r>
          <a:r>
            <a:rPr lang="en-GB" sz="900" dirty="0">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ea typeface="+mn-ea"/>
              <a:cs typeface="Arial" panose="020B0604020202020204" pitchFamily="34" charset="0"/>
            </a:rPr>
            <a:t>1,028,263</a:t>
          </a:r>
          <a:r>
            <a:rPr lang="en-GB" sz="900" dirty="0">
              <a:latin typeface="Arial" panose="020B0604020202020204" pitchFamily="34" charset="0"/>
              <a:cs typeface="Arial" panose="020B0604020202020204" pitchFamily="34" charset="0"/>
            </a:rPr>
            <a:t> </a:t>
          </a:r>
        </a:p>
        <a:p xmlns:a="http://schemas.openxmlformats.org/drawingml/2006/main">
          <a:pPr algn="r"/>
          <a:r>
            <a:rPr lang="en-GB" sz="900" b="0" i="0" u="none" strike="noStrike" dirty="0">
              <a:solidFill>
                <a:schemeClr val="tx1"/>
              </a:solidFill>
              <a:effectLst/>
              <a:latin typeface="Arial" panose="020B0604020202020204" pitchFamily="34" charset="0"/>
              <a:ea typeface="+mn-ea"/>
              <a:cs typeface="Arial" panose="020B0604020202020204" pitchFamily="34" charset="0"/>
            </a:rPr>
            <a:t>Home</a:t>
          </a:r>
          <a:r>
            <a:rPr lang="en-GB" sz="900" dirty="0">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ea typeface="+mn-ea"/>
              <a:cs typeface="Arial" panose="020B0604020202020204" pitchFamily="34" charset="0"/>
            </a:rPr>
            <a:t>415,877</a:t>
          </a:r>
          <a:endParaRPr lang="en-GB" sz="900" dirty="0">
            <a:latin typeface="Arial" panose="020B0604020202020204" pitchFamily="34" charset="0"/>
            <a:cs typeface="Arial" panose="020B0604020202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0.3762</cdr:x>
      <cdr:y>0.23498</cdr:y>
    </cdr:from>
    <cdr:to>
      <cdr:x>0.52981</cdr:x>
      <cdr:y>0.30457</cdr:y>
    </cdr:to>
    <cdr:sp macro="" textlink="">
      <cdr:nvSpPr>
        <cdr:cNvPr id="2" name="TextBox 1">
          <a:extLst xmlns:a="http://schemas.openxmlformats.org/drawingml/2006/main">
            <a:ext uri="{FF2B5EF4-FFF2-40B4-BE49-F238E27FC236}">
              <a16:creationId xmlns:a16="http://schemas.microsoft.com/office/drawing/2014/main" id="{F13C92FD-C371-63CD-71F5-B149D783F756}"/>
            </a:ext>
          </a:extLst>
        </cdr:cNvPr>
        <cdr:cNvSpPr txBox="1"/>
      </cdr:nvSpPr>
      <cdr:spPr>
        <a:xfrm xmlns:a="http://schemas.openxmlformats.org/drawingml/2006/main">
          <a:off x="2556461" y="634451"/>
          <a:ext cx="1043859" cy="18789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100" dirty="0"/>
            <a:t>Publication Issue #6</a:t>
          </a:r>
        </a:p>
      </cdr:txBody>
    </cdr:sp>
  </cdr:relSizeAnchor>
  <cdr:relSizeAnchor xmlns:cdr="http://schemas.openxmlformats.org/drawingml/2006/chartDrawing">
    <cdr:from>
      <cdr:x>0.71551</cdr:x>
      <cdr:y>0.13553</cdr:y>
    </cdr:from>
    <cdr:to>
      <cdr:x>0.86912</cdr:x>
      <cdr:y>0.20512</cdr:y>
    </cdr:to>
    <cdr:sp macro="" textlink="">
      <cdr:nvSpPr>
        <cdr:cNvPr id="3" name="TextBox 1">
          <a:extLst xmlns:a="http://schemas.openxmlformats.org/drawingml/2006/main">
            <a:ext uri="{FF2B5EF4-FFF2-40B4-BE49-F238E27FC236}">
              <a16:creationId xmlns:a16="http://schemas.microsoft.com/office/drawing/2014/main" id="{EC85BC91-490B-D11E-4948-E5A20785E3BC}"/>
            </a:ext>
          </a:extLst>
        </cdr:cNvPr>
        <cdr:cNvSpPr txBox="1"/>
      </cdr:nvSpPr>
      <cdr:spPr>
        <a:xfrm xmlns:a="http://schemas.openxmlformats.org/drawingml/2006/main">
          <a:off x="4862253" y="365921"/>
          <a:ext cx="1043859" cy="187894"/>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100" dirty="0"/>
            <a:t>Publication Issue #7</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2336039-88B9-A873-64F4-4FA218F14A98}"/>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D298F1C0-C1D4-50FC-8C98-F742AC646C5A}"/>
              </a:ext>
            </a:extLst>
          </p:cNvPr>
          <p:cNvSpPr>
            <a:spLocks noGrp="1" noChangeArrowheads="1"/>
          </p:cNvSpPr>
          <p:nvPr>
            <p:ph type="dt" sz="quarter"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EA0BA408-14B9-4F34-2B2D-38FE9F5A3C5E}"/>
              </a:ext>
            </a:extLst>
          </p:cNvPr>
          <p:cNvSpPr>
            <a:spLocks noGrp="1" noChangeArrowheads="1"/>
          </p:cNvSpPr>
          <p:nvPr>
            <p:ph type="ftr" sz="quarter" idx="2"/>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D967E355-B900-A543-6499-5EDEA983EF81}"/>
              </a:ext>
            </a:extLst>
          </p:cNvPr>
          <p:cNvSpPr>
            <a:spLocks noGrp="1" noChangeArrowheads="1"/>
          </p:cNvSpPr>
          <p:nvPr>
            <p:ph type="sldNum" sz="quarter" idx="3"/>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93E6EAA1-D1E6-48A2-B0DF-E9B12BF6E81E}"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7258A4-EA32-E4EE-4F0F-BDEAEBA96DA6}"/>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7FE187-5E43-00C1-B477-3532549B4600}"/>
              </a:ext>
            </a:extLst>
          </p:cNvPr>
          <p:cNvSpPr>
            <a:spLocks noGrp="1" noChangeArrowheads="1"/>
          </p:cNvSpPr>
          <p:nvPr>
            <p:ph type="dt"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2052" name="Rectangle 4">
            <a:extLst>
              <a:ext uri="{FF2B5EF4-FFF2-40B4-BE49-F238E27FC236}">
                <a16:creationId xmlns:a16="http://schemas.microsoft.com/office/drawing/2014/main" id="{D43B8EC0-C7CE-A9A1-D842-5CD0FF3C7F6E}"/>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5DABAC8-B3D0-C72A-DF94-93DE57CE4A0E}"/>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11A27F9D-42CB-5C1A-6774-98FBF0B58808}"/>
              </a:ext>
            </a:extLst>
          </p:cNvPr>
          <p:cNvSpPr>
            <a:spLocks noGrp="1" noChangeArrowheads="1"/>
          </p:cNvSpPr>
          <p:nvPr>
            <p:ph type="ftr" sz="quarter" idx="4"/>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E36D03F-6F48-C282-B665-E6D03A026B0D}"/>
              </a:ext>
            </a:extLst>
          </p:cNvPr>
          <p:cNvSpPr>
            <a:spLocks noGrp="1" noChangeArrowheads="1"/>
          </p:cNvSpPr>
          <p:nvPr>
            <p:ph type="sldNum" sz="quarter" idx="5"/>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7AEEF85E-61CF-45AA-B151-EB1FB4290FB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a:t>
            </a:fld>
            <a:endParaRPr lang="en-GB" altLang="en-US"/>
          </a:p>
        </p:txBody>
      </p:sp>
    </p:spTree>
    <p:extLst>
      <p:ext uri="{BB962C8B-B14F-4D97-AF65-F5344CB8AC3E}">
        <p14:creationId xmlns:p14="http://schemas.microsoft.com/office/powerpoint/2010/main" val="17851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8</a:t>
            </a:fld>
            <a:endParaRPr lang="en-GB" altLang="en-US"/>
          </a:p>
        </p:txBody>
      </p:sp>
    </p:spTree>
    <p:extLst>
      <p:ext uri="{BB962C8B-B14F-4D97-AF65-F5344CB8AC3E}">
        <p14:creationId xmlns:p14="http://schemas.microsoft.com/office/powerpoint/2010/main" val="3521677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7105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909813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446440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A05C5CFE-2ADE-26A5-F7D5-6D8355DE43BD}"/>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45CDC3B-0BEF-2358-C27B-3AAABC1739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52017F5-9334-6C57-2462-6D904EFC915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4A27C12A-26E9-27FF-4180-BC37B44F90F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0" name="Picture 1">
            <a:extLst>
              <a:ext uri="{FF2B5EF4-FFF2-40B4-BE49-F238E27FC236}">
                <a16:creationId xmlns:a16="http://schemas.microsoft.com/office/drawing/2014/main" id="{13C55920-1F90-E9F9-179B-56FFC16434B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15CDEAED-B8B7-84A7-EE01-DEBF2BC6E902}"/>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A396C6D1-BD4A-4092-A5D8-1B67FD3DE2AC}"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linkedin.com/company/3gp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hyperlink" Target="https://vimeo.com/3gppliv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dirty="0"/>
              <a:t>PCG52_13 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969C8-DA87-D937-7E97-20A3783EC01F}"/>
              </a:ext>
            </a:extLst>
          </p:cNvPr>
          <p:cNvSpPr>
            <a:spLocks noGrp="1"/>
          </p:cNvSpPr>
          <p:nvPr>
            <p:ph type="title"/>
          </p:nvPr>
        </p:nvSpPr>
        <p:spPr>
          <a:xfrm>
            <a:off x="777937" y="242928"/>
            <a:ext cx="8781288" cy="1325563"/>
          </a:xfrm>
        </p:spPr>
        <p:txBody>
          <a:bodyPr/>
          <a:lstStyle/>
          <a:p>
            <a:r>
              <a:rPr lang="en-GB" dirty="0">
                <a:solidFill>
                  <a:schemeClr val="accent2"/>
                </a:solidFill>
              </a:rPr>
              <a:t>6</a:t>
            </a:r>
            <a:r>
              <a:rPr lang="en-GB" dirty="0"/>
              <a:t>	TSG and WG marcom activities</a:t>
            </a:r>
          </a:p>
        </p:txBody>
      </p:sp>
      <p:sp>
        <p:nvSpPr>
          <p:cNvPr id="18" name="TextBox 17">
            <a:extLst>
              <a:ext uri="{FF2B5EF4-FFF2-40B4-BE49-F238E27FC236}">
                <a16:creationId xmlns:a16="http://schemas.microsoft.com/office/drawing/2014/main" id="{58F979CD-B490-0E00-0483-6063336C5C5A}"/>
              </a:ext>
            </a:extLst>
          </p:cNvPr>
          <p:cNvSpPr txBox="1"/>
          <p:nvPr/>
        </p:nvSpPr>
        <p:spPr>
          <a:xfrm>
            <a:off x="292980" y="1951419"/>
            <a:ext cx="8530980" cy="4401205"/>
          </a:xfrm>
          <a:prstGeom prst="rect">
            <a:avLst/>
          </a:prstGeom>
          <a:noFill/>
        </p:spPr>
        <p:txBody>
          <a:bodyPr wrap="square" rtlCol="0">
            <a:spAutoFit/>
          </a:bodyPr>
          <a:lstStyle/>
          <a:p>
            <a:pPr algn="just">
              <a:spcAft>
                <a:spcPts val="1200"/>
              </a:spcAft>
              <a:tabLst>
                <a:tab pos="900430" algn="l"/>
                <a:tab pos="2970530" algn="l"/>
                <a:tab pos="3780790" algn="l"/>
                <a:tab pos="4500880" algn="l"/>
              </a:tabLst>
            </a:pPr>
            <a:r>
              <a:rPr lang="en-GB" sz="1400" b="1" dirty="0">
                <a:effectLst/>
                <a:latin typeface="+mn-lt"/>
                <a:ea typeface="Times New Roman" panose="02020603050405020304" pitchFamily="18" charset="0"/>
                <a:cs typeface="Times New Roman" panose="02020603050405020304" pitchFamily="18" charset="0"/>
              </a:rPr>
              <a:t>WG meetings Chicago (Nov. 2023)</a:t>
            </a:r>
            <a:endParaRPr lang="en-GB" sz="1400" dirty="0">
              <a:effectLst/>
              <a:latin typeface="+mn-lt"/>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GB" sz="1400" dirty="0">
                <a:effectLst/>
                <a:latin typeface="+mn-lt"/>
                <a:ea typeface="Times New Roman" panose="02020603050405020304" pitchFamily="18" charset="0"/>
                <a:cs typeface="Times New Roman" panose="02020603050405020304" pitchFamily="18" charset="0"/>
              </a:rPr>
              <a:t>The 3GPP WG meetings were help in Chicago, from November 13-17, 2023. Delegates received ATIS/3GPP branded lanyards, paid for from the 3GPP Marcom budget. A sum of 5K€ was also allocated to provide a networking breakfast for new Members attending the week long WG meetings.</a:t>
            </a:r>
          </a:p>
          <a:p>
            <a:pPr algn="just">
              <a:spcAft>
                <a:spcPts val="1200"/>
              </a:spcAft>
              <a:tabLst>
                <a:tab pos="900430" algn="l"/>
                <a:tab pos="2970530" algn="l"/>
                <a:tab pos="3780790" algn="l"/>
                <a:tab pos="4500880" algn="l"/>
              </a:tabLst>
            </a:pPr>
            <a:r>
              <a:rPr lang="en-GB" sz="1400" b="1" dirty="0">
                <a:effectLst/>
                <a:latin typeface="+mn-lt"/>
                <a:ea typeface="Times New Roman" panose="02020603050405020304" pitchFamily="18" charset="0"/>
                <a:cs typeface="Times New Roman" panose="02020603050405020304" pitchFamily="18" charset="0"/>
              </a:rPr>
              <a:t>WG meetings (Mar. 2024)</a:t>
            </a:r>
          </a:p>
          <a:p>
            <a:pPr algn="just">
              <a:spcAft>
                <a:spcPts val="1200"/>
              </a:spcAft>
              <a:tabLst>
                <a:tab pos="900430" algn="l"/>
                <a:tab pos="2970530" algn="l"/>
                <a:tab pos="3780790" algn="l"/>
                <a:tab pos="4500880" algn="l"/>
              </a:tabLst>
            </a:pPr>
            <a:r>
              <a:rPr lang="en-GB" sz="1400" dirty="0">
                <a:effectLst/>
                <a:latin typeface="+mn-lt"/>
                <a:ea typeface="Times New Roman" panose="02020603050405020304" pitchFamily="18" charset="0"/>
                <a:cs typeface="Times New Roman" panose="02020603050405020304" pitchFamily="18" charset="0"/>
              </a:rPr>
              <a:t>The annual Excellence Awards for delegates in 3GPP were presented by the Working Group Chairs during the meetings in Seville (SA5) and Athens (RAN2, SA2 and CT4).</a:t>
            </a:r>
          </a:p>
          <a:p>
            <a:pPr algn="just">
              <a:spcAft>
                <a:spcPts val="1200"/>
              </a:spcAft>
              <a:tabLst>
                <a:tab pos="900430" algn="l"/>
                <a:tab pos="2970530" algn="l"/>
                <a:tab pos="3780790" algn="l"/>
                <a:tab pos="4500880" algn="l"/>
              </a:tabLst>
            </a:pPr>
            <a:r>
              <a:rPr lang="en-GB" sz="1400" b="1" dirty="0">
                <a:effectLst/>
                <a:latin typeface="+mn-lt"/>
                <a:ea typeface="Times New Roman" panose="02020603050405020304" pitchFamily="18" charset="0"/>
                <a:cs typeface="Times New Roman" panose="02020603050405020304" pitchFamily="18" charset="0"/>
              </a:rPr>
              <a:t>TSGs#102 Edinburgh (Dec. 2023)</a:t>
            </a:r>
          </a:p>
          <a:p>
            <a:pPr algn="just">
              <a:spcAft>
                <a:spcPts val="1200"/>
              </a:spcAft>
              <a:tabLst>
                <a:tab pos="900430" algn="l"/>
                <a:tab pos="2970530" algn="l"/>
                <a:tab pos="3780790" algn="l"/>
                <a:tab pos="4500880" algn="l"/>
              </a:tabLst>
            </a:pPr>
            <a:r>
              <a:rPr lang="en-GB" sz="1400" dirty="0">
                <a:effectLst/>
                <a:latin typeface="+mn-lt"/>
                <a:ea typeface="Times New Roman" panose="02020603050405020304" pitchFamily="18" charset="0"/>
                <a:cs typeface="Times New Roman" panose="02020603050405020304" pitchFamily="18" charset="0"/>
              </a:rPr>
              <a:t>In December, from 11th – 15th, MCC coordinated and organised a 25th Anniversary party (Tuesday evening), badges, PC stickers and some special gifts for some of the veterans of the project. The TSGs#102 registration area in Edinburgh featured branded printing stations with 25th  anniversary livery.</a:t>
            </a:r>
          </a:p>
          <a:p>
            <a:pPr algn="just">
              <a:spcAft>
                <a:spcPts val="1200"/>
              </a:spcAft>
              <a:tabLst>
                <a:tab pos="900430" algn="l"/>
                <a:tab pos="2970530" algn="l"/>
                <a:tab pos="3780790" algn="l"/>
                <a:tab pos="4500880" algn="l"/>
              </a:tabLst>
            </a:pPr>
            <a:r>
              <a:rPr lang="en-GB" sz="1400" b="1" dirty="0">
                <a:effectLst/>
                <a:latin typeface="+mn-lt"/>
                <a:ea typeface="Times New Roman" panose="02020603050405020304" pitchFamily="18" charset="0"/>
                <a:cs typeface="Times New Roman" panose="02020603050405020304" pitchFamily="18" charset="0"/>
              </a:rPr>
              <a:t>TSGs#103 Maastricht (Mar. 2024)</a:t>
            </a:r>
          </a:p>
          <a:p>
            <a:pPr algn="just">
              <a:spcAft>
                <a:spcPts val="1200"/>
              </a:spcAft>
              <a:tabLst>
                <a:tab pos="900430" algn="l"/>
                <a:tab pos="2970530" algn="l"/>
                <a:tab pos="3780790" algn="l"/>
                <a:tab pos="4500880" algn="l"/>
              </a:tabLst>
            </a:pPr>
            <a:r>
              <a:rPr lang="en-GB" sz="1400" dirty="0">
                <a:effectLst/>
                <a:latin typeface="+mn-lt"/>
                <a:ea typeface="Times New Roman" panose="02020603050405020304" pitchFamily="18" charset="0"/>
                <a:cs typeface="Times New Roman" panose="02020603050405020304" pitchFamily="18" charset="0"/>
              </a:rPr>
              <a:t>Attended the Maastricht meeting to gather the content of the next edition of the HIGHLIGHTS newsletter. During the week we were also able to publicise the selection of 3GPP NTN Standards as satellite technology of the year by the ‘Via Satellite’ magazine.</a:t>
            </a:r>
            <a:endParaRPr lang="en-GB" sz="1400" dirty="0">
              <a:latin typeface="+mn-lt"/>
            </a:endParaRPr>
          </a:p>
        </p:txBody>
      </p:sp>
      <p:pic>
        <p:nvPicPr>
          <p:cNvPr id="3" name="Picture 2" descr="A close-up of a coin&#10;&#10;Description automatically generated">
            <a:extLst>
              <a:ext uri="{FF2B5EF4-FFF2-40B4-BE49-F238E27FC236}">
                <a16:creationId xmlns:a16="http://schemas.microsoft.com/office/drawing/2014/main" id="{5E41576E-866A-5A05-80E7-5A243C5BD8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55122" y="2304805"/>
            <a:ext cx="1601726" cy="1601726"/>
          </a:xfrm>
          <a:prstGeom prst="rect">
            <a:avLst/>
          </a:prstGeom>
        </p:spPr>
      </p:pic>
    </p:spTree>
    <p:extLst>
      <p:ext uri="{BB962C8B-B14F-4D97-AF65-F5344CB8AC3E}">
        <p14:creationId xmlns:p14="http://schemas.microsoft.com/office/powerpoint/2010/main" val="236924904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2"/>
                </a:solidFill>
              </a:rPr>
              <a:t>7</a:t>
            </a:r>
            <a:r>
              <a:rPr lang="en-GB" dirty="0"/>
              <a:t> 	Branding and Trademarks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393192" y="1825625"/>
            <a:ext cx="10960608" cy="4351338"/>
          </a:xfrm>
        </p:spPr>
        <p:txBody>
          <a:bodyPr/>
          <a:lstStyle/>
          <a:p>
            <a:pPr marL="0" indent="0" algn="just">
              <a:spcAft>
                <a:spcPts val="1200"/>
              </a:spcAft>
              <a:buNone/>
              <a:tabLst>
                <a:tab pos="900430" algn="l"/>
                <a:tab pos="2970530" algn="l"/>
                <a:tab pos="3780790" algn="l"/>
                <a:tab pos="4500880" algn="l"/>
              </a:tabLst>
            </a:pPr>
            <a:r>
              <a:rPr lang="en-GB" sz="2000" dirty="0">
                <a:effectLst/>
                <a:ea typeface="Times New Roman" panose="02020603050405020304" pitchFamily="18" charset="0"/>
                <a:cs typeface="Times New Roman" panose="02020603050405020304" pitchFamily="18" charset="0"/>
              </a:rPr>
              <a:t>The 3GPP </a:t>
            </a:r>
            <a:r>
              <a:rPr lang="en-US" sz="2000" dirty="0">
                <a:effectLst/>
                <a:ea typeface="Times New Roman" panose="02020603050405020304" pitchFamily="18" charset="0"/>
                <a:cs typeface="Times New Roman" panose="02020603050405020304" pitchFamily="18" charset="0"/>
              </a:rPr>
              <a:t>Marketing and Communications Officer is the guardian of the 3GPP logos and trademarks</a:t>
            </a:r>
            <a:r>
              <a:rPr lang="en-GB" sz="2000" dirty="0">
                <a:effectLst/>
                <a:ea typeface="Times New Roman" panose="02020603050405020304" pitchFamily="18" charset="0"/>
                <a:cs typeface="Times New Roman" panose="02020603050405020304" pitchFamily="18" charset="0"/>
              </a:rPr>
              <a:t>.</a:t>
            </a:r>
          </a:p>
          <a:p>
            <a:pPr marL="548640" indent="-548640" algn="just">
              <a:lnSpc>
                <a:spcPts val="1200"/>
              </a:lnSpc>
              <a:spcAft>
                <a:spcPts val="1200"/>
              </a:spcAft>
              <a:tabLst>
                <a:tab pos="900430" algn="l"/>
                <a:tab pos="540385" algn="l"/>
              </a:tabLst>
            </a:pPr>
            <a:r>
              <a:rPr lang="en-US" sz="2000" b="1" dirty="0">
                <a:effectLst/>
                <a:ea typeface="Batang" panose="02030600000101010101" pitchFamily="18" charset="-127"/>
                <a:cs typeface="Times New Roman" panose="02020603050405020304" pitchFamily="18" charset="0"/>
              </a:rPr>
              <a:t>7.1				Trademark authorizations since PCG#50</a:t>
            </a:r>
          </a:p>
          <a:p>
            <a:pPr marL="1005840" lvl="1" indent="-548640" algn="just">
              <a:lnSpc>
                <a:spcPts val="1200"/>
              </a:lnSpc>
              <a:spcAft>
                <a:spcPts val="1200"/>
              </a:spcAft>
              <a:tabLst>
                <a:tab pos="900430" algn="l"/>
                <a:tab pos="540385" algn="l"/>
              </a:tabLst>
            </a:pPr>
            <a:r>
              <a:rPr lang="en-US" sz="1600" dirty="0">
                <a:effectLst/>
                <a:ea typeface="Batang" panose="02030600000101010101" pitchFamily="18" charset="-127"/>
                <a:cs typeface="Times New Roman" panose="02020603050405020304" pitchFamily="18" charset="0"/>
              </a:rPr>
              <a:t>A total of 14 logo &amp; trademarked term usage requests have been approved since the last PCG. </a:t>
            </a:r>
            <a:endParaRPr lang="en-GB" sz="1600" dirty="0">
              <a:effectLst/>
              <a:ea typeface="Times New Roman" panose="02020603050405020304" pitchFamily="18" charset="0"/>
              <a:cs typeface="Times New Roman" panose="02020603050405020304" pitchFamily="18" charset="0"/>
            </a:endParaRPr>
          </a:p>
          <a:p>
            <a:pPr marL="548640" indent="-548640" algn="just">
              <a:lnSpc>
                <a:spcPts val="1200"/>
              </a:lnSpc>
              <a:spcAft>
                <a:spcPts val="1200"/>
              </a:spcAft>
              <a:tabLst>
                <a:tab pos="900430" algn="l"/>
                <a:tab pos="540385" algn="l"/>
              </a:tabLst>
            </a:pPr>
            <a:r>
              <a:rPr lang="en-GB" sz="2000" b="1" dirty="0">
                <a:effectLst/>
                <a:cs typeface="Times New Roman" panose="02020603050405020304" pitchFamily="18" charset="0"/>
              </a:rPr>
              <a:t>7.2.1	3GPP trademark protection </a:t>
            </a:r>
          </a:p>
          <a:p>
            <a:pPr marL="1005840" lvl="1" indent="-548640" algn="just">
              <a:lnSpc>
                <a:spcPts val="1200"/>
              </a:lnSpc>
              <a:spcAft>
                <a:spcPts val="1200"/>
              </a:spcAft>
              <a:tabLst>
                <a:tab pos="900430" algn="l"/>
                <a:tab pos="540385" algn="l"/>
              </a:tabLst>
            </a:pPr>
            <a:r>
              <a:rPr lang="en-GB" sz="1200" dirty="0">
                <a:effectLst/>
                <a:cs typeface="Times New Roman" panose="02020603050405020304" pitchFamily="18" charset="0"/>
              </a:rPr>
              <a:t>The 3GPP trademark registered in the US will expire on June 29th 2024. To renew the trademark, I must submit proof of the use of the trademark in the US, in relation with goods and services covered: Classes 016, 035, 038 and 042.</a:t>
            </a:r>
            <a:endParaRPr lang="en-GB" sz="2000" dirty="0">
              <a:effectLst/>
              <a:cs typeface="Times New Roman" panose="02020603050405020304" pitchFamily="18" charset="0"/>
            </a:endParaRPr>
          </a:p>
          <a:p>
            <a:pPr marL="548640" indent="-548640" algn="just">
              <a:lnSpc>
                <a:spcPts val="1200"/>
              </a:lnSpc>
              <a:spcAft>
                <a:spcPts val="1200"/>
              </a:spcAft>
              <a:tabLst>
                <a:tab pos="900430" algn="l"/>
                <a:tab pos="540385" algn="l"/>
              </a:tabLst>
            </a:pPr>
            <a:r>
              <a:rPr lang="en-GB" sz="2000" b="1" dirty="0">
                <a:effectLst/>
                <a:cs typeface="Times New Roman" panose="02020603050405020304" pitchFamily="18" charset="0"/>
              </a:rPr>
              <a:t>7.2.5	6G logo protection</a:t>
            </a:r>
          </a:p>
          <a:p>
            <a:pPr marL="1005840" lvl="1" indent="-548640" algn="just">
              <a:lnSpc>
                <a:spcPts val="1200"/>
              </a:lnSpc>
              <a:spcBef>
                <a:spcPts val="0"/>
              </a:spcBef>
              <a:spcAft>
                <a:spcPts val="0"/>
              </a:spcAft>
              <a:tabLst>
                <a:tab pos="900430" algn="l"/>
                <a:tab pos="540385" algn="l"/>
              </a:tabLst>
            </a:pPr>
            <a:r>
              <a:rPr lang="en-GB" sz="1200" dirty="0">
                <a:effectLst/>
                <a:cs typeface="Times New Roman" panose="02020603050405020304" pitchFamily="18" charset="0"/>
              </a:rPr>
              <a:t>Feedback received from ETSI legal.</a:t>
            </a:r>
          </a:p>
          <a:p>
            <a:pPr marL="1005840" lvl="1" indent="-548640" algn="just">
              <a:lnSpc>
                <a:spcPts val="1200"/>
              </a:lnSpc>
              <a:spcBef>
                <a:spcPts val="0"/>
              </a:spcBef>
              <a:spcAft>
                <a:spcPts val="0"/>
              </a:spcAft>
              <a:tabLst>
                <a:tab pos="900430" algn="l"/>
                <a:tab pos="540385" algn="l"/>
              </a:tabLst>
            </a:pPr>
            <a:r>
              <a:rPr lang="en-GB" sz="1200" dirty="0">
                <a:effectLst/>
                <a:cs typeface="Times New Roman" panose="02020603050405020304" pitchFamily="18" charset="0"/>
              </a:rPr>
              <a:t>We can continue with the ‘TM’ on the new 6G logo. We do not need a registered trademark to use it. ‘TM’ can be used for a sign used as a brand that is not registered.</a:t>
            </a:r>
          </a:p>
          <a:p>
            <a:pPr marL="1005840" lvl="1" indent="-548640" algn="just">
              <a:lnSpc>
                <a:spcPts val="1200"/>
              </a:lnSpc>
              <a:spcBef>
                <a:spcPts val="0"/>
              </a:spcBef>
              <a:spcAft>
                <a:spcPts val="0"/>
              </a:spcAft>
              <a:tabLst>
                <a:tab pos="900430" algn="l"/>
                <a:tab pos="540385" algn="l"/>
              </a:tabLst>
            </a:pPr>
            <a:r>
              <a:rPr lang="en-GB" sz="1200" dirty="0">
                <a:effectLst/>
                <a:cs typeface="Times New Roman" panose="02020603050405020304" pitchFamily="18" charset="0"/>
              </a:rPr>
              <a:t>ETSI legal is looking into logo use. A trademark attorney is being consulted on the INPI’s practice/appreciation of trademarks evolved since ETSI filed 5G logo. </a:t>
            </a:r>
          </a:p>
          <a:p>
            <a:pPr marL="0" indent="0">
              <a:buNone/>
            </a:pPr>
            <a:endParaRPr lang="en-GB" sz="2000" dirty="0">
              <a:cs typeface="Arial" panose="020B0604020202020204" pitchFamily="34" charset="0"/>
            </a:endParaRPr>
          </a:p>
        </p:txBody>
      </p:sp>
    </p:spTree>
    <p:extLst>
      <p:ext uri="{BB962C8B-B14F-4D97-AF65-F5344CB8AC3E}">
        <p14:creationId xmlns:p14="http://schemas.microsoft.com/office/powerpoint/2010/main" val="415043305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2"/>
                </a:solidFill>
              </a:rPr>
              <a:t>8</a:t>
            </a:r>
            <a:r>
              <a:rPr lang="en-GB" dirty="0"/>
              <a:t>	3GPP Awards</a:t>
            </a:r>
          </a:p>
        </p:txBody>
      </p:sp>
      <p:sp>
        <p:nvSpPr>
          <p:cNvPr id="3" name="Content Placeholder 2">
            <a:extLst>
              <a:ext uri="{FF2B5EF4-FFF2-40B4-BE49-F238E27FC236}">
                <a16:creationId xmlns:a16="http://schemas.microsoft.com/office/drawing/2014/main" id="{78B65D3E-787A-84E3-F136-0E7597C89AB7}"/>
              </a:ext>
            </a:extLst>
          </p:cNvPr>
          <p:cNvSpPr>
            <a:spLocks noGrp="1"/>
          </p:cNvSpPr>
          <p:nvPr>
            <p:ph idx="1"/>
          </p:nvPr>
        </p:nvSpPr>
        <p:spPr>
          <a:xfrm>
            <a:off x="838201" y="2267711"/>
            <a:ext cx="4949951" cy="3909251"/>
          </a:xfrm>
        </p:spPr>
        <p:txBody>
          <a:bodyPr/>
          <a:lstStyle/>
          <a:p>
            <a:pPr marL="0" indent="0" algn="just">
              <a:lnSpc>
                <a:spcPts val="1200"/>
              </a:lnSpc>
              <a:spcAft>
                <a:spcPts val="1200"/>
              </a:spcAft>
              <a:buNone/>
              <a:tabLst>
                <a:tab pos="900430" algn="l"/>
              </a:tabLst>
            </a:pPr>
            <a:r>
              <a:rPr lang="en-GB" sz="1600" b="1" dirty="0">
                <a:solidFill>
                  <a:schemeClr val="accent2"/>
                </a:solidFill>
                <a:effectLst/>
                <a:cs typeface="Times New Roman" panose="02020603050405020304" pitchFamily="18" charset="0"/>
              </a:rPr>
              <a:t>8.1</a:t>
            </a:r>
            <a:r>
              <a:rPr lang="en-GB" sz="1600" b="1" dirty="0">
                <a:effectLst/>
                <a:cs typeface="Times New Roman" panose="02020603050405020304" pitchFamily="18" charset="0"/>
              </a:rPr>
              <a:t>	3GPP Excellence Award</a:t>
            </a:r>
          </a:p>
          <a:p>
            <a:pPr algn="just">
              <a:spcAft>
                <a:spcPts val="1200"/>
              </a:spcAft>
              <a:tabLst>
                <a:tab pos="900430" algn="l"/>
                <a:tab pos="2970530" algn="l"/>
                <a:tab pos="3780790" algn="l"/>
                <a:tab pos="4500880" algn="l"/>
              </a:tabLst>
            </a:pPr>
            <a:r>
              <a:rPr lang="en-GB" sz="1600" dirty="0">
                <a:effectLst/>
                <a:ea typeface="Times New Roman" panose="02020603050405020304" pitchFamily="18" charset="0"/>
                <a:cs typeface="Times New Roman" panose="02020603050405020304" pitchFamily="18" charset="0"/>
              </a:rPr>
              <a:t>The 2023 Excellence Awards for delegates in 3GPP have been presented by the Working Group Chairs during the recent meetings in Seville (SA5) and Athens (RAN2, SA2 and CT4).</a:t>
            </a:r>
          </a:p>
          <a:p>
            <a:r>
              <a:rPr lang="en-GB" sz="1600" dirty="0">
                <a:cs typeface="Arial" panose="020B0604020202020204" pitchFamily="34" charset="0"/>
              </a:rPr>
              <a:t> </a:t>
            </a:r>
            <a:r>
              <a:rPr lang="en-GB" sz="1600" dirty="0">
                <a:effectLst/>
                <a:ea typeface="Times New Roman" panose="02020603050405020304" pitchFamily="18" charset="0"/>
                <a:cs typeface="Arial" panose="020B0604020202020204" pitchFamily="34" charset="0"/>
              </a:rPr>
              <a:t>The annual Excellence Awards process for the year 2024 will start after TSGs#105 (Sept).</a:t>
            </a:r>
          </a:p>
          <a:p>
            <a:endParaRPr lang="en-GB" sz="1600" dirty="0">
              <a:cs typeface="Arial" panose="020B0604020202020204" pitchFamily="34" charset="0"/>
            </a:endParaRPr>
          </a:p>
        </p:txBody>
      </p:sp>
      <p:graphicFrame>
        <p:nvGraphicFramePr>
          <p:cNvPr id="4" name="Table 3">
            <a:extLst>
              <a:ext uri="{FF2B5EF4-FFF2-40B4-BE49-F238E27FC236}">
                <a16:creationId xmlns:a16="http://schemas.microsoft.com/office/drawing/2014/main" id="{91386843-FBC2-31B6-65CC-77B68ACD2F71}"/>
              </a:ext>
            </a:extLst>
          </p:cNvPr>
          <p:cNvGraphicFramePr>
            <a:graphicFrameLocks noGrp="1"/>
          </p:cNvGraphicFramePr>
          <p:nvPr>
            <p:extLst>
              <p:ext uri="{D42A27DB-BD31-4B8C-83A1-F6EECF244321}">
                <p14:modId xmlns:p14="http://schemas.microsoft.com/office/powerpoint/2010/main" val="2551464429"/>
              </p:ext>
            </p:extLst>
          </p:nvPr>
        </p:nvGraphicFramePr>
        <p:xfrm>
          <a:off x="6297168" y="2352326"/>
          <a:ext cx="5749925" cy="2155666"/>
        </p:xfrm>
        <a:graphic>
          <a:graphicData uri="http://schemas.openxmlformats.org/drawingml/2006/table">
            <a:tbl>
              <a:tblPr>
                <a:tableStyleId>{638B1855-1B75-4FBE-930C-398BA8C253C6}</a:tableStyleId>
              </a:tblPr>
              <a:tblGrid>
                <a:gridCol w="1527175">
                  <a:extLst>
                    <a:ext uri="{9D8B030D-6E8A-4147-A177-3AD203B41FA5}">
                      <a16:colId xmlns:a16="http://schemas.microsoft.com/office/drawing/2014/main" val="1214704789"/>
                    </a:ext>
                  </a:extLst>
                </a:gridCol>
                <a:gridCol w="1076325">
                  <a:extLst>
                    <a:ext uri="{9D8B030D-6E8A-4147-A177-3AD203B41FA5}">
                      <a16:colId xmlns:a16="http://schemas.microsoft.com/office/drawing/2014/main" val="2889607343"/>
                    </a:ext>
                  </a:extLst>
                </a:gridCol>
                <a:gridCol w="1170305">
                  <a:extLst>
                    <a:ext uri="{9D8B030D-6E8A-4147-A177-3AD203B41FA5}">
                      <a16:colId xmlns:a16="http://schemas.microsoft.com/office/drawing/2014/main" val="2700846872"/>
                    </a:ext>
                  </a:extLst>
                </a:gridCol>
                <a:gridCol w="1976120">
                  <a:extLst>
                    <a:ext uri="{9D8B030D-6E8A-4147-A177-3AD203B41FA5}">
                      <a16:colId xmlns:a16="http://schemas.microsoft.com/office/drawing/2014/main" val="3898050853"/>
                    </a:ext>
                  </a:extLst>
                </a:gridCol>
              </a:tblGrid>
              <a:tr h="376587">
                <a:tc>
                  <a:txBody>
                    <a:bodyPr/>
                    <a:lstStyle/>
                    <a:p>
                      <a:pPr algn="just">
                        <a:spcAft>
                          <a:spcPts val="1200"/>
                        </a:spcAft>
                        <a:tabLst>
                          <a:tab pos="900430" algn="l"/>
                          <a:tab pos="2970530" algn="l"/>
                          <a:tab pos="3780790" algn="l"/>
                          <a:tab pos="4500880" algn="l"/>
                        </a:tabLst>
                      </a:pPr>
                      <a:r>
                        <a:rPr lang="en-GB" sz="1000">
                          <a:effectLst/>
                        </a:rPr>
                        <a:t>Håkan Palm, RAN2</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1200"/>
                        </a:spcAft>
                        <a:tabLst>
                          <a:tab pos="900430" algn="l"/>
                          <a:tab pos="2970530" algn="l"/>
                          <a:tab pos="3780790" algn="l"/>
                          <a:tab pos="4500880" algn="l"/>
                        </a:tabLst>
                      </a:pPr>
                      <a:r>
                        <a:rPr lang="en-GB" sz="1000">
                          <a:effectLst/>
                        </a:rPr>
                        <a:t>Yizhi Yao, SA5</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1200"/>
                        </a:spcAft>
                        <a:tabLst>
                          <a:tab pos="900430" algn="l"/>
                          <a:tab pos="2970530" algn="l"/>
                          <a:tab pos="3780790" algn="l"/>
                          <a:tab pos="4500880" algn="l"/>
                        </a:tabLst>
                      </a:pPr>
                      <a:r>
                        <a:rPr lang="en-GB" sz="1000">
                          <a:effectLst/>
                        </a:rPr>
                        <a:t>Qi Caixia, CT4</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spcAft>
                          <a:spcPts val="1200"/>
                        </a:spcAft>
                        <a:tabLst>
                          <a:tab pos="900430" algn="l"/>
                          <a:tab pos="2970530" algn="l"/>
                          <a:tab pos="3780790" algn="l"/>
                          <a:tab pos="4500880" algn="l"/>
                        </a:tabLst>
                      </a:pPr>
                      <a:r>
                        <a:rPr lang="en-GB" sz="1000">
                          <a:effectLst/>
                        </a:rPr>
                        <a:t>Jinguo Zhu, SA2</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41521250"/>
                  </a:ext>
                </a:extLst>
              </a:tr>
              <a:tr h="1779079">
                <a:tc>
                  <a:txBody>
                    <a:bodyPr/>
                    <a:lstStyle/>
                    <a:p>
                      <a:pPr algn="l">
                        <a:spcAft>
                          <a:spcPts val="1200"/>
                        </a:spcAft>
                        <a:tabLst>
                          <a:tab pos="900430" algn="l"/>
                          <a:tab pos="2970530" algn="l"/>
                          <a:tab pos="3780790" algn="l"/>
                          <a:tab pos="4500880" algn="l"/>
                        </a:tabLst>
                      </a:pPr>
                      <a:r>
                        <a:rPr lang="en-GB" sz="800">
                          <a:effectLst/>
                        </a:rPr>
                        <a:t>As a leading RAN2 control plane expert and the NR RRC specification rapporteur (TS38.331), Håkan Palm continues to put an enormous amount of work to ensure that the specification continues to be of high quality, accurate, and most importantly that the ASN.1 compiles and can be used by implementations in the field.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Lst>
                      </a:pPr>
                      <a:r>
                        <a:rPr lang="en-GB" sz="800" dirty="0" err="1">
                          <a:effectLst/>
                        </a:rPr>
                        <a:t>Yizhi</a:t>
                      </a:r>
                      <a:r>
                        <a:rPr lang="en-GB" sz="800" dirty="0">
                          <a:effectLst/>
                        </a:rPr>
                        <a:t> Yao has made major contributions in 2023 on AI/ML management as Prime rapporteur and Management Data Analytics (Phase 2) and 5G performance measurements and KPIs (Phase 3).</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Lst>
                      </a:pPr>
                      <a:r>
                        <a:rPr lang="en-GB" sz="800">
                          <a:effectLst/>
                        </a:rPr>
                        <a:t>One of the major contributors in CT4, Qi Caixia has held a number of work item rapporteurships including EDGE_Ph2 in Release 18. She also holds the pen on several 29 series Studies and Technical Specifications.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Lst>
                      </a:pPr>
                      <a:r>
                        <a:rPr lang="en-GB" sz="800" dirty="0">
                          <a:effectLst/>
                        </a:rPr>
                        <a:t>He was Moderator of two Rel-19 SID candidates during Q3 and Q4 – The study on ‘UPF enhancement for Exposure’ and ‘SBA Phase 2, Study on Improvements of network controlled Network Slice Selection.</a:t>
                      </a:r>
                      <a:endParaRPr lang="en-GB" sz="1000" dirty="0">
                        <a:effectLst/>
                      </a:endParaRPr>
                    </a:p>
                    <a:p>
                      <a:pPr algn="l">
                        <a:spcAft>
                          <a:spcPts val="1200"/>
                        </a:spcAft>
                        <a:tabLst>
                          <a:tab pos="900430" algn="l"/>
                          <a:tab pos="2970530" algn="l"/>
                          <a:tab pos="3780790" algn="l"/>
                          <a:tab pos="4500880" algn="l"/>
                        </a:tabLst>
                      </a:pPr>
                      <a:r>
                        <a:rPr lang="en-GB" sz="800" dirty="0">
                          <a:effectLst/>
                        </a:rPr>
                        <a:t>Rapporteur of a TEI18 item ‘Enhancement of NSAC for maximum number of UEs with at least one PDU session/PDN connection’ and Primary rapporteur for Network Slicing Phase 3.</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45329596"/>
                  </a:ext>
                </a:extLst>
              </a:tr>
            </a:tbl>
          </a:graphicData>
        </a:graphic>
      </p:graphicFrame>
      <p:pic>
        <p:nvPicPr>
          <p:cNvPr id="9" name="Picture 8">
            <a:extLst>
              <a:ext uri="{FF2B5EF4-FFF2-40B4-BE49-F238E27FC236}">
                <a16:creationId xmlns:a16="http://schemas.microsoft.com/office/drawing/2014/main" id="{FCC77278-8B40-DFC6-7914-AEA9BA2857D3}"/>
              </a:ext>
            </a:extLst>
          </p:cNvPr>
          <p:cNvPicPr>
            <a:picLocks noChangeAspect="1"/>
          </p:cNvPicPr>
          <p:nvPr/>
        </p:nvPicPr>
        <p:blipFill>
          <a:blip r:embed="rId2"/>
          <a:stretch>
            <a:fillRect/>
          </a:stretch>
        </p:blipFill>
        <p:spPr>
          <a:xfrm>
            <a:off x="6670404" y="4277612"/>
            <a:ext cx="927881" cy="1271986"/>
          </a:xfrm>
          <a:prstGeom prst="rect">
            <a:avLst/>
          </a:prstGeom>
        </p:spPr>
      </p:pic>
      <p:pic>
        <p:nvPicPr>
          <p:cNvPr id="10" name="Picture 9">
            <a:extLst>
              <a:ext uri="{FF2B5EF4-FFF2-40B4-BE49-F238E27FC236}">
                <a16:creationId xmlns:a16="http://schemas.microsoft.com/office/drawing/2014/main" id="{C1B87A85-C07B-C2CC-AF45-ADDB6DB811D7}"/>
              </a:ext>
            </a:extLst>
          </p:cNvPr>
          <p:cNvPicPr>
            <a:picLocks noChangeAspect="1"/>
          </p:cNvPicPr>
          <p:nvPr/>
        </p:nvPicPr>
        <p:blipFill>
          <a:blip r:embed="rId3"/>
          <a:stretch>
            <a:fillRect/>
          </a:stretch>
        </p:blipFill>
        <p:spPr>
          <a:xfrm>
            <a:off x="7793926" y="4278422"/>
            <a:ext cx="1194435" cy="1122045"/>
          </a:xfrm>
          <a:prstGeom prst="rect">
            <a:avLst/>
          </a:prstGeom>
        </p:spPr>
      </p:pic>
      <p:pic>
        <p:nvPicPr>
          <p:cNvPr id="11" name="Picture 10">
            <a:extLst>
              <a:ext uri="{FF2B5EF4-FFF2-40B4-BE49-F238E27FC236}">
                <a16:creationId xmlns:a16="http://schemas.microsoft.com/office/drawing/2014/main" id="{F05698CC-7C15-0873-F670-55C39320EE11}"/>
              </a:ext>
            </a:extLst>
          </p:cNvPr>
          <p:cNvPicPr>
            <a:picLocks noChangeAspect="1"/>
          </p:cNvPicPr>
          <p:nvPr/>
        </p:nvPicPr>
        <p:blipFill>
          <a:blip r:embed="rId4"/>
          <a:stretch>
            <a:fillRect/>
          </a:stretch>
        </p:blipFill>
        <p:spPr>
          <a:xfrm>
            <a:off x="9049321" y="4278422"/>
            <a:ext cx="999490" cy="1139825"/>
          </a:xfrm>
          <a:prstGeom prst="rect">
            <a:avLst/>
          </a:prstGeom>
        </p:spPr>
      </p:pic>
      <p:pic>
        <p:nvPicPr>
          <p:cNvPr id="12" name="Picture 11">
            <a:extLst>
              <a:ext uri="{FF2B5EF4-FFF2-40B4-BE49-F238E27FC236}">
                <a16:creationId xmlns:a16="http://schemas.microsoft.com/office/drawing/2014/main" id="{CC8C6311-BF10-1B17-AE2E-8B75907E1EF7}"/>
              </a:ext>
            </a:extLst>
          </p:cNvPr>
          <p:cNvPicPr>
            <a:picLocks noChangeAspect="1"/>
          </p:cNvPicPr>
          <p:nvPr/>
        </p:nvPicPr>
        <p:blipFill>
          <a:blip r:embed="rId5"/>
          <a:stretch>
            <a:fillRect/>
          </a:stretch>
        </p:blipFill>
        <p:spPr>
          <a:xfrm>
            <a:off x="10243533" y="4278104"/>
            <a:ext cx="889635" cy="1140460"/>
          </a:xfrm>
          <a:prstGeom prst="rect">
            <a:avLst/>
          </a:prstGeom>
        </p:spPr>
      </p:pic>
    </p:spTree>
    <p:extLst>
      <p:ext uri="{BB962C8B-B14F-4D97-AF65-F5344CB8AC3E}">
        <p14:creationId xmlns:p14="http://schemas.microsoft.com/office/powerpoint/2010/main" val="55028403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a:xfrm>
            <a:off x="838200" y="1825625"/>
            <a:ext cx="5141976" cy="4351338"/>
          </a:xfrm>
        </p:spPr>
        <p:txBody>
          <a:bodyPr/>
          <a:lstStyle/>
          <a:p>
            <a:pPr marL="0" indent="0" algn="just">
              <a:spcAft>
                <a:spcPts val="600"/>
              </a:spcAft>
              <a:buNone/>
              <a:tabLst>
                <a:tab pos="900430" algn="l"/>
                <a:tab pos="2970530" algn="l"/>
                <a:tab pos="3780790" algn="l"/>
                <a:tab pos="4500880" algn="l"/>
                <a:tab pos="450215" algn="l"/>
                <a:tab pos="900430" algn="l"/>
                <a:tab pos="2970530" algn="l"/>
                <a:tab pos="3780790" algn="l"/>
                <a:tab pos="4500880" algn="l"/>
              </a:tabLs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Here are some headline Marcom tasks for 2024.</a:t>
            </a:r>
          </a:p>
          <a:p>
            <a:pPr marL="0" lvl="0" indent="0" hangingPunct="0">
              <a:spcAft>
                <a:spcPts val="600"/>
              </a:spcAft>
              <a:buNone/>
            </a:pPr>
            <a:r>
              <a:rPr lang="en-GB" sz="1200" b="1" dirty="0">
                <a:effectLst/>
                <a:latin typeface="Arial" panose="020B0604020202020204" pitchFamily="34" charset="0"/>
                <a:ea typeface="Times New Roman" panose="02020603050405020304" pitchFamily="18" charset="0"/>
              </a:rPr>
              <a:t>Launch our 6G Logo</a:t>
            </a:r>
            <a:endParaRPr lang="en-GB" sz="12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Have high resolution versions of the logo ready for OP and TSG use after PCG#52.</a:t>
            </a:r>
            <a:endParaRPr lang="en-GB" sz="10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Use the 3GPP Stage-1 Workshop on IMT2030 Use Cases as a soft launch of the logo. It will be used on banners (onsite) and on the news story from the Rotterdam Workshop (May 10, 2024).</a:t>
            </a:r>
            <a:endParaRPr lang="en-GB" sz="1100" dirty="0">
              <a:effectLst/>
              <a:latin typeface="Times New Roman" panose="02020603050405020304" pitchFamily="18" charset="0"/>
              <a:ea typeface="Times New Roman" panose="02020603050405020304" pitchFamily="18" charset="0"/>
            </a:endParaRPr>
          </a:p>
          <a:p>
            <a:pPr marL="0" lvl="0" indent="0" hangingPunct="0">
              <a:spcAft>
                <a:spcPts val="600"/>
              </a:spcAft>
              <a:buNone/>
            </a:pPr>
            <a:r>
              <a:rPr lang="en-GB" sz="1200" b="1" dirty="0">
                <a:effectLst/>
                <a:latin typeface="Arial" panose="020B0604020202020204" pitchFamily="34" charset="0"/>
                <a:ea typeface="Times New Roman" panose="02020603050405020304" pitchFamily="18" charset="0"/>
              </a:rPr>
              <a:t>News stories</a:t>
            </a:r>
            <a:endParaRPr lang="en-GB" sz="12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GB" sz="1000" dirty="0">
                <a:effectLst/>
                <a:latin typeface="Arial" panose="020B0604020202020204" pitchFamily="34" charset="0"/>
                <a:ea typeface="Times New Roman" panose="02020603050405020304" pitchFamily="18" charset="0"/>
              </a:rPr>
              <a:t>Stage-1 Workshop on IMT2030 Use Cases</a:t>
            </a:r>
            <a:r>
              <a:rPr lang="en-GB" sz="1000" dirty="0">
                <a:solidFill>
                  <a:srgbClr val="000000"/>
                </a:solidFill>
                <a:effectLst/>
                <a:latin typeface="Arial" panose="020B0604020202020204" pitchFamily="34" charset="0"/>
                <a:ea typeface="Times New Roman" panose="02020603050405020304" pitchFamily="18" charset="0"/>
              </a:rPr>
              <a:t> - Release 19 progress and 6G planning (notably IMT process, Workshops, SIDs) - Promotion of our participation in conferences. - News from TSGs and WGs (III. Below)</a:t>
            </a:r>
            <a:endParaRPr lang="en-GB" sz="1100" dirty="0">
              <a:effectLst/>
              <a:latin typeface="Times New Roman" panose="02020603050405020304" pitchFamily="18" charset="0"/>
              <a:ea typeface="Times New Roman" panose="02020603050405020304" pitchFamily="18" charset="0"/>
            </a:endParaRPr>
          </a:p>
          <a:p>
            <a:pPr marL="0" lvl="0" indent="0" hangingPunct="0">
              <a:spcAft>
                <a:spcPts val="600"/>
              </a:spcAft>
              <a:buNone/>
            </a:pPr>
            <a:r>
              <a:rPr lang="en-GB" sz="1200" b="1" dirty="0">
                <a:effectLst/>
                <a:latin typeface="Arial" panose="020B0604020202020204" pitchFamily="34" charset="0"/>
                <a:ea typeface="Times New Roman" panose="02020603050405020304" pitchFamily="18" charset="0"/>
              </a:rPr>
              <a:t>TSG and WG marcom activity</a:t>
            </a:r>
            <a:endParaRPr lang="en-GB" sz="1200" dirty="0">
              <a:effectLst/>
              <a:latin typeface="Times New Roman" panose="02020603050405020304" pitchFamily="18" charset="0"/>
              <a:ea typeface="Times New Roman" panose="02020603050405020304" pitchFamily="18" charset="0"/>
            </a:endParaRPr>
          </a:p>
          <a:p>
            <a:pPr marL="800100" lvl="1" indent="-342900">
              <a:spcBef>
                <a:spcPts val="0"/>
              </a:spcBef>
              <a:spcAft>
                <a:spcPts val="0"/>
              </a:spcAft>
              <a:buFont typeface="Symbol" panose="05050102010706020507" pitchFamily="18" charset="2"/>
              <a:buChar char=""/>
            </a:pPr>
            <a:r>
              <a:rPr lang="en-GB" sz="1000" b="1" dirty="0">
                <a:effectLst/>
                <a:latin typeface="Arial" panose="020B0604020202020204" pitchFamily="34" charset="0"/>
                <a:ea typeface="Times New Roman" panose="02020603050405020304" pitchFamily="18" charset="0"/>
              </a:rPr>
              <a:t>TSGs#104 Shanghai, 17 – 21 June 2024.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Photo news from MCC colleagues, to freshen up the home page and to provide content for a news story on the meeting &amp; social event.</a:t>
            </a:r>
          </a:p>
          <a:p>
            <a:pPr marL="800100" lvl="1" indent="-342900">
              <a:spcBef>
                <a:spcPts val="0"/>
              </a:spcBef>
              <a:spcAft>
                <a:spcPts val="0"/>
              </a:spcAft>
              <a:buFont typeface="Symbol" panose="05050102010706020507" pitchFamily="18" charset="2"/>
              <a:buChar char=""/>
            </a:pPr>
            <a:r>
              <a:rPr lang="en-GB" sz="1000" b="1" dirty="0">
                <a:effectLst/>
                <a:latin typeface="Arial" panose="020B0604020202020204" pitchFamily="34" charset="0"/>
                <a:ea typeface="Times New Roman" panose="02020603050405020304" pitchFamily="18" charset="0"/>
              </a:rPr>
              <a:t>WGs Maastricht, 19 – 23 August 2024.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Coordinate with ETSI MCC colleagues on a photo news story.</a:t>
            </a:r>
          </a:p>
          <a:p>
            <a:pPr marL="800100" lvl="1" indent="-342900">
              <a:spcBef>
                <a:spcPts val="0"/>
              </a:spcBef>
              <a:spcAft>
                <a:spcPts val="0"/>
              </a:spcAft>
              <a:buFont typeface="Symbol" panose="05050102010706020507" pitchFamily="18" charset="2"/>
              <a:buChar char=""/>
            </a:pPr>
            <a:r>
              <a:rPr lang="en-GB" sz="1000" b="1" dirty="0">
                <a:effectLst/>
                <a:latin typeface="Arial" panose="020B0604020202020204" pitchFamily="34" charset="0"/>
                <a:ea typeface="Times New Roman" panose="02020603050405020304" pitchFamily="18" charset="0"/>
              </a:rPr>
              <a:t>TSGs#105 Melbourne, 9 – 13 September 2024.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Local host, events &amp; press coordination, Possible 3GPP Summit &amp; outside meetings, News gathering.</a:t>
            </a:r>
          </a:p>
          <a:p>
            <a:pPr marL="800100" lvl="1" indent="-342900">
              <a:spcBef>
                <a:spcPts val="0"/>
              </a:spcBef>
              <a:spcAft>
                <a:spcPts val="0"/>
              </a:spcAft>
              <a:buFont typeface="Symbol" panose="05050102010706020507" pitchFamily="18" charset="2"/>
              <a:buChar char=""/>
            </a:pPr>
            <a:r>
              <a:rPr lang="en-GB" sz="1000" b="1" dirty="0">
                <a:effectLst/>
                <a:latin typeface="Arial" panose="020B0604020202020204" pitchFamily="34" charset="0"/>
                <a:ea typeface="Times New Roman" panose="02020603050405020304" pitchFamily="18" charset="0"/>
              </a:rPr>
              <a:t>WGs Orlando, 18 – 22 November 2024. </a:t>
            </a:r>
            <a:r>
              <a:rPr lang="en-GB" sz="1000" dirty="0">
                <a:effectLst/>
                <a:latin typeface="Arial" panose="020B0604020202020204" pitchFamily="34" charset="0"/>
                <a:ea typeface="Times New Roman" panose="02020603050405020304" pitchFamily="18" charset="0"/>
                <a:cs typeface="Arial" panose="020B0604020202020204" pitchFamily="34" charset="0"/>
              </a:rPr>
              <a:t>Coordinate with ATIS PR colleagues on a photo news story.</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marL="800100" lvl="1" indent="-342900">
              <a:spcBef>
                <a:spcPts val="0"/>
              </a:spcBef>
              <a:spcAft>
                <a:spcPts val="0"/>
              </a:spcAft>
              <a:buFont typeface="Symbol" panose="05050102010706020507" pitchFamily="18" charset="2"/>
              <a:buChar char=""/>
            </a:pPr>
            <a:r>
              <a:rPr lang="en-GB" sz="1000" b="1" dirty="0">
                <a:effectLst/>
                <a:latin typeface="Arial" panose="020B0604020202020204" pitchFamily="34" charset="0"/>
                <a:ea typeface="Times New Roman" panose="02020603050405020304" pitchFamily="18" charset="0"/>
              </a:rPr>
              <a:t>TSGs#106 Madrid, 9 – 13 December 2024. </a:t>
            </a:r>
            <a:r>
              <a:rPr lang="en-GB" sz="1000" dirty="0">
                <a:effectLst/>
                <a:latin typeface="Arial" panose="020B0604020202020204" pitchFamily="34" charset="0"/>
                <a:ea typeface="Times New Roman" panose="02020603050405020304" pitchFamily="18" charset="0"/>
                <a:cs typeface="Times New Roman" panose="02020603050405020304" pitchFamily="18" charset="0"/>
              </a:rPr>
              <a:t>End of year videos, Awards panel, photo news story.</a:t>
            </a: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0" y="407797"/>
            <a:ext cx="848258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9</a:t>
            </a:r>
            <a:r>
              <a:rPr lang="en-GB" dirty="0"/>
              <a:t>	Planning for the next six months</a:t>
            </a:r>
          </a:p>
        </p:txBody>
      </p:sp>
      <p:sp>
        <p:nvSpPr>
          <p:cNvPr id="2" name="Content Placeholder 2">
            <a:extLst>
              <a:ext uri="{FF2B5EF4-FFF2-40B4-BE49-F238E27FC236}">
                <a16:creationId xmlns:a16="http://schemas.microsoft.com/office/drawing/2014/main" id="{7A6AF216-B9CA-DD13-3B04-97037E37379A}"/>
              </a:ext>
            </a:extLst>
          </p:cNvPr>
          <p:cNvSpPr txBox="1">
            <a:spLocks/>
          </p:cNvSpPr>
          <p:nvPr/>
        </p:nvSpPr>
        <p:spPr bwMode="auto">
          <a:xfrm>
            <a:off x="6467856" y="2098865"/>
            <a:ext cx="51419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buNone/>
            </a:pPr>
            <a:r>
              <a:rPr lang="en-GB" sz="1200" b="1" dirty="0">
                <a:latin typeface="Arial" panose="020B0604020202020204" pitchFamily="34" charset="0"/>
                <a:ea typeface="Times New Roman" panose="02020603050405020304" pitchFamily="18" charset="0"/>
              </a:rPr>
              <a:t>MWC2025 Barcelona (</a:t>
            </a:r>
            <a:r>
              <a:rPr lang="en-GB" sz="1200" dirty="0">
                <a:latin typeface="Arial" panose="020B0604020202020204" pitchFamily="34" charset="0"/>
                <a:ea typeface="Times New Roman" panose="02020603050405020304" pitchFamily="18" charset="0"/>
              </a:rPr>
              <a:t>March, 2025)</a:t>
            </a:r>
            <a:endParaRPr lang="en-GB" sz="1200" dirty="0">
              <a:latin typeface="Times New Roman" panose="02020603050405020304" pitchFamily="18" charset="0"/>
              <a:ea typeface="Times New Roman" panose="02020603050405020304" pitchFamily="18" charset="0"/>
            </a:endParaRPr>
          </a:p>
          <a:p>
            <a:pPr marL="800100" lvl="1" indent="-342900" algn="just">
              <a:buFont typeface="Symbol" panose="05050102010706020507" pitchFamily="18" charset="2"/>
              <a:buChar char=""/>
              <a:tabLst>
                <a:tab pos="900430" algn="l"/>
                <a:tab pos="2970530" algn="l"/>
                <a:tab pos="3780790" algn="l"/>
                <a:tab pos="4500880" algn="l"/>
                <a:tab pos="900430" algn="l"/>
                <a:tab pos="2970530" algn="l"/>
                <a:tab pos="3780790" algn="l"/>
                <a:tab pos="4500880" algn="l"/>
              </a:tabLst>
            </a:pPr>
            <a:r>
              <a:rPr lang="en-GB" sz="1000" dirty="0">
                <a:latin typeface="Arial" panose="020B0604020202020204" pitchFamily="34" charset="0"/>
                <a:ea typeface="Times New Roman" panose="02020603050405020304" pitchFamily="18" charset="0"/>
                <a:cs typeface="Times New Roman" panose="02020603050405020304" pitchFamily="18" charset="0"/>
              </a:rPr>
              <a:t>Agreement with GSMA for 3GPP to be an Association Partner (Passes and branding).</a:t>
            </a:r>
          </a:p>
          <a:p>
            <a:pPr marL="800100" lvl="1" indent="-342900" algn="just">
              <a:buFont typeface="Symbol" panose="05050102010706020507" pitchFamily="18" charset="2"/>
              <a:buChar char=""/>
              <a:tabLst>
                <a:tab pos="900430" algn="l"/>
                <a:tab pos="2970530" algn="l"/>
                <a:tab pos="3780790" algn="l"/>
                <a:tab pos="4500880" algn="l"/>
                <a:tab pos="900430" algn="l"/>
                <a:tab pos="2970530" algn="l"/>
                <a:tab pos="3780790" algn="l"/>
                <a:tab pos="4500880" algn="l"/>
              </a:tabLst>
            </a:pPr>
            <a:r>
              <a:rPr lang="en-GB" sz="1000" dirty="0">
                <a:latin typeface="Arial" panose="020B0604020202020204" pitchFamily="34" charset="0"/>
                <a:ea typeface="Times New Roman" panose="02020603050405020304" pitchFamily="18" charset="0"/>
                <a:cs typeface="Times New Roman" panose="02020603050405020304" pitchFamily="18" charset="0"/>
              </a:rPr>
              <a:t>Marcom to arrange TSG Chair Congress passes – If needed.</a:t>
            </a:r>
          </a:p>
          <a:p>
            <a:pPr marL="800100" lvl="1" indent="-342900" algn="just">
              <a:buFont typeface="Symbol" panose="05050102010706020507" pitchFamily="18" charset="2"/>
              <a:buChar char=""/>
              <a:tabLst>
                <a:tab pos="900430" algn="l"/>
                <a:tab pos="2970530" algn="l"/>
                <a:tab pos="3780790" algn="l"/>
                <a:tab pos="4500880" algn="l"/>
                <a:tab pos="900430" algn="l"/>
                <a:tab pos="2970530" algn="l"/>
                <a:tab pos="3780790" algn="l"/>
                <a:tab pos="4500880" algn="l"/>
              </a:tabLst>
            </a:pPr>
            <a:r>
              <a:rPr lang="en-GB" sz="1000" dirty="0">
                <a:latin typeface="Arial" panose="020B0604020202020204" pitchFamily="34" charset="0"/>
                <a:ea typeface="Times New Roman" panose="02020603050405020304" pitchFamily="18" charset="0"/>
                <a:cs typeface="Times New Roman" panose="02020603050405020304" pitchFamily="18" charset="0"/>
              </a:rPr>
              <a:t>Marcom to set-up and maintain a meetings calendar (20+ meetings held in 2024), for 3GPP leaders present. </a:t>
            </a:r>
          </a:p>
          <a:p>
            <a:pPr marL="0" indent="0" algn="just">
              <a:spcAft>
                <a:spcPts val="600"/>
              </a:spcAft>
              <a:buNone/>
              <a:tabLst>
                <a:tab pos="900430" algn="l"/>
                <a:tab pos="2970530" algn="l"/>
                <a:tab pos="3780790" algn="l"/>
                <a:tab pos="4500880" algn="l"/>
                <a:tab pos="900430" algn="l"/>
                <a:tab pos="2970530" algn="l"/>
                <a:tab pos="3780790" algn="l"/>
                <a:tab pos="4500880" algn="l"/>
              </a:tabLst>
            </a:pPr>
            <a:r>
              <a:rPr lang="en-GB" sz="1200" b="1" dirty="0">
                <a:latin typeface="Arial" panose="020B0604020202020204" pitchFamily="34" charset="0"/>
                <a:ea typeface="Times New Roman" panose="02020603050405020304" pitchFamily="18" charset="0"/>
              </a:rPr>
              <a:t>Highlights Newsletter</a:t>
            </a:r>
            <a:endParaRPr lang="en-GB" sz="1200" dirty="0">
              <a:latin typeface="Times New Roman" panose="02020603050405020304" pitchFamily="18" charset="0"/>
              <a:ea typeface="Times New Roman" panose="02020603050405020304" pitchFamily="18" charset="0"/>
            </a:endParaRPr>
          </a:p>
          <a:p>
            <a:pPr lvl="1" algn="just">
              <a:spcAft>
                <a:spcPts val="600"/>
              </a:spcAft>
              <a:tabLst>
                <a:tab pos="900430" algn="l"/>
                <a:tab pos="2970530" algn="l"/>
                <a:tab pos="3780790" algn="l"/>
                <a:tab pos="4500880" algn="l"/>
              </a:tabLst>
            </a:pPr>
            <a:r>
              <a:rPr lang="en-GB" sz="1000" dirty="0">
                <a:latin typeface="Arial" panose="020B0604020202020204" pitchFamily="34" charset="0"/>
                <a:ea typeface="Times New Roman" panose="02020603050405020304" pitchFamily="18" charset="0"/>
                <a:cs typeface="Times New Roman" panose="02020603050405020304" pitchFamily="18" charset="0"/>
              </a:rPr>
              <a:t>Production of Highlights Issue #8 (May 2024) and Issue #9 planning for Nov. 2024.</a:t>
            </a:r>
          </a:p>
          <a:p>
            <a:pPr marL="0" indent="0">
              <a:spcAft>
                <a:spcPts val="600"/>
              </a:spcAft>
              <a:buNone/>
            </a:pPr>
            <a:r>
              <a:rPr lang="en-GB" sz="1200" b="1" dirty="0">
                <a:latin typeface="Arial" panose="020B0604020202020204" pitchFamily="34" charset="0"/>
                <a:ea typeface="Times New Roman" panose="02020603050405020304" pitchFamily="18" charset="0"/>
              </a:rPr>
              <a:t>Awards</a:t>
            </a:r>
            <a:endParaRPr lang="en-GB" sz="1200" dirty="0">
              <a:latin typeface="Times New Roman" panose="02020603050405020304" pitchFamily="18" charset="0"/>
              <a:ea typeface="Times New Roman" panose="02020603050405020304" pitchFamily="18" charset="0"/>
            </a:endParaRPr>
          </a:p>
          <a:p>
            <a:pPr lvl="1" algn="just">
              <a:spcAft>
                <a:spcPts val="600"/>
              </a:spcAft>
              <a:tabLst>
                <a:tab pos="900430" algn="l"/>
                <a:tab pos="2970530" algn="l"/>
                <a:tab pos="3780790" algn="l"/>
                <a:tab pos="4500880" algn="l"/>
              </a:tabLst>
            </a:pPr>
            <a:r>
              <a:rPr lang="en-GB" sz="1000" dirty="0">
                <a:latin typeface="Arial" panose="020B0604020202020204" pitchFamily="34" charset="0"/>
                <a:ea typeface="Times New Roman" panose="02020603050405020304" pitchFamily="18" charset="0"/>
                <a:cs typeface="Times New Roman" panose="02020603050405020304" pitchFamily="18" charset="0"/>
              </a:rPr>
              <a:t>The 2024 Excellence Awards process will be completed 1Q25.</a:t>
            </a:r>
          </a:p>
        </p:txBody>
      </p:sp>
    </p:spTree>
    <p:extLst>
      <p:ext uri="{BB962C8B-B14F-4D97-AF65-F5344CB8AC3E}">
        <p14:creationId xmlns:p14="http://schemas.microsoft.com/office/powerpoint/2010/main" val="155113625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7B36-2CB5-B315-7216-1F06C0F48D88}"/>
              </a:ext>
            </a:extLst>
          </p:cNvPr>
          <p:cNvSpPr>
            <a:spLocks noGrp="1"/>
          </p:cNvSpPr>
          <p:nvPr>
            <p:ph type="title"/>
          </p:nvPr>
        </p:nvSpPr>
        <p:spPr/>
        <p:txBody>
          <a:bodyPr/>
          <a:lstStyle/>
          <a:p>
            <a:r>
              <a:rPr lang="en-GB" dirty="0"/>
              <a:t>Thank you</a:t>
            </a:r>
          </a:p>
        </p:txBody>
      </p:sp>
    </p:spTree>
    <p:extLst>
      <p:ext uri="{BB962C8B-B14F-4D97-AF65-F5344CB8AC3E}">
        <p14:creationId xmlns:p14="http://schemas.microsoft.com/office/powerpoint/2010/main" val="94826252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dirty="0"/>
              <a:t>Report (PCG52_13)</a:t>
            </a:r>
          </a:p>
        </p:txBody>
      </p:sp>
      <p:sp>
        <p:nvSpPr>
          <p:cNvPr id="6" name="Content Placeholder 5">
            <a:extLst>
              <a:ext uri="{FF2B5EF4-FFF2-40B4-BE49-F238E27FC236}">
                <a16:creationId xmlns:a16="http://schemas.microsoft.com/office/drawing/2014/main" id="{A873D203-1CA5-7A5A-BD6E-804FEAAD900E}"/>
              </a:ext>
            </a:extLst>
          </p:cNvPr>
          <p:cNvSpPr>
            <a:spLocks noGrp="1"/>
          </p:cNvSpPr>
          <p:nvPr>
            <p:ph idx="1"/>
          </p:nvPr>
        </p:nvSpPr>
        <p:spPr/>
        <p:txBody>
          <a:bodyPr/>
          <a:lstStyle/>
          <a:p>
            <a:pPr marL="0" indent="0">
              <a:spcBef>
                <a:spcPts val="0"/>
              </a:spcBef>
              <a:buNone/>
            </a:pPr>
            <a:r>
              <a:rPr lang="en-GB" sz="1800" dirty="0"/>
              <a:t>Table of content:</a:t>
            </a:r>
          </a:p>
          <a:p>
            <a:pPr marL="0" indent="0">
              <a:spcBef>
                <a:spcPts val="0"/>
              </a:spcBef>
              <a:buNone/>
            </a:pPr>
            <a:endParaRPr lang="en-GB" sz="1800" dirty="0"/>
          </a:p>
          <a:p>
            <a:pPr marL="0" indent="0">
              <a:spcBef>
                <a:spcPts val="0"/>
              </a:spcBef>
              <a:buNone/>
            </a:pPr>
            <a:r>
              <a:rPr lang="en-GB" sz="1800" dirty="0"/>
              <a:t>1	3GPP Website</a:t>
            </a:r>
          </a:p>
          <a:p>
            <a:pPr marL="0" indent="0">
              <a:spcBef>
                <a:spcPts val="0"/>
              </a:spcBef>
              <a:buNone/>
            </a:pPr>
            <a:r>
              <a:rPr lang="en-GB" sz="1800" dirty="0"/>
              <a:t>2	Social media	</a:t>
            </a:r>
          </a:p>
          <a:p>
            <a:pPr marL="0" indent="0">
              <a:spcBef>
                <a:spcPts val="0"/>
              </a:spcBef>
              <a:buNone/>
            </a:pPr>
            <a:r>
              <a:rPr lang="en-GB" sz="1800" dirty="0"/>
              <a:t>3	3GPP Newsletter	</a:t>
            </a:r>
          </a:p>
          <a:p>
            <a:pPr marL="0" indent="0">
              <a:spcBef>
                <a:spcPts val="0"/>
              </a:spcBef>
              <a:buNone/>
            </a:pPr>
            <a:r>
              <a:rPr lang="en-GB" sz="1800" dirty="0"/>
              <a:t>4	3GPP Videos	</a:t>
            </a:r>
          </a:p>
          <a:p>
            <a:pPr marL="0" indent="0">
              <a:spcBef>
                <a:spcPts val="0"/>
              </a:spcBef>
              <a:buNone/>
            </a:pPr>
            <a:r>
              <a:rPr lang="en-GB" sz="1800" dirty="0"/>
              <a:t>5	Conferences &amp; Summits	</a:t>
            </a:r>
          </a:p>
          <a:p>
            <a:pPr marL="0" indent="0">
              <a:spcBef>
                <a:spcPts val="0"/>
              </a:spcBef>
              <a:buNone/>
            </a:pPr>
            <a:r>
              <a:rPr lang="en-GB" sz="1800" dirty="0"/>
              <a:t>6	TSG and WG marcom activities	</a:t>
            </a:r>
          </a:p>
          <a:p>
            <a:pPr marL="0" indent="0">
              <a:spcBef>
                <a:spcPts val="0"/>
              </a:spcBef>
              <a:buNone/>
            </a:pPr>
            <a:r>
              <a:rPr lang="en-GB" sz="1800" dirty="0"/>
              <a:t>7	Branding and Trademark protection	</a:t>
            </a:r>
          </a:p>
          <a:p>
            <a:pPr marL="0" indent="0">
              <a:spcBef>
                <a:spcPts val="0"/>
              </a:spcBef>
              <a:buNone/>
            </a:pPr>
            <a:r>
              <a:rPr lang="en-GB" sz="1800" dirty="0"/>
              <a:t>8	3GPP Awards	</a:t>
            </a:r>
          </a:p>
          <a:p>
            <a:pPr marL="0" indent="0">
              <a:spcBef>
                <a:spcPts val="0"/>
              </a:spcBef>
              <a:buNone/>
            </a:pPr>
            <a:r>
              <a:rPr lang="en-GB" sz="1800" dirty="0"/>
              <a:t>9	Planning for the next six months	</a:t>
            </a:r>
          </a:p>
          <a:p>
            <a:pPr marL="0" indent="0">
              <a:spcBef>
                <a:spcPts val="0"/>
              </a:spcBef>
              <a:buNone/>
            </a:pPr>
            <a:endParaRPr lang="en-GB" sz="1800" dirty="0"/>
          </a:p>
          <a:p>
            <a:pPr marL="0" indent="0">
              <a:spcBef>
                <a:spcPts val="0"/>
              </a:spcBef>
              <a:buNone/>
            </a:pPr>
            <a:r>
              <a:rPr lang="en-GB" sz="1800" dirty="0"/>
              <a:t>Annex A	Website updates by MCC	</a:t>
            </a:r>
          </a:p>
          <a:p>
            <a:pPr marL="0" indent="0">
              <a:spcBef>
                <a:spcPts val="0"/>
              </a:spcBef>
              <a:buNone/>
            </a:pPr>
            <a:r>
              <a:rPr lang="en-GB" sz="1800" dirty="0"/>
              <a:t>Annex B	Logo authorizations granted	</a:t>
            </a:r>
          </a:p>
          <a:p>
            <a:pPr marL="0" indent="0">
              <a:spcBef>
                <a:spcPts val="0"/>
              </a:spcBef>
              <a:buNone/>
            </a:pPr>
            <a:r>
              <a:rPr lang="en-GB" sz="1800" dirty="0"/>
              <a:t>Annex C	Marketing forecast 2024	</a:t>
            </a:r>
          </a:p>
          <a:p>
            <a:pPr marL="0" indent="0">
              <a:spcBef>
                <a:spcPts val="0"/>
              </a:spcBef>
              <a:buNone/>
            </a:pPr>
            <a:r>
              <a:rPr lang="en-GB" sz="1800" dirty="0"/>
              <a:t>Annex D	Marketing and Communications Officer - Task Description	</a:t>
            </a:r>
          </a:p>
          <a:p>
            <a:pPr marL="0" indent="0">
              <a:spcBef>
                <a:spcPts val="0"/>
              </a:spcBef>
              <a:buNone/>
            </a:pPr>
            <a:r>
              <a:rPr lang="en-GB" sz="1800" dirty="0"/>
              <a:t>Annex E	Marketing and Communications Officer - Goals, Responsibilities and Focus	</a:t>
            </a:r>
          </a:p>
          <a:p>
            <a:pPr marL="0" indent="0">
              <a:spcBef>
                <a:spcPts val="0"/>
              </a:spcBef>
              <a:buNone/>
            </a:pPr>
            <a:endParaRPr lang="en-GB"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C354965-B127-EAC3-8D76-43FF7F57D8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073" y="1825625"/>
            <a:ext cx="3011424" cy="23422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a:t>
            </a:r>
            <a:r>
              <a:rPr lang="en-GB" dirty="0"/>
              <a:t>	3GPP News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329184" y="1825625"/>
            <a:ext cx="5279385" cy="4351338"/>
          </a:xfrm>
        </p:spPr>
        <p:txBody>
          <a:bodyPr/>
          <a:lstStyle/>
          <a:p>
            <a:pPr marL="0" indent="0" algn="just">
              <a:spcAft>
                <a:spcPts val="1200"/>
              </a:spcAft>
              <a:buNone/>
              <a:tabLst>
                <a:tab pos="900430" algn="l"/>
                <a:tab pos="2970530" algn="l"/>
                <a:tab pos="3780790" algn="l"/>
                <a:tab pos="4500880" algn="l"/>
              </a:tabLst>
            </a:pPr>
            <a:r>
              <a:rPr lang="en-GB" sz="1200" b="1" dirty="0">
                <a:effectLst/>
                <a:ea typeface="Times New Roman" panose="02020603050405020304" pitchFamily="18" charset="0"/>
                <a:cs typeface="Times New Roman" panose="02020603050405020304" pitchFamily="18" charset="0"/>
              </a:rPr>
              <a:t>News, Technology, Partner and Events articles</a:t>
            </a:r>
            <a:endParaRPr lang="en-GB" sz="1200" dirty="0">
              <a:effectLst/>
              <a:ea typeface="Times New Roman" panose="02020603050405020304" pitchFamily="18" charset="0"/>
              <a:cs typeface="Times New Roman" panose="02020603050405020304" pitchFamily="18" charset="0"/>
            </a:endParaRPr>
          </a:p>
          <a:p>
            <a:pPr algn="just">
              <a:tabLst>
                <a:tab pos="900430" algn="l"/>
                <a:tab pos="2970530" algn="l"/>
                <a:tab pos="3780790" algn="l"/>
                <a:tab pos="4500880" algn="l"/>
              </a:tabLst>
            </a:pPr>
            <a:r>
              <a:rPr lang="en-GB" sz="1200" dirty="0">
                <a:effectLst/>
                <a:ea typeface="Times New Roman" panose="02020603050405020304" pitchFamily="18" charset="0"/>
                <a:cs typeface="Times New Roman" panose="02020603050405020304" pitchFamily="18" charset="0"/>
              </a:rPr>
              <a:t>The meetings in Chicago inspired a news story in November, as ATIS hosted over 1800 experts attending 15 of the 3GPP Working Groups in the week. The meeting was the first major 3GPP meeting hosted by ATIS that year and it was heralded as a great success. </a:t>
            </a:r>
          </a:p>
          <a:p>
            <a:pPr algn="just">
              <a:tabLst>
                <a:tab pos="900430" algn="l"/>
                <a:tab pos="2970530" algn="l"/>
                <a:tab pos="3780790" algn="l"/>
                <a:tab pos="4500880" algn="l"/>
              </a:tabLst>
            </a:pPr>
            <a:r>
              <a:rPr lang="en-GB" sz="1200" dirty="0">
                <a:effectLst/>
                <a:ea typeface="Times New Roman" panose="02020603050405020304" pitchFamily="18" charset="0"/>
                <a:cs typeface="Times New Roman" panose="02020603050405020304" pitchFamily="18" charset="0"/>
              </a:rPr>
              <a:t>The December plenaries in Edinburgh (TSGs#102) hosted the 25th anniversary celebrations. A gala social event was attended on the Tuesday evening. </a:t>
            </a:r>
          </a:p>
          <a:p>
            <a:pPr algn="just">
              <a:tabLst>
                <a:tab pos="900430" algn="l"/>
                <a:tab pos="2970530" algn="l"/>
                <a:tab pos="3780790" algn="l"/>
                <a:tab pos="4500880" algn="l"/>
              </a:tabLst>
            </a:pPr>
            <a:r>
              <a:rPr lang="en-GB" sz="1200" dirty="0">
                <a:effectLst/>
                <a:ea typeface="Times New Roman" panose="02020603050405020304" pitchFamily="18" charset="0"/>
                <a:cs typeface="Times New Roman" panose="02020603050405020304" pitchFamily="18" charset="0"/>
              </a:rPr>
              <a:t>On December 4, the Organizational Partners issued a joint press release to announce that 3GPP stands ready to embark on the planning for the next generation, 6G. </a:t>
            </a:r>
          </a:p>
          <a:p>
            <a:pPr algn="just">
              <a:tabLst>
                <a:tab pos="900430" algn="l"/>
                <a:tab pos="2970530" algn="l"/>
                <a:tab pos="3780790" algn="l"/>
                <a:tab pos="4500880" algn="l"/>
              </a:tabLst>
            </a:pPr>
            <a:r>
              <a:rPr lang="en-GB" sz="1200" dirty="0">
                <a:ea typeface="Times New Roman" panose="02020603050405020304" pitchFamily="18" charset="0"/>
                <a:cs typeface="Times New Roman" panose="02020603050405020304" pitchFamily="18" charset="0"/>
              </a:rPr>
              <a:t>Partner News - Several MRP papers and initiatives were promoted on the 3GPP website (Partner News), including news from the NGMN, GSMA (&amp; Global 5G Alliance), TCCA and 5G Americas. </a:t>
            </a:r>
          </a:p>
          <a:p>
            <a:pPr algn="just">
              <a:tabLst>
                <a:tab pos="900430" algn="l"/>
                <a:tab pos="2970530" algn="l"/>
                <a:tab pos="3780790" algn="l"/>
                <a:tab pos="4500880" algn="l"/>
              </a:tabLst>
            </a:pPr>
            <a:r>
              <a:rPr lang="en-GB" sz="1200" dirty="0">
                <a:ea typeface="Times New Roman" panose="02020603050405020304" pitchFamily="18" charset="0"/>
                <a:cs typeface="Times New Roman" panose="02020603050405020304" pitchFamily="18" charset="0"/>
              </a:rPr>
              <a:t>Organizational Partners ATIS, ETSI, TSDSI and TTA also provided partner content (web &amp; newsletter), about their important 3GPP related work. </a:t>
            </a:r>
            <a:endParaRPr lang="en-GB" sz="1200" dirty="0">
              <a:effectLst/>
              <a:ea typeface="Times New Roman" panose="02020603050405020304" pitchFamily="18" charset="0"/>
              <a:cs typeface="Times New Roman" panose="02020603050405020304" pitchFamily="18" charset="0"/>
            </a:endParaRPr>
          </a:p>
          <a:p>
            <a:endParaRPr lang="en-GB" sz="1200" dirty="0">
              <a:cs typeface="Arial" panose="020B0604020202020204" pitchFamily="34" charset="0"/>
            </a:endParaRPr>
          </a:p>
        </p:txBody>
      </p:sp>
      <p:pic>
        <p:nvPicPr>
          <p:cNvPr id="1028" name="Picture 4">
            <a:extLst>
              <a:ext uri="{FF2B5EF4-FFF2-40B4-BE49-F238E27FC236}">
                <a16:creationId xmlns:a16="http://schemas.microsoft.com/office/drawing/2014/main" id="{4B5A1957-127D-8647-0E85-92887ADB72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5921" y="4104279"/>
            <a:ext cx="2627638" cy="20437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C777545-F63E-CA43-D2C8-2E22325B0D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61385" y="4104279"/>
            <a:ext cx="2554646" cy="20437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group of people walking in a hall&#10;&#10;Description automatically generated">
            <a:extLst>
              <a:ext uri="{FF2B5EF4-FFF2-40B4-BE49-F238E27FC236}">
                <a16:creationId xmlns:a16="http://schemas.microsoft.com/office/drawing/2014/main" id="{D1F67AB4-7ACB-E7E0-6D78-B96564DDF7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5921" y="1941271"/>
            <a:ext cx="2607519" cy="2028071"/>
          </a:xfrm>
          <a:prstGeom prst="rect">
            <a:avLst/>
          </a:prstGeom>
        </p:spPr>
      </p:pic>
      <p:sp>
        <p:nvSpPr>
          <p:cNvPr id="13" name="Rectangle: Rounded Corners 12">
            <a:extLst>
              <a:ext uri="{FF2B5EF4-FFF2-40B4-BE49-F238E27FC236}">
                <a16:creationId xmlns:a16="http://schemas.microsoft.com/office/drawing/2014/main" id="{0F4C428C-753A-2ABF-4234-36E910A0E4EB}"/>
              </a:ext>
            </a:extLst>
          </p:cNvPr>
          <p:cNvSpPr/>
          <p:nvPr/>
        </p:nvSpPr>
        <p:spPr>
          <a:xfrm>
            <a:off x="6007608" y="1825625"/>
            <a:ext cx="5734889" cy="4438015"/>
          </a:xfrm>
          <a:prstGeom prst="roundRect">
            <a:avLst>
              <a:gd name="adj" fmla="val 4099"/>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25156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1.2</a:t>
            </a:r>
            <a:r>
              <a:rPr lang="en-GB" dirty="0"/>
              <a:t>	Web Site Statistics </a:t>
            </a:r>
          </a:p>
        </p:txBody>
      </p:sp>
      <p:sp>
        <p:nvSpPr>
          <p:cNvPr id="14" name="Content Placeholder 2">
            <a:extLst>
              <a:ext uri="{FF2B5EF4-FFF2-40B4-BE49-F238E27FC236}">
                <a16:creationId xmlns:a16="http://schemas.microsoft.com/office/drawing/2014/main" id="{738FB1EE-BF32-D853-738B-61971AF6CD1D}"/>
              </a:ext>
            </a:extLst>
          </p:cNvPr>
          <p:cNvSpPr txBox="1">
            <a:spLocks/>
          </p:cNvSpPr>
          <p:nvPr/>
        </p:nvSpPr>
        <p:spPr bwMode="auto">
          <a:xfrm>
            <a:off x="441198" y="1993392"/>
            <a:ext cx="4588002" cy="433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tabLst>
                <a:tab pos="900430" algn="l"/>
                <a:tab pos="2970530" algn="l"/>
                <a:tab pos="3780790" algn="l"/>
                <a:tab pos="4500880" algn="l"/>
              </a:tabLst>
            </a:pPr>
            <a:r>
              <a:rPr lang="en-US" sz="1800" dirty="0">
                <a:effectLst/>
                <a:ea typeface="Times New Roman" panose="02020603050405020304" pitchFamily="18" charset="0"/>
                <a:cs typeface="Times New Roman" panose="02020603050405020304" pitchFamily="18" charset="0"/>
              </a:rPr>
              <a:t>Between September 1, 2023 and February 29, 2024 the website had:</a:t>
            </a:r>
            <a:endParaRPr lang="en-GB" sz="1800" dirty="0">
              <a:effectLst/>
              <a:ea typeface="Times New Roman" panose="02020603050405020304" pitchFamily="18" charset="0"/>
              <a:cs typeface="Times New Roman" panose="02020603050405020304" pitchFamily="18" charset="0"/>
            </a:endParaRPr>
          </a:p>
          <a:p>
            <a:pPr marL="800100" lvl="1" indent="-342900">
              <a:buFont typeface="Symbol" panose="05050102010706020507" pitchFamily="18" charset="2"/>
              <a:buChar char=""/>
            </a:pPr>
            <a:r>
              <a:rPr lang="en-US" sz="1400" dirty="0">
                <a:effectLst/>
                <a:ea typeface="Times New Roman" panose="02020603050405020304" pitchFamily="18" charset="0"/>
              </a:rPr>
              <a:t>2,648,699 Page views</a:t>
            </a:r>
            <a:endParaRPr lang="en-GB" sz="1400" dirty="0">
              <a:effectLst/>
              <a:ea typeface="Times New Roman" panose="02020603050405020304" pitchFamily="18" charset="0"/>
            </a:endParaRPr>
          </a:p>
          <a:p>
            <a:pPr marL="800100" lvl="1" indent="-342900">
              <a:spcAft>
                <a:spcPts val="900"/>
              </a:spcAft>
              <a:buFont typeface="Symbol" panose="05050102010706020507" pitchFamily="18" charset="2"/>
              <a:buChar char=""/>
            </a:pPr>
            <a:r>
              <a:rPr lang="en-US" sz="1400" dirty="0">
                <a:effectLst/>
                <a:ea typeface="Times New Roman" panose="02020603050405020304" pitchFamily="18" charset="0"/>
              </a:rPr>
              <a:t>1,680,410 Website Users</a:t>
            </a:r>
            <a:endParaRPr lang="en-GB" sz="1400" dirty="0">
              <a:effectLst/>
              <a:ea typeface="Times New Roman" panose="02020603050405020304" pitchFamily="18" charset="0"/>
            </a:endParaRPr>
          </a:p>
          <a:p>
            <a:r>
              <a:rPr lang="en-US" sz="1800" dirty="0">
                <a:effectLst/>
                <a:ea typeface="Times New Roman" panose="02020603050405020304" pitchFamily="18" charset="0"/>
                <a:cs typeface="Times New Roman" panose="02020603050405020304" pitchFamily="18" charset="0"/>
              </a:rPr>
              <a:t>Both User numbers and Page views are above pre-November 2023 levels. </a:t>
            </a:r>
          </a:p>
        </p:txBody>
      </p:sp>
      <p:graphicFrame>
        <p:nvGraphicFramePr>
          <p:cNvPr id="4" name="Chart 3">
            <a:extLst>
              <a:ext uri="{FF2B5EF4-FFF2-40B4-BE49-F238E27FC236}">
                <a16:creationId xmlns:a16="http://schemas.microsoft.com/office/drawing/2014/main" id="{CEBA495C-94C9-45F6-8AD1-E481830652F2}"/>
              </a:ext>
            </a:extLst>
          </p:cNvPr>
          <p:cNvGraphicFramePr/>
          <p:nvPr>
            <p:extLst>
              <p:ext uri="{D42A27DB-BD31-4B8C-83A1-F6EECF244321}">
                <p14:modId xmlns:p14="http://schemas.microsoft.com/office/powerpoint/2010/main" val="3109995624"/>
              </p:ext>
            </p:extLst>
          </p:nvPr>
        </p:nvGraphicFramePr>
        <p:xfrm>
          <a:off x="5192270" y="2371407"/>
          <a:ext cx="6702552" cy="32064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42166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88893-C421-2312-71CC-E4AD86B2C445}"/>
              </a:ext>
            </a:extLst>
          </p:cNvPr>
          <p:cNvSpPr>
            <a:spLocks noGrp="1"/>
          </p:cNvSpPr>
          <p:nvPr>
            <p:ph type="title"/>
          </p:nvPr>
        </p:nvSpPr>
        <p:spPr>
          <a:xfrm>
            <a:off x="838200" y="365125"/>
            <a:ext cx="7629143" cy="1325563"/>
          </a:xfrm>
        </p:spPr>
        <p:txBody>
          <a:bodyPr/>
          <a:lstStyle/>
          <a:p>
            <a:r>
              <a:rPr lang="en-GB" dirty="0">
                <a:solidFill>
                  <a:schemeClr val="accent2"/>
                </a:solidFill>
              </a:rPr>
              <a:t>1.2</a:t>
            </a:r>
            <a:r>
              <a:rPr lang="en-GB" dirty="0"/>
              <a:t>	Web Site Statistics </a:t>
            </a:r>
          </a:p>
        </p:txBody>
      </p:sp>
      <p:sp>
        <p:nvSpPr>
          <p:cNvPr id="3" name="Content Placeholder 2">
            <a:extLst>
              <a:ext uri="{FF2B5EF4-FFF2-40B4-BE49-F238E27FC236}">
                <a16:creationId xmlns:a16="http://schemas.microsoft.com/office/drawing/2014/main" id="{53DCF1BF-0E16-6619-51FB-39093D4F8451}"/>
              </a:ext>
            </a:extLst>
          </p:cNvPr>
          <p:cNvSpPr>
            <a:spLocks noGrp="1"/>
          </p:cNvSpPr>
          <p:nvPr>
            <p:ph idx="1"/>
          </p:nvPr>
        </p:nvSpPr>
        <p:spPr>
          <a:xfrm>
            <a:off x="209110" y="2011680"/>
            <a:ext cx="4618924" cy="4325112"/>
          </a:xfrm>
        </p:spPr>
        <p:txBody>
          <a:bodyPr/>
          <a:lstStyle/>
          <a:p>
            <a:r>
              <a:rPr lang="en-GB" sz="1400" dirty="0">
                <a:latin typeface="Arial" panose="020B0604020202020204" pitchFamily="34" charset="0"/>
                <a:cs typeface="Arial" panose="020B0604020202020204" pitchFamily="34" charset="0"/>
              </a:rPr>
              <a:t> </a:t>
            </a:r>
            <a:r>
              <a:rPr lang="en-GB" sz="1400" dirty="0">
                <a:cs typeface="Arial" panose="020B0604020202020204" pitchFamily="34" charset="0"/>
              </a:rPr>
              <a:t>Looking at Geographies and then pages visited, we can attribute the inflated numbers to the combination of </a:t>
            </a:r>
            <a:r>
              <a:rPr lang="en-GB" sz="1400" b="1" dirty="0">
                <a:cs typeface="Arial" panose="020B0604020202020204" pitchFamily="34" charset="0"/>
              </a:rPr>
              <a:t>server visits </a:t>
            </a:r>
            <a:r>
              <a:rPr lang="en-GB" sz="1400" dirty="0">
                <a:cs typeface="Arial" panose="020B0604020202020204" pitchFamily="34" charset="0"/>
              </a:rPr>
              <a:t>from South Korea for </a:t>
            </a:r>
            <a:r>
              <a:rPr lang="en-GB" sz="1400" b="1" dirty="0" err="1">
                <a:cs typeface="Arial" panose="020B0604020202020204" pitchFamily="34" charset="0"/>
              </a:rPr>
              <a:t>Dynareport</a:t>
            </a:r>
            <a:r>
              <a:rPr lang="en-GB" sz="1400" b="1" dirty="0">
                <a:cs typeface="Arial" panose="020B0604020202020204" pitchFamily="34" charset="0"/>
              </a:rPr>
              <a:t> page views</a:t>
            </a:r>
            <a:r>
              <a:rPr lang="en-GB" sz="1400" dirty="0">
                <a:cs typeface="Arial" panose="020B0604020202020204" pitchFamily="34" charset="0"/>
              </a:rPr>
              <a:t>. </a:t>
            </a:r>
          </a:p>
          <a:p>
            <a:r>
              <a:rPr lang="en-GB" sz="1400" dirty="0">
                <a:cs typeface="Arial" panose="020B0604020202020204" pitchFamily="34" charset="0"/>
              </a:rPr>
              <a:t>In the six month period there have been over a million </a:t>
            </a:r>
            <a:r>
              <a:rPr lang="en-GB" sz="1400" dirty="0" err="1">
                <a:cs typeface="Arial" panose="020B0604020202020204" pitchFamily="34" charset="0"/>
              </a:rPr>
              <a:t>Dynareport</a:t>
            </a:r>
            <a:r>
              <a:rPr lang="en-GB" sz="1400" dirty="0">
                <a:cs typeface="Arial" panose="020B0604020202020204" pitchFamily="34" charset="0"/>
              </a:rPr>
              <a:t> page views (more popular than the Home page). </a:t>
            </a:r>
          </a:p>
          <a:p>
            <a:endParaRPr lang="en-GB" sz="1400" dirty="0">
              <a:latin typeface="Arial" panose="020B0604020202020204" pitchFamily="34" charset="0"/>
              <a:cs typeface="Arial" panose="020B0604020202020204" pitchFamily="34" charset="0"/>
            </a:endParaRPr>
          </a:p>
        </p:txBody>
      </p:sp>
      <p:pic>
        <p:nvPicPr>
          <p:cNvPr id="6" name="Picture 5" descr="A screenshot of a data&#10;&#10;Description automatically generated">
            <a:extLst>
              <a:ext uri="{FF2B5EF4-FFF2-40B4-BE49-F238E27FC236}">
                <a16:creationId xmlns:a16="http://schemas.microsoft.com/office/drawing/2014/main" id="{F4A3A052-D765-FF46-5EE2-7918C5A31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5840" y="3667468"/>
            <a:ext cx="2971800" cy="2463801"/>
          </a:xfrm>
          <a:prstGeom prst="rect">
            <a:avLst/>
          </a:prstGeom>
          <a:ln>
            <a:noFill/>
          </a:ln>
          <a:effectLst>
            <a:outerShdw blurRad="292100" dist="139700" dir="2700000" algn="tl" rotWithShape="0">
              <a:srgbClr val="333333">
                <a:alpha val="65000"/>
              </a:srgbClr>
            </a:outerShdw>
          </a:effectLst>
        </p:spPr>
      </p:pic>
      <p:sp>
        <p:nvSpPr>
          <p:cNvPr id="7" name="Rectangle 2">
            <a:extLst>
              <a:ext uri="{FF2B5EF4-FFF2-40B4-BE49-F238E27FC236}">
                <a16:creationId xmlns:a16="http://schemas.microsoft.com/office/drawing/2014/main" id="{B5818A75-8A29-F680-BEC9-66F02D52E86E}"/>
              </a:ext>
            </a:extLst>
          </p:cNvPr>
          <p:cNvSpPr>
            <a:spLocks noChangeArrowheads="1"/>
          </p:cNvSpPr>
          <p:nvPr/>
        </p:nvSpPr>
        <p:spPr bwMode="auto">
          <a:xfrm>
            <a:off x="4828032" y="2019037"/>
            <a:ext cx="356616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900113" algn="l"/>
                <a:tab pos="2970213" algn="l"/>
                <a:tab pos="3781425" algn="l"/>
                <a:tab pos="4500563" algn="l"/>
              </a:tabLst>
              <a:defRPr>
                <a:solidFill>
                  <a:schemeClr val="tx1"/>
                </a:solidFill>
                <a:latin typeface="Arial" panose="020B0604020202020204" pitchFamily="34" charset="0"/>
              </a:defRPr>
            </a:lvl1pPr>
            <a:lvl2pPr>
              <a:tabLst>
                <a:tab pos="900113" algn="l"/>
                <a:tab pos="2970213" algn="l"/>
                <a:tab pos="3781425" algn="l"/>
                <a:tab pos="4500563" algn="l"/>
              </a:tabLst>
              <a:defRPr>
                <a:solidFill>
                  <a:schemeClr val="tx1"/>
                </a:solidFill>
                <a:latin typeface="Arial" panose="020B0604020202020204" pitchFamily="34" charset="0"/>
              </a:defRPr>
            </a:lvl2pPr>
            <a:lvl3pPr>
              <a:tabLst>
                <a:tab pos="900113" algn="l"/>
                <a:tab pos="2970213" algn="l"/>
                <a:tab pos="3781425" algn="l"/>
                <a:tab pos="4500563" algn="l"/>
              </a:tabLst>
              <a:defRPr>
                <a:solidFill>
                  <a:schemeClr val="tx1"/>
                </a:solidFill>
                <a:latin typeface="Arial" panose="020B0604020202020204" pitchFamily="34" charset="0"/>
              </a:defRPr>
            </a:lvl3pPr>
            <a:lvl4pPr>
              <a:tabLst>
                <a:tab pos="900113" algn="l"/>
                <a:tab pos="2970213" algn="l"/>
                <a:tab pos="3781425" algn="l"/>
                <a:tab pos="4500563" algn="l"/>
              </a:tabLst>
              <a:defRPr>
                <a:solidFill>
                  <a:schemeClr val="tx1"/>
                </a:solidFill>
                <a:latin typeface="Arial" panose="020B0604020202020204" pitchFamily="34" charset="0"/>
              </a:defRPr>
            </a:lvl4pPr>
            <a:lvl5pPr>
              <a:tabLst>
                <a:tab pos="900113" algn="l"/>
                <a:tab pos="2970213" algn="l"/>
                <a:tab pos="3781425" algn="l"/>
                <a:tab pos="4500563" algn="l"/>
              </a:tabLst>
              <a:defRPr>
                <a:solidFill>
                  <a:schemeClr val="tx1"/>
                </a:solidFill>
                <a:latin typeface="Arial" panose="020B0604020202020204" pitchFamily="34" charset="0"/>
              </a:defRPr>
            </a:lvl5pPr>
            <a:lvl6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6pPr>
            <a:lvl7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7pPr>
            <a:lvl8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8pPr>
            <a:lvl9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900113" algn="l"/>
                <a:tab pos="2970213" algn="l"/>
                <a:tab pos="3781425" algn="l"/>
                <a:tab pos="4500563" algn="l"/>
              </a:tabLst>
            </a:pPr>
            <a:r>
              <a:rPr kumimoji="0" lang="en-US" altLang="en-US" sz="1000" b="1" i="0" u="none" strike="noStrike" cap="none" normalizeH="0" baseline="0" dirty="0">
                <a:ln>
                  <a:noFill/>
                </a:ln>
                <a:solidFill>
                  <a:schemeClr val="tx1"/>
                </a:solidFill>
                <a:effectLst/>
                <a:ea typeface="Times New Roman" panose="02020603050405020304" pitchFamily="18" charset="0"/>
              </a:rPr>
              <a:t>Top web pages visited (Sept. 1, 2023 – Feb. 29, 2024):</a:t>
            </a:r>
            <a:endParaRPr kumimoji="0" lang="en-GB" altLang="en-US" sz="8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900113" algn="l"/>
                <a:tab pos="2970213" algn="l"/>
                <a:tab pos="3781425" algn="l"/>
                <a:tab pos="4500563" algn="l"/>
              </a:tabLst>
            </a:pPr>
            <a:endParaRPr kumimoji="0" lang="en-GB" altLang="en-US" sz="1800" b="1" i="0" u="none" strike="noStrike" cap="none" normalizeH="0" baseline="0" dirty="0">
              <a:ln>
                <a:noFill/>
              </a:ln>
              <a:solidFill>
                <a:schemeClr val="tx1"/>
              </a:solidFill>
              <a:effectLst/>
            </a:endParaRPr>
          </a:p>
        </p:txBody>
      </p:sp>
      <p:graphicFrame>
        <p:nvGraphicFramePr>
          <p:cNvPr id="8" name="Chart 7">
            <a:extLst>
              <a:ext uri="{FF2B5EF4-FFF2-40B4-BE49-F238E27FC236}">
                <a16:creationId xmlns:a16="http://schemas.microsoft.com/office/drawing/2014/main" id="{F630035C-560D-7985-1389-ECBA6E2DC0E9}"/>
              </a:ext>
            </a:extLst>
          </p:cNvPr>
          <p:cNvGraphicFramePr/>
          <p:nvPr>
            <p:extLst>
              <p:ext uri="{D42A27DB-BD31-4B8C-83A1-F6EECF244321}">
                <p14:modId xmlns:p14="http://schemas.microsoft.com/office/powerpoint/2010/main" val="2309888309"/>
              </p:ext>
            </p:extLst>
          </p:nvPr>
        </p:nvGraphicFramePr>
        <p:xfrm>
          <a:off x="4828033" y="2011680"/>
          <a:ext cx="6895398" cy="4222963"/>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3">
            <a:extLst>
              <a:ext uri="{FF2B5EF4-FFF2-40B4-BE49-F238E27FC236}">
                <a16:creationId xmlns:a16="http://schemas.microsoft.com/office/drawing/2014/main" id="{4DC9BED6-BE36-87EB-3BDD-0F7A9928F4A4}"/>
              </a:ext>
            </a:extLst>
          </p:cNvPr>
          <p:cNvSpPr>
            <a:spLocks noChangeArrowheads="1"/>
          </p:cNvSpPr>
          <p:nvPr/>
        </p:nvSpPr>
        <p:spPr bwMode="auto">
          <a:xfrm>
            <a:off x="0" y="63455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900113" algn="l"/>
                <a:tab pos="2970213" algn="l"/>
                <a:tab pos="3781425" algn="l"/>
                <a:tab pos="4500563" algn="l"/>
              </a:tabLst>
              <a:defRPr>
                <a:solidFill>
                  <a:schemeClr val="tx1"/>
                </a:solidFill>
                <a:latin typeface="Arial" panose="020B0604020202020204" pitchFamily="34" charset="0"/>
              </a:defRPr>
            </a:lvl1pPr>
            <a:lvl2pPr>
              <a:tabLst>
                <a:tab pos="900113" algn="l"/>
                <a:tab pos="2970213" algn="l"/>
                <a:tab pos="3781425" algn="l"/>
                <a:tab pos="4500563" algn="l"/>
              </a:tabLst>
              <a:defRPr>
                <a:solidFill>
                  <a:schemeClr val="tx1"/>
                </a:solidFill>
                <a:latin typeface="Arial" panose="020B0604020202020204" pitchFamily="34" charset="0"/>
              </a:defRPr>
            </a:lvl2pPr>
            <a:lvl3pPr>
              <a:tabLst>
                <a:tab pos="900113" algn="l"/>
                <a:tab pos="2970213" algn="l"/>
                <a:tab pos="3781425" algn="l"/>
                <a:tab pos="4500563" algn="l"/>
              </a:tabLst>
              <a:defRPr>
                <a:solidFill>
                  <a:schemeClr val="tx1"/>
                </a:solidFill>
                <a:latin typeface="Arial" panose="020B0604020202020204" pitchFamily="34" charset="0"/>
              </a:defRPr>
            </a:lvl3pPr>
            <a:lvl4pPr>
              <a:tabLst>
                <a:tab pos="900113" algn="l"/>
                <a:tab pos="2970213" algn="l"/>
                <a:tab pos="3781425" algn="l"/>
                <a:tab pos="4500563" algn="l"/>
              </a:tabLst>
              <a:defRPr>
                <a:solidFill>
                  <a:schemeClr val="tx1"/>
                </a:solidFill>
                <a:latin typeface="Arial" panose="020B0604020202020204" pitchFamily="34" charset="0"/>
              </a:defRPr>
            </a:lvl4pPr>
            <a:lvl5pPr>
              <a:tabLst>
                <a:tab pos="900113" algn="l"/>
                <a:tab pos="2970213" algn="l"/>
                <a:tab pos="3781425" algn="l"/>
                <a:tab pos="4500563" algn="l"/>
              </a:tabLst>
              <a:defRPr>
                <a:solidFill>
                  <a:schemeClr val="tx1"/>
                </a:solidFill>
                <a:latin typeface="Arial" panose="020B0604020202020204" pitchFamily="34" charset="0"/>
              </a:defRPr>
            </a:lvl5pPr>
            <a:lvl6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6pPr>
            <a:lvl7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7pPr>
            <a:lvl8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8pPr>
            <a:lvl9pPr eaLnBrk="0" fontAlgn="base" hangingPunct="0">
              <a:spcBef>
                <a:spcPct val="0"/>
              </a:spcBef>
              <a:spcAft>
                <a:spcPct val="0"/>
              </a:spcAft>
              <a:tabLst>
                <a:tab pos="900113" algn="l"/>
                <a:tab pos="2970213" algn="l"/>
                <a:tab pos="3781425" algn="l"/>
                <a:tab pos="4500563" algn="l"/>
              </a:tabLs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tab pos="900113" algn="l"/>
                <a:tab pos="2970213" algn="l"/>
                <a:tab pos="3781425" algn="l"/>
                <a:tab pos="4500563" algn="l"/>
              </a:tabLst>
            </a:pPr>
            <a:r>
              <a:rPr kumimoji="0" lang="en-GB" altLang="en-US" sz="7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Source: Google Analytics</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4" name="Rectangle: Rounded Corners 13">
            <a:extLst>
              <a:ext uri="{FF2B5EF4-FFF2-40B4-BE49-F238E27FC236}">
                <a16:creationId xmlns:a16="http://schemas.microsoft.com/office/drawing/2014/main" id="{6B60CB24-A7ED-0C1E-6E38-EC356FD40450}"/>
              </a:ext>
            </a:extLst>
          </p:cNvPr>
          <p:cNvSpPr/>
          <p:nvPr/>
        </p:nvSpPr>
        <p:spPr>
          <a:xfrm>
            <a:off x="4828032" y="2011680"/>
            <a:ext cx="7004304" cy="4222960"/>
          </a:xfrm>
          <a:prstGeom prst="roundRect">
            <a:avLst>
              <a:gd name="adj" fmla="val 3026"/>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7924609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solidFill>
                  <a:schemeClr val="accent2"/>
                </a:solidFill>
              </a:rPr>
              <a:t>2</a:t>
            </a:r>
            <a:r>
              <a:rPr lang="en-GB" dirty="0"/>
              <a:t>	3GPP Linked-In</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563880" y="1907921"/>
            <a:ext cx="9805416" cy="4351338"/>
          </a:xfrm>
        </p:spPr>
        <p:txBody>
          <a:bodyPr/>
          <a:lstStyle/>
          <a:p>
            <a:pPr marL="0" indent="0">
              <a:spcAft>
                <a:spcPts val="1200"/>
              </a:spcAft>
              <a:buNone/>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News stories are posted to the </a:t>
            </a:r>
            <a:r>
              <a:rPr lang="en-GB" sz="1400" dirty="0">
                <a:effectLst/>
                <a:ea typeface="Times New Roman" panose="02020603050405020304" pitchFamily="18" charset="0"/>
                <a:cs typeface="Times New Roman" panose="02020603050405020304" pitchFamily="18" charset="0"/>
                <a:hlinkClick r:id="rId2"/>
              </a:rPr>
              <a:t>3GPP Linked-In group </a:t>
            </a:r>
            <a:r>
              <a:rPr lang="en-GB" sz="1400" dirty="0">
                <a:effectLst/>
                <a:ea typeface="Times New Roman" panose="02020603050405020304" pitchFamily="18" charset="0"/>
                <a:cs typeface="Times New Roman" panose="02020603050405020304" pitchFamily="18" charset="0"/>
              </a:rPr>
              <a:t>and on </a:t>
            </a:r>
            <a:r>
              <a:rPr lang="en-GB" sz="1400" dirty="0" err="1">
                <a:effectLst/>
                <a:ea typeface="Times New Roman" panose="02020603050405020304" pitchFamily="18" charset="0"/>
                <a:cs typeface="Times New Roman" panose="02020603050405020304" pitchFamily="18" charset="0"/>
              </a:rPr>
              <a:t>Xtwitter</a:t>
            </a:r>
            <a:r>
              <a:rPr lang="en-GB" sz="1400" dirty="0">
                <a:effectLst/>
                <a:ea typeface="Times New Roman" panose="02020603050405020304" pitchFamily="18" charset="0"/>
                <a:cs typeface="Times New Roman" panose="02020603050405020304" pitchFamily="18" charset="0"/>
              </a:rPr>
              <a:t> </a:t>
            </a:r>
            <a:r>
              <a:rPr lang="en-GB" sz="1400" dirty="0">
                <a:ea typeface="Times New Roman" panose="02020603050405020304" pitchFamily="18" charset="0"/>
                <a:cs typeface="Times New Roman" panose="02020603050405020304" pitchFamily="18" charset="0"/>
              </a:rPr>
              <a:t>(</a:t>
            </a:r>
            <a:r>
              <a:rPr lang="en-GB" sz="1400" dirty="0">
                <a:effectLst/>
                <a:ea typeface="Times New Roman" panose="02020603050405020304" pitchFamily="18" charset="0"/>
                <a:cs typeface="Times New Roman" panose="02020603050405020304" pitchFamily="18" charset="0"/>
              </a:rPr>
              <a:t>@3gpplive).</a:t>
            </a:r>
          </a:p>
          <a:p>
            <a:pPr marL="0" indent="0">
              <a:spcAft>
                <a:spcPts val="1200"/>
              </a:spcAft>
              <a:buNone/>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Linked-In (Sept. 1 – Feb. 29):</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News of the 3GPP TF160 software release 					(2488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Get the insights into 3GPP Release 19 and 6G Planning in this ATIS webinar, April 3 	(8849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Satellite technology of the year 						(6137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The annual Excellence awards for delegates in 3GPP 				(8081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See the three interviews for the last TSG Plenaries and the back catalogue here…	(1909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3GPP and ETSI Leaders will attend MWC in Barcelona 				(2342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All three of our short interviews with the TSG Chairs are now online 		(4291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As the project celebrates the 25th anniversary of the signing of the </a:t>
            </a:r>
          </a:p>
          <a:p>
            <a:pPr marL="0" indent="0">
              <a:spcBef>
                <a:spcPts val="0"/>
              </a:spcBef>
              <a:spcAft>
                <a:spcPts val="0"/>
              </a:spcAft>
              <a:buNone/>
              <a:tabLst>
                <a:tab pos="900430" algn="l"/>
                <a:tab pos="2970530" algn="l"/>
                <a:tab pos="3780790" algn="l"/>
                <a:tab pos="4500880" algn="l"/>
              </a:tabLst>
            </a:pPr>
            <a:r>
              <a:rPr lang="en-GB" sz="1400" dirty="0">
                <a:ea typeface="Times New Roman" panose="02020603050405020304" pitchFamily="18" charset="0"/>
                <a:cs typeface="Times New Roman" panose="02020603050405020304" pitchFamily="18" charset="0"/>
              </a:rPr>
              <a:t>	</a:t>
            </a:r>
            <a:r>
              <a:rPr lang="en-GB" sz="1400" dirty="0">
                <a:effectLst/>
                <a:ea typeface="Times New Roman" panose="02020603050405020304" pitchFamily="18" charset="0"/>
                <a:cs typeface="Times New Roman" panose="02020603050405020304" pitchFamily="18" charset="0"/>
              </a:rPr>
              <a:t>3GPP Project Agreement, the 3GPP Organizational Partners </a:t>
            </a:r>
          </a:p>
          <a:p>
            <a:pPr marL="0" indent="0">
              <a:spcBef>
                <a:spcPts val="0"/>
              </a:spcBef>
              <a:spcAft>
                <a:spcPts val="0"/>
              </a:spcAft>
              <a:buNone/>
              <a:tabLst>
                <a:tab pos="900430" algn="l"/>
                <a:tab pos="2970530" algn="l"/>
                <a:tab pos="3780790" algn="l"/>
                <a:tab pos="4500880" algn="l"/>
              </a:tabLst>
            </a:pPr>
            <a:r>
              <a:rPr lang="en-GB" sz="1400" dirty="0">
                <a:ea typeface="Times New Roman" panose="02020603050405020304" pitchFamily="18" charset="0"/>
                <a:cs typeface="Times New Roman" panose="02020603050405020304" pitchFamily="18" charset="0"/>
              </a:rPr>
              <a:t>	</a:t>
            </a:r>
            <a:r>
              <a:rPr lang="en-GB" sz="1400" dirty="0">
                <a:effectLst/>
                <a:ea typeface="Times New Roman" panose="02020603050405020304" pitchFamily="18" charset="0"/>
                <a:cs typeface="Times New Roman" panose="02020603050405020304" pitchFamily="18" charset="0"/>
              </a:rPr>
              <a:t>have today issued the following joint press release 		(8,680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The North American 3GPP Organizational Partner, ATIS has welcomed </a:t>
            </a:r>
          </a:p>
          <a:p>
            <a:pPr marL="0" indent="0">
              <a:spcBef>
                <a:spcPts val="0"/>
              </a:spcBef>
              <a:spcAft>
                <a:spcPts val="0"/>
              </a:spcAft>
              <a:buNone/>
              <a:tabLst>
                <a:tab pos="900430" algn="l"/>
                <a:tab pos="2970530" algn="l"/>
                <a:tab pos="3780790" algn="l"/>
                <a:tab pos="4500880" algn="l"/>
              </a:tabLst>
            </a:pPr>
            <a:r>
              <a:rPr lang="en-GB" sz="1400" dirty="0">
                <a:ea typeface="Times New Roman" panose="02020603050405020304" pitchFamily="18" charset="0"/>
                <a:cs typeface="Times New Roman" panose="02020603050405020304" pitchFamily="18" charset="0"/>
              </a:rPr>
              <a:t>	</a:t>
            </a:r>
            <a:r>
              <a:rPr lang="en-GB" sz="1400" dirty="0">
                <a:effectLst/>
                <a:ea typeface="Times New Roman" panose="02020603050405020304" pitchFamily="18" charset="0"/>
                <a:cs typeface="Times New Roman" panose="02020603050405020304" pitchFamily="18" charset="0"/>
              </a:rPr>
              <a:t>over 1400 experts to Chicago 					(8784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In the new issue of HIGHLIGHTS - The 3GPP Newsletter - we discuss…		(5992 Impressions)</a:t>
            </a:r>
          </a:p>
          <a:p>
            <a:pPr>
              <a:spcBef>
                <a:spcPts val="0"/>
              </a:spcBef>
              <a:spcAft>
                <a:spcPts val="0"/>
              </a:spcAft>
              <a:tabLst>
                <a:tab pos="900430" algn="l"/>
                <a:tab pos="2970530" algn="l"/>
                <a:tab pos="3780790" algn="l"/>
                <a:tab pos="4500880" algn="l"/>
              </a:tabLst>
            </a:pPr>
            <a:r>
              <a:rPr lang="en-GB" sz="1400" dirty="0">
                <a:effectLst/>
                <a:ea typeface="Times New Roman" panose="02020603050405020304" pitchFamily="18" charset="0"/>
                <a:cs typeface="Times New Roman" panose="02020603050405020304" pitchFamily="18" charset="0"/>
              </a:rPr>
              <a:t>TTA will host a free event, with our 3GPP Chairs to provide insights…		(2242 Impressions)</a:t>
            </a:r>
          </a:p>
          <a:p>
            <a:pPr>
              <a:spcAft>
                <a:spcPts val="1200"/>
              </a:spcAft>
              <a:tabLst>
                <a:tab pos="900430" algn="l"/>
                <a:tab pos="2970530" algn="l"/>
                <a:tab pos="3780790" algn="l"/>
                <a:tab pos="4500880" algn="l"/>
              </a:tabLst>
            </a:pPr>
            <a:endParaRPr lang="en-GB" sz="1400" dirty="0">
              <a:effectLst/>
              <a:ea typeface="Times New Roman" panose="02020603050405020304" pitchFamily="18" charset="0"/>
              <a:cs typeface="Times New Roman" panose="02020603050405020304" pitchFamily="18" charset="0"/>
            </a:endParaRPr>
          </a:p>
          <a:p>
            <a:endParaRPr lang="en-GB" sz="2000" dirty="0">
              <a:cs typeface="Arial" panose="020B0604020202020204" pitchFamily="34" charset="0"/>
            </a:endParaRPr>
          </a:p>
        </p:txBody>
      </p:sp>
    </p:spTree>
    <p:extLst>
      <p:ext uri="{BB962C8B-B14F-4D97-AF65-F5344CB8AC3E}">
        <p14:creationId xmlns:p14="http://schemas.microsoft.com/office/powerpoint/2010/main" val="243435526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solidFill>
                  <a:schemeClr val="accent2"/>
                </a:solidFill>
              </a:rPr>
              <a:t>3</a:t>
            </a:r>
            <a:r>
              <a:rPr lang="en-GB" dirty="0"/>
              <a:t>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475488" y="1971929"/>
            <a:ext cx="6355080" cy="1786255"/>
          </a:xfrm>
        </p:spPr>
        <p:txBody>
          <a:bodyPr/>
          <a:lstStyle/>
          <a:p>
            <a:pPr algn="just">
              <a:spcBef>
                <a:spcPts val="0"/>
              </a:spcBef>
              <a:spcAft>
                <a:spcPts val="600"/>
              </a:spcAft>
              <a:tabLst>
                <a:tab pos="900430" algn="l"/>
                <a:tab pos="2970530" algn="l"/>
                <a:tab pos="3780790" algn="l"/>
                <a:tab pos="4500880" algn="l"/>
              </a:tabLst>
            </a:pPr>
            <a:r>
              <a:rPr lang="en-GB" sz="1600" dirty="0">
                <a:effectLst/>
                <a:ea typeface="Times New Roman" panose="02020603050405020304" pitchFamily="18" charset="0"/>
                <a:cs typeface="Arial" panose="020B0604020202020204" pitchFamily="34" charset="0"/>
              </a:rPr>
              <a:t>2859 Subscribers</a:t>
            </a:r>
          </a:p>
          <a:p>
            <a:pPr algn="just">
              <a:spcBef>
                <a:spcPts val="0"/>
              </a:spcBef>
              <a:spcAft>
                <a:spcPts val="600"/>
              </a:spcAft>
              <a:tabLst>
                <a:tab pos="900430" algn="l"/>
                <a:tab pos="2970530" algn="l"/>
                <a:tab pos="3780790" algn="l"/>
                <a:tab pos="4500880" algn="l"/>
              </a:tabLst>
            </a:pPr>
            <a:r>
              <a:rPr lang="en-GB" sz="1600" dirty="0">
                <a:effectLst/>
                <a:ea typeface="Times New Roman" panose="02020603050405020304" pitchFamily="18" charset="0"/>
                <a:cs typeface="Times New Roman" panose="02020603050405020304" pitchFamily="18" charset="0"/>
              </a:rPr>
              <a:t>The content plan for Issue 8 of Highlights is now stable, with a copy deadline of May 2</a:t>
            </a:r>
          </a:p>
          <a:p>
            <a:pPr algn="just">
              <a:spcBef>
                <a:spcPts val="0"/>
              </a:spcBef>
              <a:spcAft>
                <a:spcPts val="600"/>
              </a:spcAft>
              <a:tabLst>
                <a:tab pos="900430" algn="l"/>
                <a:tab pos="2970530" algn="l"/>
                <a:tab pos="3780790" algn="l"/>
                <a:tab pos="4500880" algn="l"/>
              </a:tabLst>
            </a:pPr>
            <a:r>
              <a:rPr lang="en-GB" sz="1600" dirty="0">
                <a:effectLst/>
                <a:ea typeface="Times New Roman" panose="02020603050405020304" pitchFamily="18" charset="0"/>
                <a:cs typeface="Times New Roman" panose="02020603050405020304" pitchFamily="18" charset="0"/>
              </a:rPr>
              <a:t>The new edition will be distributed </a:t>
            </a:r>
            <a:r>
              <a:rPr lang="en-GB" sz="1600" dirty="0">
                <a:ea typeface="Times New Roman" panose="02020603050405020304" pitchFamily="18" charset="0"/>
                <a:cs typeface="Times New Roman" panose="02020603050405020304" pitchFamily="18" charset="0"/>
              </a:rPr>
              <a:t>in </a:t>
            </a:r>
            <a:r>
              <a:rPr lang="en-GB" sz="1600" dirty="0">
                <a:effectLst/>
                <a:ea typeface="Times New Roman" panose="02020603050405020304" pitchFamily="18" charset="0"/>
                <a:cs typeface="Times New Roman" panose="02020603050405020304" pitchFamily="18" charset="0"/>
              </a:rPr>
              <a:t>Reception areas, TSG/WG meetings and trade events from e/o May, 2024.</a:t>
            </a:r>
          </a:p>
        </p:txBody>
      </p:sp>
      <p:graphicFrame>
        <p:nvGraphicFramePr>
          <p:cNvPr id="4" name="Chart 3">
            <a:extLst>
              <a:ext uri="{FF2B5EF4-FFF2-40B4-BE49-F238E27FC236}">
                <a16:creationId xmlns:a16="http://schemas.microsoft.com/office/drawing/2014/main" id="{EA949DD4-A809-4E8C-AD8F-CC92DFA15769}"/>
              </a:ext>
            </a:extLst>
          </p:cNvPr>
          <p:cNvGraphicFramePr>
            <a:graphicFrameLocks/>
          </p:cNvGraphicFramePr>
          <p:nvPr>
            <p:extLst>
              <p:ext uri="{D42A27DB-BD31-4B8C-83A1-F6EECF244321}">
                <p14:modId xmlns:p14="http://schemas.microsoft.com/office/powerpoint/2010/main" val="3233316577"/>
              </p:ext>
            </p:extLst>
          </p:nvPr>
        </p:nvGraphicFramePr>
        <p:xfrm>
          <a:off x="391669" y="3611880"/>
          <a:ext cx="6795515" cy="27000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8A91AD21-3166-4731-BC7A-7D67DA11B099}"/>
              </a:ext>
            </a:extLst>
          </p:cNvPr>
          <p:cNvGraphicFramePr>
            <a:graphicFrameLocks/>
          </p:cNvGraphicFramePr>
          <p:nvPr>
            <p:extLst>
              <p:ext uri="{D42A27DB-BD31-4B8C-83A1-F6EECF244321}">
                <p14:modId xmlns:p14="http://schemas.microsoft.com/office/powerpoint/2010/main" val="3740832654"/>
              </p:ext>
            </p:extLst>
          </p:nvPr>
        </p:nvGraphicFramePr>
        <p:xfrm>
          <a:off x="7269480" y="1825626"/>
          <a:ext cx="4794504" cy="44922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706576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a:xfrm>
            <a:off x="670560" y="157259"/>
            <a:ext cx="10850880" cy="1325563"/>
          </a:xfrm>
        </p:spPr>
        <p:txBody>
          <a:bodyPr/>
          <a:lstStyle/>
          <a:p>
            <a:r>
              <a:rPr lang="en-GB" dirty="0">
                <a:solidFill>
                  <a:schemeClr val="accent2"/>
                </a:solidFill>
              </a:rPr>
              <a:t>4</a:t>
            </a:r>
            <a:r>
              <a:rPr lang="en-GB" dirty="0"/>
              <a:t>	Videos</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457200" y="1945746"/>
            <a:ext cx="5971032" cy="1009015"/>
          </a:xfrm>
        </p:spPr>
        <p:txBody>
          <a:bodyPr/>
          <a:lstStyle/>
          <a:p>
            <a:pPr>
              <a:spcAft>
                <a:spcPts val="1200"/>
              </a:spcAft>
              <a:buBlip>
                <a:blip r:embed="rId3"/>
              </a:buBlip>
              <a:tabLst>
                <a:tab pos="900430" algn="l"/>
                <a:tab pos="2970530" algn="l"/>
                <a:tab pos="3780790" algn="l"/>
                <a:tab pos="4500880" algn="l"/>
              </a:tabLst>
            </a:pPr>
            <a:r>
              <a:rPr lang="en-GB" sz="1800" dirty="0">
                <a:effectLst/>
                <a:ea typeface="Times New Roman" panose="02020603050405020304" pitchFamily="18" charset="0"/>
                <a:cs typeface="Times New Roman" panose="02020603050405020304" pitchFamily="18" charset="0"/>
              </a:rPr>
              <a:t>Three video interviews, featuring the TSG Chairs were recorded at the December TSGs.</a:t>
            </a:r>
          </a:p>
          <a:p>
            <a:pPr>
              <a:spcAft>
                <a:spcPts val="1200"/>
              </a:spcAft>
              <a:buBlip>
                <a:blip r:embed="rId3"/>
              </a:buBlip>
              <a:tabLst>
                <a:tab pos="900430" algn="l"/>
                <a:tab pos="2970530" algn="l"/>
                <a:tab pos="3780790" algn="l"/>
                <a:tab pos="4500880" algn="l"/>
              </a:tabLst>
            </a:pPr>
            <a:r>
              <a:rPr lang="en-GB" sz="1800" dirty="0">
                <a:ea typeface="Times New Roman" panose="02020603050405020304" pitchFamily="18" charset="0"/>
                <a:cs typeface="Times New Roman" panose="02020603050405020304" pitchFamily="18" charset="0"/>
              </a:rPr>
              <a:t>Online at Vimeo (</a:t>
            </a:r>
            <a:r>
              <a:rPr lang="en-GB" sz="1800" dirty="0">
                <a:ea typeface="Times New Roman" panose="02020603050405020304" pitchFamily="18" charset="0"/>
                <a:cs typeface="Times New Roman" panose="02020603050405020304" pitchFamily="18" charset="0"/>
                <a:hlinkClick r:id="rId4"/>
              </a:rPr>
              <a:t>https://vimeo.com/3gpplive</a:t>
            </a:r>
            <a:r>
              <a:rPr lang="en-GB" sz="1800" dirty="0">
                <a:ea typeface="Times New Roman" panose="02020603050405020304" pitchFamily="18" charset="0"/>
                <a:cs typeface="Times New Roman" panose="02020603050405020304" pitchFamily="18" charset="0"/>
              </a:rPr>
              <a:t>) </a:t>
            </a:r>
          </a:p>
          <a:p>
            <a:pPr>
              <a:spcAft>
                <a:spcPts val="1200"/>
              </a:spcAft>
              <a:buBlip>
                <a:blip r:embed="rId3"/>
              </a:buBlip>
              <a:tabLst>
                <a:tab pos="900430" algn="l"/>
                <a:tab pos="2970530" algn="l"/>
                <a:tab pos="3780790" algn="l"/>
                <a:tab pos="4500880" algn="l"/>
              </a:tabLst>
            </a:pPr>
            <a:r>
              <a:rPr lang="en-GB" sz="1800" dirty="0">
                <a:effectLst/>
                <a:ea typeface="Times New Roman" panose="02020603050405020304" pitchFamily="18" charset="0"/>
                <a:cs typeface="Times New Roman" panose="02020603050405020304" pitchFamily="18" charset="0"/>
              </a:rPr>
              <a:t>1453 views in the period (Sept. 1 – Feb. 29)</a:t>
            </a:r>
          </a:p>
        </p:txBody>
      </p:sp>
      <p:pic>
        <p:nvPicPr>
          <p:cNvPr id="5" name="Picture 4" descr="A collage of pictures of a person in a suit&#10;&#10;Description automatically generated">
            <a:extLst>
              <a:ext uri="{FF2B5EF4-FFF2-40B4-BE49-F238E27FC236}">
                <a16:creationId xmlns:a16="http://schemas.microsoft.com/office/drawing/2014/main" id="{09252A55-2CAB-19C0-3E74-E888BE5CD2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9092" y="3746869"/>
            <a:ext cx="3799172" cy="2532781"/>
          </a:xfrm>
          <a:prstGeom prst="rect">
            <a:avLst/>
          </a:prstGeom>
        </p:spPr>
      </p:pic>
      <p:pic>
        <p:nvPicPr>
          <p:cNvPr id="4" name="Picture 3" descr="A blue and white graph&#10;&#10;Description automatically generated">
            <a:extLst>
              <a:ext uri="{FF2B5EF4-FFF2-40B4-BE49-F238E27FC236}">
                <a16:creationId xmlns:a16="http://schemas.microsoft.com/office/drawing/2014/main" id="{FCE18222-88C8-BB45-ED1C-2E6D975DB853}"/>
              </a:ext>
            </a:extLst>
          </p:cNvPr>
          <p:cNvPicPr>
            <a:picLocks noChangeAspect="1"/>
          </p:cNvPicPr>
          <p:nvPr/>
        </p:nvPicPr>
        <p:blipFill>
          <a:blip r:embed="rId6"/>
          <a:stretch>
            <a:fillRect/>
          </a:stretch>
        </p:blipFill>
        <p:spPr>
          <a:xfrm>
            <a:off x="265176" y="3746869"/>
            <a:ext cx="7686087" cy="2320568"/>
          </a:xfrm>
          <a:prstGeom prst="rect">
            <a:avLst/>
          </a:prstGeom>
        </p:spPr>
      </p:pic>
    </p:spTree>
    <p:extLst>
      <p:ext uri="{BB962C8B-B14F-4D97-AF65-F5344CB8AC3E}">
        <p14:creationId xmlns:p14="http://schemas.microsoft.com/office/powerpoint/2010/main" val="484209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1C512-88C8-5BAD-153C-358FFB738A39}"/>
              </a:ext>
            </a:extLst>
          </p:cNvPr>
          <p:cNvSpPr>
            <a:spLocks noGrp="1"/>
          </p:cNvSpPr>
          <p:nvPr>
            <p:ph type="title"/>
          </p:nvPr>
        </p:nvSpPr>
        <p:spPr>
          <a:xfrm>
            <a:off x="838200" y="246253"/>
            <a:ext cx="10515600" cy="1325563"/>
          </a:xfrm>
        </p:spPr>
        <p:txBody>
          <a:bodyPr/>
          <a:lstStyle/>
          <a:p>
            <a:r>
              <a:rPr lang="en-GB" dirty="0">
                <a:solidFill>
                  <a:schemeClr val="accent2"/>
                </a:solidFill>
              </a:rPr>
              <a:t>5</a:t>
            </a:r>
            <a:r>
              <a:rPr lang="en-GB" dirty="0"/>
              <a:t>	Conferences &amp; external events</a:t>
            </a:r>
          </a:p>
        </p:txBody>
      </p:sp>
      <p:sp>
        <p:nvSpPr>
          <p:cNvPr id="3" name="Content Placeholder 2">
            <a:extLst>
              <a:ext uri="{FF2B5EF4-FFF2-40B4-BE49-F238E27FC236}">
                <a16:creationId xmlns:a16="http://schemas.microsoft.com/office/drawing/2014/main" id="{76DE632C-4147-233B-2305-465DA2FDF5B3}"/>
              </a:ext>
            </a:extLst>
          </p:cNvPr>
          <p:cNvSpPr>
            <a:spLocks noGrp="1"/>
          </p:cNvSpPr>
          <p:nvPr>
            <p:ph idx="1"/>
          </p:nvPr>
        </p:nvSpPr>
        <p:spPr>
          <a:xfrm>
            <a:off x="472440" y="2414810"/>
            <a:ext cx="6312408" cy="3762153"/>
          </a:xfrm>
        </p:spPr>
        <p:txBody>
          <a:bodyPr/>
          <a:lstStyle/>
          <a:p>
            <a:r>
              <a:rPr lang="en-GB" sz="1800" dirty="0"/>
              <a:t>2024 - 3GPP </a:t>
            </a:r>
            <a:r>
              <a:rPr lang="en-GB" sz="1800" b="1" dirty="0"/>
              <a:t>Endorsed conferences </a:t>
            </a:r>
            <a:r>
              <a:rPr lang="en-GB" sz="1800" dirty="0"/>
              <a:t>&amp; events for participation (right):</a:t>
            </a:r>
          </a:p>
          <a:p>
            <a:r>
              <a:rPr lang="en-GB" sz="1800" dirty="0"/>
              <a:t> </a:t>
            </a:r>
            <a:r>
              <a:rPr lang="en-GB" sz="1800" b="1" dirty="0"/>
              <a:t>Mobile World Congress </a:t>
            </a:r>
            <a:r>
              <a:rPr lang="en-GB" sz="1800" dirty="0"/>
              <a:t>(Feb 25 – 29) attended as an ‘Association Partner’. A total of 24 member/partner meetings were planned. Peter Schmitt represented 3GPP at the ETSI social event on the Tuesday evening of MWC.</a:t>
            </a:r>
          </a:p>
          <a:p>
            <a:r>
              <a:rPr lang="en-GB" sz="1800" b="1" dirty="0"/>
              <a:t>3GPP seminar </a:t>
            </a:r>
            <a:r>
              <a:rPr lang="en-GB" sz="1800" dirty="0"/>
              <a:t>for external publics (September 2024). On the Monday following TSGs#105, Telstra have asked for a briefing session (half day) at their local offices.  Also - alongside TCCA  - we are considering the possibility of holding a one day of private/public sessions on Tuesday Sept. 17, with Government, Critical communications users and vertical industry experts. </a:t>
            </a:r>
          </a:p>
          <a:p>
            <a:endParaRPr lang="en-GB" sz="1800" dirty="0"/>
          </a:p>
          <a:p>
            <a:endParaRPr lang="en-GB" sz="1800" dirty="0"/>
          </a:p>
        </p:txBody>
      </p:sp>
      <p:graphicFrame>
        <p:nvGraphicFramePr>
          <p:cNvPr id="6" name="Table 5">
            <a:extLst>
              <a:ext uri="{FF2B5EF4-FFF2-40B4-BE49-F238E27FC236}">
                <a16:creationId xmlns:a16="http://schemas.microsoft.com/office/drawing/2014/main" id="{961AB815-E41E-C23B-6049-C2312849098D}"/>
              </a:ext>
            </a:extLst>
          </p:cNvPr>
          <p:cNvGraphicFramePr>
            <a:graphicFrameLocks noGrp="1"/>
          </p:cNvGraphicFramePr>
          <p:nvPr>
            <p:extLst>
              <p:ext uri="{D42A27DB-BD31-4B8C-83A1-F6EECF244321}">
                <p14:modId xmlns:p14="http://schemas.microsoft.com/office/powerpoint/2010/main" val="2142221450"/>
              </p:ext>
            </p:extLst>
          </p:nvPr>
        </p:nvGraphicFramePr>
        <p:xfrm>
          <a:off x="7242048" y="2414810"/>
          <a:ext cx="4645152" cy="3172967"/>
        </p:xfrm>
        <a:graphic>
          <a:graphicData uri="http://schemas.openxmlformats.org/drawingml/2006/table">
            <a:tbl>
              <a:tblPr>
                <a:tableStyleId>{638B1855-1B75-4FBE-930C-398BA8C253C6}</a:tableStyleId>
              </a:tblPr>
              <a:tblGrid>
                <a:gridCol w="1589571">
                  <a:extLst>
                    <a:ext uri="{9D8B030D-6E8A-4147-A177-3AD203B41FA5}">
                      <a16:colId xmlns:a16="http://schemas.microsoft.com/office/drawing/2014/main" val="3792741446"/>
                    </a:ext>
                  </a:extLst>
                </a:gridCol>
                <a:gridCol w="689341">
                  <a:extLst>
                    <a:ext uri="{9D8B030D-6E8A-4147-A177-3AD203B41FA5}">
                      <a16:colId xmlns:a16="http://schemas.microsoft.com/office/drawing/2014/main" val="3440261428"/>
                    </a:ext>
                  </a:extLst>
                </a:gridCol>
                <a:gridCol w="1139920">
                  <a:extLst>
                    <a:ext uri="{9D8B030D-6E8A-4147-A177-3AD203B41FA5}">
                      <a16:colId xmlns:a16="http://schemas.microsoft.com/office/drawing/2014/main" val="2815391216"/>
                    </a:ext>
                  </a:extLst>
                </a:gridCol>
                <a:gridCol w="1226320">
                  <a:extLst>
                    <a:ext uri="{9D8B030D-6E8A-4147-A177-3AD203B41FA5}">
                      <a16:colId xmlns:a16="http://schemas.microsoft.com/office/drawing/2014/main" val="1603854409"/>
                    </a:ext>
                  </a:extLst>
                </a:gridCol>
              </a:tblGrid>
              <a:tr h="482094">
                <a:tc>
                  <a:txBody>
                    <a:bodyPr/>
                    <a:lstStyle/>
                    <a:p>
                      <a:pPr algn="l">
                        <a:spcAft>
                          <a:spcPts val="1200"/>
                        </a:spcAft>
                        <a:tabLst>
                          <a:tab pos="900430" algn="l"/>
                          <a:tab pos="2970530" algn="l"/>
                          <a:tab pos="3780790" algn="l"/>
                          <a:tab pos="4500880" algn="l"/>
                          <a:tab pos="457200" algn="l"/>
                        </a:tabLst>
                      </a:pPr>
                      <a:r>
                        <a:rPr lang="en-GB" sz="900">
                          <a:effectLst/>
                        </a:rPr>
                        <a:t>ETSI AI CONFERENCE 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05/02/2024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dirty="0">
                          <a:effectLst/>
                        </a:rPr>
                        <a:t>Sophia Antipolis</a:t>
                      </a:r>
                      <a:endParaRPr lang="en-GB" sz="1000" dirty="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Partner event, Speaker</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63459920"/>
                  </a:ext>
                </a:extLst>
              </a:tr>
              <a:tr h="368949">
                <a:tc>
                  <a:txBody>
                    <a:bodyPr/>
                    <a:lstStyle/>
                    <a:p>
                      <a:pPr algn="l">
                        <a:spcAft>
                          <a:spcPts val="1200"/>
                        </a:spcAft>
                        <a:tabLst>
                          <a:tab pos="900430" algn="l"/>
                          <a:tab pos="2970530" algn="l"/>
                          <a:tab pos="3780790" algn="l"/>
                          <a:tab pos="4500880" algn="l"/>
                          <a:tab pos="457200" algn="l"/>
                        </a:tabLst>
                      </a:pPr>
                      <a:r>
                        <a:rPr lang="en-GB" sz="900">
                          <a:effectLst/>
                        </a:rPr>
                        <a:t>MWC 2023</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26/02/2024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Barcelona</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Endorsed</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94300646"/>
                  </a:ext>
                </a:extLst>
              </a:tr>
              <a:tr h="737899">
                <a:tc>
                  <a:txBody>
                    <a:bodyPr/>
                    <a:lstStyle/>
                    <a:p>
                      <a:pPr algn="l">
                        <a:spcAft>
                          <a:spcPts val="1200"/>
                        </a:spcAft>
                        <a:tabLst>
                          <a:tab pos="900430" algn="l"/>
                          <a:tab pos="2970530" algn="l"/>
                          <a:tab pos="3780790" algn="l"/>
                          <a:tab pos="4500880" algn="l"/>
                          <a:tab pos="457200" algn="l"/>
                        </a:tabLst>
                      </a:pPr>
                      <a:r>
                        <a:rPr lang="en-GB" sz="900">
                          <a:effectLst/>
                        </a:rPr>
                        <a:t>Non-Terrestrial Networks, a Native Component of 6G</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03/04/2024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dirty="0">
                          <a:effectLst/>
                        </a:rPr>
                        <a:t>Sophia Antipolis</a:t>
                      </a:r>
                      <a:endParaRPr lang="en-GB" sz="1000" dirty="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Partner event, Speaker</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65204373"/>
                  </a:ext>
                </a:extLst>
              </a:tr>
              <a:tr h="425031">
                <a:tc>
                  <a:txBody>
                    <a:bodyPr/>
                    <a:lstStyle/>
                    <a:p>
                      <a:pPr algn="l">
                        <a:spcAft>
                          <a:spcPts val="1200"/>
                        </a:spcAft>
                        <a:tabLst>
                          <a:tab pos="900430" algn="l"/>
                          <a:tab pos="2970530" algn="l"/>
                          <a:tab pos="3780790" algn="l"/>
                          <a:tab pos="4500880" algn="l"/>
                          <a:tab pos="457200" algn="l"/>
                        </a:tabLst>
                      </a:pPr>
                      <a:r>
                        <a:rPr lang="en-GB" sz="900">
                          <a:effectLst/>
                        </a:rPr>
                        <a:t>6GSymposium</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dirty="0">
                          <a:effectLst/>
                        </a:rPr>
                        <a:t>09/04/2024</a:t>
                      </a:r>
                      <a:endParaRPr lang="en-GB" sz="1000" dirty="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Helsinki</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Speaker</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01794489"/>
                  </a:ext>
                </a:extLst>
              </a:tr>
              <a:tr h="417159">
                <a:tc>
                  <a:txBody>
                    <a:bodyPr/>
                    <a:lstStyle/>
                    <a:p>
                      <a:pPr algn="l">
                        <a:spcAft>
                          <a:spcPts val="1200"/>
                        </a:spcAft>
                        <a:tabLst>
                          <a:tab pos="900430" algn="l"/>
                          <a:tab pos="2970530" algn="l"/>
                          <a:tab pos="3780790" algn="l"/>
                          <a:tab pos="4500880" algn="l"/>
                          <a:tab pos="457200" algn="l"/>
                        </a:tabLst>
                      </a:pPr>
                      <a:r>
                        <a:rPr lang="en-GB" sz="900">
                          <a:effectLst/>
                        </a:rPr>
                        <a:t>CCW 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14/05/2024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Dubai</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Partner event, Speaker</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45520697"/>
                  </a:ext>
                </a:extLst>
              </a:tr>
              <a:tr h="381740">
                <a:tc>
                  <a:txBody>
                    <a:bodyPr/>
                    <a:lstStyle/>
                    <a:p>
                      <a:pPr algn="l">
                        <a:spcAft>
                          <a:spcPts val="1200"/>
                        </a:spcAft>
                        <a:tabLst>
                          <a:tab pos="900430" algn="l"/>
                          <a:tab pos="2970530" algn="l"/>
                          <a:tab pos="3780790" algn="l"/>
                          <a:tab pos="4500880" algn="l"/>
                          <a:tab pos="457200" algn="l"/>
                        </a:tabLst>
                      </a:pPr>
                      <a:r>
                        <a:rPr lang="en-GB" sz="900">
                          <a:effectLst/>
                        </a:rPr>
                        <a:t>NGMN IC&amp;E </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10/09/2024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Munich</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Partner event, Speaker</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70074783"/>
                  </a:ext>
                </a:extLst>
              </a:tr>
              <a:tr h="360095">
                <a:tc>
                  <a:txBody>
                    <a:bodyPr/>
                    <a:lstStyle/>
                    <a:p>
                      <a:pPr algn="l">
                        <a:spcAft>
                          <a:spcPts val="1200"/>
                        </a:spcAft>
                        <a:tabLst>
                          <a:tab pos="900430" algn="l"/>
                          <a:tab pos="2970530" algn="l"/>
                          <a:tab pos="3780790" algn="l"/>
                          <a:tab pos="4500880" algn="l"/>
                          <a:tab pos="457200" algn="l"/>
                        </a:tabLst>
                      </a:pPr>
                      <a:r>
                        <a:rPr lang="en-GB" sz="900">
                          <a:effectLst/>
                        </a:rPr>
                        <a:t>ETSI Security Conference</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900">
                          <a:effectLst/>
                        </a:rPr>
                        <a:t>14/10/2024</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a:effectLst/>
                        </a:rPr>
                        <a:t>Sophia Antipolis</a:t>
                      </a:r>
                      <a:endParaRPr lang="en-GB" sz="100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900" dirty="0">
                          <a:effectLst/>
                        </a:rPr>
                        <a:t>Partner event, Speaker</a:t>
                      </a:r>
                      <a:endParaRPr lang="en-GB" sz="1000" dirty="0">
                        <a:solidFill>
                          <a:srgbClr val="2F549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67226727"/>
                  </a:ext>
                </a:extLst>
              </a:tr>
            </a:tbl>
          </a:graphicData>
        </a:graphic>
      </p:graphicFrame>
    </p:spTree>
    <p:extLst>
      <p:ext uri="{BB962C8B-B14F-4D97-AF65-F5344CB8AC3E}">
        <p14:creationId xmlns:p14="http://schemas.microsoft.com/office/powerpoint/2010/main" val="911734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0" ma:contentTypeDescription="Create a new document." ma:contentTypeScope="" ma:versionID="2482602e383766b88e829035130256fe">
  <xsd:schema xmlns:xsd="http://www.w3.org/2001/XMLSchema" xmlns:xs="http://www.w3.org/2001/XMLSchema" xmlns:p="http://schemas.microsoft.com/office/2006/metadata/properties" xmlns:ns3="679a257e-872f-4c98-9e8a-0a9c104f72cd" targetNamespace="http://schemas.microsoft.com/office/2006/metadata/properties" ma:root="true" ma:fieldsID="5df69eab026f62ac5c5434f04b84928a" ns3:_="">
    <xsd:import namespace="679a257e-872f-4c98-9e8a-0a9c104f72c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5B75BB-94C1-4119-9B34-9635FCA1F009}">
  <ds:schemaRefs>
    <ds:schemaRef ds:uri="http://schemas.microsoft.com/sharepoint/v3/contenttype/forms"/>
  </ds:schemaRefs>
</ds:datastoreItem>
</file>

<file path=customXml/itemProps2.xml><?xml version="1.0" encoding="utf-8"?>
<ds:datastoreItem xmlns:ds="http://schemas.openxmlformats.org/officeDocument/2006/customXml" ds:itemID="{80F6DB22-4811-4291-AF90-3F10DFC9F2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87E2A5-3928-4D6B-B700-965B26CAEB5A}">
  <ds:schemaRefs>
    <ds:schemaRef ds:uri="http://www.w3.org/XML/1998/namespace"/>
    <ds:schemaRef ds:uri="http://purl.org/dc/elements/1.1/"/>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679a257e-872f-4c98-9e8a-0a9c104f72cd"/>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6403</TotalTime>
  <Words>2049</Words>
  <Application>Microsoft Office PowerPoint</Application>
  <PresentationFormat>Widescreen</PresentationFormat>
  <Paragraphs>174</Paragraphs>
  <Slides>14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Batang</vt:lpstr>
      <vt:lpstr>Arial</vt:lpstr>
      <vt:lpstr>Calibri</vt:lpstr>
      <vt:lpstr>Calibri Light</vt:lpstr>
      <vt:lpstr>Symbol</vt:lpstr>
      <vt:lpstr>Times New Roman</vt:lpstr>
      <vt:lpstr>Office Theme</vt:lpstr>
      <vt:lpstr>Marcom Report</vt:lpstr>
      <vt:lpstr>Report (PCG52_13)</vt:lpstr>
      <vt:lpstr>1 3GPP News </vt:lpstr>
      <vt:lpstr>1.2 Web Site Statistics </vt:lpstr>
      <vt:lpstr>1.2 Web Site Statistics </vt:lpstr>
      <vt:lpstr>2 3GPP Linked-In</vt:lpstr>
      <vt:lpstr>3 Highlights Newsletter </vt:lpstr>
      <vt:lpstr>4 Videos</vt:lpstr>
      <vt:lpstr>5 Conferences &amp; external events</vt:lpstr>
      <vt:lpstr>6 TSG and WG marcom activities</vt:lpstr>
      <vt:lpstr>7  Branding and Trademarks</vt:lpstr>
      <vt:lpstr>8 3GPP Awards</vt:lpstr>
      <vt:lpstr>PowerPoint Presentation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Kevin Flynn</cp:lastModifiedBy>
  <cp:revision>639</cp:revision>
  <cp:lastPrinted>2023-10-24T07:18:19Z</cp:lastPrinted>
  <dcterms:created xsi:type="dcterms:W3CDTF">2010-02-05T13:52:04Z</dcterms:created>
  <dcterms:modified xsi:type="dcterms:W3CDTF">2024-04-17T10:40:53Z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