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33"/>
  </p:notesMasterIdLst>
  <p:sldIdLst>
    <p:sldId id="434" r:id="rId3"/>
    <p:sldId id="435" r:id="rId4"/>
    <p:sldId id="1090" r:id="rId5"/>
    <p:sldId id="2114" r:id="rId6"/>
    <p:sldId id="1095" r:id="rId7"/>
    <p:sldId id="2131" r:id="rId8"/>
    <p:sldId id="2132" r:id="rId9"/>
    <p:sldId id="2133" r:id="rId10"/>
    <p:sldId id="1191" r:id="rId11"/>
    <p:sldId id="1192" r:id="rId12"/>
    <p:sldId id="1193" r:id="rId13"/>
    <p:sldId id="2134" r:id="rId14"/>
    <p:sldId id="2109" r:id="rId15"/>
    <p:sldId id="2106" r:id="rId16"/>
    <p:sldId id="2135" r:id="rId17"/>
    <p:sldId id="2112" r:id="rId18"/>
    <p:sldId id="2111" r:id="rId19"/>
    <p:sldId id="1158" r:id="rId20"/>
    <p:sldId id="2097" r:id="rId21"/>
    <p:sldId id="2105" r:id="rId22"/>
    <p:sldId id="2103" r:id="rId23"/>
    <p:sldId id="1247" r:id="rId24"/>
    <p:sldId id="1250" r:id="rId25"/>
    <p:sldId id="2107" r:id="rId26"/>
    <p:sldId id="2136" r:id="rId27"/>
    <p:sldId id="2137" r:id="rId28"/>
    <p:sldId id="1093" r:id="rId29"/>
    <p:sldId id="2138" r:id="rId30"/>
    <p:sldId id="1094" r:id="rId31"/>
    <p:sldId id="1089" r:id="rId3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EEE53A-10A8-4EF6-BAAB-A7F63BF6ACF9}" v="16" dt="2024-04-01T17:37:33.9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71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7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microsoft.com/office/2015/10/relationships/revisionInfo" Target="revisionInfo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047B8538-CDDF-4531-89EE-C5E564D32E01}"/>
    <pc:docChg chg="undo redo custSel addSld delSld modSld sldOrd">
      <pc:chgData name="Wanshi Chen" userId="3a7dbef4-3474-47c6-9897-007f5734efb0" providerId="ADAL" clId="{047B8538-CDDF-4531-89EE-C5E564D32E01}" dt="2023-04-17T14:11:42.842" v="1195" actId="6549"/>
      <pc:docMkLst>
        <pc:docMk/>
      </pc:docMkLst>
      <pc:sldChg chg="modSp mod">
        <pc:chgData name="Wanshi Chen" userId="3a7dbef4-3474-47c6-9897-007f5734efb0" providerId="ADAL" clId="{047B8538-CDDF-4531-89EE-C5E564D32E01}" dt="2023-04-16T03:59:35.387" v="5" actId="20577"/>
        <pc:sldMkLst>
          <pc:docMk/>
          <pc:sldMk cId="399343419" sldId="434"/>
        </pc:sldMkLst>
        <pc:spChg chg="mod">
          <ac:chgData name="Wanshi Chen" userId="3a7dbef4-3474-47c6-9897-007f5734efb0" providerId="ADAL" clId="{047B8538-CDDF-4531-89EE-C5E564D32E01}" dt="2023-04-16T03:59:35.387" v="5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047B8538-CDDF-4531-89EE-C5E564D32E01}" dt="2023-04-16T04:33:44.553" v="974" actId="6549"/>
        <pc:sldMkLst>
          <pc:docMk/>
          <pc:sldMk cId="4008192341" sldId="435"/>
        </pc:sldMkLst>
        <pc:spChg chg="mod">
          <ac:chgData name="Wanshi Chen" userId="3a7dbef4-3474-47c6-9897-007f5734efb0" providerId="ADAL" clId="{047B8538-CDDF-4531-89EE-C5E564D32E01}" dt="2023-04-16T04:33:44.553" v="974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047B8538-CDDF-4531-89EE-C5E564D32E01}" dt="2023-04-16T04:02:35.629" v="45" actId="47"/>
        <pc:sldMkLst>
          <pc:docMk/>
          <pc:sldMk cId="1586269898" sldId="448"/>
        </pc:sldMkLst>
      </pc:sldChg>
      <pc:sldChg chg="del">
        <pc:chgData name="Wanshi Chen" userId="3a7dbef4-3474-47c6-9897-007f5734efb0" providerId="ADAL" clId="{047B8538-CDDF-4531-89EE-C5E564D32E01}" dt="2023-04-16T04:33:27.207" v="972" actId="47"/>
        <pc:sldMkLst>
          <pc:docMk/>
          <pc:sldMk cId="4216883840" sldId="1094"/>
        </pc:sldMkLst>
      </pc:sldChg>
      <pc:sldChg chg="addSp delSp modSp del">
        <pc:chgData name="Wanshi Chen" userId="3a7dbef4-3474-47c6-9897-007f5734efb0" providerId="ADAL" clId="{047B8538-CDDF-4531-89EE-C5E564D32E01}" dt="2023-04-16T04:09:05.368" v="202" actId="47"/>
        <pc:sldMkLst>
          <pc:docMk/>
          <pc:sldMk cId="4011735051" sldId="1100"/>
        </pc:sldMkLst>
        <pc:spChg chg="add del mod">
          <ac:chgData name="Wanshi Chen" userId="3a7dbef4-3474-47c6-9897-007f5734efb0" providerId="ADAL" clId="{047B8538-CDDF-4531-89EE-C5E564D32E01}" dt="2023-04-16T04:04:24.916" v="53"/>
          <ac:spMkLst>
            <pc:docMk/>
            <pc:sldMk cId="4011735051" sldId="1100"/>
            <ac:spMk id="4" creationId="{6130D1B4-D015-487D-B0C5-6E6146889992}"/>
          </ac:spMkLst>
        </pc:spChg>
      </pc:sldChg>
      <pc:sldChg chg="modSp add del mod">
        <pc:chgData name="Wanshi Chen" userId="3a7dbef4-3474-47c6-9897-007f5734efb0" providerId="ADAL" clId="{047B8538-CDDF-4531-89EE-C5E564D32E01}" dt="2023-04-16T04:29:18.529" v="858" actId="20577"/>
        <pc:sldMkLst>
          <pc:docMk/>
          <pc:sldMk cId="1028292536" sldId="2097"/>
        </pc:sldMkLst>
        <pc:spChg chg="mod">
          <ac:chgData name="Wanshi Chen" userId="3a7dbef4-3474-47c6-9897-007f5734efb0" providerId="ADAL" clId="{047B8538-CDDF-4531-89EE-C5E564D32E01}" dt="2023-04-16T04:18:38.320" v="548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29:18.529" v="858" actId="20577"/>
          <ac:spMkLst>
            <pc:docMk/>
            <pc:sldMk cId="1028292536" sldId="2097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047B8538-CDDF-4531-89EE-C5E564D32E01}" dt="2023-04-16T04:38:56.800" v="1106" actId="1076"/>
        <pc:sldMkLst>
          <pc:docMk/>
          <pc:sldMk cId="918975956" sldId="2098"/>
        </pc:sldMkLst>
        <pc:spChg chg="mod">
          <ac:chgData name="Wanshi Chen" userId="3a7dbef4-3474-47c6-9897-007f5734efb0" providerId="ADAL" clId="{047B8538-CDDF-4531-89EE-C5E564D32E01}" dt="2023-04-16T04:13:08.149" v="333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8:56.800" v="1106" actId="1076"/>
          <ac:spMkLst>
            <pc:docMk/>
            <pc:sldMk cId="918975956" sldId="2098"/>
            <ac:spMk id="3" creationId="{85903BC0-EB37-4C3E-8DD6-27F0E6CA817C}"/>
          </ac:spMkLst>
        </pc:spChg>
      </pc:sldChg>
      <pc:sldChg chg="add del">
        <pc:chgData name="Wanshi Chen" userId="3a7dbef4-3474-47c6-9897-007f5734efb0" providerId="ADAL" clId="{047B8538-CDDF-4531-89EE-C5E564D32E01}" dt="2023-04-16T04:31:43.025" v="912" actId="47"/>
        <pc:sldMkLst>
          <pc:docMk/>
          <pc:sldMk cId="1220732092" sldId="2099"/>
        </pc:sldMkLst>
      </pc:sldChg>
      <pc:sldChg chg="addSp delSp modSp">
        <pc:chgData name="Wanshi Chen" userId="3a7dbef4-3474-47c6-9897-007f5734efb0" providerId="ADAL" clId="{047B8538-CDDF-4531-89EE-C5E564D32E01}" dt="2023-04-16T04:04:18.372" v="51"/>
        <pc:sldMkLst>
          <pc:docMk/>
          <pc:sldMk cId="1939252559" sldId="2100"/>
        </pc:sldMkLst>
        <pc:spChg chg="add del mod">
          <ac:chgData name="Wanshi Chen" userId="3a7dbef4-3474-47c6-9897-007f5734efb0" providerId="ADAL" clId="{047B8538-CDDF-4531-89EE-C5E564D32E01}" dt="2023-04-16T04:04:18.372" v="51"/>
          <ac:spMkLst>
            <pc:docMk/>
            <pc:sldMk cId="1939252559" sldId="2100"/>
            <ac:spMk id="3" creationId="{9995ECF2-7775-418D-9E0E-88C4A2A383E3}"/>
          </ac:spMkLst>
        </pc:spChg>
      </pc:sldChg>
      <pc:sldChg chg="modSp add mod">
        <pc:chgData name="Wanshi Chen" userId="3a7dbef4-3474-47c6-9897-007f5734efb0" providerId="ADAL" clId="{047B8538-CDDF-4531-89EE-C5E564D32E01}" dt="2023-04-17T14:03:15.538" v="1125" actId="20577"/>
        <pc:sldMkLst>
          <pc:docMk/>
          <pc:sldMk cId="2805245169" sldId="2101"/>
        </pc:sldMkLst>
        <pc:spChg chg="mod">
          <ac:chgData name="Wanshi Chen" userId="3a7dbef4-3474-47c6-9897-007f5734efb0" providerId="ADAL" clId="{047B8538-CDDF-4531-89EE-C5E564D32E01}" dt="2023-04-16T04:05:26.241" v="56" actId="20577"/>
          <ac:spMkLst>
            <pc:docMk/>
            <pc:sldMk cId="2805245169" sldId="2101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7T14:03:15.538" v="1125" actId="20577"/>
          <ac:spMkLst>
            <pc:docMk/>
            <pc:sldMk cId="2805245169" sldId="2101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01:08.498" v="39" actId="113"/>
        <pc:sldMkLst>
          <pc:docMk/>
          <pc:sldMk cId="2668100522" sldId="2102"/>
        </pc:sldMkLst>
        <pc:spChg chg="mod">
          <ac:chgData name="Wanshi Chen" userId="3a7dbef4-3474-47c6-9897-007f5734efb0" providerId="ADAL" clId="{047B8538-CDDF-4531-89EE-C5E564D32E01}" dt="2023-04-16T04:01:08.498" v="39" actId="113"/>
          <ac:spMkLst>
            <pc:docMk/>
            <pc:sldMk cId="2668100522" sldId="210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40:06.723" v="1109" actId="113"/>
        <pc:sldMkLst>
          <pc:docMk/>
          <pc:sldMk cId="3357754546" sldId="2103"/>
        </pc:sldMkLst>
        <pc:spChg chg="mod">
          <ac:chgData name="Wanshi Chen" userId="3a7dbef4-3474-47c6-9897-007f5734efb0" providerId="ADAL" clId="{047B8538-CDDF-4531-89EE-C5E564D32E01}" dt="2023-04-16T04:32:37.880" v="942" actId="20577"/>
          <ac:spMkLst>
            <pc:docMk/>
            <pc:sldMk cId="3357754546" sldId="2103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40:06.723" v="1109" actId="113"/>
          <ac:spMkLst>
            <pc:docMk/>
            <pc:sldMk cId="3357754546" sldId="2103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047B8538-CDDF-4531-89EE-C5E564D32E01}" dt="2023-04-16T04:02:37.080" v="46" actId="47"/>
        <pc:sldMkLst>
          <pc:docMk/>
          <pc:sldMk cId="600316682" sldId="2106"/>
        </pc:sldMkLst>
      </pc:sldChg>
      <pc:sldChg chg="del">
        <pc:chgData name="Wanshi Chen" userId="3a7dbef4-3474-47c6-9897-007f5734efb0" providerId="ADAL" clId="{047B8538-CDDF-4531-89EE-C5E564D32E01}" dt="2023-04-16T04:09:06.450" v="203" actId="47"/>
        <pc:sldMkLst>
          <pc:docMk/>
          <pc:sldMk cId="3437668287" sldId="2107"/>
        </pc:sldMkLst>
      </pc:sldChg>
      <pc:sldChg chg="del">
        <pc:chgData name="Wanshi Chen" userId="3a7dbef4-3474-47c6-9897-007f5734efb0" providerId="ADAL" clId="{047B8538-CDDF-4531-89EE-C5E564D32E01}" dt="2023-04-16T04:09:40.198" v="210" actId="47"/>
        <pc:sldMkLst>
          <pc:docMk/>
          <pc:sldMk cId="3999396699" sldId="2108"/>
        </pc:sldMkLst>
      </pc:sldChg>
      <pc:sldChg chg="del">
        <pc:chgData name="Wanshi Chen" userId="3a7dbef4-3474-47c6-9897-007f5734efb0" providerId="ADAL" clId="{047B8538-CDDF-4531-89EE-C5E564D32E01}" dt="2023-04-16T04:09:34.711" v="204" actId="47"/>
        <pc:sldMkLst>
          <pc:docMk/>
          <pc:sldMk cId="4029749147" sldId="2109"/>
        </pc:sldMkLst>
      </pc:sldChg>
      <pc:sldChg chg="del">
        <pc:chgData name="Wanshi Chen" userId="3a7dbef4-3474-47c6-9897-007f5734efb0" providerId="ADAL" clId="{047B8538-CDDF-4531-89EE-C5E564D32E01}" dt="2023-04-16T04:09:37.116" v="206" actId="47"/>
        <pc:sldMkLst>
          <pc:docMk/>
          <pc:sldMk cId="3395169966" sldId="2110"/>
        </pc:sldMkLst>
      </pc:sldChg>
      <pc:sldChg chg="del">
        <pc:chgData name="Wanshi Chen" userId="3a7dbef4-3474-47c6-9897-007f5734efb0" providerId="ADAL" clId="{047B8538-CDDF-4531-89EE-C5E564D32E01}" dt="2023-04-16T04:09:38.073" v="207" actId="47"/>
        <pc:sldMkLst>
          <pc:docMk/>
          <pc:sldMk cId="1111919805" sldId="2111"/>
        </pc:sldMkLst>
      </pc:sldChg>
      <pc:sldChg chg="del">
        <pc:chgData name="Wanshi Chen" userId="3a7dbef4-3474-47c6-9897-007f5734efb0" providerId="ADAL" clId="{047B8538-CDDF-4531-89EE-C5E564D32E01}" dt="2023-04-16T04:33:27.407" v="973" actId="47"/>
        <pc:sldMkLst>
          <pc:docMk/>
          <pc:sldMk cId="2533627611" sldId="2112"/>
        </pc:sldMkLst>
      </pc:sldChg>
      <pc:sldChg chg="modSp add mod">
        <pc:chgData name="Wanshi Chen" userId="3a7dbef4-3474-47c6-9897-007f5734efb0" providerId="ADAL" clId="{047B8538-CDDF-4531-89EE-C5E564D32E01}" dt="2023-04-16T04:00:37.831" v="26" actId="20577"/>
        <pc:sldMkLst>
          <pc:docMk/>
          <pc:sldMk cId="899479419" sldId="2113"/>
        </pc:sldMkLst>
        <pc:spChg chg="mod">
          <ac:chgData name="Wanshi Chen" userId="3a7dbef4-3474-47c6-9897-007f5734efb0" providerId="ADAL" clId="{047B8538-CDDF-4531-89EE-C5E564D32E01}" dt="2023-04-16T04:00:37.831" v="26" actId="20577"/>
          <ac:spMkLst>
            <pc:docMk/>
            <pc:sldMk cId="899479419" sldId="2113"/>
            <ac:spMk id="2" creationId="{D5F8CA0F-D8F1-4A1D-B054-9C9D5323BB36}"/>
          </ac:spMkLst>
        </pc:spChg>
      </pc:sldChg>
      <pc:sldChg chg="modSp add mod">
        <pc:chgData name="Wanshi Chen" userId="3a7dbef4-3474-47c6-9897-007f5734efb0" providerId="ADAL" clId="{047B8538-CDDF-4531-89EE-C5E564D32E01}" dt="2023-04-16T04:02:52.417" v="49" actId="113"/>
        <pc:sldMkLst>
          <pc:docMk/>
          <pc:sldMk cId="3101281079" sldId="2114"/>
        </pc:sldMkLst>
        <pc:spChg chg="mod">
          <ac:chgData name="Wanshi Chen" userId="3a7dbef4-3474-47c6-9897-007f5734efb0" providerId="ADAL" clId="{047B8538-CDDF-4531-89EE-C5E564D32E01}" dt="2023-04-16T04:02:52.417" v="49" actId="113"/>
          <ac:spMkLst>
            <pc:docMk/>
            <pc:sldMk cId="3101281079" sldId="2114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4:09.005" v="976" actId="1076"/>
        <pc:sldMkLst>
          <pc:docMk/>
          <pc:sldMk cId="2823150183" sldId="2115"/>
        </pc:sldMkLst>
        <pc:spChg chg="mod">
          <ac:chgData name="Wanshi Chen" userId="3a7dbef4-3474-47c6-9897-007f5734efb0" providerId="ADAL" clId="{047B8538-CDDF-4531-89EE-C5E564D32E01}" dt="2023-04-16T04:05:31.711" v="57" actId="20577"/>
          <ac:spMkLst>
            <pc:docMk/>
            <pc:sldMk cId="2823150183" sldId="2115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3:57.465" v="975" actId="113"/>
          <ac:spMkLst>
            <pc:docMk/>
            <pc:sldMk cId="2823150183" sldId="2115"/>
            <ac:spMk id="3" creationId="{85903BC0-EB37-4C3E-8DD6-27F0E6CA817C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0" creationId="{0E825A16-3352-497B-B499-7D81667C9756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1" creationId="{0C3C4917-E2BF-428B-960C-FF34A142FDD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3" creationId="{BAC2728D-7468-4070-BC2A-B9728A2EAD4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4" creationId="{91FD8308-371B-453D-8CF9-34DD136A709D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6" creationId="{F4236E39-CEB2-4FF9-95DE-9F0F593FEBC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7" creationId="{556AB308-388C-4572-997E-9F4DC80DAF73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18" creationId="{1F3B926D-8510-4308-B1DB-DD6DBAB40F68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5" creationId="{F92324F2-3990-4FDE-BA3B-F5685868B21A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6" creationId="{CD8819B1-E343-4FD7-B796-116ADA59DC7F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7" creationId="{BA9BAAE6-ECF9-47C7-BE3A-32611EF49974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28" creationId="{C1502F71-32A6-4FFB-9D7F-30985168C67F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0" creationId="{EBD07ABD-772F-4D4A-B817-C11626393E40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1" creationId="{AF1545A1-0BC5-4DDF-8245-D562DFF5783E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2" creationId="{4774D706-EAFD-42AF-9DED-EAF8D8557A6A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3" creationId="{CDBE6E95-767A-44AF-BB54-B100E4B7C722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4" creationId="{525543A9-3F5D-4934-913C-9F43125E43E3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5" creationId="{8B544BE7-59D0-4BF8-B4A0-55E6ED03AC0D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6" creationId="{72B93B81-70FF-4181-8219-14BDC7D02114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7" creationId="{16C2810F-0C46-460A-AEB7-2CDB00986389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8" creationId="{2E3E666E-E298-456F-A406-0A0014B21391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39" creationId="{D4B812D2-4BD8-4946-BC46-16A0BE1B0BA1}"/>
          </ac:spMkLst>
        </pc:spChg>
        <pc:spChg chg="mod">
          <ac:chgData name="Wanshi Chen" userId="3a7dbef4-3474-47c6-9897-007f5734efb0" providerId="ADAL" clId="{047B8538-CDDF-4531-89EE-C5E564D32E01}" dt="2023-04-16T04:34:09.005" v="976" actId="1076"/>
          <ac:spMkLst>
            <pc:docMk/>
            <pc:sldMk cId="2823150183" sldId="2115"/>
            <ac:spMk id="45" creationId="{00C39F02-8FF8-4D16-84B8-BCCD4D2DDD0A}"/>
          </ac:spMkLst>
        </pc:spChg>
        <pc:grpChg chg="mod">
          <ac:chgData name="Wanshi Chen" userId="3a7dbef4-3474-47c6-9897-007f5734efb0" providerId="ADAL" clId="{047B8538-CDDF-4531-89EE-C5E564D32E01}" dt="2023-04-16T04:34:09.005" v="976" actId="1076"/>
          <ac:grpSpMkLst>
            <pc:docMk/>
            <pc:sldMk cId="2823150183" sldId="2115"/>
            <ac:grpSpMk id="29" creationId="{EBA42A29-DBAD-42E5-862F-8747129963B0}"/>
          </ac:grpSpMkLst>
        </pc:grp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6" creationId="{FA66F662-3006-4701-82C5-1523121BED9A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12" creationId="{457E2796-8281-4EB3-847E-9660C7C9508A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15" creationId="{A7C5924B-02FC-49F3-8FB9-9565CC5B9CEC}"/>
          </ac:cxnSpMkLst>
        </pc:cxnChg>
        <pc:cxnChg chg="mod">
          <ac:chgData name="Wanshi Chen" userId="3a7dbef4-3474-47c6-9897-007f5734efb0" providerId="ADAL" clId="{047B8538-CDDF-4531-89EE-C5E564D32E01}" dt="2023-04-16T04:34:09.005" v="976" actId="1076"/>
          <ac:cxnSpMkLst>
            <pc:docMk/>
            <pc:sldMk cId="2823150183" sldId="2115"/>
            <ac:cxnSpMk id="46" creationId="{B32F4FA8-60CC-4CCB-BB55-CD4254EBFC4C}"/>
          </ac:cxnSpMkLst>
        </pc:cxnChg>
      </pc:sldChg>
      <pc:sldChg chg="modSp add mod">
        <pc:chgData name="Wanshi Chen" userId="3a7dbef4-3474-47c6-9897-007f5734efb0" providerId="ADAL" clId="{047B8538-CDDF-4531-89EE-C5E564D32E01}" dt="2023-04-16T04:36:21.722" v="1064" actId="113"/>
        <pc:sldMkLst>
          <pc:docMk/>
          <pc:sldMk cId="2966361412" sldId="2116"/>
        </pc:sldMkLst>
        <pc:spChg chg="mod">
          <ac:chgData name="Wanshi Chen" userId="3a7dbef4-3474-47c6-9897-007f5734efb0" providerId="ADAL" clId="{047B8538-CDDF-4531-89EE-C5E564D32E01}" dt="2023-04-16T04:08:55.025" v="201" actId="20577"/>
          <ac:spMkLst>
            <pc:docMk/>
            <pc:sldMk cId="2966361412" sldId="2116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6:21.722" v="1064" actId="113"/>
          <ac:spMkLst>
            <pc:docMk/>
            <pc:sldMk cId="2966361412" sldId="211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2:23.497" v="934" actId="20577"/>
        <pc:sldMkLst>
          <pc:docMk/>
          <pc:sldMk cId="3999396699" sldId="2117"/>
        </pc:sldMkLst>
        <pc:spChg chg="mod">
          <ac:chgData name="Wanshi Chen" userId="3a7dbef4-3474-47c6-9897-007f5734efb0" providerId="ADAL" clId="{047B8538-CDDF-4531-89EE-C5E564D32E01}" dt="2023-04-16T04:32:23.497" v="934" actId="20577"/>
          <ac:spMkLst>
            <pc:docMk/>
            <pc:sldMk cId="3999396699" sldId="2117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0:16.397" v="875" actId="113"/>
          <ac:spMkLst>
            <pc:docMk/>
            <pc:sldMk cId="3999396699" sldId="2117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9:10.889" v="1107" actId="20577"/>
        <pc:sldMkLst>
          <pc:docMk/>
          <pc:sldMk cId="2056611236" sldId="2118"/>
        </pc:sldMkLst>
        <pc:spChg chg="mod">
          <ac:chgData name="Wanshi Chen" userId="3a7dbef4-3474-47c6-9897-007f5734efb0" providerId="ADAL" clId="{047B8538-CDDF-4531-89EE-C5E564D32E01}" dt="2023-04-16T04:13:19.273" v="335" actId="20577"/>
          <ac:spMkLst>
            <pc:docMk/>
            <pc:sldMk cId="2056611236" sldId="2118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9:10.889" v="1107" actId="20577"/>
          <ac:spMkLst>
            <pc:docMk/>
            <pc:sldMk cId="2056611236" sldId="211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2:11.300" v="928" actId="20577"/>
        <pc:sldMkLst>
          <pc:docMk/>
          <pc:sldMk cId="1718681147" sldId="2119"/>
        </pc:sldMkLst>
        <pc:spChg chg="mod">
          <ac:chgData name="Wanshi Chen" userId="3a7dbef4-3474-47c6-9897-007f5734efb0" providerId="ADAL" clId="{047B8538-CDDF-4531-89EE-C5E564D32E01}" dt="2023-04-16T04:32:11.300" v="928" actId="20577"/>
          <ac:spMkLst>
            <pc:docMk/>
            <pc:sldMk cId="1718681147" sldId="2119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1:11.908" v="894" actId="255"/>
          <ac:spMkLst>
            <pc:docMk/>
            <pc:sldMk cId="1718681147" sldId="2119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047B8538-CDDF-4531-89EE-C5E564D32E01}" dt="2023-04-16T04:32:17.165" v="931" actId="20577"/>
        <pc:sldMkLst>
          <pc:docMk/>
          <pc:sldMk cId="1634535160" sldId="2120"/>
        </pc:sldMkLst>
        <pc:spChg chg="mod">
          <ac:chgData name="Wanshi Chen" userId="3a7dbef4-3474-47c6-9897-007f5734efb0" providerId="ADAL" clId="{047B8538-CDDF-4531-89EE-C5E564D32E01}" dt="2023-04-16T04:32:17.165" v="931" actId="20577"/>
          <ac:spMkLst>
            <pc:docMk/>
            <pc:sldMk cId="1634535160" sldId="2120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29:33.125" v="859"/>
          <ac:spMkLst>
            <pc:docMk/>
            <pc:sldMk cId="1634535160" sldId="2120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9:59.244" v="1108" actId="113"/>
        <pc:sldMkLst>
          <pc:docMk/>
          <pc:sldMk cId="3013019" sldId="2121"/>
        </pc:sldMkLst>
        <pc:spChg chg="mod">
          <ac:chgData name="Wanshi Chen" userId="3a7dbef4-3474-47c6-9897-007f5734efb0" providerId="ADAL" clId="{047B8538-CDDF-4531-89EE-C5E564D32E01}" dt="2023-04-16T04:32:31.346" v="939" actId="20577"/>
          <ac:spMkLst>
            <pc:docMk/>
            <pc:sldMk cId="3013019" sldId="2121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6T04:39:59.244" v="1108" actId="113"/>
          <ac:spMkLst>
            <pc:docMk/>
            <pc:sldMk cId="3013019" sldId="2121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7T14:11:42.842" v="1195" actId="6549"/>
        <pc:sldMkLst>
          <pc:docMk/>
          <pc:sldMk cId="2141140220" sldId="2122"/>
        </pc:sldMkLst>
        <pc:spChg chg="mod">
          <ac:chgData name="Wanshi Chen" userId="3a7dbef4-3474-47c6-9897-007f5734efb0" providerId="ADAL" clId="{047B8538-CDDF-4531-89EE-C5E564D32E01}" dt="2023-04-16T04:33:14.830" v="956" actId="20577"/>
          <ac:spMkLst>
            <pc:docMk/>
            <pc:sldMk cId="2141140220" sldId="2122"/>
            <ac:spMk id="2" creationId="{12DD0395-6E2A-4D67-A1A6-3A5C1DB567C4}"/>
          </ac:spMkLst>
        </pc:spChg>
        <pc:spChg chg="mod">
          <ac:chgData name="Wanshi Chen" userId="3a7dbef4-3474-47c6-9897-007f5734efb0" providerId="ADAL" clId="{047B8538-CDDF-4531-89EE-C5E564D32E01}" dt="2023-04-17T14:11:42.842" v="1195" actId="6549"/>
          <ac:spMkLst>
            <pc:docMk/>
            <pc:sldMk cId="2141140220" sldId="2122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47B8538-CDDF-4531-89EE-C5E564D32E01}" dt="2023-04-16T04:33:23.876" v="971" actId="20577"/>
        <pc:sldMkLst>
          <pc:docMk/>
          <pc:sldMk cId="505942837" sldId="2123"/>
        </pc:sldMkLst>
        <pc:spChg chg="mod">
          <ac:chgData name="Wanshi Chen" userId="3a7dbef4-3474-47c6-9897-007f5734efb0" providerId="ADAL" clId="{047B8538-CDDF-4531-89EE-C5E564D32E01}" dt="2023-04-16T04:33:23.876" v="971" actId="20577"/>
          <ac:spMkLst>
            <pc:docMk/>
            <pc:sldMk cId="505942837" sldId="2123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9AF3A2F0-099E-4A6C-B000-EA68BD802F3F}"/>
    <pc:docChg chg="undo custSel addSld delSld modSld">
      <pc:chgData name="Wanshi Chen" userId="3a7dbef4-3474-47c6-9897-007f5734efb0" providerId="ADAL" clId="{9AF3A2F0-099E-4A6C-B000-EA68BD802F3F}" dt="2022-04-19T14:58:34.481" v="1418" actId="20577"/>
      <pc:docMkLst>
        <pc:docMk/>
      </pc:docMkLst>
      <pc:sldChg chg="modSp mod">
        <pc:chgData name="Wanshi Chen" userId="3a7dbef4-3474-47c6-9897-007f5734efb0" providerId="ADAL" clId="{9AF3A2F0-099E-4A6C-B000-EA68BD802F3F}" dt="2022-04-13T00:33:31.823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9AF3A2F0-099E-4A6C-B000-EA68BD802F3F}" dt="2022-04-13T00:33:31.823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9AF3A2F0-099E-4A6C-B000-EA68BD802F3F}" dt="2022-04-13T03:12:51.549" v="181" actId="20577"/>
        <pc:sldMkLst>
          <pc:docMk/>
          <pc:sldMk cId="4008192341" sldId="435"/>
        </pc:sldMkLst>
        <pc:spChg chg="mod">
          <ac:chgData name="Wanshi Chen" userId="3a7dbef4-3474-47c6-9897-007f5734efb0" providerId="ADAL" clId="{9AF3A2F0-099E-4A6C-B000-EA68BD802F3F}" dt="2022-04-13T03:12:51.549" v="181" actId="20577"/>
          <ac:spMkLst>
            <pc:docMk/>
            <pc:sldMk cId="4008192341" sldId="43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AF3A2F0-099E-4A6C-B000-EA68BD802F3F}" dt="2022-04-13T03:11:37.182" v="165" actId="47"/>
        <pc:sldMkLst>
          <pc:docMk/>
          <pc:sldMk cId="1586269898" sldId="448"/>
        </pc:sldMkLst>
      </pc:sldChg>
      <pc:sldChg chg="del">
        <pc:chgData name="Wanshi Chen" userId="3a7dbef4-3474-47c6-9897-007f5734efb0" providerId="ADAL" clId="{9AF3A2F0-099E-4A6C-B000-EA68BD802F3F}" dt="2022-04-13T03:11:50.367" v="169" actId="47"/>
        <pc:sldMkLst>
          <pc:docMk/>
          <pc:sldMk cId="710073331" sldId="1085"/>
        </pc:sldMkLst>
      </pc:sldChg>
      <pc:sldChg chg="delSp modSp mod">
        <pc:chgData name="Wanshi Chen" userId="3a7dbef4-3474-47c6-9897-007f5734efb0" providerId="ADAL" clId="{9AF3A2F0-099E-4A6C-B000-EA68BD802F3F}" dt="2022-04-13T00:37:06.009" v="44" actId="478"/>
        <pc:sldMkLst>
          <pc:docMk/>
          <pc:sldMk cId="2883234055" sldId="1088"/>
        </pc:sldMkLst>
        <pc:spChg chg="mod">
          <ac:chgData name="Wanshi Chen" userId="3a7dbef4-3474-47c6-9897-007f5734efb0" providerId="ADAL" clId="{9AF3A2F0-099E-4A6C-B000-EA68BD802F3F}" dt="2022-04-13T00:36:10.259" v="43" actId="207"/>
          <ac:spMkLst>
            <pc:docMk/>
            <pc:sldMk cId="2883234055" sldId="1088"/>
            <ac:spMk id="3" creationId="{85903BC0-EB37-4C3E-8DD6-27F0E6CA817C}"/>
          </ac:spMkLst>
        </pc:spChg>
        <pc:spChg chg="del">
          <ac:chgData name="Wanshi Chen" userId="3a7dbef4-3474-47c6-9897-007f5734efb0" providerId="ADAL" clId="{9AF3A2F0-099E-4A6C-B000-EA68BD802F3F}" dt="2022-04-13T00:34:20.782" v="3" actId="478"/>
          <ac:spMkLst>
            <pc:docMk/>
            <pc:sldMk cId="2883234055" sldId="1088"/>
            <ac:spMk id="5" creationId="{517C45FC-85A1-4587-8B12-DE67A2F57FBD}"/>
          </ac:spMkLst>
        </pc:spChg>
        <pc:spChg chg="del">
          <ac:chgData name="Wanshi Chen" userId="3a7dbef4-3474-47c6-9897-007f5734efb0" providerId="ADAL" clId="{9AF3A2F0-099E-4A6C-B000-EA68BD802F3F}" dt="2022-04-13T00:34:16.824" v="2" actId="478"/>
          <ac:spMkLst>
            <pc:docMk/>
            <pc:sldMk cId="2883234055" sldId="1088"/>
            <ac:spMk id="6" creationId="{B61D92EA-0910-4CF9-ACFD-7E92C4268D5F}"/>
          </ac:spMkLst>
        </pc:spChg>
        <pc:spChg chg="del">
          <ac:chgData name="Wanshi Chen" userId="3a7dbef4-3474-47c6-9897-007f5734efb0" providerId="ADAL" clId="{9AF3A2F0-099E-4A6C-B000-EA68BD802F3F}" dt="2022-04-13T00:37:06.009" v="44" actId="478"/>
          <ac:spMkLst>
            <pc:docMk/>
            <pc:sldMk cId="2883234055" sldId="1088"/>
            <ac:spMk id="8" creationId="{EB53932A-3D59-4A73-A212-7CE6034D3657}"/>
          </ac:spMkLst>
        </pc:spChg>
      </pc:sldChg>
      <pc:sldChg chg="del">
        <pc:chgData name="Wanshi Chen" userId="3a7dbef4-3474-47c6-9897-007f5734efb0" providerId="ADAL" clId="{9AF3A2F0-099E-4A6C-B000-EA68BD802F3F}" dt="2022-04-13T03:11:43.851" v="167" actId="47"/>
        <pc:sldMkLst>
          <pc:docMk/>
          <pc:sldMk cId="2900904918" sldId="1091"/>
        </pc:sldMkLst>
      </pc:sldChg>
      <pc:sldChg chg="del">
        <pc:chgData name="Wanshi Chen" userId="3a7dbef4-3474-47c6-9897-007f5734efb0" providerId="ADAL" clId="{9AF3A2F0-099E-4A6C-B000-EA68BD802F3F}" dt="2022-04-13T03:24:48.418" v="722" actId="47"/>
        <pc:sldMkLst>
          <pc:docMk/>
          <pc:sldMk cId="4216883840" sldId="1094"/>
        </pc:sldMkLst>
      </pc:sldChg>
      <pc:sldChg chg="modSp">
        <pc:chgData name="Wanshi Chen" userId="3a7dbef4-3474-47c6-9897-007f5734efb0" providerId="ADAL" clId="{9AF3A2F0-099E-4A6C-B000-EA68BD802F3F}" dt="2022-04-13T03:25:41.483" v="735" actId="1076"/>
        <pc:sldMkLst>
          <pc:docMk/>
          <pc:sldMk cId="90701083" sldId="1095"/>
        </pc:sldMkLst>
        <pc:spChg chg="mod">
          <ac:chgData name="Wanshi Chen" userId="3a7dbef4-3474-47c6-9897-007f5734efb0" providerId="ADAL" clId="{9AF3A2F0-099E-4A6C-B000-EA68BD802F3F}" dt="2022-04-13T03:25:41.483" v="735" actId="1076"/>
          <ac:spMkLst>
            <pc:docMk/>
            <pc:sldMk cId="90701083" sldId="1095"/>
            <ac:spMk id="2" creationId="{D5F8CA0F-D8F1-4A1D-B054-9C9D5323BB36}"/>
          </ac:spMkLst>
        </pc:spChg>
      </pc:sldChg>
      <pc:sldChg chg="del">
        <pc:chgData name="Wanshi Chen" userId="3a7dbef4-3474-47c6-9897-007f5734efb0" providerId="ADAL" clId="{9AF3A2F0-099E-4A6C-B000-EA68BD802F3F}" dt="2022-04-13T03:11:59.615" v="172" actId="47"/>
        <pc:sldMkLst>
          <pc:docMk/>
          <pc:sldMk cId="3241534222" sldId="1096"/>
        </pc:sldMkLst>
      </pc:sldChg>
      <pc:sldChg chg="del">
        <pc:chgData name="Wanshi Chen" userId="3a7dbef4-3474-47c6-9897-007f5734efb0" providerId="ADAL" clId="{9AF3A2F0-099E-4A6C-B000-EA68BD802F3F}" dt="2022-04-13T03:11:58.916" v="171" actId="47"/>
        <pc:sldMkLst>
          <pc:docMk/>
          <pc:sldMk cId="1547127847" sldId="1097"/>
        </pc:sldMkLst>
      </pc:sldChg>
      <pc:sldChg chg="del">
        <pc:chgData name="Wanshi Chen" userId="3a7dbef4-3474-47c6-9897-007f5734efb0" providerId="ADAL" clId="{9AF3A2F0-099E-4A6C-B000-EA68BD802F3F}" dt="2022-04-13T03:12:00.980" v="174" actId="47"/>
        <pc:sldMkLst>
          <pc:docMk/>
          <pc:sldMk cId="1055013219" sldId="1098"/>
        </pc:sldMkLst>
      </pc:sldChg>
      <pc:sldChg chg="del">
        <pc:chgData name="Wanshi Chen" userId="3a7dbef4-3474-47c6-9897-007f5734efb0" providerId="ADAL" clId="{9AF3A2F0-099E-4A6C-B000-EA68BD802F3F}" dt="2022-04-13T03:11:51.669" v="170" actId="47"/>
        <pc:sldMkLst>
          <pc:docMk/>
          <pc:sldMk cId="2152723967" sldId="1099"/>
        </pc:sldMkLst>
      </pc:sldChg>
      <pc:sldChg chg="del">
        <pc:chgData name="Wanshi Chen" userId="3a7dbef4-3474-47c6-9897-007f5734efb0" providerId="ADAL" clId="{9AF3A2F0-099E-4A6C-B000-EA68BD802F3F}" dt="2022-04-13T03:11:49.339" v="168" actId="47"/>
        <pc:sldMkLst>
          <pc:docMk/>
          <pc:sldMk cId="4011735051" sldId="1100"/>
        </pc:sldMkLst>
      </pc:sldChg>
      <pc:sldChg chg="del">
        <pc:chgData name="Wanshi Chen" userId="3a7dbef4-3474-47c6-9897-007f5734efb0" providerId="ADAL" clId="{9AF3A2F0-099E-4A6C-B000-EA68BD802F3F}" dt="2022-04-13T03:12:00.168" v="173" actId="47"/>
        <pc:sldMkLst>
          <pc:docMk/>
          <pc:sldMk cId="146116503" sldId="1101"/>
        </pc:sldMkLst>
      </pc:sldChg>
      <pc:sldChg chg="del">
        <pc:chgData name="Wanshi Chen" userId="3a7dbef4-3474-47c6-9897-007f5734efb0" providerId="ADAL" clId="{9AF3A2F0-099E-4A6C-B000-EA68BD802F3F}" dt="2022-04-13T03:36:14.106" v="1216" actId="47"/>
        <pc:sldMkLst>
          <pc:docMk/>
          <pc:sldMk cId="937990586" sldId="1103"/>
        </pc:sldMkLst>
      </pc:sldChg>
      <pc:sldChg chg="modSp add mod">
        <pc:chgData name="Wanshi Chen" userId="3a7dbef4-3474-47c6-9897-007f5734efb0" providerId="ADAL" clId="{9AF3A2F0-099E-4A6C-B000-EA68BD802F3F}" dt="2022-04-13T03:04:25.418" v="164" actId="20577"/>
        <pc:sldMkLst>
          <pc:docMk/>
          <pc:sldMk cId="1037133253" sldId="1104"/>
        </pc:sldMkLst>
        <pc:spChg chg="mod">
          <ac:chgData name="Wanshi Chen" userId="3a7dbef4-3474-47c6-9897-007f5734efb0" providerId="ADAL" clId="{9AF3A2F0-099E-4A6C-B000-EA68BD802F3F}" dt="2022-04-13T03:04:25.418" v="164" actId="20577"/>
          <ac:spMkLst>
            <pc:docMk/>
            <pc:sldMk cId="1037133253" sldId="1104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0.296" v="160" actId="403"/>
          <ac:spMkLst>
            <pc:docMk/>
            <pc:sldMk cId="1037133253" sldId="1104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87383035" sldId="1178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742347042" sldId="1180"/>
        </pc:sldMkLst>
      </pc:sldChg>
      <pc:sldChg chg="add del">
        <pc:chgData name="Wanshi Chen" userId="3a7dbef4-3474-47c6-9897-007f5734efb0" providerId="ADAL" clId="{9AF3A2F0-099E-4A6C-B000-EA68BD802F3F}" dt="2022-04-13T03:23:27.876" v="707" actId="47"/>
        <pc:sldMkLst>
          <pc:docMk/>
          <pc:sldMk cId="362015556" sldId="1181"/>
        </pc:sldMkLst>
      </pc:sldChg>
      <pc:sldChg chg="add del">
        <pc:chgData name="Wanshi Chen" userId="3a7dbef4-3474-47c6-9897-007f5734efb0" providerId="ADAL" clId="{9AF3A2F0-099E-4A6C-B000-EA68BD802F3F}" dt="2022-04-13T03:23:26.623" v="706" actId="47"/>
        <pc:sldMkLst>
          <pc:docMk/>
          <pc:sldMk cId="2193615403" sldId="2094"/>
        </pc:sldMkLst>
      </pc:sldChg>
      <pc:sldChg chg="modSp add mod">
        <pc:chgData name="Wanshi Chen" userId="3a7dbef4-3474-47c6-9897-007f5734efb0" providerId="ADAL" clId="{9AF3A2F0-099E-4A6C-B000-EA68BD802F3F}" dt="2022-04-13T03:14:48.822" v="242" actId="20577"/>
        <pc:sldMkLst>
          <pc:docMk/>
          <pc:sldMk cId="1058552193" sldId="2095"/>
        </pc:sldMkLst>
        <pc:spChg chg="mod">
          <ac:chgData name="Wanshi Chen" userId="3a7dbef4-3474-47c6-9897-007f5734efb0" providerId="ADAL" clId="{9AF3A2F0-099E-4A6C-B000-EA68BD802F3F}" dt="2022-04-13T03:14:48.822" v="242" actId="20577"/>
          <ac:spMkLst>
            <pc:docMk/>
            <pc:sldMk cId="1058552193" sldId="2095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14:37.238" v="241" actId="6549"/>
          <ac:spMkLst>
            <pc:docMk/>
            <pc:sldMk cId="1058552193" sldId="209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03:04:21.307" v="163" actId="20577"/>
        <pc:sldMkLst>
          <pc:docMk/>
          <pc:sldMk cId="1695494714" sldId="2096"/>
        </pc:sldMkLst>
        <pc:spChg chg="mod">
          <ac:chgData name="Wanshi Chen" userId="3a7dbef4-3474-47c6-9897-007f5734efb0" providerId="ADAL" clId="{9AF3A2F0-099E-4A6C-B000-EA68BD802F3F}" dt="2022-04-13T03:04:21.307" v="163" actId="20577"/>
          <ac:spMkLst>
            <pc:docMk/>
            <pc:sldMk cId="1695494714" sldId="2096"/>
            <ac:spMk id="2" creationId="{12DD0395-6E2A-4D67-A1A6-3A5C1DB567C4}"/>
          </ac:spMkLst>
        </pc:spChg>
        <pc:spChg chg="mod">
          <ac:chgData name="Wanshi Chen" userId="3a7dbef4-3474-47c6-9897-007f5734efb0" providerId="ADAL" clId="{9AF3A2F0-099E-4A6C-B000-EA68BD802F3F}" dt="2022-04-13T03:02:36.908" v="161" actId="403"/>
          <ac:spMkLst>
            <pc:docMk/>
            <pc:sldMk cId="1695494714" sldId="2096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5T03:06:02.132" v="1414"/>
        <pc:sldMkLst>
          <pc:docMk/>
          <pc:sldMk cId="1028292536" sldId="2097"/>
        </pc:sldMkLst>
        <pc:spChg chg="mod">
          <ac:chgData name="Wanshi Chen" userId="3a7dbef4-3474-47c6-9897-007f5734efb0" providerId="ADAL" clId="{9AF3A2F0-099E-4A6C-B000-EA68BD802F3F}" dt="2022-04-15T03:06:02.132" v="1414"/>
          <ac:spMkLst>
            <pc:docMk/>
            <pc:sldMk cId="1028292536" sldId="2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9T14:58:34.481" v="1418" actId="20577"/>
        <pc:sldMkLst>
          <pc:docMk/>
          <pc:sldMk cId="918975956" sldId="2098"/>
        </pc:sldMkLst>
        <pc:spChg chg="mod">
          <ac:chgData name="Wanshi Chen" userId="3a7dbef4-3474-47c6-9897-007f5734efb0" providerId="ADAL" clId="{9AF3A2F0-099E-4A6C-B000-EA68BD802F3F}" dt="2022-04-19T14:58:34.481" v="1418" actId="20577"/>
          <ac:spMkLst>
            <pc:docMk/>
            <pc:sldMk cId="918975956" sldId="209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9AF3A2F0-099E-4A6C-B000-EA68BD802F3F}" dt="2022-04-13T15:17:57.804" v="1386" actId="12"/>
        <pc:sldMkLst>
          <pc:docMk/>
          <pc:sldMk cId="1203447358" sldId="2099"/>
        </pc:sldMkLst>
        <pc:spChg chg="mod">
          <ac:chgData name="Wanshi Chen" userId="3a7dbef4-3474-47c6-9897-007f5734efb0" providerId="ADAL" clId="{9AF3A2F0-099E-4A6C-B000-EA68BD802F3F}" dt="2022-04-13T15:17:57.804" v="1386" actId="12"/>
          <ac:spMkLst>
            <pc:docMk/>
            <pc:sldMk cId="1203447358" sldId="2099"/>
            <ac:spMk id="3" creationId="{85903BC0-EB37-4C3E-8DD6-27F0E6CA817C}"/>
          </ac:spMkLst>
        </pc:spChg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1939252559" sldId="2100"/>
        </pc:sldMkLst>
      </pc:sldChg>
      <pc:sldChg chg="add">
        <pc:chgData name="Wanshi Chen" userId="3a7dbef4-3474-47c6-9897-007f5734efb0" providerId="ADAL" clId="{9AF3A2F0-099E-4A6C-B000-EA68BD802F3F}" dt="2022-04-13T03:11:41.180" v="166"/>
        <pc:sldMkLst>
          <pc:docMk/>
          <pc:sldMk cId="245840083" sldId="2101"/>
        </pc:sldMkLst>
      </pc:sldChg>
      <pc:sldChg chg="add">
        <pc:chgData name="Wanshi Chen" userId="3a7dbef4-3474-47c6-9897-007f5734efb0" providerId="ADAL" clId="{9AF3A2F0-099E-4A6C-B000-EA68BD802F3F}" dt="2022-04-13T03:23:23.433" v="705"/>
        <pc:sldMkLst>
          <pc:docMk/>
          <pc:sldMk cId="2066793245" sldId="2102"/>
        </pc:sldMkLst>
      </pc:sldChg>
      <pc:sldChg chg="addSp modSp add mod">
        <pc:chgData name="Wanshi Chen" userId="3a7dbef4-3474-47c6-9897-007f5734efb0" providerId="ADAL" clId="{9AF3A2F0-099E-4A6C-B000-EA68BD802F3F}" dt="2022-04-15T03:28:32.877" v="1415" actId="20577"/>
        <pc:sldMkLst>
          <pc:docMk/>
          <pc:sldMk cId="2429394537" sldId="2103"/>
        </pc:sldMkLst>
        <pc:spChg chg="mod">
          <ac:chgData name="Wanshi Chen" userId="3a7dbef4-3474-47c6-9897-007f5734efb0" providerId="ADAL" clId="{9AF3A2F0-099E-4A6C-B000-EA68BD802F3F}" dt="2022-04-13T03:30:41.415" v="786" actId="20577"/>
          <ac:spMkLst>
            <pc:docMk/>
            <pc:sldMk cId="2429394537" sldId="2103"/>
            <ac:spMk id="2" creationId="{12DD0395-6E2A-4D67-A1A6-3A5C1DB567C4}"/>
          </ac:spMkLst>
        </pc:spChg>
        <pc:spChg chg="add mod">
          <ac:chgData name="Wanshi Chen" userId="3a7dbef4-3474-47c6-9897-007f5734efb0" providerId="ADAL" clId="{9AF3A2F0-099E-4A6C-B000-EA68BD802F3F}" dt="2022-04-15T03:28:32.877" v="1415" actId="20577"/>
          <ac:spMkLst>
            <pc:docMk/>
            <pc:sldMk cId="2429394537" sldId="2103"/>
            <ac:spMk id="3" creationId="{060E9467-509E-4808-B412-5FDF71194714}"/>
          </ac:spMkLst>
        </pc:spChg>
        <pc:graphicFrameChg chg="modGraphic">
          <ac:chgData name="Wanshi Chen" userId="3a7dbef4-3474-47c6-9897-007f5734efb0" providerId="ADAL" clId="{9AF3A2F0-099E-4A6C-B000-EA68BD802F3F}" dt="2022-04-13T03:30:13.162" v="776" actId="21"/>
          <ac:graphicFrameMkLst>
            <pc:docMk/>
            <pc:sldMk cId="2429394537" sldId="2103"/>
            <ac:graphicFrameMk id="5" creationId="{E85C8980-CA98-4304-964B-96F3ED6C390F}"/>
          </ac:graphicFrameMkLst>
        </pc:graphicFrameChg>
      </pc:sldChg>
      <pc:sldChg chg="modSp add mod">
        <pc:chgData name="Wanshi Chen" userId="3a7dbef4-3474-47c6-9897-007f5734efb0" providerId="ADAL" clId="{9AF3A2F0-099E-4A6C-B000-EA68BD802F3F}" dt="2022-04-13T03:24:28.659" v="720" actId="20577"/>
        <pc:sldMkLst>
          <pc:docMk/>
          <pc:sldMk cId="3730780501" sldId="2104"/>
        </pc:sldMkLst>
        <pc:spChg chg="mod">
          <ac:chgData name="Wanshi Chen" userId="3a7dbef4-3474-47c6-9897-007f5734efb0" providerId="ADAL" clId="{9AF3A2F0-099E-4A6C-B000-EA68BD802F3F}" dt="2022-04-13T03:24:28.659" v="720" actId="20577"/>
          <ac:spMkLst>
            <pc:docMk/>
            <pc:sldMk cId="3730780501" sldId="210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AF3A2F0-099E-4A6C-B000-EA68BD802F3F}" dt="2022-04-13T03:24:54.090" v="734" actId="20577"/>
        <pc:sldMkLst>
          <pc:docMk/>
          <pc:sldMk cId="645910602" sldId="2105"/>
        </pc:sldMkLst>
        <pc:spChg chg="mod">
          <ac:chgData name="Wanshi Chen" userId="3a7dbef4-3474-47c6-9897-007f5734efb0" providerId="ADAL" clId="{9AF3A2F0-099E-4A6C-B000-EA68BD802F3F}" dt="2022-04-13T03:24:54.090" v="734" actId="20577"/>
          <ac:spMkLst>
            <pc:docMk/>
            <pc:sldMk cId="645910602" sldId="2105"/>
            <ac:spMk id="2" creationId="{12DD0395-6E2A-4D67-A1A6-3A5C1DB567C4}"/>
          </ac:spMkLst>
        </pc:spChg>
      </pc:sldChg>
      <pc:sldMasterChg chg="delSldLayout">
        <pc:chgData name="Wanshi Chen" userId="3a7dbef4-3474-47c6-9897-007f5734efb0" providerId="ADAL" clId="{9AF3A2F0-099E-4A6C-B000-EA68BD802F3F}" dt="2022-04-13T03:11:51.669" v="170" actId="47"/>
        <pc:sldMasterMkLst>
          <pc:docMk/>
          <pc:sldMasterMk cId="2430339617" sldId="2147483691"/>
        </pc:sldMasterMkLst>
        <pc:sldLayoutChg chg="del">
          <pc:chgData name="Wanshi Chen" userId="3a7dbef4-3474-47c6-9897-007f5734efb0" providerId="ADAL" clId="{9AF3A2F0-099E-4A6C-B000-EA68BD802F3F}" dt="2022-04-13T03:11:51.669" v="170" actId="47"/>
          <pc:sldLayoutMkLst>
            <pc:docMk/>
            <pc:sldMasterMk cId="2430339617" sldId="2147483691"/>
            <pc:sldLayoutMk cId="1015878236" sldId="2147483695"/>
          </pc:sldLayoutMkLst>
        </pc:sldLayoutChg>
      </pc:sldMasterChg>
    </pc:docChg>
  </pc:docChgLst>
  <pc:docChgLst>
    <pc:chgData name="Wanshi Chen" userId="3a7dbef4-3474-47c6-9897-007f5734efb0" providerId="ADAL" clId="{9DEEE53A-10A8-4EF6-BAAB-A7F63BF6ACF9}"/>
    <pc:docChg chg="undo custSel addSld delSld modSld sldOrd">
      <pc:chgData name="Wanshi Chen" userId="3a7dbef4-3474-47c6-9897-007f5734efb0" providerId="ADAL" clId="{9DEEE53A-10A8-4EF6-BAAB-A7F63BF6ACF9}" dt="2024-04-01T17:38:26.296" v="379"/>
      <pc:docMkLst>
        <pc:docMk/>
      </pc:docMkLst>
      <pc:sldChg chg="modSp mod">
        <pc:chgData name="Wanshi Chen" userId="3a7dbef4-3474-47c6-9897-007f5734efb0" providerId="ADAL" clId="{9DEEE53A-10A8-4EF6-BAAB-A7F63BF6ACF9}" dt="2024-04-01T17:26:49.391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9DEEE53A-10A8-4EF6-BAAB-A7F63BF6ACF9}" dt="2024-04-01T17:26:49.391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9DEEE53A-10A8-4EF6-BAAB-A7F63BF6ACF9}" dt="2024-04-01T17:28:24.673" v="67" actId="6549"/>
        <pc:sldMkLst>
          <pc:docMk/>
          <pc:sldMk cId="4008192341" sldId="435"/>
        </pc:sldMkLst>
        <pc:spChg chg="mod">
          <ac:chgData name="Wanshi Chen" userId="3a7dbef4-3474-47c6-9897-007f5734efb0" providerId="ADAL" clId="{9DEEE53A-10A8-4EF6-BAAB-A7F63BF6ACF9}" dt="2024-04-01T17:28:24.673" v="67" actId="6549"/>
          <ac:spMkLst>
            <pc:docMk/>
            <pc:sldMk cId="4008192341" sldId="435"/>
            <ac:spMk id="3" creationId="{85903BC0-EB37-4C3E-8DD6-27F0E6CA817C}"/>
          </ac:spMkLst>
        </pc:spChg>
        <pc:graphicFrameChg chg="modGraphic">
          <ac:chgData name="Wanshi Chen" userId="3a7dbef4-3474-47c6-9897-007f5734efb0" providerId="ADAL" clId="{9DEEE53A-10A8-4EF6-BAAB-A7F63BF6ACF9}" dt="2024-04-01T17:28:19.992" v="66" actId="20577"/>
          <ac:graphicFrameMkLst>
            <pc:docMk/>
            <pc:sldMk cId="4008192341" sldId="435"/>
            <ac:graphicFrameMk id="4" creationId="{66BCE1F1-9AD0-4EAF-8C18-1C3339CE0034}"/>
          </ac:graphicFrameMkLst>
        </pc:graphicFrameChg>
      </pc:sldChg>
      <pc:sldChg chg="del">
        <pc:chgData name="Wanshi Chen" userId="3a7dbef4-3474-47c6-9897-007f5734efb0" providerId="ADAL" clId="{9DEEE53A-10A8-4EF6-BAAB-A7F63BF6ACF9}" dt="2024-04-01T17:33:17.233" v="200" actId="47"/>
        <pc:sldMkLst>
          <pc:docMk/>
          <pc:sldMk cId="1586269898" sldId="448"/>
        </pc:sldMkLst>
      </pc:sldChg>
      <pc:sldChg chg="add del">
        <pc:chgData name="Wanshi Chen" userId="3a7dbef4-3474-47c6-9897-007f5734efb0" providerId="ADAL" clId="{9DEEE53A-10A8-4EF6-BAAB-A7F63BF6ACF9}" dt="2024-04-01T17:33:23.269" v="212" actId="47"/>
        <pc:sldMkLst>
          <pc:docMk/>
          <pc:sldMk cId="1225241103" sldId="1093"/>
        </pc:sldMkLst>
      </pc:sldChg>
      <pc:sldChg chg="modSp add del mod">
        <pc:chgData name="Wanshi Chen" userId="3a7dbef4-3474-47c6-9897-007f5734efb0" providerId="ADAL" clId="{9DEEE53A-10A8-4EF6-BAAB-A7F63BF6ACF9}" dt="2024-04-01T17:36:51.335" v="374" actId="20577"/>
        <pc:sldMkLst>
          <pc:docMk/>
          <pc:sldMk cId="4216883840" sldId="1094"/>
        </pc:sldMkLst>
        <pc:spChg chg="mod">
          <ac:chgData name="Wanshi Chen" userId="3a7dbef4-3474-47c6-9897-007f5734efb0" providerId="ADAL" clId="{9DEEE53A-10A8-4EF6-BAAB-A7F63BF6ACF9}" dt="2024-04-01T17:36:51.335" v="374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9DEEE53A-10A8-4EF6-BAAB-A7F63BF6ACF9}" dt="2024-04-01T17:33:19.559" v="208" actId="47"/>
        <pc:sldMkLst>
          <pc:docMk/>
          <pc:sldMk cId="682579002" sldId="1096"/>
        </pc:sldMkLst>
      </pc:sldChg>
      <pc:sldChg chg="del">
        <pc:chgData name="Wanshi Chen" userId="3a7dbef4-3474-47c6-9897-007f5734efb0" providerId="ADAL" clId="{9DEEE53A-10A8-4EF6-BAAB-A7F63BF6ACF9}" dt="2024-04-01T17:33:19.843" v="209" actId="47"/>
        <pc:sldMkLst>
          <pc:docMk/>
          <pc:sldMk cId="1281507769" sldId="1097"/>
        </pc:sldMkLst>
      </pc:sldChg>
      <pc:sldChg chg="del">
        <pc:chgData name="Wanshi Chen" userId="3a7dbef4-3474-47c6-9897-007f5734efb0" providerId="ADAL" clId="{9DEEE53A-10A8-4EF6-BAAB-A7F63BF6ACF9}" dt="2024-04-01T17:33:18.191" v="202" actId="47"/>
        <pc:sldMkLst>
          <pc:docMk/>
          <pc:sldMk cId="2898341738" sldId="1121"/>
        </pc:sldMkLst>
      </pc:sldChg>
      <pc:sldChg chg="add ord">
        <pc:chgData name="Wanshi Chen" userId="3a7dbef4-3474-47c6-9897-007f5734efb0" providerId="ADAL" clId="{9DEEE53A-10A8-4EF6-BAAB-A7F63BF6ACF9}" dt="2024-04-01T17:38:26.296" v="379"/>
        <pc:sldMkLst>
          <pc:docMk/>
          <pc:sldMk cId="3304272316" sldId="1158"/>
        </pc:sldMkLst>
      </pc:sldChg>
      <pc:sldChg chg="add">
        <pc:chgData name="Wanshi Chen" userId="3a7dbef4-3474-47c6-9897-007f5734efb0" providerId="ADAL" clId="{9DEEE53A-10A8-4EF6-BAAB-A7F63BF6ACF9}" dt="2024-04-01T17:30:53.595" v="92"/>
        <pc:sldMkLst>
          <pc:docMk/>
          <pc:sldMk cId="1680419926" sldId="1191"/>
        </pc:sldMkLst>
      </pc:sldChg>
      <pc:sldChg chg="add">
        <pc:chgData name="Wanshi Chen" userId="3a7dbef4-3474-47c6-9897-007f5734efb0" providerId="ADAL" clId="{9DEEE53A-10A8-4EF6-BAAB-A7F63BF6ACF9}" dt="2024-04-01T17:30:53.595" v="92"/>
        <pc:sldMkLst>
          <pc:docMk/>
          <pc:sldMk cId="3293621291" sldId="1192"/>
        </pc:sldMkLst>
      </pc:sldChg>
      <pc:sldChg chg="add">
        <pc:chgData name="Wanshi Chen" userId="3a7dbef4-3474-47c6-9897-007f5734efb0" providerId="ADAL" clId="{9DEEE53A-10A8-4EF6-BAAB-A7F63BF6ACF9}" dt="2024-04-01T17:30:53.595" v="92"/>
        <pc:sldMkLst>
          <pc:docMk/>
          <pc:sldMk cId="3120087387" sldId="1193"/>
        </pc:sldMkLst>
      </pc:sldChg>
      <pc:sldChg chg="add">
        <pc:chgData name="Wanshi Chen" userId="3a7dbef4-3474-47c6-9897-007f5734efb0" providerId="ADAL" clId="{9DEEE53A-10A8-4EF6-BAAB-A7F63BF6ACF9}" dt="2024-04-01T17:34:32.489" v="240"/>
        <pc:sldMkLst>
          <pc:docMk/>
          <pc:sldMk cId="4006439301" sldId="1247"/>
        </pc:sldMkLst>
      </pc:sldChg>
      <pc:sldChg chg="add">
        <pc:chgData name="Wanshi Chen" userId="3a7dbef4-3474-47c6-9897-007f5734efb0" providerId="ADAL" clId="{9DEEE53A-10A8-4EF6-BAAB-A7F63BF6ACF9}" dt="2024-04-01T17:34:32.489" v="240"/>
        <pc:sldMkLst>
          <pc:docMk/>
          <pc:sldMk cId="3586070417" sldId="1250"/>
        </pc:sldMkLst>
      </pc:sldChg>
      <pc:sldChg chg="modSp add del mod">
        <pc:chgData name="Wanshi Chen" userId="3a7dbef4-3474-47c6-9897-007f5734efb0" providerId="ADAL" clId="{9DEEE53A-10A8-4EF6-BAAB-A7F63BF6ACF9}" dt="2024-04-01T17:34:44.215" v="256" actId="20577"/>
        <pc:sldMkLst>
          <pc:docMk/>
          <pc:sldMk cId="1028292536" sldId="2097"/>
        </pc:sldMkLst>
        <pc:spChg chg="mod">
          <ac:chgData name="Wanshi Chen" userId="3a7dbef4-3474-47c6-9897-007f5734efb0" providerId="ADAL" clId="{9DEEE53A-10A8-4EF6-BAAB-A7F63BF6ACF9}" dt="2024-04-01T17:34:44.215" v="256" actId="20577"/>
          <ac:spMkLst>
            <pc:docMk/>
            <pc:sldMk cId="1028292536" sldId="2097"/>
            <ac:spMk id="2" creationId="{12DD0395-6E2A-4D67-A1A6-3A5C1DB567C4}"/>
          </ac:spMkLst>
        </pc:spChg>
      </pc:sldChg>
      <pc:sldChg chg="modSp add del mod">
        <pc:chgData name="Wanshi Chen" userId="3a7dbef4-3474-47c6-9897-007f5734efb0" providerId="ADAL" clId="{9DEEE53A-10A8-4EF6-BAAB-A7F63BF6ACF9}" dt="2024-04-01T17:35:14.670" v="290" actId="14100"/>
        <pc:sldMkLst>
          <pc:docMk/>
          <pc:sldMk cId="3357754546" sldId="2103"/>
        </pc:sldMkLst>
        <pc:spChg chg="mod">
          <ac:chgData name="Wanshi Chen" userId="3a7dbef4-3474-47c6-9897-007f5734efb0" providerId="ADAL" clId="{9DEEE53A-10A8-4EF6-BAAB-A7F63BF6ACF9}" dt="2024-04-01T17:35:14.670" v="290" actId="14100"/>
          <ac:spMkLst>
            <pc:docMk/>
            <pc:sldMk cId="3357754546" sldId="2103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9DEEE53A-10A8-4EF6-BAAB-A7F63BF6ACF9}" dt="2024-04-01T17:33:16.660" v="197" actId="47"/>
        <pc:sldMkLst>
          <pc:docMk/>
          <pc:sldMk cId="516639523" sldId="2104"/>
        </pc:sldMkLst>
      </pc:sldChg>
      <pc:sldChg chg="modSp add del mod">
        <pc:chgData name="Wanshi Chen" userId="3a7dbef4-3474-47c6-9897-007f5734efb0" providerId="ADAL" clId="{9DEEE53A-10A8-4EF6-BAAB-A7F63BF6ACF9}" dt="2024-04-01T17:34:58.520" v="272" actId="20577"/>
        <pc:sldMkLst>
          <pc:docMk/>
          <pc:sldMk cId="2844455562" sldId="2105"/>
        </pc:sldMkLst>
        <pc:spChg chg="mod">
          <ac:chgData name="Wanshi Chen" userId="3a7dbef4-3474-47c6-9897-007f5734efb0" providerId="ADAL" clId="{9DEEE53A-10A8-4EF6-BAAB-A7F63BF6ACF9}" dt="2024-04-01T17:34:58.520" v="272" actId="20577"/>
          <ac:spMkLst>
            <pc:docMk/>
            <pc:sldMk cId="2844455562" sldId="2105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3:05.655" v="185" actId="20577"/>
        <pc:sldMkLst>
          <pc:docMk/>
          <pc:sldMk cId="1425555496" sldId="2106"/>
        </pc:sldMkLst>
        <pc:spChg chg="mod">
          <ac:chgData name="Wanshi Chen" userId="3a7dbef4-3474-47c6-9897-007f5734efb0" providerId="ADAL" clId="{9DEEE53A-10A8-4EF6-BAAB-A7F63BF6ACF9}" dt="2024-04-01T17:33:05.655" v="185" actId="20577"/>
          <ac:spMkLst>
            <pc:docMk/>
            <pc:sldMk cId="1425555496" sldId="2106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9DEEE53A-10A8-4EF6-BAAB-A7F63BF6ACF9}" dt="2024-04-01T17:29:07.555" v="69" actId="47"/>
        <pc:sldMkLst>
          <pc:docMk/>
          <pc:sldMk cId="1559415195" sldId="2106"/>
        </pc:sldMkLst>
      </pc:sldChg>
      <pc:sldChg chg="del">
        <pc:chgData name="Wanshi Chen" userId="3a7dbef4-3474-47c6-9897-007f5734efb0" providerId="ADAL" clId="{9DEEE53A-10A8-4EF6-BAAB-A7F63BF6ACF9}" dt="2024-04-01T17:33:19.336" v="207" actId="47"/>
        <pc:sldMkLst>
          <pc:docMk/>
          <pc:sldMk cId="2540480853" sldId="2107"/>
        </pc:sldMkLst>
      </pc:sldChg>
      <pc:sldChg chg="modSp add mod">
        <pc:chgData name="Wanshi Chen" userId="3a7dbef4-3474-47c6-9897-007f5734efb0" providerId="ADAL" clId="{9DEEE53A-10A8-4EF6-BAAB-A7F63BF6ACF9}" dt="2024-04-01T17:35:33.902" v="315" actId="1076"/>
        <pc:sldMkLst>
          <pc:docMk/>
          <pc:sldMk cId="3913634556" sldId="2107"/>
        </pc:sldMkLst>
        <pc:spChg chg="mod">
          <ac:chgData name="Wanshi Chen" userId="3a7dbef4-3474-47c6-9897-007f5734efb0" providerId="ADAL" clId="{9DEEE53A-10A8-4EF6-BAAB-A7F63BF6ACF9}" dt="2024-04-01T17:35:33.902" v="315" actId="1076"/>
          <ac:spMkLst>
            <pc:docMk/>
            <pc:sldMk cId="3913634556" sldId="2107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9DEEE53A-10A8-4EF6-BAAB-A7F63BF6ACF9}" dt="2024-04-01T17:33:20.367" v="210" actId="47"/>
        <pc:sldMkLst>
          <pc:docMk/>
          <pc:sldMk cId="2876117649" sldId="2108"/>
        </pc:sldMkLst>
      </pc:sldChg>
      <pc:sldChg chg="modSp add mod">
        <pc:chgData name="Wanshi Chen" userId="3a7dbef4-3474-47c6-9897-007f5734efb0" providerId="ADAL" clId="{9DEEE53A-10A8-4EF6-BAAB-A7F63BF6ACF9}" dt="2024-04-01T17:32:58.615" v="176" actId="14100"/>
        <pc:sldMkLst>
          <pc:docMk/>
          <pc:sldMk cId="3058711513" sldId="2109"/>
        </pc:sldMkLst>
        <pc:spChg chg="mod">
          <ac:chgData name="Wanshi Chen" userId="3a7dbef4-3474-47c6-9897-007f5734efb0" providerId="ADAL" clId="{9DEEE53A-10A8-4EF6-BAAB-A7F63BF6ACF9}" dt="2024-04-01T17:32:58.615" v="176" actId="14100"/>
          <ac:spMkLst>
            <pc:docMk/>
            <pc:sldMk cId="3058711513" sldId="2109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4:10.223" v="239" actId="14100"/>
        <pc:sldMkLst>
          <pc:docMk/>
          <pc:sldMk cId="3976057937" sldId="2111"/>
        </pc:sldMkLst>
        <pc:spChg chg="mod">
          <ac:chgData name="Wanshi Chen" userId="3a7dbef4-3474-47c6-9897-007f5734efb0" providerId="ADAL" clId="{9DEEE53A-10A8-4EF6-BAAB-A7F63BF6ACF9}" dt="2024-04-01T17:34:10.223" v="239" actId="14100"/>
          <ac:spMkLst>
            <pc:docMk/>
            <pc:sldMk cId="3976057937" sldId="2111"/>
            <ac:spMk id="2" creationId="{030CB413-2AA1-9997-CBD6-80B3A7CCC995}"/>
          </ac:spMkLst>
        </pc:spChg>
      </pc:sldChg>
      <pc:sldChg chg="modSp add mod">
        <pc:chgData name="Wanshi Chen" userId="3a7dbef4-3474-47c6-9897-007f5734efb0" providerId="ADAL" clId="{9DEEE53A-10A8-4EF6-BAAB-A7F63BF6ACF9}" dt="2024-04-01T17:33:55.339" v="226" actId="20577"/>
        <pc:sldMkLst>
          <pc:docMk/>
          <pc:sldMk cId="2618308359" sldId="2112"/>
        </pc:sldMkLst>
        <pc:spChg chg="mod">
          <ac:chgData name="Wanshi Chen" userId="3a7dbef4-3474-47c6-9897-007f5734efb0" providerId="ADAL" clId="{9DEEE53A-10A8-4EF6-BAAB-A7F63BF6ACF9}" dt="2024-04-01T17:33:55.339" v="226" actId="20577"/>
          <ac:spMkLst>
            <pc:docMk/>
            <pc:sldMk cId="2618308359" sldId="2112"/>
            <ac:spMk id="2" creationId="{1BA27D0E-683F-F122-D323-85C3C123BCB4}"/>
          </ac:spMkLst>
        </pc:spChg>
      </pc:sldChg>
      <pc:sldChg chg="del">
        <pc:chgData name="Wanshi Chen" userId="3a7dbef4-3474-47c6-9897-007f5734efb0" providerId="ADAL" clId="{9DEEE53A-10A8-4EF6-BAAB-A7F63BF6ACF9}" dt="2024-04-01T17:29:06.804" v="68" actId="47"/>
        <pc:sldMkLst>
          <pc:docMk/>
          <pc:sldMk cId="899479419" sldId="2113"/>
        </pc:sldMkLst>
      </pc:sldChg>
      <pc:sldChg chg="modSp mod">
        <pc:chgData name="Wanshi Chen" userId="3a7dbef4-3474-47c6-9897-007f5734efb0" providerId="ADAL" clId="{9DEEE53A-10A8-4EF6-BAAB-A7F63BF6ACF9}" dt="2024-04-01T17:29:50.794" v="91" actId="20577"/>
        <pc:sldMkLst>
          <pc:docMk/>
          <pc:sldMk cId="3101281079" sldId="2114"/>
        </pc:sldMkLst>
        <pc:spChg chg="mod">
          <ac:chgData name="Wanshi Chen" userId="3a7dbef4-3474-47c6-9897-007f5734efb0" providerId="ADAL" clId="{9DEEE53A-10A8-4EF6-BAAB-A7F63BF6ACF9}" dt="2024-04-01T17:29:50.794" v="91" actId="20577"/>
          <ac:spMkLst>
            <pc:docMk/>
            <pc:sldMk cId="3101281079" sldId="211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9DEEE53A-10A8-4EF6-BAAB-A7F63BF6ACF9}" dt="2024-04-01T17:33:16.184" v="195" actId="47"/>
        <pc:sldMkLst>
          <pc:docMk/>
          <pc:sldMk cId="1721287497" sldId="2124"/>
        </pc:sldMkLst>
      </pc:sldChg>
      <pc:sldChg chg="del">
        <pc:chgData name="Wanshi Chen" userId="3a7dbef4-3474-47c6-9897-007f5734efb0" providerId="ADAL" clId="{9DEEE53A-10A8-4EF6-BAAB-A7F63BF6ACF9}" dt="2024-04-01T17:33:16.504" v="196" actId="47"/>
        <pc:sldMkLst>
          <pc:docMk/>
          <pc:sldMk cId="88210054" sldId="2125"/>
        </pc:sldMkLst>
      </pc:sldChg>
      <pc:sldChg chg="del">
        <pc:chgData name="Wanshi Chen" userId="3a7dbef4-3474-47c6-9897-007f5734efb0" providerId="ADAL" clId="{9DEEE53A-10A8-4EF6-BAAB-A7F63BF6ACF9}" dt="2024-04-01T17:33:17.161" v="199" actId="47"/>
        <pc:sldMkLst>
          <pc:docMk/>
          <pc:sldMk cId="2062852829" sldId="2126"/>
        </pc:sldMkLst>
      </pc:sldChg>
      <pc:sldChg chg="del">
        <pc:chgData name="Wanshi Chen" userId="3a7dbef4-3474-47c6-9897-007f5734efb0" providerId="ADAL" clId="{9DEEE53A-10A8-4EF6-BAAB-A7F63BF6ACF9}" dt="2024-04-01T17:33:18.551" v="204" actId="47"/>
        <pc:sldMkLst>
          <pc:docMk/>
          <pc:sldMk cId="3097304727" sldId="2127"/>
        </pc:sldMkLst>
      </pc:sldChg>
      <pc:sldChg chg="del">
        <pc:chgData name="Wanshi Chen" userId="3a7dbef4-3474-47c6-9897-007f5734efb0" providerId="ADAL" clId="{9DEEE53A-10A8-4EF6-BAAB-A7F63BF6ACF9}" dt="2024-04-01T17:33:18.749" v="205" actId="47"/>
        <pc:sldMkLst>
          <pc:docMk/>
          <pc:sldMk cId="269229417" sldId="2128"/>
        </pc:sldMkLst>
      </pc:sldChg>
      <pc:sldChg chg="del">
        <pc:chgData name="Wanshi Chen" userId="3a7dbef4-3474-47c6-9897-007f5734efb0" providerId="ADAL" clId="{9DEEE53A-10A8-4EF6-BAAB-A7F63BF6ACF9}" dt="2024-04-01T17:36:26.725" v="350" actId="47"/>
        <pc:sldMkLst>
          <pc:docMk/>
          <pc:sldMk cId="930206759" sldId="2129"/>
        </pc:sldMkLst>
      </pc:sldChg>
      <pc:sldChg chg="del">
        <pc:chgData name="Wanshi Chen" userId="3a7dbef4-3474-47c6-9897-007f5734efb0" providerId="ADAL" clId="{9DEEE53A-10A8-4EF6-BAAB-A7F63BF6ACF9}" dt="2024-04-01T17:33:17.442" v="201" actId="47"/>
        <pc:sldMkLst>
          <pc:docMk/>
          <pc:sldMk cId="2258074944" sldId="2130"/>
        </pc:sldMkLst>
      </pc:sldChg>
      <pc:sldChg chg="modSp add mod">
        <pc:chgData name="Wanshi Chen" userId="3a7dbef4-3474-47c6-9897-007f5734efb0" providerId="ADAL" clId="{9DEEE53A-10A8-4EF6-BAAB-A7F63BF6ACF9}" dt="2024-04-01T17:31:45.208" v="108" actId="20577"/>
        <pc:sldMkLst>
          <pc:docMk/>
          <pc:sldMk cId="3530425766" sldId="2131"/>
        </pc:sldMkLst>
        <pc:spChg chg="mod">
          <ac:chgData name="Wanshi Chen" userId="3a7dbef4-3474-47c6-9897-007f5734efb0" providerId="ADAL" clId="{9DEEE53A-10A8-4EF6-BAAB-A7F63BF6ACF9}" dt="2024-04-01T17:31:45.208" v="108" actId="20577"/>
          <ac:spMkLst>
            <pc:docMk/>
            <pc:sldMk cId="3530425766" sldId="2131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2:05.216" v="124" actId="20577"/>
        <pc:sldMkLst>
          <pc:docMk/>
          <pc:sldMk cId="86880171" sldId="2132"/>
        </pc:sldMkLst>
        <pc:spChg chg="mod">
          <ac:chgData name="Wanshi Chen" userId="3a7dbef4-3474-47c6-9897-007f5734efb0" providerId="ADAL" clId="{9DEEE53A-10A8-4EF6-BAAB-A7F63BF6ACF9}" dt="2024-04-01T17:32:05.216" v="124" actId="20577"/>
          <ac:spMkLst>
            <pc:docMk/>
            <pc:sldMk cId="86880171" sldId="2132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2:33.046" v="155" actId="14100"/>
        <pc:sldMkLst>
          <pc:docMk/>
          <pc:sldMk cId="3456663015" sldId="2133"/>
        </pc:sldMkLst>
        <pc:spChg chg="mod">
          <ac:chgData name="Wanshi Chen" userId="3a7dbef4-3474-47c6-9897-007f5734efb0" providerId="ADAL" clId="{9DEEE53A-10A8-4EF6-BAAB-A7F63BF6ACF9}" dt="2024-04-01T17:32:33.046" v="155" actId="14100"/>
          <ac:spMkLst>
            <pc:docMk/>
            <pc:sldMk cId="3456663015" sldId="2133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2:48.230" v="166" actId="20577"/>
        <pc:sldMkLst>
          <pc:docMk/>
          <pc:sldMk cId="2536901734" sldId="2134"/>
        </pc:sldMkLst>
        <pc:spChg chg="mod">
          <ac:chgData name="Wanshi Chen" userId="3a7dbef4-3474-47c6-9897-007f5734efb0" providerId="ADAL" clId="{9DEEE53A-10A8-4EF6-BAAB-A7F63BF6ACF9}" dt="2024-04-01T17:32:48.230" v="166" actId="20577"/>
          <ac:spMkLst>
            <pc:docMk/>
            <pc:sldMk cId="2536901734" sldId="213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3:11.656" v="194" actId="20577"/>
        <pc:sldMkLst>
          <pc:docMk/>
          <pc:sldMk cId="961767357" sldId="2135"/>
        </pc:sldMkLst>
        <pc:spChg chg="mod">
          <ac:chgData name="Wanshi Chen" userId="3a7dbef4-3474-47c6-9897-007f5734efb0" providerId="ADAL" clId="{9DEEE53A-10A8-4EF6-BAAB-A7F63BF6ACF9}" dt="2024-04-01T17:33:11.656" v="194" actId="20577"/>
          <ac:spMkLst>
            <pc:docMk/>
            <pc:sldMk cId="961767357" sldId="2135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5:48.022" v="339" actId="1076"/>
        <pc:sldMkLst>
          <pc:docMk/>
          <pc:sldMk cId="2397331509" sldId="2136"/>
        </pc:sldMkLst>
        <pc:spChg chg="mod">
          <ac:chgData name="Wanshi Chen" userId="3a7dbef4-3474-47c6-9897-007f5734efb0" providerId="ADAL" clId="{9DEEE53A-10A8-4EF6-BAAB-A7F63BF6ACF9}" dt="2024-04-01T17:35:48.022" v="339" actId="1076"/>
          <ac:spMkLst>
            <pc:docMk/>
            <pc:sldMk cId="2397331509" sldId="213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5:54.113" v="348" actId="20577"/>
        <pc:sldMkLst>
          <pc:docMk/>
          <pc:sldMk cId="3037151197" sldId="2137"/>
        </pc:sldMkLst>
        <pc:spChg chg="mod">
          <ac:chgData name="Wanshi Chen" userId="3a7dbef4-3474-47c6-9897-007f5734efb0" providerId="ADAL" clId="{9DEEE53A-10A8-4EF6-BAAB-A7F63BF6ACF9}" dt="2024-04-01T17:35:54.113" v="348" actId="20577"/>
          <ac:spMkLst>
            <pc:docMk/>
            <pc:sldMk cId="3037151197" sldId="213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9DEEE53A-10A8-4EF6-BAAB-A7F63BF6ACF9}" dt="2024-04-01T17:36:35.407" v="362" actId="20577"/>
        <pc:sldMkLst>
          <pc:docMk/>
          <pc:sldMk cId="2472921223" sldId="2138"/>
        </pc:sldMkLst>
        <pc:spChg chg="mod">
          <ac:chgData name="Wanshi Chen" userId="3a7dbef4-3474-47c6-9897-007f5734efb0" providerId="ADAL" clId="{9DEEE53A-10A8-4EF6-BAAB-A7F63BF6ACF9}" dt="2024-04-01T17:36:35.407" v="362" actId="20577"/>
          <ac:spMkLst>
            <pc:docMk/>
            <pc:sldMk cId="2472921223" sldId="2138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4B56D75E-1122-4879-B25B-3A84C2327119}"/>
    <pc:docChg chg="custSel addSld delSld modSld">
      <pc:chgData name="Wanshi Chen" userId="3a7dbef4-3474-47c6-9897-007f5734efb0" providerId="ADAL" clId="{4B56D75E-1122-4879-B25B-3A84C2327119}" dt="2023-10-22T15:02:43.544" v="581" actId="20577"/>
      <pc:docMkLst>
        <pc:docMk/>
      </pc:docMkLst>
      <pc:sldChg chg="modSp mod">
        <pc:chgData name="Wanshi Chen" userId="3a7dbef4-3474-47c6-9897-007f5734efb0" providerId="ADAL" clId="{4B56D75E-1122-4879-B25B-3A84C2327119}" dt="2023-10-22T14:39:25.245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4B56D75E-1122-4879-B25B-3A84C2327119}" dt="2023-10-22T14:39:25.245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addSp modSp mod">
        <pc:chgData name="Wanshi Chen" userId="3a7dbef4-3474-47c6-9897-007f5734efb0" providerId="ADAL" clId="{4B56D75E-1122-4879-B25B-3A84C2327119}" dt="2023-10-22T14:52:30.867" v="323" actId="20577"/>
        <pc:sldMkLst>
          <pc:docMk/>
          <pc:sldMk cId="4008192341" sldId="435"/>
        </pc:sldMkLst>
        <pc:spChg chg="mod">
          <ac:chgData name="Wanshi Chen" userId="3a7dbef4-3474-47c6-9897-007f5734efb0" providerId="ADAL" clId="{4B56D75E-1122-4879-B25B-3A84C2327119}" dt="2023-10-22T14:51:30.255" v="312" actId="1076"/>
          <ac:spMkLst>
            <pc:docMk/>
            <pc:sldMk cId="4008192341" sldId="435"/>
            <ac:spMk id="3" creationId="{85903BC0-EB37-4C3E-8DD6-27F0E6CA817C}"/>
          </ac:spMkLst>
        </pc:spChg>
        <pc:graphicFrameChg chg="add mod modGraphic">
          <ac:chgData name="Wanshi Chen" userId="3a7dbef4-3474-47c6-9897-007f5734efb0" providerId="ADAL" clId="{4B56D75E-1122-4879-B25B-3A84C2327119}" dt="2023-10-22T14:52:30.867" v="323" actId="20577"/>
          <ac:graphicFrameMkLst>
            <pc:docMk/>
            <pc:sldMk cId="4008192341" sldId="435"/>
            <ac:graphicFrameMk id="4" creationId="{66BCE1F1-9AD0-4EAF-8C18-1C3339CE0034}"/>
          </ac:graphicFrameMkLst>
        </pc:graphicFrameChg>
      </pc:sldChg>
      <pc:sldChg chg="modSp add mod">
        <pc:chgData name="Wanshi Chen" userId="3a7dbef4-3474-47c6-9897-007f5734efb0" providerId="ADAL" clId="{4B56D75E-1122-4879-B25B-3A84C2327119}" dt="2023-10-22T14:53:25.557" v="365" actId="14100"/>
        <pc:sldMkLst>
          <pc:docMk/>
          <pc:sldMk cId="1586269898" sldId="448"/>
        </pc:sldMkLst>
        <pc:spChg chg="mod">
          <ac:chgData name="Wanshi Chen" userId="3a7dbef4-3474-47c6-9897-007f5734efb0" providerId="ADAL" clId="{4B56D75E-1122-4879-B25B-3A84C2327119}" dt="2023-10-22T14:53:25.557" v="365" actId="14100"/>
          <ac:spMkLst>
            <pc:docMk/>
            <pc:sldMk cId="1586269898" sldId="448"/>
            <ac:spMk id="2" creationId="{12DD0395-6E2A-4D67-A1A6-3A5C1DB567C4}"/>
          </ac:spMkLst>
        </pc:spChg>
      </pc:sldChg>
      <pc:sldChg chg="add del">
        <pc:chgData name="Wanshi Chen" userId="3a7dbef4-3474-47c6-9897-007f5734efb0" providerId="ADAL" clId="{4B56D75E-1122-4879-B25B-3A84C2327119}" dt="2023-10-22T14:46:25.676" v="81"/>
        <pc:sldMkLst>
          <pc:docMk/>
          <pc:sldMk cId="2857195233" sldId="1089"/>
        </pc:sldMkLst>
      </pc:sldChg>
      <pc:sldChg chg="modSp add mod">
        <pc:chgData name="Wanshi Chen" userId="3a7dbef4-3474-47c6-9897-007f5734efb0" providerId="ADAL" clId="{4B56D75E-1122-4879-B25B-3A84C2327119}" dt="2023-10-22T14:46:01.197" v="68" actId="20577"/>
        <pc:sldMkLst>
          <pc:docMk/>
          <pc:sldMk cId="4216883840" sldId="1094"/>
        </pc:sldMkLst>
        <pc:spChg chg="mod">
          <ac:chgData name="Wanshi Chen" userId="3a7dbef4-3474-47c6-9897-007f5734efb0" providerId="ADAL" clId="{4B56D75E-1122-4879-B25B-3A84C2327119}" dt="2023-10-22T14:46:01.197" v="68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682579002" sldId="1096"/>
        </pc:sldMkLst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1281507769" sldId="1097"/>
        </pc:sldMkLst>
      </pc:sldChg>
      <pc:sldChg chg="modSp add mod">
        <pc:chgData name="Wanshi Chen" userId="3a7dbef4-3474-47c6-9897-007f5734efb0" providerId="ADAL" clId="{4B56D75E-1122-4879-B25B-3A84C2327119}" dt="2023-10-22T14:54:16.926" v="396" actId="14100"/>
        <pc:sldMkLst>
          <pc:docMk/>
          <pc:sldMk cId="2898341738" sldId="1121"/>
        </pc:sldMkLst>
        <pc:spChg chg="mod">
          <ac:chgData name="Wanshi Chen" userId="3a7dbef4-3474-47c6-9897-007f5734efb0" providerId="ADAL" clId="{4B56D75E-1122-4879-B25B-3A84C2327119}" dt="2023-10-22T14:54:16.926" v="396" actId="14100"/>
          <ac:spMkLst>
            <pc:docMk/>
            <pc:sldMk cId="2898341738" sldId="1121"/>
            <ac:spMk id="2" creationId="{12DD0395-6E2A-4D67-A1A6-3A5C1DB567C4}"/>
          </ac:spMkLst>
        </pc:spChg>
      </pc:sldChg>
      <pc:sldChg chg="modSp add del mod">
        <pc:chgData name="Wanshi Chen" userId="3a7dbef4-3474-47c6-9897-007f5734efb0" providerId="ADAL" clId="{4B56D75E-1122-4879-B25B-3A84C2327119}" dt="2023-10-22T15:02:09.716" v="567" actId="20577"/>
        <pc:sldMkLst>
          <pc:docMk/>
          <pc:sldMk cId="1028292536" sldId="2097"/>
        </pc:sldMkLst>
        <pc:spChg chg="mod">
          <ac:chgData name="Wanshi Chen" userId="3a7dbef4-3474-47c6-9897-007f5734efb0" providerId="ADAL" clId="{4B56D75E-1122-4879-B25B-3A84C2327119}" dt="2023-10-22T15:02:09.716" v="567" actId="20577"/>
          <ac:spMkLst>
            <pc:docMk/>
            <pc:sldMk cId="1028292536" sldId="2097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4B56D75E-1122-4879-B25B-3A84C2327119}" dt="2023-10-22T14:43:29.504" v="21" actId="47"/>
        <pc:sldMkLst>
          <pc:docMk/>
          <pc:sldMk cId="918975956" sldId="2098"/>
        </pc:sldMkLst>
      </pc:sldChg>
      <pc:sldChg chg="del">
        <pc:chgData name="Wanshi Chen" userId="3a7dbef4-3474-47c6-9897-007f5734efb0" providerId="ADAL" clId="{4B56D75E-1122-4879-B25B-3A84C2327119}" dt="2023-10-22T14:42:54.272" v="16" actId="47"/>
        <pc:sldMkLst>
          <pc:docMk/>
          <pc:sldMk cId="1939252559" sldId="2100"/>
        </pc:sldMkLst>
      </pc:sldChg>
      <pc:sldChg chg="del">
        <pc:chgData name="Wanshi Chen" userId="3a7dbef4-3474-47c6-9897-007f5734efb0" providerId="ADAL" clId="{4B56D75E-1122-4879-B25B-3A84C2327119}" dt="2023-10-22T14:42:59.873" v="18" actId="47"/>
        <pc:sldMkLst>
          <pc:docMk/>
          <pc:sldMk cId="2805245169" sldId="2101"/>
        </pc:sldMkLst>
      </pc:sldChg>
      <pc:sldChg chg="del">
        <pc:chgData name="Wanshi Chen" userId="3a7dbef4-3474-47c6-9897-007f5734efb0" providerId="ADAL" clId="{4B56D75E-1122-4879-B25B-3A84C2327119}" dt="2023-10-22T14:40:21.800" v="3" actId="47"/>
        <pc:sldMkLst>
          <pc:docMk/>
          <pc:sldMk cId="2668100522" sldId="2102"/>
        </pc:sldMkLst>
      </pc:sldChg>
      <pc:sldChg chg="modSp add del mod">
        <pc:chgData name="Wanshi Chen" userId="3a7dbef4-3474-47c6-9897-007f5734efb0" providerId="ADAL" clId="{4B56D75E-1122-4879-B25B-3A84C2327119}" dt="2023-10-22T15:02:27.586" v="573" actId="20577"/>
        <pc:sldMkLst>
          <pc:docMk/>
          <pc:sldMk cId="3357754546" sldId="2103"/>
        </pc:sldMkLst>
        <pc:spChg chg="mod">
          <ac:chgData name="Wanshi Chen" userId="3a7dbef4-3474-47c6-9897-007f5734efb0" providerId="ADAL" clId="{4B56D75E-1122-4879-B25B-3A84C2327119}" dt="2023-10-22T15:02:27.586" v="573" actId="20577"/>
          <ac:spMkLst>
            <pc:docMk/>
            <pc:sldMk cId="3357754546" sldId="2103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36.109" v="46"/>
        <pc:sldMkLst>
          <pc:docMk/>
          <pc:sldMk cId="516639523" sldId="2104"/>
        </pc:sldMkLst>
        <pc:spChg chg="mod">
          <ac:chgData name="Wanshi Chen" userId="3a7dbef4-3474-47c6-9897-007f5734efb0" providerId="ADAL" clId="{4B56D75E-1122-4879-B25B-3A84C2327119}" dt="2023-10-22T14:44:36.109" v="46"/>
          <ac:spMkLst>
            <pc:docMk/>
            <pc:sldMk cId="516639523" sldId="210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40.215" v="47"/>
        <pc:sldMkLst>
          <pc:docMk/>
          <pc:sldMk cId="2844455562" sldId="2105"/>
        </pc:sldMkLst>
        <pc:spChg chg="mod">
          <ac:chgData name="Wanshi Chen" userId="3a7dbef4-3474-47c6-9897-007f5734efb0" providerId="ADAL" clId="{4B56D75E-1122-4879-B25B-3A84C2327119}" dt="2023-10-22T14:44:40.215" v="47"/>
          <ac:spMkLst>
            <pc:docMk/>
            <pc:sldMk cId="2844455562" sldId="2105"/>
            <ac:spMk id="2" creationId="{12DD0395-6E2A-4D67-A1A6-3A5C1DB567C4}"/>
          </ac:spMkLst>
        </pc:spChg>
      </pc:sldChg>
      <pc:sldChg chg="add">
        <pc:chgData name="Wanshi Chen" userId="3a7dbef4-3474-47c6-9897-007f5734efb0" providerId="ADAL" clId="{4B56D75E-1122-4879-B25B-3A84C2327119}" dt="2023-10-22T14:40:18.633" v="2"/>
        <pc:sldMkLst>
          <pc:docMk/>
          <pc:sldMk cId="1559415195" sldId="2106"/>
        </pc:sldMkLst>
      </pc:sldChg>
      <pc:sldChg chg="add">
        <pc:chgData name="Wanshi Chen" userId="3a7dbef4-3474-47c6-9897-007f5734efb0" providerId="ADAL" clId="{4B56D75E-1122-4879-B25B-3A84C2327119}" dt="2023-10-22T14:44:06.723" v="29"/>
        <pc:sldMkLst>
          <pc:docMk/>
          <pc:sldMk cId="2540480853" sldId="2107"/>
        </pc:sldMkLst>
      </pc:sldChg>
      <pc:sldChg chg="modSp add mod">
        <pc:chgData name="Wanshi Chen" userId="3a7dbef4-3474-47c6-9897-007f5734efb0" providerId="ADAL" clId="{4B56D75E-1122-4879-B25B-3A84C2327119}" dt="2023-10-22T15:02:43.544" v="581" actId="20577"/>
        <pc:sldMkLst>
          <pc:docMk/>
          <pc:sldMk cId="2876117649" sldId="2108"/>
        </pc:sldMkLst>
        <pc:spChg chg="mod">
          <ac:chgData name="Wanshi Chen" userId="3a7dbef4-3474-47c6-9897-007f5734efb0" providerId="ADAL" clId="{4B56D75E-1122-4879-B25B-3A84C2327119}" dt="2023-10-22T15:02:43.544" v="581" actId="20577"/>
          <ac:spMkLst>
            <pc:docMk/>
            <pc:sldMk cId="2876117649" sldId="2108"/>
            <ac:spMk id="2" creationId="{12DD0395-6E2A-4D67-A1A6-3A5C1DB567C4}"/>
          </ac:spMkLst>
        </pc:spChg>
        <pc:spChg chg="mod">
          <ac:chgData name="Wanshi Chen" userId="3a7dbef4-3474-47c6-9897-007f5734efb0" providerId="ADAL" clId="{4B56D75E-1122-4879-B25B-3A84C2327119}" dt="2023-10-22T15:00:18.828" v="561" actId="20577"/>
          <ac:spMkLst>
            <pc:docMk/>
            <pc:sldMk cId="2876117649" sldId="210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4B56D75E-1122-4879-B25B-3A84C2327119}" dt="2023-10-22T14:41:43.778" v="14" actId="1076"/>
        <pc:sldMkLst>
          <pc:docMk/>
          <pc:sldMk cId="3101281079" sldId="2114"/>
        </pc:sldMkLst>
        <pc:spChg chg="mod">
          <ac:chgData name="Wanshi Chen" userId="3a7dbef4-3474-47c6-9897-007f5734efb0" providerId="ADAL" clId="{4B56D75E-1122-4879-B25B-3A84C2327119}" dt="2023-10-22T14:41:43.778" v="14" actId="1076"/>
          <ac:spMkLst>
            <pc:docMk/>
            <pc:sldMk cId="3101281079" sldId="211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4B56D75E-1122-4879-B25B-3A84C2327119}" dt="2023-10-22T14:42:55.618" v="17" actId="47"/>
        <pc:sldMkLst>
          <pc:docMk/>
          <pc:sldMk cId="2823150183" sldId="2115"/>
        </pc:sldMkLst>
      </pc:sldChg>
      <pc:sldChg chg="del">
        <pc:chgData name="Wanshi Chen" userId="3a7dbef4-3474-47c6-9897-007f5734efb0" providerId="ADAL" clId="{4B56D75E-1122-4879-B25B-3A84C2327119}" dt="2023-10-22T14:43:00.538" v="19" actId="47"/>
        <pc:sldMkLst>
          <pc:docMk/>
          <pc:sldMk cId="2966361412" sldId="2116"/>
        </pc:sldMkLst>
      </pc:sldChg>
      <pc:sldChg chg="del">
        <pc:chgData name="Wanshi Chen" userId="3a7dbef4-3474-47c6-9897-007f5734efb0" providerId="ADAL" clId="{4B56D75E-1122-4879-B25B-3A84C2327119}" dt="2023-10-22T14:43:34.800" v="26" actId="47"/>
        <pc:sldMkLst>
          <pc:docMk/>
          <pc:sldMk cId="3999396699" sldId="2117"/>
        </pc:sldMkLst>
      </pc:sldChg>
      <pc:sldChg chg="del">
        <pc:chgData name="Wanshi Chen" userId="3a7dbef4-3474-47c6-9897-007f5734efb0" providerId="ADAL" clId="{4B56D75E-1122-4879-B25B-3A84C2327119}" dt="2023-10-22T14:43:29.948" v="22" actId="47"/>
        <pc:sldMkLst>
          <pc:docMk/>
          <pc:sldMk cId="2056611236" sldId="2118"/>
        </pc:sldMkLst>
      </pc:sldChg>
      <pc:sldChg chg="del">
        <pc:chgData name="Wanshi Chen" userId="3a7dbef4-3474-47c6-9897-007f5734efb0" providerId="ADAL" clId="{4B56D75E-1122-4879-B25B-3A84C2327119}" dt="2023-10-22T14:43:30.916" v="24" actId="47"/>
        <pc:sldMkLst>
          <pc:docMk/>
          <pc:sldMk cId="1718681147" sldId="2119"/>
        </pc:sldMkLst>
      </pc:sldChg>
      <pc:sldChg chg="del">
        <pc:chgData name="Wanshi Chen" userId="3a7dbef4-3474-47c6-9897-007f5734efb0" providerId="ADAL" clId="{4B56D75E-1122-4879-B25B-3A84C2327119}" dt="2023-10-22T14:43:33.052" v="25" actId="47"/>
        <pc:sldMkLst>
          <pc:docMk/>
          <pc:sldMk cId="1634535160" sldId="2120"/>
        </pc:sldMkLst>
      </pc:sldChg>
      <pc:sldChg chg="del">
        <pc:chgData name="Wanshi Chen" userId="3a7dbef4-3474-47c6-9897-007f5734efb0" providerId="ADAL" clId="{4B56D75E-1122-4879-B25B-3A84C2327119}" dt="2023-10-22T14:43:36.437" v="27" actId="47"/>
        <pc:sldMkLst>
          <pc:docMk/>
          <pc:sldMk cId="3013019" sldId="2121"/>
        </pc:sldMkLst>
      </pc:sldChg>
      <pc:sldChg chg="modSp del mod">
        <pc:chgData name="Wanshi Chen" userId="3a7dbef4-3474-47c6-9897-007f5734efb0" providerId="ADAL" clId="{4B56D75E-1122-4879-B25B-3A84C2327119}" dt="2023-10-22T15:00:35.174" v="565" actId="47"/>
        <pc:sldMkLst>
          <pc:docMk/>
          <pc:sldMk cId="2141140220" sldId="2122"/>
        </pc:sldMkLst>
        <pc:spChg chg="mod">
          <ac:chgData name="Wanshi Chen" userId="3a7dbef4-3474-47c6-9897-007f5734efb0" providerId="ADAL" clId="{4B56D75E-1122-4879-B25B-3A84C2327119}" dt="2023-10-22T15:00:30.737" v="564" actId="20577"/>
          <ac:spMkLst>
            <pc:docMk/>
            <pc:sldMk cId="2141140220" sldId="2122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4B56D75E-1122-4879-B25B-3A84C2327119}" dt="2023-10-22T14:45:56.275" v="56" actId="47"/>
        <pc:sldMkLst>
          <pc:docMk/>
          <pc:sldMk cId="505942837" sldId="2123"/>
        </pc:sldMkLst>
      </pc:sldChg>
      <pc:sldChg chg="modSp add mod">
        <pc:chgData name="Wanshi Chen" userId="3a7dbef4-3474-47c6-9897-007f5734efb0" providerId="ADAL" clId="{4B56D75E-1122-4879-B25B-3A84C2327119}" dt="2023-10-22T14:44:25.237" v="44" actId="20577"/>
        <pc:sldMkLst>
          <pc:docMk/>
          <pc:sldMk cId="1721287497" sldId="2124"/>
        </pc:sldMkLst>
        <pc:spChg chg="mod">
          <ac:chgData name="Wanshi Chen" userId="3a7dbef4-3474-47c6-9897-007f5734efb0" providerId="ADAL" clId="{4B56D75E-1122-4879-B25B-3A84C2327119}" dt="2023-10-22T14:44:25.237" v="44" actId="20577"/>
          <ac:spMkLst>
            <pc:docMk/>
            <pc:sldMk cId="1721287497" sldId="212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32.324" v="45"/>
        <pc:sldMkLst>
          <pc:docMk/>
          <pc:sldMk cId="88210054" sldId="2125"/>
        </pc:sldMkLst>
        <pc:spChg chg="mod">
          <ac:chgData name="Wanshi Chen" userId="3a7dbef4-3474-47c6-9897-007f5734efb0" providerId="ADAL" clId="{4B56D75E-1122-4879-B25B-3A84C2327119}" dt="2023-10-22T14:44:32.324" v="45"/>
          <ac:spMkLst>
            <pc:docMk/>
            <pc:sldMk cId="88210054" sldId="2125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44:43.888" v="48"/>
        <pc:sldMkLst>
          <pc:docMk/>
          <pc:sldMk cId="2062852829" sldId="2126"/>
        </pc:sldMkLst>
        <pc:spChg chg="mod">
          <ac:chgData name="Wanshi Chen" userId="3a7dbef4-3474-47c6-9897-007f5734efb0" providerId="ADAL" clId="{4B56D75E-1122-4879-B25B-3A84C2327119}" dt="2023-10-22T14:44:43.888" v="48"/>
          <ac:spMkLst>
            <pc:docMk/>
            <pc:sldMk cId="2062852829" sldId="212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5:02:15.622" v="569" actId="20577"/>
        <pc:sldMkLst>
          <pc:docMk/>
          <pc:sldMk cId="3097304727" sldId="2127"/>
        </pc:sldMkLst>
        <pc:spChg chg="mod">
          <ac:chgData name="Wanshi Chen" userId="3a7dbef4-3474-47c6-9897-007f5734efb0" providerId="ADAL" clId="{4B56D75E-1122-4879-B25B-3A84C2327119}" dt="2023-10-22T15:02:15.622" v="569" actId="20577"/>
          <ac:spMkLst>
            <pc:docMk/>
            <pc:sldMk cId="3097304727" sldId="212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5:02:20.981" v="571" actId="20577"/>
        <pc:sldMkLst>
          <pc:docMk/>
          <pc:sldMk cId="269229417" sldId="2128"/>
        </pc:sldMkLst>
        <pc:spChg chg="mod">
          <ac:chgData name="Wanshi Chen" userId="3a7dbef4-3474-47c6-9897-007f5734efb0" providerId="ADAL" clId="{4B56D75E-1122-4879-B25B-3A84C2327119}" dt="2023-10-22T15:02:20.981" v="571" actId="20577"/>
          <ac:spMkLst>
            <pc:docMk/>
            <pc:sldMk cId="269229417" sldId="2128"/>
            <ac:spMk id="2" creationId="{12DD0395-6E2A-4D67-A1A6-3A5C1DB567C4}"/>
          </ac:spMkLst>
        </pc:spChg>
        <pc:spChg chg="mod">
          <ac:chgData name="Wanshi Chen" userId="3a7dbef4-3474-47c6-9897-007f5734efb0" providerId="ADAL" clId="{4B56D75E-1122-4879-B25B-3A84C2327119}" dt="2023-10-22T14:59:44.681" v="538" actId="404"/>
          <ac:spMkLst>
            <pc:docMk/>
            <pc:sldMk cId="269229417" sldId="2128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4B56D75E-1122-4879-B25B-3A84C2327119}" dt="2023-10-22T14:46:17.995" v="80" actId="20577"/>
        <pc:sldMkLst>
          <pc:docMk/>
          <pc:sldMk cId="930206759" sldId="2129"/>
        </pc:sldMkLst>
        <pc:spChg chg="mod">
          <ac:chgData name="Wanshi Chen" userId="3a7dbef4-3474-47c6-9897-007f5734efb0" providerId="ADAL" clId="{4B56D75E-1122-4879-B25B-3A84C2327119}" dt="2023-10-22T14:46:17.995" v="80" actId="20577"/>
          <ac:spMkLst>
            <pc:docMk/>
            <pc:sldMk cId="930206759" sldId="2129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4B56D75E-1122-4879-B25B-3A84C2327119}" dt="2023-10-22T14:53:49.542" v="385" actId="14100"/>
        <pc:sldMkLst>
          <pc:docMk/>
          <pc:sldMk cId="2258074944" sldId="2130"/>
        </pc:sldMkLst>
        <pc:spChg chg="mod">
          <ac:chgData name="Wanshi Chen" userId="3a7dbef4-3474-47c6-9897-007f5734efb0" providerId="ADAL" clId="{4B56D75E-1122-4879-B25B-3A84C2327119}" dt="2023-10-22T14:53:49.542" v="385" actId="14100"/>
          <ac:spMkLst>
            <pc:docMk/>
            <pc:sldMk cId="2258074944" sldId="2130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D6607E01-659C-45DE-85A9-825F10097515}"/>
    <pc:docChg chg="undo custSel addSld delSld modSld sldOrd">
      <pc:chgData name="Wanshi Chen" userId="3a7dbef4-3474-47c6-9897-007f5734efb0" providerId="ADAL" clId="{D6607E01-659C-45DE-85A9-825F10097515}" dt="2022-09-26T14:27:46.620" v="360" actId="207"/>
      <pc:docMkLst>
        <pc:docMk/>
      </pc:docMkLst>
      <pc:sldChg chg="modSp mod">
        <pc:chgData name="Wanshi Chen" userId="3a7dbef4-3474-47c6-9897-007f5734efb0" providerId="ADAL" clId="{D6607E01-659C-45DE-85A9-825F10097515}" dt="2022-09-26T13:50:03.070" v="1" actId="20577"/>
        <pc:sldMkLst>
          <pc:docMk/>
          <pc:sldMk cId="399343419" sldId="434"/>
        </pc:sldMkLst>
        <pc:spChg chg="mod">
          <ac:chgData name="Wanshi Chen" userId="3a7dbef4-3474-47c6-9897-007f5734efb0" providerId="ADAL" clId="{D6607E01-659C-45DE-85A9-825F10097515}" dt="2022-09-26T13:50:03.070" v="1" actId="20577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D6607E01-659C-45DE-85A9-825F10097515}" dt="2022-09-26T13:51:09.851" v="7" actId="6549"/>
        <pc:sldMkLst>
          <pc:docMk/>
          <pc:sldMk cId="4008192341" sldId="435"/>
        </pc:sldMkLst>
        <pc:spChg chg="mod">
          <ac:chgData name="Wanshi Chen" userId="3a7dbef4-3474-47c6-9897-007f5734efb0" providerId="ADAL" clId="{D6607E01-659C-45DE-85A9-825F10097515}" dt="2022-09-26T13:51:09.851" v="7" actId="6549"/>
          <ac:spMkLst>
            <pc:docMk/>
            <pc:sldMk cId="4008192341" sldId="435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3:06.167" v="27" actId="20577"/>
        <pc:sldMkLst>
          <pc:docMk/>
          <pc:sldMk cId="1586269898" sldId="448"/>
        </pc:sldMkLst>
        <pc:spChg chg="mod">
          <ac:chgData name="Wanshi Chen" userId="3a7dbef4-3474-47c6-9897-007f5734efb0" providerId="ADAL" clId="{D6607E01-659C-45DE-85A9-825F10097515}" dt="2022-09-26T13:53:06.167" v="27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2:14.033" v="20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1:19.893" v="9" actId="47"/>
        <pc:sldMkLst>
          <pc:docMk/>
          <pc:sldMk cId="2883234055" sldId="1088"/>
        </pc:sldMkLst>
      </pc:sldChg>
      <pc:sldChg chg="modSp add mod">
        <pc:chgData name="Wanshi Chen" userId="3a7dbef4-3474-47c6-9897-007f5734efb0" providerId="ADAL" clId="{D6607E01-659C-45DE-85A9-825F10097515}" dt="2022-09-26T14:24:36.889" v="184" actId="20577"/>
        <pc:sldMkLst>
          <pc:docMk/>
          <pc:sldMk cId="4216883840" sldId="1094"/>
        </pc:sldMkLst>
        <pc:spChg chg="mod">
          <ac:chgData name="Wanshi Chen" userId="3a7dbef4-3474-47c6-9897-007f5734efb0" providerId="ADAL" clId="{D6607E01-659C-45DE-85A9-825F10097515}" dt="2022-09-26T14:24:36.889" v="184" actId="20577"/>
          <ac:spMkLst>
            <pc:docMk/>
            <pc:sldMk cId="4216883840" sldId="1094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1.003" v="47" actId="20577"/>
        <pc:sldMkLst>
          <pc:docMk/>
          <pc:sldMk cId="4011735051" sldId="1100"/>
        </pc:sldMkLst>
        <pc:spChg chg="mod">
          <ac:chgData name="Wanshi Chen" userId="3a7dbef4-3474-47c6-9897-007f5734efb0" providerId="ADAL" clId="{D6607E01-659C-45DE-85A9-825F10097515}" dt="2022-09-26T13:54:41.003" v="47" actId="20577"/>
          <ac:spMkLst>
            <pc:docMk/>
            <pc:sldMk cId="4011735051" sldId="1100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1:13.776" v="8" actId="47"/>
        <pc:sldMkLst>
          <pc:docMk/>
          <pc:sldMk cId="1856017775" sldId="1102"/>
        </pc:sldMkLst>
      </pc:sldChg>
      <pc:sldChg chg="del">
        <pc:chgData name="Wanshi Chen" userId="3a7dbef4-3474-47c6-9897-007f5734efb0" providerId="ADAL" clId="{D6607E01-659C-45DE-85A9-825F10097515}" dt="2022-09-26T13:53:24.488" v="36" actId="47"/>
        <pc:sldMkLst>
          <pc:docMk/>
          <pc:sldMk cId="1037133253" sldId="1104"/>
        </pc:sldMkLst>
      </pc:sldChg>
      <pc:sldChg chg="del">
        <pc:chgData name="Wanshi Chen" userId="3a7dbef4-3474-47c6-9897-007f5734efb0" providerId="ADAL" clId="{D6607E01-659C-45DE-85A9-825F10097515}" dt="2022-09-26T13:55:27.028" v="58" actId="47"/>
        <pc:sldMkLst>
          <pc:docMk/>
          <pc:sldMk cId="287383035" sldId="1178"/>
        </pc:sldMkLst>
      </pc:sldChg>
      <pc:sldChg chg="del">
        <pc:chgData name="Wanshi Chen" userId="3a7dbef4-3474-47c6-9897-007f5734efb0" providerId="ADAL" clId="{D6607E01-659C-45DE-85A9-825F10097515}" dt="2022-09-26T13:55:27.935" v="59" actId="47"/>
        <pc:sldMkLst>
          <pc:docMk/>
          <pc:sldMk cId="2742347042" sldId="1180"/>
        </pc:sldMkLst>
      </pc:sldChg>
      <pc:sldChg chg="del">
        <pc:chgData name="Wanshi Chen" userId="3a7dbef4-3474-47c6-9897-007f5734efb0" providerId="ADAL" clId="{D6607E01-659C-45DE-85A9-825F10097515}" dt="2022-09-26T13:55:25.057" v="55" actId="47"/>
        <pc:sldMkLst>
          <pc:docMk/>
          <pc:sldMk cId="1058552193" sldId="2095"/>
        </pc:sldMkLst>
      </pc:sldChg>
      <pc:sldChg chg="del">
        <pc:chgData name="Wanshi Chen" userId="3a7dbef4-3474-47c6-9897-007f5734efb0" providerId="ADAL" clId="{D6607E01-659C-45DE-85A9-825F10097515}" dt="2022-09-26T13:53:26.288" v="37" actId="47"/>
        <pc:sldMkLst>
          <pc:docMk/>
          <pc:sldMk cId="1695494714" sldId="2096"/>
        </pc:sldMkLst>
      </pc:sldChg>
      <pc:sldChg chg="modSp add del mod">
        <pc:chgData name="Wanshi Chen" userId="3a7dbef4-3474-47c6-9897-007f5734efb0" providerId="ADAL" clId="{D6607E01-659C-45DE-85A9-825F10097515}" dt="2022-09-26T14:27:46.620" v="360" actId="207"/>
        <pc:sldMkLst>
          <pc:docMk/>
          <pc:sldMk cId="1028292536" sldId="2097"/>
        </pc:sldMkLst>
        <pc:spChg chg="mod">
          <ac:chgData name="Wanshi Chen" userId="3a7dbef4-3474-47c6-9897-007f5734efb0" providerId="ADAL" clId="{D6607E01-659C-45DE-85A9-825F10097515}" dt="2022-09-26T14:00:15.658" v="161" actId="20577"/>
          <ac:spMkLst>
            <pc:docMk/>
            <pc:sldMk cId="1028292536" sldId="2097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4:27:46.620" v="360" actId="207"/>
          <ac:spMkLst>
            <pc:docMk/>
            <pc:sldMk cId="1028292536" sldId="2097"/>
            <ac:spMk id="3" creationId="{85903BC0-EB37-4C3E-8DD6-27F0E6CA817C}"/>
          </ac:spMkLst>
        </pc:spChg>
        <pc:spChg chg="mod">
          <ac:chgData name="Wanshi Chen" userId="3a7dbef4-3474-47c6-9897-007f5734efb0" providerId="ADAL" clId="{D6607E01-659C-45DE-85A9-825F10097515}" dt="2022-09-26T14:27:33.685" v="358" actId="207"/>
          <ac:spMkLst>
            <pc:docMk/>
            <pc:sldMk cId="1028292536" sldId="2097"/>
            <ac:spMk id="4" creationId="{1BF7D6BD-503B-4A03-A04B-C619F949D056}"/>
          </ac:spMkLst>
        </pc:spChg>
      </pc:sldChg>
      <pc:sldChg chg="modSp add del mod ord">
        <pc:chgData name="Wanshi Chen" userId="3a7dbef4-3474-47c6-9897-007f5734efb0" providerId="ADAL" clId="{D6607E01-659C-45DE-85A9-825F10097515}" dt="2022-09-26T13:58:56.342" v="121" actId="113"/>
        <pc:sldMkLst>
          <pc:docMk/>
          <pc:sldMk cId="918975956" sldId="2098"/>
        </pc:sldMkLst>
        <pc:spChg chg="mod">
          <ac:chgData name="Wanshi Chen" userId="3a7dbef4-3474-47c6-9897-007f5734efb0" providerId="ADAL" clId="{D6607E01-659C-45DE-85A9-825F10097515}" dt="2022-09-26T13:58:50.942" v="120" actId="20577"/>
          <ac:spMkLst>
            <pc:docMk/>
            <pc:sldMk cId="918975956" sldId="2098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56.342" v="121" actId="113"/>
          <ac:spMkLst>
            <pc:docMk/>
            <pc:sldMk cId="918975956" sldId="209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D6607E01-659C-45DE-85A9-825F10097515}" dt="2022-09-26T13:53:27.285" v="38" actId="47"/>
        <pc:sldMkLst>
          <pc:docMk/>
          <pc:sldMk cId="1203447358" sldId="2099"/>
        </pc:sldMkLst>
      </pc:sldChg>
      <pc:sldChg chg="modSp add mod">
        <pc:chgData name="Wanshi Chen" userId="3a7dbef4-3474-47c6-9897-007f5734efb0" providerId="ADAL" clId="{D6607E01-659C-45DE-85A9-825F10097515}" dt="2022-09-26T14:24:06.033" v="169" actId="20577"/>
        <pc:sldMkLst>
          <pc:docMk/>
          <pc:sldMk cId="1220732092" sldId="2099"/>
        </pc:sldMkLst>
        <pc:spChg chg="mod">
          <ac:chgData name="Wanshi Chen" userId="3a7dbef4-3474-47c6-9897-007f5734efb0" providerId="ADAL" clId="{D6607E01-659C-45DE-85A9-825F10097515}" dt="2022-09-26T14:24:06.033" v="169" actId="20577"/>
          <ac:spMkLst>
            <pc:docMk/>
            <pc:sldMk cId="1220732092" sldId="2099"/>
            <ac:spMk id="2" creationId="{12DD0395-6E2A-4D67-A1A6-3A5C1DB567C4}"/>
          </ac:spMkLst>
        </pc:spChg>
      </pc:sldChg>
      <pc:sldChg chg="del">
        <pc:chgData name="Wanshi Chen" userId="3a7dbef4-3474-47c6-9897-007f5734efb0" providerId="ADAL" clId="{D6607E01-659C-45DE-85A9-825F10097515}" dt="2022-09-26T13:54:26.045" v="41" actId="47"/>
        <pc:sldMkLst>
          <pc:docMk/>
          <pc:sldMk cId="245840083" sldId="2101"/>
        </pc:sldMkLst>
      </pc:sldChg>
      <pc:sldChg chg="del">
        <pc:chgData name="Wanshi Chen" userId="3a7dbef4-3474-47c6-9897-007f5734efb0" providerId="ADAL" clId="{D6607E01-659C-45DE-85A9-825F10097515}" dt="2022-09-26T13:55:26.581" v="57" actId="47"/>
        <pc:sldMkLst>
          <pc:docMk/>
          <pc:sldMk cId="2066793245" sldId="2102"/>
        </pc:sldMkLst>
      </pc:sldChg>
      <pc:sldChg chg="del">
        <pc:chgData name="Wanshi Chen" userId="3a7dbef4-3474-47c6-9897-007f5734efb0" providerId="ADAL" clId="{D6607E01-659C-45DE-85A9-825F10097515}" dt="2022-09-26T13:55:28.480" v="60" actId="47"/>
        <pc:sldMkLst>
          <pc:docMk/>
          <pc:sldMk cId="2429394537" sldId="2103"/>
        </pc:sldMkLst>
      </pc:sldChg>
      <pc:sldChg chg="del">
        <pc:chgData name="Wanshi Chen" userId="3a7dbef4-3474-47c6-9897-007f5734efb0" providerId="ADAL" clId="{D6607E01-659C-45DE-85A9-825F10097515}" dt="2022-09-26T14:24:20.351" v="172" actId="47"/>
        <pc:sldMkLst>
          <pc:docMk/>
          <pc:sldMk cId="3730780501" sldId="2104"/>
        </pc:sldMkLst>
      </pc:sldChg>
      <pc:sldChg chg="del">
        <pc:chgData name="Wanshi Chen" userId="3a7dbef4-3474-47c6-9897-007f5734efb0" providerId="ADAL" clId="{D6607E01-659C-45DE-85A9-825F10097515}" dt="2022-09-26T14:24:21.409" v="173" actId="47"/>
        <pc:sldMkLst>
          <pc:docMk/>
          <pc:sldMk cId="645910602" sldId="2105"/>
        </pc:sldMkLst>
      </pc:sldChg>
      <pc:sldChg chg="modSp add mod">
        <pc:chgData name="Wanshi Chen" userId="3a7dbef4-3474-47c6-9897-007f5734efb0" providerId="ADAL" clId="{D6607E01-659C-45DE-85A9-825F10097515}" dt="2022-09-26T13:53:12.018" v="35" actId="20577"/>
        <pc:sldMkLst>
          <pc:docMk/>
          <pc:sldMk cId="600316682" sldId="2106"/>
        </pc:sldMkLst>
        <pc:spChg chg="mod">
          <ac:chgData name="Wanshi Chen" userId="3a7dbef4-3474-47c6-9897-007f5734efb0" providerId="ADAL" clId="{D6607E01-659C-45DE-85A9-825F10097515}" dt="2022-09-26T13:53:12.018" v="35" actId="20577"/>
          <ac:spMkLst>
            <pc:docMk/>
            <pc:sldMk cId="600316682" sldId="2106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4:48.271" v="53" actId="20577"/>
        <pc:sldMkLst>
          <pc:docMk/>
          <pc:sldMk cId="3437668287" sldId="2107"/>
        </pc:sldMkLst>
        <pc:spChg chg="mod">
          <ac:chgData name="Wanshi Chen" userId="3a7dbef4-3474-47c6-9897-007f5734efb0" providerId="ADAL" clId="{D6607E01-659C-45DE-85A9-825F10097515}" dt="2022-09-26T13:54:48.271" v="53" actId="20577"/>
          <ac:spMkLst>
            <pc:docMk/>
            <pc:sldMk cId="3437668287" sldId="2107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12.718" v="171" actId="20577"/>
        <pc:sldMkLst>
          <pc:docMk/>
          <pc:sldMk cId="3999396699" sldId="2108"/>
        </pc:sldMkLst>
        <pc:spChg chg="mod">
          <ac:chgData name="Wanshi Chen" userId="3a7dbef4-3474-47c6-9897-007f5734efb0" providerId="ADAL" clId="{D6607E01-659C-45DE-85A9-825F10097515}" dt="2022-09-26T14:24:12.718" v="171" actId="20577"/>
          <ac:spMkLst>
            <pc:docMk/>
            <pc:sldMk cId="3999396699" sldId="2108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8:33.581" v="91" actId="20577"/>
        <pc:sldMkLst>
          <pc:docMk/>
          <pc:sldMk cId="4029749147" sldId="2109"/>
        </pc:sldMkLst>
        <pc:spChg chg="mod">
          <ac:chgData name="Wanshi Chen" userId="3a7dbef4-3474-47c6-9897-007f5734efb0" providerId="ADAL" clId="{D6607E01-659C-45DE-85A9-825F10097515}" dt="2022-09-26T13:58:33.581" v="91" actId="20577"/>
          <ac:spMkLst>
            <pc:docMk/>
            <pc:sldMk cId="4029749147" sldId="2109"/>
            <ac:spMk id="2" creationId="{12DD0395-6E2A-4D67-A1A6-3A5C1DB567C4}"/>
          </ac:spMkLst>
        </pc:spChg>
        <pc:spChg chg="mod">
          <ac:chgData name="Wanshi Chen" userId="3a7dbef4-3474-47c6-9897-007f5734efb0" providerId="ADAL" clId="{D6607E01-659C-45DE-85A9-825F10097515}" dt="2022-09-26T13:58:03.722" v="77" actId="403"/>
          <ac:spMkLst>
            <pc:docMk/>
            <pc:sldMk cId="4029749147" sldId="2109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D6607E01-659C-45DE-85A9-825F10097515}" dt="2022-09-26T13:59:51.147" v="143" actId="20577"/>
        <pc:sldMkLst>
          <pc:docMk/>
          <pc:sldMk cId="3395169966" sldId="2110"/>
        </pc:sldMkLst>
        <pc:spChg chg="mod">
          <ac:chgData name="Wanshi Chen" userId="3a7dbef4-3474-47c6-9897-007f5734efb0" providerId="ADAL" clId="{D6607E01-659C-45DE-85A9-825F10097515}" dt="2022-09-26T13:59:51.147" v="143" actId="20577"/>
          <ac:spMkLst>
            <pc:docMk/>
            <pc:sldMk cId="3395169966" sldId="2110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3:59:55.564" v="145" actId="20577"/>
        <pc:sldMkLst>
          <pc:docMk/>
          <pc:sldMk cId="1111919805" sldId="2111"/>
        </pc:sldMkLst>
        <pc:spChg chg="mod">
          <ac:chgData name="Wanshi Chen" userId="3a7dbef4-3474-47c6-9897-007f5734efb0" providerId="ADAL" clId="{D6607E01-659C-45DE-85A9-825F10097515}" dt="2022-09-26T13:59:55.564" v="145" actId="20577"/>
          <ac:spMkLst>
            <pc:docMk/>
            <pc:sldMk cId="1111919805" sldId="2111"/>
            <ac:spMk id="2" creationId="{12DD0395-6E2A-4D67-A1A6-3A5C1DB567C4}"/>
          </ac:spMkLst>
        </pc:spChg>
      </pc:sldChg>
      <pc:sldChg chg="modSp add mod">
        <pc:chgData name="Wanshi Chen" userId="3a7dbef4-3474-47c6-9897-007f5734efb0" providerId="ADAL" clId="{D6607E01-659C-45DE-85A9-825F10097515}" dt="2022-09-26T14:24:57.504" v="197" actId="20577"/>
        <pc:sldMkLst>
          <pc:docMk/>
          <pc:sldMk cId="2533627611" sldId="2112"/>
        </pc:sldMkLst>
        <pc:spChg chg="mod">
          <ac:chgData name="Wanshi Chen" userId="3a7dbef4-3474-47c6-9897-007f5734efb0" providerId="ADAL" clId="{D6607E01-659C-45DE-85A9-825F10097515}" dt="2022-09-26T14:24:57.504" v="197" actId="20577"/>
          <ac:spMkLst>
            <pc:docMk/>
            <pc:sldMk cId="2533627611" sldId="2112"/>
            <ac:spMk id="2" creationId="{12DD0395-6E2A-4D67-A1A6-3A5C1DB567C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4/1/2024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57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2/Docs/RP-234069.zip" TargetMode="External"/><Relationship Id="rId13" Type="http://schemas.openxmlformats.org/officeDocument/2006/relationships/hyperlink" Target="http://www.3gpp.org/ftp/tsg_ran/TSG_RAN/TSGR_102/Docs/RP-234078.zip" TargetMode="External"/><Relationship Id="rId18" Type="http://schemas.openxmlformats.org/officeDocument/2006/relationships/hyperlink" Target="http://www.3gpp.org/ftp/tsg_ran/TSG_RAN/TSGR_102/Docs/RP-234041.zip" TargetMode="External"/><Relationship Id="rId3" Type="http://schemas.openxmlformats.org/officeDocument/2006/relationships/hyperlink" Target="http://www.3gpp.org/ftp/tsg_ran/TSG_RAN/TSGR_102/Docs/RP-234007.zip" TargetMode="External"/><Relationship Id="rId7" Type="http://schemas.openxmlformats.org/officeDocument/2006/relationships/hyperlink" Target="http://www.3gpp.org/ftp/tsg_ran/TSG_RAN/TSGR_102/Docs/RP-234056.zip" TargetMode="External"/><Relationship Id="rId12" Type="http://schemas.openxmlformats.org/officeDocument/2006/relationships/hyperlink" Target="http://www.3gpp.org/ftp/tsg_ran/TSG_RAN/TSGR_102/Docs/RP-234080.zip" TargetMode="External"/><Relationship Id="rId17" Type="http://schemas.openxmlformats.org/officeDocument/2006/relationships/hyperlink" Target="http://www.3gpp.org/ftp/tsg_ran/TSG_RAN/TSGR_102/Docs/RP-234038.zip" TargetMode="External"/><Relationship Id="rId2" Type="http://schemas.openxmlformats.org/officeDocument/2006/relationships/hyperlink" Target="http://www.3gpp.org/ftp/tsg_ran/TSG_RAN/TSGR_102/Docs/RP-234039.zip" TargetMode="External"/><Relationship Id="rId16" Type="http://schemas.openxmlformats.org/officeDocument/2006/relationships/hyperlink" Target="http://www.3gpp.org/ftp/tsg_ran/TSG_RAN/TSGR_102/Docs/RP-23405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4065.zip" TargetMode="External"/><Relationship Id="rId11" Type="http://schemas.openxmlformats.org/officeDocument/2006/relationships/hyperlink" Target="http://www.3gpp.org/ftp/tsg_ran/TSG_RAN/TSGR_102/Docs/RP-234036.zip" TargetMode="External"/><Relationship Id="rId5" Type="http://schemas.openxmlformats.org/officeDocument/2006/relationships/hyperlink" Target="http://www.3gpp.org/ftp/tsg_ran/TSG_RAN/TSGR_102/Docs/RP-234058.zip" TargetMode="External"/><Relationship Id="rId15" Type="http://schemas.openxmlformats.org/officeDocument/2006/relationships/hyperlink" Target="http://www.3gpp.org/ftp/tsg_ran/TSG_RAN/TSGR_102/Docs/RP-234055.zip" TargetMode="External"/><Relationship Id="rId10" Type="http://schemas.openxmlformats.org/officeDocument/2006/relationships/hyperlink" Target="http://www.3gpp.org/ftp/tsg_ran/TSG_RAN/TSGR_102/Docs/RP-234018.zip" TargetMode="External"/><Relationship Id="rId19" Type="http://schemas.openxmlformats.org/officeDocument/2006/relationships/hyperlink" Target="http://www.3gpp.org/ftp/tsg_ran/TSG_RAN/TSGR_102/Docs/RP-234075.zip" TargetMode="External"/><Relationship Id="rId4" Type="http://schemas.openxmlformats.org/officeDocument/2006/relationships/hyperlink" Target="http://www.3gpp.org/ftp/tsg_ran/TSG_RAN/TSGR_102/Docs/RP-234035.zip" TargetMode="External"/><Relationship Id="rId9" Type="http://schemas.openxmlformats.org/officeDocument/2006/relationships/hyperlink" Target="http://www.3gpp.org/ftp/tsg_ran/TSG_RAN/TSGR_102/Docs/RP-234016.zip" TargetMode="External"/><Relationship Id="rId14" Type="http://schemas.openxmlformats.org/officeDocument/2006/relationships/hyperlink" Target="http://www.3gpp.org/ftp/tsg_ran/TSG_RAN/TSGR_102/Docs/RP-234077.zip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20.zip" TargetMode="External"/><Relationship Id="rId5" Type="http://schemas.openxmlformats.org/officeDocument/2006/relationships/hyperlink" Target="http://www.3gpp.org/ftp/tsg_ran/TSG_RAN/TSGR_102/Docs/RP-233951.zip" TargetMode="External"/><Relationship Id="rId4" Type="http://schemas.openxmlformats.org/officeDocument/2006/relationships/hyperlink" Target="http://www.3gpp.org/ftp/tsg_ran/TSG_RAN/TSGR_102/Docs/RP-233918.zi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2/Docs/RP-234008.zip" TargetMode="External"/><Relationship Id="rId2" Type="http://schemas.openxmlformats.org/officeDocument/2006/relationships/hyperlink" Target="http://www.3gpp.org/ftp/tsg_ran/TSG_RAN/TSGR_102/Docs/RP-233998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2/Docs/RP-233776.zip" TargetMode="External"/><Relationship Id="rId4" Type="http://schemas.openxmlformats.org/officeDocument/2006/relationships/hyperlink" Target="http://www.3gpp.org/ftp/tsg_ran/TSG_RAN/TSGR_102/Docs/RP-233606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image" Target="../media/image6.emf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86.zip" TargetMode="External"/><Relationship Id="rId5" Type="http://schemas.openxmlformats.org/officeDocument/2006/relationships/hyperlink" Target="http://www.3gpp.org/ftp/tsg_ran/TSG_RAN/TSGR_102/Docs/RP-233985.zip" TargetMode="External"/><Relationship Id="rId4" Type="http://schemas.openxmlformats.org/officeDocument/2006/relationships/hyperlink" Target="http://www.3gpp.org/ftp/tsg_ran/TSG_RAN/TSGR_102/Docs/RP-232746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3/Docs/RP-240790.zip" TargetMode="External"/><Relationship Id="rId4" Type="http://schemas.openxmlformats.org/officeDocument/2006/relationships/hyperlink" Target="http://www.3gpp.org/ftp/tsg_ran/TSG_RAN/TSGR_102/Docs/RP-233985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3gpp.org/ftp/tsg_ran/TSG_RAN/TSGR_103/Docs/RP-240823.zip" TargetMode="Externa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847.zip" TargetMode="External"/><Relationship Id="rId2" Type="http://schemas.openxmlformats.org/officeDocument/2006/relationships/hyperlink" Target="http://www.3gpp.org/ftp/tsg_ran/TSG_RAN/TSGR_103/Docs/RP-240142.zip" TargetMode="Externa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272.zip" TargetMode="External"/><Relationship Id="rId2" Type="http://schemas.openxmlformats.org/officeDocument/2006/relationships/hyperlink" Target="http://www.3gpp.org/ftp/tsg_ran/TSG_RAN/TSGR_103/Docs/RP-240802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4074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3/Docs/RP-240019.zip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3/Docs/RP-240831.zip" TargetMode="External"/><Relationship Id="rId13" Type="http://schemas.openxmlformats.org/officeDocument/2006/relationships/hyperlink" Target="http://www.3gpp.org/ftp/tsg_ran/TSG_RAN/TSGR_103/Docs/RP-240787.zip" TargetMode="External"/><Relationship Id="rId3" Type="http://schemas.openxmlformats.org/officeDocument/2006/relationships/hyperlink" Target="http://www.3gpp.org/ftp/tsg_ran/TSG_RAN/TSGR_103/Docs/RP-240829.zip" TargetMode="External"/><Relationship Id="rId7" Type="http://schemas.openxmlformats.org/officeDocument/2006/relationships/hyperlink" Target="http://www.3gpp.org/ftp/tsg_ran/TSG_RAN/TSGR_103/Docs/RP-240838.zip" TargetMode="External"/><Relationship Id="rId12" Type="http://schemas.openxmlformats.org/officeDocument/2006/relationships/hyperlink" Target="http://www.3gpp.org/ftp/tsg_ran/TSG_RAN/TSGR_103/Docs/RP-240832.zip" TargetMode="External"/><Relationship Id="rId2" Type="http://schemas.openxmlformats.org/officeDocument/2006/relationships/hyperlink" Target="http://www.3gpp.org/ftp/tsg_ran/TSG_RAN/TSGR_103/Docs/RP-24082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830.zip" TargetMode="External"/><Relationship Id="rId11" Type="http://schemas.openxmlformats.org/officeDocument/2006/relationships/hyperlink" Target="http://www.3gpp.org/ftp/tsg_ran/TSG_RAN/TSGR_103/Docs/RP-240840.zip" TargetMode="External"/><Relationship Id="rId5" Type="http://schemas.openxmlformats.org/officeDocument/2006/relationships/hyperlink" Target="http://www.3gpp.org/ftp/tsg_ran/TSG_RAN/TSGR_103/Docs/RP-240856.zip" TargetMode="External"/><Relationship Id="rId10" Type="http://schemas.openxmlformats.org/officeDocument/2006/relationships/hyperlink" Target="http://www.3gpp.org/ftp/tsg_ran/TSG_RAN/TSGR_103/Docs/RP-240804.zip" TargetMode="External"/><Relationship Id="rId4" Type="http://schemas.openxmlformats.org/officeDocument/2006/relationships/hyperlink" Target="http://www.3gpp.org/ftp/tsg_ran/TSG_RAN/TSGR_103/Docs/RP-240841.zip" TargetMode="External"/><Relationship Id="rId9" Type="http://schemas.openxmlformats.org/officeDocument/2006/relationships/hyperlink" Target="http://www.3gpp.org/ftp/tsg_ran/TSG_RAN/TSGR_103/Docs/RP-240857.zip" TargetMode="External"/><Relationship Id="rId14" Type="http://schemas.openxmlformats.org/officeDocument/2006/relationships/hyperlink" Target="http://www.3gpp.org/ftp/tsg_ran/TSG_RAN/TSGR_102/Docs/RP-234075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3/Docs/RP-240768.zip" TargetMode="External"/><Relationship Id="rId4" Type="http://schemas.openxmlformats.org/officeDocument/2006/relationships/hyperlink" Target="http://www.3gpp.org/ftp/tsg_ran/TSG_RAN/TSGR_103/Docs/RP-240792.zip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3/Docs/RP-240854.zip" TargetMode="External"/><Relationship Id="rId3" Type="http://schemas.openxmlformats.org/officeDocument/2006/relationships/hyperlink" Target="http://www.3gpp.org/ftp/tsg_ran/TSG_RAN/TSGR_103/Docs/RP-240816.zip" TargetMode="External"/><Relationship Id="rId7" Type="http://schemas.openxmlformats.org/officeDocument/2006/relationships/hyperlink" Target="http://www.3gpp.org/ftp/tsg_ran/TSG_RAN/TSGR_103/Docs/RP-240812.zip" TargetMode="External"/><Relationship Id="rId2" Type="http://schemas.openxmlformats.org/officeDocument/2006/relationships/hyperlink" Target="http://www.3gpp.org/ftp/tsg_ran/TSG_RAN/TSGR_103/Docs/RP-24002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810.zip" TargetMode="External"/><Relationship Id="rId11" Type="http://schemas.openxmlformats.org/officeDocument/2006/relationships/hyperlink" Target="http://www.3gpp.org/ftp/tsg_ran/TSG_RAN/TSGR_103/Docs/RP-240782.zip" TargetMode="External"/><Relationship Id="rId5" Type="http://schemas.openxmlformats.org/officeDocument/2006/relationships/hyperlink" Target="http://www.3gpp.org/ftp/tsg_ran/TSG_RAN/TSGR_103/Docs/RP-240031.zip" TargetMode="External"/><Relationship Id="rId10" Type="http://schemas.openxmlformats.org/officeDocument/2006/relationships/hyperlink" Target="http://www.3gpp.org/ftp/tsg_ran/TSG_RAN/TSGR_103/Docs/RP-240791.zip" TargetMode="External"/><Relationship Id="rId4" Type="http://schemas.openxmlformats.org/officeDocument/2006/relationships/hyperlink" Target="http://www.3gpp.org/ftp/tsg_ran/TSG_RAN/TSGR_103/Docs/RP-240021.zip" TargetMode="External"/><Relationship Id="rId9" Type="http://schemas.openxmlformats.org/officeDocument/2006/relationships/hyperlink" Target="http://www.3gpp.org/ftp/tsg_ran/TSG_RAN/TSGR_103/Docs/RP-240801.zip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2/Docs/RP-233980.zip" TargetMode="External"/><Relationship Id="rId5" Type="http://schemas.openxmlformats.org/officeDocument/2006/relationships/hyperlink" Target="http://www.3gpp.org/ftp/tsg_ran/TSG_RAN/TSGR_102/Docs/RP-233868.zip" TargetMode="External"/><Relationship Id="rId4" Type="http://schemas.openxmlformats.org/officeDocument/2006/relationships/hyperlink" Target="http://www.3gpp.org/ftp/tsg_ran/TSG_RAN/TSGR_102/Docs/RP-233981.zi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7" Type="http://schemas.openxmlformats.org/officeDocument/2006/relationships/hyperlink" Target="http://www.3gpp.org/ftp/tsg_ran/TSG_RAN/TSGR_101/Docs/RP-232787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033.zip" TargetMode="External"/><Relationship Id="rId5" Type="http://schemas.openxmlformats.org/officeDocument/2006/relationships/hyperlink" Target="http://www.3gpp.org/ftp/tsg_ran/TSG_RAN/TSGR_103/Docs/RP-240024.zip" TargetMode="External"/><Relationship Id="rId4" Type="http://schemas.openxmlformats.org/officeDocument/2006/relationships/hyperlink" Target="http://www.3gpp.org/ftp/tsg_ran/TSG_RAN/TSGR_103/Docs/RP-240016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3/Docs/RP-240014.zip" TargetMode="External"/><Relationship Id="rId2" Type="http://schemas.openxmlformats.org/officeDocument/2006/relationships/hyperlink" Target="http://www.3gpp.org/ftp/tsg_ran/TSG_RAN/TSGR_102/Docs/RP-23271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103/Docs/RP-240263.zip" TargetMode="External"/><Relationship Id="rId5" Type="http://schemas.openxmlformats.org/officeDocument/2006/relationships/hyperlink" Target="http://www.3gpp.org/ftp/tsg_ran/TSG_RAN/TSGR_103/Docs/RP-240850.zip" TargetMode="External"/><Relationship Id="rId4" Type="http://schemas.openxmlformats.org/officeDocument/2006/relationships/hyperlink" Target="http://www.3gpp.org/ftp/tsg_ran/TSG_RAN/TSGR_103/Docs/RP-240858.zip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2/Docs/RP-232706.zip" TargetMode="External"/><Relationship Id="rId2" Type="http://schemas.openxmlformats.org/officeDocument/2006/relationships/hyperlink" Target="http://www.3gpp.org/ftp/tsg_ran/TSG_RAN/TSGR_102/Docs/RP-232704.zip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www.3gpp.org/ftp/tsg_ran/TSG_RAN/TSGR_102/Docs/RP-234015.zip" TargetMode="External"/><Relationship Id="rId4" Type="http://schemas.openxmlformats.org/officeDocument/2006/relationships/hyperlink" Target="http://www.3gpp.org/ftp/tsg_ran/TSG_RAN/TSGR_102/Docs/RP-232708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2/Docs/RP-234074.zip" TargetMode="External"/><Relationship Id="rId2" Type="http://schemas.openxmlformats.org/officeDocument/2006/relationships/hyperlink" Target="http://www.3gpp.org/ftp/tsg_ran/TSG_RAN/TSGR_102/Docs/RP-232949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101/Docs/RP-232745.zip" TargetMode="External"/><Relationship Id="rId2" Type="http://schemas.openxmlformats.org/officeDocument/2006/relationships/hyperlink" Target="http://www.3gpp.org/ftp/tsg_ran/TSG_RAN/TSGR_101/Docs/RP-231540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102/Docs/RP-232745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Report from TSG-RAN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667201" y="933769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PCG52_05</a:t>
            </a:r>
            <a:endParaRPr lang="en-US" sz="3200" b="1" dirty="0">
              <a:highlight>
                <a:srgbClr val="FFFF00"/>
              </a:highligh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E9F7C8-F7BC-47BC-85E0-7D8A39FEAB12}"/>
              </a:ext>
            </a:extLst>
          </p:cNvPr>
          <p:cNvSpPr txBox="1"/>
          <p:nvPr/>
        </p:nvSpPr>
        <p:spPr>
          <a:xfrm>
            <a:off x="11667201" y="291104"/>
            <a:ext cx="1760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Agenda 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4.2</a:t>
            </a:r>
            <a:endParaRPr lang="en-US" sz="3200" b="1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RAN2-led Projects</a:t>
            </a:r>
            <a:br>
              <a:rPr lang="en-US" sz="4000" dirty="0"/>
            </a:br>
            <a:r>
              <a:rPr lang="en-US" sz="1800" dirty="0"/>
              <a:t>(as endorsed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232745</a:t>
            </a:r>
            <a:r>
              <a:rPr lang="en-US" sz="1800" dirty="0"/>
              <a:t>)</a:t>
            </a:r>
            <a:endParaRPr 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FE1ADF1-357B-4FDC-B5DE-63E4C67A0715}"/>
              </a:ext>
            </a:extLst>
          </p:cNvPr>
          <p:cNvGraphicFramePr>
            <a:graphicFrameLocks noGrp="1"/>
          </p:cNvGraphicFramePr>
          <p:nvPr/>
        </p:nvGraphicFramePr>
        <p:xfrm>
          <a:off x="1948775" y="1224153"/>
          <a:ext cx="11097973" cy="28165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83777">
                  <a:extLst>
                    <a:ext uri="{9D8B030D-6E8A-4147-A177-3AD203B41FA5}">
                      <a16:colId xmlns:a16="http://schemas.microsoft.com/office/drawing/2014/main" val="213040421"/>
                    </a:ext>
                  </a:extLst>
                </a:gridCol>
                <a:gridCol w="5814196">
                  <a:extLst>
                    <a:ext uri="{9D8B030D-6E8A-4147-A177-3AD203B41FA5}">
                      <a16:colId xmlns:a16="http://schemas.microsoft.com/office/drawing/2014/main" val="904389756"/>
                    </a:ext>
                  </a:extLst>
                </a:gridCol>
              </a:tblGrid>
              <a:tr h="35504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459244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Mobility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13865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Enhancements for XR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717075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NR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8218636"/>
                  </a:ext>
                </a:extLst>
              </a:tr>
              <a:tr h="698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NTN (Non-Terrestrial Networks) evolution - IoT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 TU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43046"/>
                  </a:ext>
                </a:extLst>
              </a:tr>
              <a:tr h="35504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AI/ML for Air Interface (Mobility)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760571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515CA83-1E6E-433D-BEF9-7CFC4FED7263}"/>
              </a:ext>
            </a:extLst>
          </p:cNvPr>
          <p:cNvSpPr txBox="1"/>
          <p:nvPr/>
        </p:nvSpPr>
        <p:spPr>
          <a:xfrm>
            <a:off x="5461711" y="6179736"/>
            <a:ext cx="484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by WI</a:t>
            </a:r>
          </a:p>
        </p:txBody>
      </p:sp>
    </p:spTree>
    <p:extLst>
      <p:ext uri="{BB962C8B-B14F-4D97-AF65-F5344CB8AC3E}">
        <p14:creationId xmlns:p14="http://schemas.microsoft.com/office/powerpoint/2010/main" val="32936212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RAN3-led Projects</a:t>
            </a:r>
            <a:br>
              <a:rPr lang="en-US" sz="4000" dirty="0"/>
            </a:br>
            <a:r>
              <a:rPr lang="en-US" sz="2000" dirty="0"/>
              <a:t>(as endorsed in </a:t>
            </a:r>
            <a:r>
              <a:rPr lang="en-US" sz="2000" dirty="0">
                <a:hlinkClick r:id="rId2"/>
              </a:rPr>
              <a:t>RP</a:t>
            </a:r>
            <a:r>
              <a:rPr lang="en-US" sz="2000" dirty="0">
                <a:hlinkClick r:id="rId3"/>
              </a:rPr>
              <a:t>-</a:t>
            </a:r>
            <a:r>
              <a:rPr lang="en-US" sz="2000" dirty="0">
                <a:hlinkClick r:id="rId4"/>
              </a:rPr>
              <a:t>232745</a:t>
            </a:r>
            <a:r>
              <a:rPr lang="en-US" sz="2000" dirty="0"/>
              <a:t>)</a:t>
            </a:r>
            <a:endParaRPr lang="en-US" sz="4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37756E7-6FC9-4C16-96D0-8F5B53F963A2}"/>
              </a:ext>
            </a:extLst>
          </p:cNvPr>
          <p:cNvGraphicFramePr>
            <a:graphicFrameLocks noGrp="1"/>
          </p:cNvGraphicFramePr>
          <p:nvPr/>
        </p:nvGraphicFramePr>
        <p:xfrm>
          <a:off x="1962057" y="1261771"/>
          <a:ext cx="10742063" cy="1990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14328">
                  <a:extLst>
                    <a:ext uri="{9D8B030D-6E8A-4147-A177-3AD203B41FA5}">
                      <a16:colId xmlns:a16="http://schemas.microsoft.com/office/drawing/2014/main" val="1235071577"/>
                    </a:ext>
                  </a:extLst>
                </a:gridCol>
                <a:gridCol w="5627735">
                  <a:extLst>
                    <a:ext uri="{9D8B030D-6E8A-4147-A177-3AD203B41FA5}">
                      <a16:colId xmlns:a16="http://schemas.microsoft.com/office/drawing/2014/main" val="2382299046"/>
                    </a:ext>
                  </a:extLst>
                </a:gridCol>
              </a:tblGrid>
              <a:tr h="54075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Project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TU estimate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6491359"/>
                  </a:ext>
                </a:extLst>
              </a:tr>
              <a:tr h="3509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AI/ML for NG-RAN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months SI, followed by 12-month WI, 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6234758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</a:rPr>
                        <a:t>SON/MDT Enhancements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~1.5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853494"/>
                  </a:ext>
                </a:extLst>
              </a:tr>
              <a:tr h="54075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Additional topological improvements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months SI, followed by 12-month WI,</a:t>
                      </a:r>
                      <a:r>
                        <a:rPr lang="en-US" sz="1800" b="1" u="none" strike="noStrike" dirty="0">
                          <a:effectLst/>
                        </a:rPr>
                        <a:t>  ~2TUs for SI, and ~1.5TUs for WI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72563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5B0D6BF-3482-4628-AF8E-FE62898CE79D}"/>
              </a:ext>
            </a:extLst>
          </p:cNvPr>
          <p:cNvSpPr txBox="1"/>
          <p:nvPr/>
        </p:nvSpPr>
        <p:spPr>
          <a:xfrm>
            <a:off x="5361228" y="4752870"/>
            <a:ext cx="4843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by WI</a:t>
            </a:r>
          </a:p>
        </p:txBody>
      </p:sp>
    </p:spTree>
    <p:extLst>
      <p:ext uri="{BB962C8B-B14F-4D97-AF65-F5344CB8AC3E}">
        <p14:creationId xmlns:p14="http://schemas.microsoft.com/office/powerpoint/2010/main" val="312008738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7895" y="169337"/>
            <a:ext cx="12734245" cy="575730"/>
          </a:xfrm>
        </p:spPr>
        <p:txBody>
          <a:bodyPr/>
          <a:lstStyle/>
          <a:p>
            <a:r>
              <a:rPr lang="en-US" sz="4000" dirty="0"/>
              <a:t>RAN#102: List of Approved Rel-19 RAN1/2/3-led SIDs/WIDs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7CCCCC-B19F-4F68-8985-D9BEDE408568}"/>
              </a:ext>
            </a:extLst>
          </p:cNvPr>
          <p:cNvGraphicFramePr>
            <a:graphicFrameLocks noGrp="1"/>
          </p:cNvGraphicFramePr>
          <p:nvPr/>
        </p:nvGraphicFramePr>
        <p:xfrm>
          <a:off x="1367896" y="813994"/>
          <a:ext cx="12259734" cy="56291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3934">
                  <a:extLst>
                    <a:ext uri="{9D8B030D-6E8A-4147-A177-3AD203B41FA5}">
                      <a16:colId xmlns:a16="http://schemas.microsoft.com/office/drawing/2014/main" val="2764313289"/>
                    </a:ext>
                  </a:extLst>
                </a:gridCol>
                <a:gridCol w="9668933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176867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79399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err="1">
                          <a:effectLst/>
                        </a:rPr>
                        <a:t>Tdoc</a:t>
                      </a:r>
                      <a:r>
                        <a:rPr lang="en-US" sz="1800" b="1" u="none" strike="noStrike" dirty="0">
                          <a:effectLst/>
                        </a:rPr>
                        <a:t>#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327112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RAN1-led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Artificial Intelligence (AI)/Machine Learning (ML) for NR air interface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RP-234039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NR MIMO Phase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RP-234007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Evolution of NR duplex operation: Sub-band full duplex (SBFD)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RP-234035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3584704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solutions for Ambient IoT (Internet of Things) in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RP-234058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283639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Enhancements of Network energy savings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RP-234065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76916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Low-power wake-up signal and receiver for NR (LP-WUS/WUR)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RP-234056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1635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channel modelling for Integrated Sensing And Communication (ISAC)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RP-234069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6355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SID: Study on channel modelling enhancements for 7-24GHz for NR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RP-234</a:t>
                      </a:r>
                      <a:r>
                        <a:rPr lang="en-US" sz="1800" u="none" strike="noStrike" dirty="0">
                          <a:effectLst/>
                          <a:hlinkClick r:id="rId9"/>
                        </a:rPr>
                        <a:t>0</a:t>
                      </a:r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18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179816"/>
                  </a:ext>
                </a:extLst>
              </a:tr>
              <a:tr h="32711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RAN2-led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NR mobility enhancements Phase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1"/>
                        </a:rPr>
                        <a:t>RP-234036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XR (</a:t>
                      </a:r>
                      <a:r>
                        <a:rPr lang="en-US" sz="1800" u="none" strike="noStrike" dirty="0" err="1">
                          <a:effectLst/>
                        </a:rPr>
                        <a:t>eXtended</a:t>
                      </a:r>
                      <a:r>
                        <a:rPr lang="en-US" sz="1800" u="none" strike="noStrike" dirty="0">
                          <a:effectLst/>
                        </a:rPr>
                        <a:t> Reality) for NR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RP-234080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Non-Terrestrial Networks (NTN) for NR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RP-234078</a:t>
                      </a:r>
                      <a:r>
                        <a:rPr lang="en-US" sz="1800" u="none" strike="noStrike" dirty="0">
                          <a:solidFill>
                            <a:schemeClr val="tx2"/>
                          </a:solidFill>
                          <a:effectLst/>
                        </a:rPr>
                        <a:t>*</a:t>
                      </a:r>
                      <a:endParaRPr lang="en-US" sz="18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Non-Terrestrial Networks (NTN) for Internet of Things (IoT) Phase 3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4"/>
                        </a:rPr>
                        <a:t>RP-234077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Artificial Intelligence (AI)/Machine Learning (ML) for mobility in NR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5"/>
                        </a:rPr>
                        <a:t>RP-234055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32711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>
                          <a:effectLst/>
                        </a:rPr>
                        <a:t>RAN3-led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enhancements for Artificial Intelligence (AI)/Machine Learning (ML) for NG-RAN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6"/>
                        </a:rPr>
                        <a:t>RP-234054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054823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WID: Data collection for SON (Self-</a:t>
                      </a:r>
                      <a:r>
                        <a:rPr lang="en-US" sz="1800" u="none" strike="noStrike" dirty="0" err="1">
                          <a:effectLst/>
                        </a:rPr>
                        <a:t>Organising</a:t>
                      </a:r>
                      <a:r>
                        <a:rPr lang="en-US" sz="1800" u="none" strike="noStrike" dirty="0">
                          <a:effectLst/>
                        </a:rPr>
                        <a:t> Networks)/MDT (Minimization of Drive Tests) in NR standalone and MR-DC (Multi-Radio Dual Connectivity) Phase 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7"/>
                        </a:rPr>
                        <a:t>RP-234038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32711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New SID: Study on additional topological enhancements for NR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8"/>
                        </a:rPr>
                        <a:t>RP-234041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9EB6447-CC35-4B5A-B027-7D9681187A6A}"/>
              </a:ext>
            </a:extLst>
          </p:cNvPr>
          <p:cNvSpPr txBox="1"/>
          <p:nvPr/>
        </p:nvSpPr>
        <p:spPr>
          <a:xfrm>
            <a:off x="3540895" y="6512056"/>
            <a:ext cx="5530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2"/>
                </a:solidFill>
              </a:rPr>
              <a:t>* A related LS was sent to SA1/SA2 regarding robust notification alert as in </a:t>
            </a:r>
            <a:r>
              <a:rPr lang="en-US" sz="1200" i="1" u="none" strike="noStrike" dirty="0">
                <a:solidFill>
                  <a:schemeClr val="tx2"/>
                </a:solidFill>
                <a:effectLst/>
                <a:hlinkClick r:id="rId1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RP-234075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endParaRPr lang="en-US" sz="1200" i="1" dirty="0">
              <a:solidFill>
                <a:schemeClr val="tx2"/>
              </a:solidFill>
              <a:highlight>
                <a:srgbClr val="FF00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53690173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1"/>
            <a:ext cx="13095801" cy="523980"/>
          </a:xfrm>
        </p:spPr>
        <p:txBody>
          <a:bodyPr/>
          <a:lstStyle/>
          <a:p>
            <a:r>
              <a:rPr lang="en-US" dirty="0"/>
              <a:t>RAN#102: Discussion on Potential RAN4-led Rel-19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15" y="1013883"/>
            <a:ext cx="13175178" cy="4830233"/>
          </a:xfrm>
        </p:spPr>
        <p:txBody>
          <a:bodyPr/>
          <a:lstStyle/>
          <a:p>
            <a:r>
              <a:rPr lang="en-US" sz="2800" dirty="0"/>
              <a:t>RAN#102 continued the discussion on potential RAN4-led Rel-19 topics</a:t>
            </a:r>
          </a:p>
          <a:p>
            <a:r>
              <a:rPr lang="en-US" sz="2800" dirty="0"/>
              <a:t>Discussion summaries can be found at: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233918</a:t>
            </a:r>
            <a:r>
              <a:rPr lang="en-US" sz="2400" dirty="0"/>
              <a:t>: Moderator's summary for RAN4 Candidate RF/OTA Topics for Rel-19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233951</a:t>
            </a:r>
            <a:r>
              <a:rPr lang="en-US" sz="2400" dirty="0"/>
              <a:t>: Moderator's summary for RAN4 Candidate Demodulation/RRM Topics for Rel-19</a:t>
            </a:r>
          </a:p>
          <a:p>
            <a:pPr lvl="1"/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6"/>
              </a:rPr>
              <a:t>233920</a:t>
            </a:r>
            <a:r>
              <a:rPr lang="en-US" sz="2400" dirty="0"/>
              <a:t>: Moderator's summary for RAN4 Candidate Topics Impacting both RF/OTA and </a:t>
            </a:r>
            <a:r>
              <a:rPr lang="en-US" sz="2400" dirty="0" err="1"/>
              <a:t>Demod</a:t>
            </a:r>
            <a:r>
              <a:rPr lang="en-US" sz="2400" dirty="0"/>
              <a:t>/RRM for Rel-19</a:t>
            </a:r>
          </a:p>
          <a:p>
            <a:r>
              <a:rPr lang="en-US" sz="2800" dirty="0"/>
              <a:t>RAN4-led Rel-19 package is to be discussed and approved in RAN#103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5871151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RAN#102: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870169"/>
            <a:ext cx="13175178" cy="4830233"/>
          </a:xfrm>
        </p:spPr>
        <p:txBody>
          <a:bodyPr/>
          <a:lstStyle/>
          <a:p>
            <a:r>
              <a:rPr lang="en-US" sz="2400" dirty="0"/>
              <a:t>For</a:t>
            </a:r>
            <a:r>
              <a:rPr lang="en-US" sz="2400" b="1" dirty="0"/>
              <a:t> Rel-19</a:t>
            </a:r>
            <a:r>
              <a:rPr lang="en-US" sz="2400" dirty="0"/>
              <a:t>, RAN additionally endorsed the “</a:t>
            </a:r>
            <a:r>
              <a:rPr lang="en-US" sz="2400" b="1" dirty="0"/>
              <a:t>Way forward on SL Multi-hop Relay</a:t>
            </a:r>
            <a:r>
              <a:rPr lang="en-US" sz="2400" dirty="0"/>
              <a:t>” in </a:t>
            </a:r>
            <a:r>
              <a:rPr lang="en-US" sz="2400" dirty="0">
                <a:hlinkClick r:id="rId2"/>
              </a:rPr>
              <a:t>RP-233998 </a:t>
            </a:r>
            <a:r>
              <a:rPr lang="en-US" sz="2400" dirty="0"/>
              <a:t>(contents copied below)</a:t>
            </a:r>
          </a:p>
          <a:p>
            <a:pPr lvl="1"/>
            <a:r>
              <a:rPr lang="en-US" sz="1338" i="1" dirty="0"/>
              <a:t> </a:t>
            </a:r>
            <a:r>
              <a:rPr lang="en-US" sz="1869" i="1" dirty="0"/>
              <a:t>RAN agrees to do NR SL multi-hop Relay work in Rel-19 </a:t>
            </a:r>
          </a:p>
          <a:p>
            <a:pPr lvl="1"/>
            <a:r>
              <a:rPr lang="en-US" sz="1869" i="1" dirty="0"/>
              <a:t>WID will be submitted in RAN#104 and it is expected to be approved by RAN#105. </a:t>
            </a:r>
          </a:p>
          <a:p>
            <a:pPr lvl="1"/>
            <a:r>
              <a:rPr lang="en-US" sz="1869" i="1" dirty="0"/>
              <a:t>The work will be completed in 6 TUs</a:t>
            </a:r>
          </a:p>
          <a:p>
            <a:pPr lvl="1"/>
            <a:r>
              <a:rPr lang="en-US" sz="1869" i="1" dirty="0"/>
              <a:t>NR SL multi-hop Relay work in RAN2 will focus on the following:</a:t>
            </a:r>
          </a:p>
          <a:p>
            <a:pPr lvl="2"/>
            <a:r>
              <a:rPr lang="en-US" sz="1865" i="1" dirty="0"/>
              <a:t>L2 U2N SL Relay  (only single indirect U2N path via SL relay UEs will be supported)</a:t>
            </a:r>
          </a:p>
          <a:p>
            <a:pPr lvl="2"/>
            <a:r>
              <a:rPr lang="en-US" sz="1865" i="1" dirty="0"/>
              <a:t>RAN2 will start with specifying one additional hop relay (i.e. on top of Rel-18) and see if it can be easily extended to two additional hops relays.  </a:t>
            </a:r>
          </a:p>
          <a:p>
            <a:pPr lvl="3"/>
            <a:r>
              <a:rPr lang="en-US" sz="1965" i="1" dirty="0"/>
              <a:t>Aim to support two additional hops relay and to have a forward compatible solution for future extension for additional relays.</a:t>
            </a:r>
          </a:p>
          <a:p>
            <a:pPr lvl="2"/>
            <a:r>
              <a:rPr lang="en-US" sz="1865" i="1" dirty="0"/>
              <a:t>Only limited service continuity scenarios will be considered.  TBD which scenarios will be supported in the WID</a:t>
            </a:r>
          </a:p>
          <a:p>
            <a:r>
              <a:rPr lang="en-US" sz="2100" dirty="0"/>
              <a:t>RAN endorsed a way forward on the co-existence for existing mobile networks caused by band n101 in </a:t>
            </a:r>
            <a:r>
              <a:rPr lang="en-US" sz="2100" dirty="0">
                <a:hlinkClick r:id="rId3"/>
              </a:rPr>
              <a:t>RP-234008</a:t>
            </a:r>
            <a:r>
              <a:rPr lang="en-US" sz="2100" dirty="0"/>
              <a:t> </a:t>
            </a:r>
          </a:p>
          <a:p>
            <a:r>
              <a:rPr lang="en-US" sz="2100" dirty="0"/>
              <a:t>RAN discussed a contribution regarding 5G-Advanced indicator in </a:t>
            </a:r>
            <a:r>
              <a:rPr lang="en-US" sz="2100" dirty="0">
                <a:hlinkClick r:id="rId4"/>
              </a:rPr>
              <a:t>RP-233606</a:t>
            </a:r>
            <a:r>
              <a:rPr lang="en-US" sz="2100" dirty="0"/>
              <a:t> (which was noted)</a:t>
            </a:r>
          </a:p>
          <a:p>
            <a:r>
              <a:rPr lang="en-US" sz="2100" dirty="0"/>
              <a:t>RAN discussed a contribution regarding “CA Framework Overhaul” (RAN4) in </a:t>
            </a:r>
            <a:r>
              <a:rPr lang="en-US" sz="2100" dirty="0">
                <a:hlinkClick r:id="rId5"/>
              </a:rPr>
              <a:t>RP-233776</a:t>
            </a:r>
            <a:r>
              <a:rPr lang="en-US" sz="2100" dirty="0"/>
              <a:t>, based on which a task force is formed to investigate how to proceed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2555549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9004" y="345546"/>
            <a:ext cx="12674978" cy="736597"/>
          </a:xfrm>
        </p:spPr>
        <p:txBody>
          <a:bodyPr/>
          <a:lstStyle/>
          <a:p>
            <a:r>
              <a:rPr lang="en-US" dirty="0"/>
              <a:t>RAN#102: CT/RAN/SA Joint Session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379" y="1313922"/>
            <a:ext cx="4393109" cy="4830233"/>
          </a:xfrm>
        </p:spPr>
        <p:txBody>
          <a:bodyPr/>
          <a:lstStyle/>
          <a:p>
            <a:r>
              <a:rPr lang="en-US" sz="2000" dirty="0"/>
              <a:t>A joint CT/RAN/SA session was held during TSG#102, focusing on 6G timeline considerations and Rel-19 cross-TSG coordination matters</a:t>
            </a:r>
          </a:p>
          <a:p>
            <a:pPr lvl="1"/>
            <a:r>
              <a:rPr lang="en-US" sz="1800" dirty="0"/>
              <a:t>The joint input from TSG chairs on 6G timeline high-level considerations can be found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232746</a:t>
            </a:r>
            <a:endParaRPr lang="en-US" sz="1800" dirty="0"/>
          </a:p>
          <a:p>
            <a:pPr lvl="1"/>
            <a:r>
              <a:rPr lang="en-US" sz="1800" dirty="0"/>
              <a:t>The endorsed 6G timeline high-level considerations can be found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5"/>
              </a:rPr>
              <a:t>233985</a:t>
            </a:r>
            <a:r>
              <a:rPr lang="en-US" sz="1800" dirty="0"/>
              <a:t> – contents copied on the right</a:t>
            </a:r>
          </a:p>
          <a:p>
            <a:pPr lvl="1"/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6"/>
              </a:rPr>
              <a:t>233986 </a:t>
            </a:r>
            <a:r>
              <a:rPr lang="en-US" sz="1800" dirty="0"/>
              <a:t>captures some notes on the coordination discussion of cross-TSG Rel-19 projects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endParaRPr lang="en-US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FC7CA2-4553-48FA-8CF0-3234A2BB19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3133" y="1816192"/>
            <a:ext cx="9233447" cy="348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67357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D89F3-1F3C-9660-E5CE-1C5461A1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27D0E-683F-F122-D323-85C3C123B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RAN#103: 6G Timeline Update (RAN Perspective)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E1F38-8B56-CAA2-6CC9-94E1BE2B7A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000" i="1" dirty="0"/>
              <a:t>Note: TSG#102 endorsed 6G timeline high-level considerations can be found in </a:t>
            </a:r>
            <a:r>
              <a:rPr lang="en-US" sz="2000" i="1" dirty="0">
                <a:hlinkClick r:id="rId2"/>
              </a:rPr>
              <a:t>RP</a:t>
            </a:r>
            <a:r>
              <a:rPr lang="en-US" sz="2000" i="1" dirty="0">
                <a:hlinkClick r:id="rId3"/>
              </a:rPr>
              <a:t>-</a:t>
            </a:r>
            <a:r>
              <a:rPr lang="en-US" sz="2000" i="1" dirty="0">
                <a:hlinkClick r:id="rId4"/>
              </a:rPr>
              <a:t>233985</a:t>
            </a:r>
            <a:r>
              <a:rPr lang="en-US" sz="2000" i="1" dirty="0"/>
              <a:t> </a:t>
            </a:r>
          </a:p>
          <a:p>
            <a:r>
              <a:rPr lang="en-US" sz="2800" dirty="0"/>
              <a:t>Additional details for 6G timeline were discussed in RAN#103, resulting in the endorsed details in </a:t>
            </a:r>
            <a:r>
              <a:rPr lang="en-US" sz="2400" dirty="0">
                <a:hlinkClick r:id="rId5"/>
              </a:rPr>
              <a:t>RP-240790</a:t>
            </a:r>
            <a:r>
              <a:rPr lang="en-US" sz="2400" dirty="0"/>
              <a:t>, with contents copied below (</a:t>
            </a:r>
            <a:r>
              <a:rPr lang="en-US" sz="2400" u="sng" dirty="0"/>
              <a:t>see also next slide for additional updates</a:t>
            </a:r>
            <a:r>
              <a:rPr lang="en-US" sz="2400" dirty="0"/>
              <a:t>)</a:t>
            </a:r>
            <a:endParaRPr lang="en-US" sz="2000" dirty="0"/>
          </a:p>
          <a:p>
            <a:pPr lvl="1"/>
            <a:r>
              <a:rPr lang="en-US" sz="2269" b="1" i="1" dirty="0"/>
              <a:t>RAN plenary work is split into an ITU focused SI and General RAN SI</a:t>
            </a:r>
          </a:p>
          <a:p>
            <a:pPr lvl="2"/>
            <a:r>
              <a:rPr lang="en-US" sz="1865" i="1" dirty="0"/>
              <a:t>IMT-2030 discussion is expected in RAN from 09/24 to 12/24</a:t>
            </a:r>
          </a:p>
          <a:p>
            <a:pPr lvl="2"/>
            <a:r>
              <a:rPr lang="en-US" sz="1865" i="1" dirty="0"/>
              <a:t>RP SI Rel-20 focusing on ITU– IMT-2030:  approval 12/24 until 06/25</a:t>
            </a:r>
          </a:p>
          <a:p>
            <a:pPr lvl="2"/>
            <a:r>
              <a:rPr lang="en-US" sz="1865" i="1" dirty="0"/>
              <a:t>RP SI Rel-20 focusing on 6G General: approval 03/25 (after WS),  until 06/26</a:t>
            </a:r>
          </a:p>
          <a:p>
            <a:pPr lvl="1"/>
            <a:r>
              <a:rPr lang="en-US" sz="2269" b="1" i="1" dirty="0"/>
              <a:t>Rel-20 is 18 months for 5G-Advanced, where the 6G Study is 21 months</a:t>
            </a:r>
          </a:p>
          <a:p>
            <a:pPr lvl="2"/>
            <a:r>
              <a:rPr lang="en-US" sz="1734" i="1" dirty="0">
                <a:solidFill>
                  <a:schemeClr val="bg1">
                    <a:lumMod val="65000"/>
                  </a:schemeClr>
                </a:solidFill>
              </a:rPr>
              <a:t>6G RAN 1/2/3/(4) SI Rel-20 approval 06/25 (as endorsed in RAN#102)</a:t>
            </a:r>
          </a:p>
          <a:p>
            <a:pPr lvl="3"/>
            <a:r>
              <a:rPr lang="en-US" sz="2000" i="1" dirty="0"/>
              <a:t>RAN1 starts in 3Q/25 until 1Q/27</a:t>
            </a:r>
          </a:p>
          <a:p>
            <a:pPr lvl="3"/>
            <a:r>
              <a:rPr lang="en-US" sz="2000" i="1" dirty="0"/>
              <a:t>RAN2/3/4 start in 4Q/25 until 2Q/27</a:t>
            </a:r>
          </a:p>
          <a:p>
            <a:pPr lvl="1"/>
            <a:r>
              <a:rPr lang="en-US" sz="2269" b="1" i="1" dirty="0"/>
              <a:t>Rel-21 timeline is to be decided no later than June 2026</a:t>
            </a:r>
          </a:p>
          <a:p>
            <a:pPr lvl="2"/>
            <a:r>
              <a:rPr lang="en-US" sz="1865" i="1" dirty="0"/>
              <a:t>ASN.1 freeze is expected to be no earlier than March 2029</a:t>
            </a:r>
            <a:endParaRPr lang="en-US" sz="1465" i="1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1830835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B8967-A220-97B3-B27F-192ADD892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B413-2AA1-9997-CBD6-80B3A7CCC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8094" y="355604"/>
            <a:ext cx="13280872" cy="736597"/>
          </a:xfrm>
        </p:spPr>
        <p:txBody>
          <a:bodyPr/>
          <a:lstStyle/>
          <a:p>
            <a:r>
              <a:rPr lang="en-US" dirty="0"/>
              <a:t>RAN#103: 6G Timeline Update (CT/RAN/SA Joint Session)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F28455-C0C4-6732-D746-0A632C489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6775912" cy="4830233"/>
          </a:xfrm>
        </p:spPr>
        <p:txBody>
          <a:bodyPr/>
          <a:lstStyle/>
          <a:p>
            <a:r>
              <a:rPr lang="en-US" sz="2000" dirty="0"/>
              <a:t>A joint session was scheduled during TSG#103 focusing on inter-TSG 6G timeline discussion, resulting in the endorsed details in </a:t>
            </a:r>
            <a:r>
              <a:rPr lang="en-US" sz="2000" dirty="0">
                <a:hlinkClick r:id="rId2"/>
              </a:rPr>
              <a:t>RP-240823</a:t>
            </a:r>
            <a:r>
              <a:rPr lang="en-US" sz="2000" dirty="0"/>
              <a:t>, with contents copied below:</a:t>
            </a:r>
          </a:p>
          <a:p>
            <a:pPr lvl="1"/>
            <a:r>
              <a:rPr lang="en-US" sz="1800" u="sng" dirty="0"/>
              <a:t>Additional Details for TSG-Wide 6G Workshop</a:t>
            </a:r>
            <a:endParaRPr lang="en-US" sz="1200" i="1" u="sng" dirty="0"/>
          </a:p>
          <a:p>
            <a:pPr lvl="2"/>
            <a:r>
              <a:rPr lang="en-US" sz="1465" b="1" i="1" kern="0" dirty="0"/>
              <a:t>TSG-Wide 6G Workshop (WS): </a:t>
            </a:r>
            <a:r>
              <a:rPr lang="en-US" sz="1465" b="1" i="1" kern="0" dirty="0">
                <a:solidFill>
                  <a:srgbClr val="0066FF"/>
                </a:solidFill>
              </a:rPr>
              <a:t>Monday – Tuesday </a:t>
            </a:r>
            <a:r>
              <a:rPr lang="en-US" sz="1465" b="1" i="1" kern="0" dirty="0"/>
              <a:t>of the TSG#107 meeting week</a:t>
            </a:r>
          </a:p>
          <a:p>
            <a:pPr lvl="3"/>
            <a:r>
              <a:rPr lang="en-US" sz="1400" b="1" i="1" kern="0" dirty="0"/>
              <a:t>Details TBD (e.g., whether to have a joint or separate workshop across TSGs, how to handle contributions, etc.)</a:t>
            </a:r>
            <a:endParaRPr lang="en-US" sz="1100" b="1" i="1" kern="0" dirty="0"/>
          </a:p>
          <a:p>
            <a:pPr lvl="2"/>
            <a:r>
              <a:rPr lang="en-US" sz="1465" b="1" i="1" kern="0" dirty="0">
                <a:solidFill>
                  <a:srgbClr val="0066FF"/>
                </a:solidFill>
              </a:rPr>
              <a:t>TSG#107 plenary meetings </a:t>
            </a:r>
            <a:r>
              <a:rPr lang="en-US" sz="1465" b="1" i="1" kern="0" dirty="0"/>
              <a:t>are to be scheduled subsequently in the same week</a:t>
            </a:r>
          </a:p>
          <a:p>
            <a:pPr lvl="3"/>
            <a:r>
              <a:rPr lang="en-US" sz="1200" b="1" i="1" kern="0" dirty="0">
                <a:solidFill>
                  <a:srgbClr val="0066FF"/>
                </a:solidFill>
              </a:rPr>
              <a:t>RAN/SA:  Wed (0900) – Friday (1800)</a:t>
            </a:r>
          </a:p>
          <a:p>
            <a:pPr lvl="3"/>
            <a:r>
              <a:rPr lang="en-US" sz="1200" b="1" i="1" kern="0" dirty="0">
                <a:solidFill>
                  <a:srgbClr val="0066FF"/>
                </a:solidFill>
              </a:rPr>
              <a:t>CT:  Wed (0900) – Thursday (1200)</a:t>
            </a:r>
          </a:p>
          <a:p>
            <a:pPr lvl="1"/>
            <a:r>
              <a:rPr lang="en-US" sz="1800" u="sng" dirty="0"/>
              <a:t>Additional Details for 3GPP RAN Plenary Study for 6G</a:t>
            </a:r>
          </a:p>
          <a:p>
            <a:pPr lvl="2"/>
            <a:r>
              <a:rPr lang="en-US" sz="1465" b="1" i="1" dirty="0">
                <a:solidFill>
                  <a:srgbClr val="0066FF"/>
                </a:solidFill>
              </a:rPr>
              <a:t>RAN plenary work is split into an ITU focused SI (study item) and General RAN SI</a:t>
            </a:r>
          </a:p>
          <a:p>
            <a:pPr lvl="3"/>
            <a:r>
              <a:rPr lang="en-US" sz="1200" i="1" dirty="0"/>
              <a:t>IMT-2030 discussion is expected in RAN from 09/24 to 12/24</a:t>
            </a:r>
          </a:p>
          <a:p>
            <a:pPr lvl="3"/>
            <a:r>
              <a:rPr lang="en-US" sz="1200" i="1" dirty="0"/>
              <a:t>RP SI Rel-20 focusing on ITU– IMT-2030:  approval 12/24 until 06/25</a:t>
            </a:r>
          </a:p>
          <a:p>
            <a:pPr lvl="3"/>
            <a:r>
              <a:rPr lang="en-US" sz="1200" i="1" dirty="0"/>
              <a:t>RP SI Rel-20 focusing on 6G General: approval 03/25 (after WS),  until 06/26</a:t>
            </a:r>
          </a:p>
          <a:p>
            <a:pPr lvl="1"/>
            <a:endParaRPr lang="en-US" sz="1400" u="sng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CBFEA4-1608-2457-882D-A5330E476A8A}"/>
              </a:ext>
            </a:extLst>
          </p:cNvPr>
          <p:cNvSpPr txBox="1">
            <a:spLocks/>
          </p:cNvSpPr>
          <p:nvPr/>
        </p:nvSpPr>
        <p:spPr bwMode="auto">
          <a:xfrm>
            <a:off x="7017334" y="935566"/>
            <a:ext cx="7713133" cy="5465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endParaRPr lang="en-US" sz="1200" i="1" kern="0" dirty="0"/>
          </a:p>
          <a:p>
            <a:pPr lvl="1"/>
            <a:r>
              <a:rPr lang="en-US" sz="2000" u="sng" kern="0" dirty="0"/>
              <a:t>Additional Details for Rel-20</a:t>
            </a:r>
          </a:p>
          <a:p>
            <a:pPr lvl="2"/>
            <a:r>
              <a:rPr lang="en-US" sz="1400" b="1" i="1" kern="0" dirty="0">
                <a:solidFill>
                  <a:srgbClr val="0066FF"/>
                </a:solidFill>
              </a:rPr>
              <a:t>For 5G-Advanced: 18-month</a:t>
            </a:r>
            <a:r>
              <a:rPr lang="en-US" sz="1400" i="1" kern="0" dirty="0"/>
              <a:t>. Assuming no delay of Rel-19</a:t>
            </a:r>
            <a:endParaRPr lang="en-US" sz="500" i="1" kern="0" dirty="0"/>
          </a:p>
          <a:p>
            <a:pPr lvl="3"/>
            <a:r>
              <a:rPr lang="en-US" sz="1200" b="1" i="1" kern="0" dirty="0"/>
              <a:t>Stage-1 freeze : Jun 2025</a:t>
            </a:r>
          </a:p>
          <a:p>
            <a:pPr lvl="3"/>
            <a:r>
              <a:rPr lang="en-US" sz="1200" b="1" i="1" kern="0" dirty="0"/>
              <a:t>Stage-2 freeze : Jun 2026 (&gt;=80%); Sep 2026 (100%)</a:t>
            </a:r>
          </a:p>
          <a:p>
            <a:pPr lvl="3"/>
            <a:r>
              <a:rPr lang="en-US" sz="1200" b="1" i="1" kern="0" dirty="0"/>
              <a:t>Stage-3 freeze : Mar 2027</a:t>
            </a:r>
          </a:p>
          <a:p>
            <a:pPr lvl="3"/>
            <a:r>
              <a:rPr lang="en-US" sz="1200" b="1" i="1" kern="0" dirty="0"/>
              <a:t>ASN.1/</a:t>
            </a:r>
            <a:r>
              <a:rPr lang="en-US" sz="1200" b="1" i="1" kern="0" dirty="0" err="1"/>
              <a:t>OpenAPI</a:t>
            </a:r>
            <a:r>
              <a:rPr lang="en-US" sz="1200" b="1" i="1" kern="0" dirty="0"/>
              <a:t> freeze: June 2027</a:t>
            </a:r>
          </a:p>
          <a:p>
            <a:pPr lvl="2"/>
            <a:r>
              <a:rPr lang="en-US" sz="1600" b="1" i="1" dirty="0">
                <a:solidFill>
                  <a:srgbClr val="0066FF"/>
                </a:solidFill>
              </a:rPr>
              <a:t>For 6G SI </a:t>
            </a:r>
          </a:p>
          <a:p>
            <a:pPr lvl="3"/>
            <a:r>
              <a:rPr lang="en-US" sz="1200" b="1" i="1" dirty="0"/>
              <a:t>SA WGs:</a:t>
            </a:r>
          </a:p>
          <a:p>
            <a:pPr lvl="4"/>
            <a:r>
              <a:rPr lang="en-US" sz="1000" i="1" dirty="0">
                <a:solidFill>
                  <a:schemeClr val="bg1">
                    <a:lumMod val="65000"/>
                  </a:schemeClr>
                </a:solidFill>
              </a:rPr>
              <a:t>SA1 SI approval: TSG#105(Sept2024) – endorsed at TSG#102</a:t>
            </a:r>
          </a:p>
          <a:p>
            <a:pPr lvl="4"/>
            <a:r>
              <a:rPr lang="en-US" sz="1000" i="1" dirty="0">
                <a:solidFill>
                  <a:schemeClr val="bg1">
                    <a:lumMod val="65000"/>
                  </a:schemeClr>
                </a:solidFill>
              </a:rPr>
              <a:t>SA2 SI approval: TSG#108(Jun2025) – endorsed at TSG#102 </a:t>
            </a:r>
          </a:p>
          <a:p>
            <a:pPr lvl="4"/>
            <a:r>
              <a:rPr lang="en-US" sz="1000" b="1" i="1" dirty="0"/>
              <a:t>Other SA WG (SA3, SA4, SA5, SA6) SI approval: TBD at future TSG meeting</a:t>
            </a:r>
          </a:p>
          <a:p>
            <a:pPr lvl="4"/>
            <a:r>
              <a:rPr lang="en-US" sz="1000" b="1" i="1" dirty="0"/>
              <a:t>SA1/SA2 6G SI may continue beyond Stage-1/Stage-2 freeze dates for 5G-Advanced</a:t>
            </a:r>
          </a:p>
          <a:p>
            <a:pPr lvl="4"/>
            <a:r>
              <a:rPr lang="en-US" sz="1000" b="1" i="1" dirty="0"/>
              <a:t>6G SI (this may use time from Rel-21)</a:t>
            </a:r>
          </a:p>
          <a:p>
            <a:pPr lvl="5"/>
            <a:r>
              <a:rPr lang="en-US" sz="1050" b="1" i="1" dirty="0"/>
              <a:t>SA1 6G SI completion: Mar 2026</a:t>
            </a:r>
          </a:p>
          <a:p>
            <a:pPr lvl="5"/>
            <a:r>
              <a:rPr lang="en-US" sz="1050" b="1" i="1" dirty="0"/>
              <a:t>SA2 6G SI completion: Dec. 2026 or Mar 2027 (To be confirmed at future TSG meeting)</a:t>
            </a:r>
          </a:p>
          <a:p>
            <a:pPr lvl="3"/>
            <a:r>
              <a:rPr lang="en-US" sz="1200" b="1" i="1" dirty="0"/>
              <a:t>RAN WGs: 21 months </a:t>
            </a:r>
          </a:p>
          <a:p>
            <a:pPr lvl="4"/>
            <a:r>
              <a:rPr lang="en-US" sz="1050" b="1" i="1" dirty="0"/>
              <a:t>RAN1 starts in 3Q/25 until 1Q/27; RAN2/3/4 start in 4Q/25 until 2Q/27</a:t>
            </a:r>
          </a:p>
          <a:p>
            <a:pPr lvl="3"/>
            <a:r>
              <a:rPr lang="en-US" sz="1200" b="1" i="1" dirty="0"/>
              <a:t>CT WGs: at least 9 months</a:t>
            </a:r>
          </a:p>
          <a:p>
            <a:pPr lvl="4"/>
            <a:r>
              <a:rPr lang="en-US" sz="1050" b="1" i="1" dirty="0"/>
              <a:t>CT WG 6G SI will start 9 months after approval of SA2 SI.</a:t>
            </a:r>
          </a:p>
          <a:p>
            <a:pPr lvl="1"/>
            <a:r>
              <a:rPr lang="en-US" sz="1800" u="sng" kern="0" dirty="0"/>
              <a:t>Additional Details for Rel-21</a:t>
            </a:r>
          </a:p>
          <a:p>
            <a:pPr lvl="2"/>
            <a:r>
              <a:rPr lang="en-US" sz="1600" b="1" i="1" dirty="0">
                <a:solidFill>
                  <a:srgbClr val="0066FF"/>
                </a:solidFill>
              </a:rPr>
              <a:t>Rel-21 timeline is to be decided no later than June 2026</a:t>
            </a:r>
          </a:p>
          <a:p>
            <a:pPr lvl="3"/>
            <a:r>
              <a:rPr lang="en-US" sz="1400" i="1" dirty="0">
                <a:solidFill>
                  <a:srgbClr val="0066FF"/>
                </a:solidFill>
              </a:rPr>
              <a:t>However, ASN.1/</a:t>
            </a:r>
            <a:r>
              <a:rPr lang="en-US" sz="1400" i="1" dirty="0" err="1">
                <a:solidFill>
                  <a:srgbClr val="0066FF"/>
                </a:solidFill>
              </a:rPr>
              <a:t>OpenAPI</a:t>
            </a:r>
            <a:r>
              <a:rPr lang="en-US" sz="1400" i="1" dirty="0">
                <a:solidFill>
                  <a:srgbClr val="0066FF"/>
                </a:solidFill>
              </a:rPr>
              <a:t> freeze date is no earlier than March 2029</a:t>
            </a:r>
          </a:p>
          <a:p>
            <a:pPr lvl="1"/>
            <a:endParaRPr lang="en-US" sz="1800" u="sng" kern="0" dirty="0"/>
          </a:p>
          <a:p>
            <a:pPr lvl="1"/>
            <a:endParaRPr lang="en-US" sz="1769" i="1" u="sng" kern="0" dirty="0"/>
          </a:p>
        </p:txBody>
      </p:sp>
    </p:spTree>
    <p:extLst>
      <p:ext uri="{BB962C8B-B14F-4D97-AF65-F5344CB8AC3E}">
        <p14:creationId xmlns:p14="http://schemas.microsoft.com/office/powerpoint/2010/main" val="397605793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95647" y="2100403"/>
            <a:ext cx="0" cy="385492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983009" y="1417579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879911" y="2019066"/>
            <a:ext cx="6518" cy="3923809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507949" y="2100403"/>
            <a:ext cx="1658" cy="376113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3168290" y="1169265"/>
            <a:ext cx="80663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+mj-lt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2465512" y="1608361"/>
            <a:ext cx="443019" cy="441216"/>
            <a:chOff x="1018228" y="755453"/>
            <a:chExt cx="332264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0452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#103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1282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8923697" y="1608361"/>
            <a:ext cx="435729" cy="441216"/>
            <a:chOff x="6331908" y="755453"/>
            <a:chExt cx="326797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31908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#111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12827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+mj-lt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5663705" y="1608361"/>
            <a:ext cx="467359" cy="441216"/>
            <a:chOff x="3683640" y="755453"/>
            <a:chExt cx="350519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4120" y="755453"/>
              <a:ext cx="32003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#107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1282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3270881" y="1608361"/>
            <a:ext cx="450428" cy="441216"/>
            <a:chOff x="1705615" y="755453"/>
            <a:chExt cx="33782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3396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#104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28397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>
                  <a:latin typeface="+mj-lt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6503351" y="1608361"/>
            <a:ext cx="426719" cy="441216"/>
            <a:chOff x="4406270" y="755453"/>
            <a:chExt cx="320040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6270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#108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28397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9749156" y="1608361"/>
            <a:ext cx="426720" cy="441216"/>
            <a:chOff x="6905789" y="755453"/>
            <a:chExt cx="320041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5789" y="755453"/>
              <a:ext cx="32004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#112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28397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4067783" y="1608361"/>
            <a:ext cx="452544" cy="441216"/>
            <a:chOff x="2480315" y="755453"/>
            <a:chExt cx="339408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9683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#105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29359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7331591" y="1608361"/>
            <a:ext cx="433493" cy="441216"/>
            <a:chOff x="5129853" y="755453"/>
            <a:chExt cx="325120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4933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#109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29359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649561" y="1608361"/>
            <a:ext cx="465244" cy="441216"/>
            <a:chOff x="321315" y="755453"/>
            <a:chExt cx="348933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208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+mj-lt"/>
                </a:rPr>
                <a:t>#102</a:t>
              </a:r>
              <a:endParaRPr lang="en-GB" altLang="en-US" sz="533" dirty="0">
                <a:latin typeface="+mj-lt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2996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4871030" y="1608361"/>
            <a:ext cx="445135" cy="441216"/>
            <a:chOff x="3013715" y="755453"/>
            <a:chExt cx="333852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7527" y="75545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#106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2996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8122150" y="1608361"/>
            <a:ext cx="446226" cy="441216"/>
            <a:chOff x="5771203" y="755453"/>
            <a:chExt cx="334669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>
                  <a:latin typeface="+mj-lt"/>
                </a:rPr>
                <a:t>#110</a:t>
              </a:r>
              <a:endParaRPr lang="en-GB" altLang="en-US" sz="533">
                <a:latin typeface="+mj-lt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2996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476" y="6054838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67" dirty="0">
                <a:solidFill>
                  <a:srgbClr val="C00000"/>
                </a:solidFill>
                <a:latin typeface="+mj-lt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3086" y="1430125"/>
            <a:ext cx="41870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+mj-lt"/>
              </a:rPr>
              <a:t>TSGs</a:t>
            </a:r>
          </a:p>
        </p:txBody>
      </p:sp>
      <p:sp>
        <p:nvSpPr>
          <p:cNvPr id="27" name="Star: 5 Points 26">
            <a:extLst>
              <a:ext uri="{FF2B5EF4-FFF2-40B4-BE49-F238E27FC236}">
                <a16:creationId xmlns:a16="http://schemas.microsoft.com/office/drawing/2014/main" id="{F787BCF1-2498-28B4-199E-7A531CA4AEB8}"/>
              </a:ext>
            </a:extLst>
          </p:cNvPr>
          <p:cNvSpPr/>
          <p:nvPr/>
        </p:nvSpPr>
        <p:spPr bwMode="auto">
          <a:xfrm>
            <a:off x="5715356" y="4037513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sz="24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7671" y="4387856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933" b="1" dirty="0">
                <a:latin typeface="+mj-lt"/>
              </a:rPr>
              <a:t>Workshop 6G TSGs</a:t>
            </a:r>
            <a:endParaRPr lang="en-GB" altLang="en-US" sz="933" dirty="0">
              <a:latin typeface="+mj-lt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10559859" y="1594815"/>
            <a:ext cx="433495" cy="441216"/>
            <a:chOff x="7375213" y="745293"/>
            <a:chExt cx="325121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0294" y="745293"/>
              <a:ext cx="32004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+mj-lt"/>
                </a:rPr>
                <a:t>#113</a:t>
              </a:r>
              <a:endParaRPr lang="en-GB" altLang="en-US" sz="533" dirty="0">
                <a:latin typeface="+mj-lt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29359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11333466" y="1594815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33" dirty="0">
                  <a:latin typeface="+mj-lt"/>
                </a:rPr>
                <a:t>#114</a:t>
              </a:r>
              <a:endParaRPr lang="en-GB" altLang="en-US" sz="533" dirty="0">
                <a:latin typeface="+mj-lt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29960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933" dirty="0">
                  <a:latin typeface="+mj-lt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8162" y="1612877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+mj-lt"/>
              </a:rPr>
              <a:t>#115</a:t>
            </a:r>
            <a:endParaRPr lang="en-GB" altLang="en-US" sz="533" dirty="0">
              <a:latin typeface="+mj-lt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66788" y="1818195"/>
            <a:ext cx="41710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+mj-lt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3669" y="1795616"/>
            <a:ext cx="348172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933" dirty="0">
                <a:latin typeface="+mj-lt"/>
              </a:rPr>
              <a:t>Jun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2B9B160-85F8-B7F3-949C-6A80EDD7C45E}"/>
              </a:ext>
            </a:extLst>
          </p:cNvPr>
          <p:cNvCxnSpPr>
            <a:cxnSpLocks/>
          </p:cNvCxnSpPr>
          <p:nvPr/>
        </p:nvCxnSpPr>
        <p:spPr bwMode="auto">
          <a:xfrm>
            <a:off x="1423851" y="3579116"/>
            <a:ext cx="12192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6708715" y="2455723"/>
            <a:ext cx="4749912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7519851" y="2855338"/>
            <a:ext cx="4846095" cy="27996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0321" y="1608361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 dirty="0">
                <a:latin typeface="+mj-lt"/>
              </a:rPr>
              <a:t>#116</a:t>
            </a:r>
            <a:endParaRPr lang="en-GB" altLang="en-US" sz="533" dirty="0">
              <a:latin typeface="+mj-lt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286753" y="2100403"/>
            <a:ext cx="29834" cy="385492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917705" y="2100403"/>
            <a:ext cx="12842" cy="385492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6708715" y="2100403"/>
            <a:ext cx="28812" cy="385492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519851" y="2100403"/>
            <a:ext cx="24656" cy="3854920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137050" y="1726310"/>
            <a:ext cx="40724" cy="432852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9942898" y="2100403"/>
            <a:ext cx="22549" cy="395443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772427" y="2100403"/>
            <a:ext cx="0" cy="395443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386387" y="2100403"/>
            <a:ext cx="28820" cy="403467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93374" y="2100403"/>
            <a:ext cx="0" cy="4034674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340897" y="2100403"/>
            <a:ext cx="10590" cy="411348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78192" y="2122981"/>
            <a:ext cx="2993" cy="418403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3567" y="2100403"/>
            <a:ext cx="0" cy="395443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12306509" y="2868883"/>
            <a:ext cx="945161" cy="27996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 dirty="0">
                <a:latin typeface="+mj-lt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4270007" y="3655514"/>
            <a:ext cx="921173" cy="3883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067" dirty="0">
                <a:latin typeface="+mj-lt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5073777" y="3700882"/>
            <a:ext cx="1697849" cy="32434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RP ITU 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Study</a:t>
            </a:r>
            <a:endParaRPr lang="fr-FR" sz="1200" dirty="0">
              <a:latin typeface="+mj-lt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6058169" y="4144396"/>
            <a:ext cx="3942117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RP 6G 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6737144" y="4625249"/>
            <a:ext cx="5678064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RAN1 6G 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3477753" y="2553652"/>
            <a:ext cx="2806828" cy="5182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5G-Advanced</a:t>
            </a:r>
            <a:endParaRPr lang="en-US" sz="2133" b="1" kern="0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3473251" y="4799759"/>
            <a:ext cx="2812988" cy="51824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b="1" kern="0" dirty="0">
                <a:latin typeface="+mj-lt"/>
                <a:ea typeface="ＭＳ Ｐゴシック" charset="0"/>
                <a:cs typeface="ＭＳ Ｐゴシック" charset="0"/>
              </a:rPr>
              <a:t>6G Study</a:t>
            </a:r>
            <a:endParaRPr lang="en-US" sz="2133" b="1" kern="0" dirty="0">
              <a:latin typeface="+mj-lt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5139373" y="1413065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6287915" y="1142361"/>
            <a:ext cx="80663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+mj-lt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8340897" y="1417588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9507524" y="1143926"/>
            <a:ext cx="80663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+mj-lt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11533389" y="1404047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12249627" y="1111311"/>
            <a:ext cx="806631" cy="4616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2400" dirty="0">
                <a:latin typeface="+mj-lt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7544506" y="5037152"/>
            <a:ext cx="5688017" cy="29273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latin typeface="+mj-lt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latin typeface="+mj-lt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2726936" y="252023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3200" b="1" kern="0" dirty="0">
                <a:solidFill>
                  <a:srgbClr val="FF0000"/>
                </a:solidFill>
                <a:latin typeface="+mj-lt"/>
                <a:ea typeface="ＭＳ Ｐゴシック" charset="0"/>
                <a:cs typeface="ＭＳ Ｐゴシック" charset="0"/>
              </a:rPr>
              <a:t>Illustration of 3GPP RAN Rel-20 Timeline</a:t>
            </a:r>
            <a:endParaRPr lang="en-US" sz="2667" b="1" kern="0" dirty="0">
              <a:solidFill>
                <a:srgbClr val="FF0000"/>
              </a:solidFill>
              <a:latin typeface="+mj-lt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3" name="Straight Connector 114">
            <a:extLst>
              <a:ext uri="{FF2B5EF4-FFF2-40B4-BE49-F238E27FC236}">
                <a16:creationId xmlns:a16="http://schemas.microsoft.com/office/drawing/2014/main" id="{9C5228EB-6E86-237A-8214-592FAC0AA74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657217" y="2076752"/>
            <a:ext cx="1658" cy="376113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30427231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RAN#103: RAN Projects Update (Rel-18 &amp; Earlier)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Release 18 is on track for ASN.1 freeze scheduled in June’2024 (RAN#104)</a:t>
            </a:r>
          </a:p>
          <a:p>
            <a:pPr lvl="1"/>
            <a:r>
              <a:rPr lang="en-US" sz="2269" dirty="0"/>
              <a:t>Exception (RAN4) to R18 NR NTN was approved in </a:t>
            </a:r>
            <a:r>
              <a:rPr lang="en-US" sz="2000" dirty="0">
                <a:hlinkClick r:id="rId2"/>
              </a:rPr>
              <a:t>RP-240142</a:t>
            </a:r>
            <a:endParaRPr lang="en-US" sz="2000" dirty="0"/>
          </a:p>
          <a:p>
            <a:r>
              <a:rPr lang="en-US" sz="2800" dirty="0"/>
              <a:t>Involved discussion for 2Rx in the Rel-18 XR context</a:t>
            </a:r>
          </a:p>
          <a:p>
            <a:pPr lvl="1"/>
            <a:r>
              <a:rPr lang="en-US" sz="2400" dirty="0"/>
              <a:t>With the endorsed way forward in </a:t>
            </a:r>
            <a:r>
              <a:rPr lang="en-US" sz="2400" dirty="0">
                <a:hlinkClick r:id="rId3"/>
              </a:rPr>
              <a:t>RP-240847</a:t>
            </a:r>
            <a:endParaRPr lang="en-US" sz="2400" dirty="0"/>
          </a:p>
          <a:p>
            <a:pPr lvl="2"/>
            <a:r>
              <a:rPr lang="en-US" sz="2000" dirty="0"/>
              <a:t>Including additional tasks to RAN4, and a set of approved CRs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829253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9107" y="2565401"/>
            <a:ext cx="13756312" cy="2728382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TSG RAN project update</a:t>
            </a:r>
          </a:p>
          <a:p>
            <a:r>
              <a:rPr lang="en-US" sz="3600" dirty="0"/>
              <a:t>ITU matters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6BCE1F1-9AD0-4EAF-8C18-1C3339CE0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983782"/>
              </p:ext>
            </p:extLst>
          </p:nvPr>
        </p:nvGraphicFramePr>
        <p:xfrm>
          <a:off x="2524125" y="1251165"/>
          <a:ext cx="8702675" cy="731940"/>
        </p:xfrm>
        <a:graphic>
          <a:graphicData uri="http://schemas.openxmlformats.org/drawingml/2006/table">
            <a:tbl>
              <a:tblPr/>
              <a:tblGrid>
                <a:gridCol w="3329772">
                  <a:extLst>
                    <a:ext uri="{9D8B030D-6E8A-4147-A177-3AD203B41FA5}">
                      <a16:colId xmlns:a16="http://schemas.microsoft.com/office/drawing/2014/main" val="2852860598"/>
                    </a:ext>
                  </a:extLst>
                </a:gridCol>
                <a:gridCol w="3104030">
                  <a:extLst>
                    <a:ext uri="{9D8B030D-6E8A-4147-A177-3AD203B41FA5}">
                      <a16:colId xmlns:a16="http://schemas.microsoft.com/office/drawing/2014/main" val="2852106393"/>
                    </a:ext>
                  </a:extLst>
                </a:gridCol>
                <a:gridCol w="2268873">
                  <a:extLst>
                    <a:ext uri="{9D8B030D-6E8A-4147-A177-3AD203B41FA5}">
                      <a16:colId xmlns:a16="http://schemas.microsoft.com/office/drawing/2014/main" val="623482918"/>
                    </a:ext>
                  </a:extLst>
                </a:gridCol>
              </a:tblGrid>
              <a:tr h="34507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RAN#102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15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December 2023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Edinburgh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939417"/>
                  </a:ext>
                </a:extLst>
              </a:tr>
              <a:tr h="3394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RAN#103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18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th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 – 21</a:t>
                      </a:r>
                      <a:r>
                        <a:rPr kumimoji="0" lang="en-US" altLang="ja-JP" sz="18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st</a:t>
                      </a: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, March 2024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50" charset="-128"/>
                        </a:rPr>
                        <a:t>Maastricht</a:t>
                      </a:r>
                    </a:p>
                  </a:txBody>
                  <a:tcPr marL="91462" marR="91462" marT="45825" marB="458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65922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RAN#103: RAN Projects Update (RAN level study)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Feasibility Study on 6 GHz for LTE and NR in Licensed and Unlicensed Operations: agreed TR in </a:t>
            </a:r>
            <a:r>
              <a:rPr lang="en-US" sz="2800" dirty="0">
                <a:hlinkClick r:id="rId2"/>
              </a:rPr>
              <a:t>RP-240802</a:t>
            </a:r>
            <a:r>
              <a:rPr lang="en-US" sz="2800" dirty="0"/>
              <a:t>, with SR (100% completion) in </a:t>
            </a:r>
            <a:r>
              <a:rPr lang="en-US" sz="2800" dirty="0">
                <a:hlinkClick r:id="rId3"/>
              </a:rPr>
              <a:t>RP-240272</a:t>
            </a:r>
            <a:r>
              <a:rPr lang="en-US" sz="2800" dirty="0">
                <a:hlinkClick r:id="rId4"/>
              </a:rPr>
              <a:t> </a:t>
            </a:r>
            <a:endParaRPr lang="en-US" sz="2400" dirty="0"/>
          </a:p>
          <a:p>
            <a:pPr lvl="1"/>
            <a:endParaRPr lang="en-US" sz="2400" dirty="0"/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44455562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4" y="287870"/>
            <a:ext cx="13688585" cy="736597"/>
          </a:xfrm>
        </p:spPr>
        <p:txBody>
          <a:bodyPr/>
          <a:lstStyle/>
          <a:p>
            <a:r>
              <a:rPr lang="en-US" dirty="0"/>
              <a:t>RAN#103: RAN Projects Update (Rel-19 Package, RAN4-led)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488" y="1185339"/>
            <a:ext cx="12726444" cy="4830233"/>
          </a:xfrm>
        </p:spPr>
        <p:txBody>
          <a:bodyPr/>
          <a:lstStyle/>
          <a:p>
            <a:r>
              <a:rPr lang="en-US" sz="2800" dirty="0"/>
              <a:t>RAN Chair and RAN4 Chair’s summary for RAN Rel-19 Package</a:t>
            </a:r>
            <a:r>
              <a:rPr lang="en-US" sz="2800"/>
              <a:t>: RAN4-led </a:t>
            </a:r>
            <a:r>
              <a:rPr lang="en-US" sz="2800" dirty="0"/>
              <a:t>was endorsed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240019</a:t>
            </a:r>
            <a:endParaRPr lang="en-US" sz="2800" dirty="0"/>
          </a:p>
          <a:p>
            <a:pPr lvl="1"/>
            <a:r>
              <a:rPr lang="en-US" sz="2400" dirty="0"/>
              <a:t>It contains 11 RAN4-led items in total – see details in the subsequent slides</a:t>
            </a:r>
            <a:endParaRPr lang="en-US" sz="2000" dirty="0"/>
          </a:p>
          <a:p>
            <a:pPr lvl="1"/>
            <a:r>
              <a:rPr lang="en-US" sz="2400" dirty="0"/>
              <a:t>Also contains the detailed TU spreadsheet for RAN4 and the proposed detailed scope endorsed as the baseline for further discussion in RAN#103 for final RAN Rel-19 SID/WID approvals </a:t>
            </a:r>
          </a:p>
          <a:p>
            <a:pPr lvl="1"/>
            <a:r>
              <a:rPr lang="en-US" sz="2400" dirty="0"/>
              <a:t>As stated therein:</a:t>
            </a:r>
          </a:p>
          <a:p>
            <a:pPr lvl="2"/>
            <a:r>
              <a:rPr lang="en-US" sz="2000" b="1" i="1" dirty="0"/>
              <a:t>It is necessary to reserve some TUs (more than that in Rel-18). Based on commercial needs, and Rel-19 progress, additional new but smaller RAN4-led non-spectrum projects or scope expansion of the RAN#103 approved RAN4-led projects may be further discussed and approved at a later stage of Rel-19</a:t>
            </a:r>
          </a:p>
          <a:p>
            <a:pPr lvl="3"/>
            <a:r>
              <a:rPr lang="en-US" sz="2000" b="1" i="1" dirty="0"/>
              <a:t>The earliest time of such opportunity is December 2024</a:t>
            </a:r>
          </a:p>
          <a:p>
            <a:pPr lvl="4"/>
            <a:r>
              <a:rPr lang="en-US" sz="1466" b="1" i="1" dirty="0"/>
              <a:t>Similar to Rel-18, this will be carefully managed</a:t>
            </a:r>
          </a:p>
          <a:p>
            <a:pPr lvl="3"/>
            <a:r>
              <a:rPr lang="en-US" sz="2000" b="1" i="1" dirty="0"/>
              <a:t>For both RF &amp; RD, [2.5] TUs each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57754546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1"/>
            <a:ext cx="11374390" cy="517695"/>
          </a:xfrm>
        </p:spPr>
        <p:txBody>
          <a:bodyPr/>
          <a:lstStyle/>
          <a:p>
            <a:r>
              <a:rPr lang="en-US" sz="4000" dirty="0"/>
              <a:t>RAN4-led Package	1/2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/>
        </p:nvGraphicFramePr>
        <p:xfrm>
          <a:off x="2248825" y="1001115"/>
          <a:ext cx="11269126" cy="5006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8531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30595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sz="1800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537698">
                <a:tc>
                  <a:txBody>
                    <a:bodyPr/>
                    <a:lstStyle/>
                    <a:p>
                      <a:r>
                        <a:rPr lang="en-US" sz="1800" dirty="0"/>
                        <a:t>UE RF enhancements </a:t>
                      </a:r>
                      <a:r>
                        <a:rPr lang="en-US" sz="1800" b="1" dirty="0"/>
                        <a:t>for FR1 and FR2 </a:t>
                      </a:r>
                      <a:r>
                        <a:rPr lang="en-US" sz="1800" dirty="0"/>
                        <a:t>(</a:t>
                      </a:r>
                      <a:r>
                        <a:rPr lang="en-US" sz="1800" b="1" dirty="0"/>
                        <a:t>3 topics</a:t>
                      </a:r>
                      <a:r>
                        <a:rPr lang="en-US" sz="1800" dirty="0"/>
                        <a:t>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High power UE (HPUE) for CA in TN (</a:t>
                      </a:r>
                      <a:r>
                        <a:rPr lang="en-US" altLang="zh-CN" sz="1400" b="0" u="sng" dirty="0">
                          <a:solidFill>
                            <a:srgbClr val="FF0000"/>
                          </a:solidFill>
                        </a:rPr>
                        <a:t>including 3Tx</a:t>
                      </a:r>
                      <a:r>
                        <a:rPr lang="en-US" altLang="zh-CN" sz="1400" b="0" dirty="0"/>
                        <a:t>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noStrike" dirty="0">
                          <a:solidFill>
                            <a:schemeClr val="tx1"/>
                          </a:solidFill>
                        </a:rPr>
                        <a:t>Power boosting and/or MPR reduction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6 Rx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strike="sngStrike" dirty="0">
                          <a:solidFill>
                            <a:srgbClr val="FF0000"/>
                          </a:solidFill>
                        </a:rPr>
                        <a:t>3 Tx </a:t>
                      </a:r>
                      <a:r>
                        <a:rPr lang="en-US" sz="1400" b="0" u="sng" strike="sng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 </a:t>
                      </a:r>
                      <a:r>
                        <a:rPr lang="en-US" sz="1400" b="0" u="sng" strike="no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merged into HPUE for CA in TN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sz="1400" b="0" u="sng" strike="noStrike" dirty="0">
                        <a:solidFill>
                          <a:srgbClr val="FF0000"/>
                        </a:solidFill>
                        <a:sym typeface="Wingdings" panose="05000000000000000000" pitchFamily="2" charset="2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b="0" u="sng" strike="noStrike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Note: High power UE for NTN is merged into a single NTN project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800" dirty="0"/>
                        <a:t>BS RF requirement evolution </a:t>
                      </a:r>
                      <a:r>
                        <a:rPr lang="en-US" altLang="zh-CN" sz="1800" dirty="0"/>
                        <a:t>(2 </a:t>
                      </a:r>
                      <a:r>
                        <a:rPr lang="en-US" altLang="zh-CN" sz="1800" b="1" dirty="0"/>
                        <a:t>topics)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Core requirements/conformance test for expected EIRP mask for upper 6GHz</a:t>
                      </a:r>
                    </a:p>
                    <a:p>
                      <a:pPr marL="342900" marR="0" lvl="0" indent="-34290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dirty="0"/>
                        <a:t>OTA test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1462328"/>
                  </a:ext>
                </a:extLst>
              </a:tr>
              <a:tr h="77468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OTA testing enhancement WI </a:t>
                      </a:r>
                      <a:r>
                        <a:rPr lang="en-US" altLang="zh-CN" sz="1800" b="0" dirty="0"/>
                        <a:t>(</a:t>
                      </a:r>
                      <a:r>
                        <a:rPr lang="en-US" altLang="zh-CN" sz="1800" b="1" dirty="0">
                          <a:solidFill>
                            <a:schemeClr val="tx1"/>
                          </a:solidFill>
                        </a:rPr>
                        <a:t>2 topics, ensuring reasonable load</a:t>
                      </a:r>
                      <a:r>
                        <a:rPr lang="en-US" altLang="zh-CN" sz="1800" b="0" dirty="0"/>
                        <a:t>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TRP/TRS Enhancement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MIMO OTA Requirements and Test Enhancement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624603"/>
                  </a:ext>
                </a:extLst>
              </a:tr>
              <a:tr h="47244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800" b="0" u="none" dirty="0">
                          <a:solidFill>
                            <a:schemeClr val="tx1"/>
                          </a:solidFill>
                        </a:rPr>
                        <a:t>OTA testing enhancements SI </a:t>
                      </a:r>
                      <a:r>
                        <a:rPr lang="en-US" altLang="zh-CN" sz="1800" b="1" u="none" dirty="0">
                          <a:solidFill>
                            <a:schemeClr val="tx1"/>
                          </a:solidFill>
                        </a:rPr>
                        <a:t>(1 topic, ensuring reasonable load)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b="0" dirty="0"/>
                        <a:t>FR2 OTA Testing Enhancement </a:t>
                      </a:r>
                      <a:endParaRPr lang="zh-CN" altLang="en-US" sz="1200" b="0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2247068"/>
                  </a:ext>
                </a:extLst>
              </a:tr>
              <a:tr h="535843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RRM enhancements (</a:t>
                      </a:r>
                      <a:r>
                        <a:rPr lang="en-US" altLang="zh-CN" sz="1800" b="1" dirty="0"/>
                        <a:t>2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/>
                        <a:t>FR2 L3/L1 measurement delay reduction</a:t>
                      </a:r>
                      <a:endParaRPr lang="en-US" altLang="zh-CN" sz="1400" strike="sngStrike" dirty="0">
                        <a:solidFill>
                          <a:srgbClr val="FF0000"/>
                        </a:solidFill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>
                          <a:latin typeface="TimesNewRomanPSMT"/>
                        </a:rPr>
                        <a:t>Fast </a:t>
                      </a:r>
                      <a:r>
                        <a:rPr lang="en-US" sz="1400" dirty="0" err="1">
                          <a:latin typeface="TimesNewRomanPSMT"/>
                        </a:rPr>
                        <a:t>Scell</a:t>
                      </a:r>
                      <a:r>
                        <a:rPr lang="en-US" sz="1400" dirty="0">
                          <a:latin typeface="TimesNewRomanPSMT"/>
                        </a:rPr>
                        <a:t> activation with EMR </a:t>
                      </a:r>
                      <a:endParaRPr lang="en-US" altLang="zh-CN" sz="14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6439301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057" y="405252"/>
            <a:ext cx="11374390" cy="380962"/>
          </a:xfrm>
        </p:spPr>
        <p:txBody>
          <a:bodyPr/>
          <a:lstStyle/>
          <a:p>
            <a:r>
              <a:rPr lang="en-US" sz="4000" dirty="0"/>
              <a:t>RAN4-led Package	2/2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15AD57-88CB-4DD3-98AC-D2CB8EDC0C7D}"/>
              </a:ext>
            </a:extLst>
          </p:cNvPr>
          <p:cNvGraphicFramePr>
            <a:graphicFrameLocks noGrp="1"/>
          </p:cNvGraphicFramePr>
          <p:nvPr/>
        </p:nvGraphicFramePr>
        <p:xfrm>
          <a:off x="1640793" y="1049839"/>
          <a:ext cx="11436936" cy="453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80704">
                  <a:extLst>
                    <a:ext uri="{9D8B030D-6E8A-4147-A177-3AD203B41FA5}">
                      <a16:colId xmlns:a16="http://schemas.microsoft.com/office/drawing/2014/main" val="4265354690"/>
                    </a:ext>
                  </a:extLst>
                </a:gridCol>
                <a:gridCol w="1256232">
                  <a:extLst>
                    <a:ext uri="{9D8B030D-6E8A-4147-A177-3AD203B41FA5}">
                      <a16:colId xmlns:a16="http://schemas.microsoft.com/office/drawing/2014/main" val="2003134754"/>
                    </a:ext>
                  </a:extLst>
                </a:gridCol>
              </a:tblGrid>
              <a:tr h="512769">
                <a:tc>
                  <a:txBody>
                    <a:bodyPr/>
                    <a:lstStyle/>
                    <a:p>
                      <a:r>
                        <a:rPr lang="en-US" dirty="0"/>
                        <a:t>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SI or 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046851"/>
                  </a:ext>
                </a:extLst>
              </a:tr>
              <a:tr h="178614">
                <a:tc>
                  <a:txBody>
                    <a:bodyPr/>
                    <a:lstStyle/>
                    <a:p>
                      <a:r>
                        <a:rPr lang="en-US" altLang="zh-CN" sz="1800" b="0" dirty="0"/>
                        <a:t>Demodulation performance </a:t>
                      </a:r>
                      <a:r>
                        <a:rPr lang="en-US" altLang="zh-CN" sz="1800" dirty="0"/>
                        <a:t>requirement </a:t>
                      </a:r>
                      <a:r>
                        <a:rPr lang="en-US" altLang="zh-CN" sz="1800" dirty="0" err="1"/>
                        <a:t>enh</a:t>
                      </a:r>
                      <a:r>
                        <a:rPr lang="en-US" altLang="zh-CN" sz="1800" dirty="0"/>
                        <a:t>. (</a:t>
                      </a:r>
                      <a:r>
                        <a:rPr lang="en-US" altLang="zh-CN" sz="1800" b="1" dirty="0"/>
                        <a:t>2 topics</a:t>
                      </a:r>
                      <a:r>
                        <a:rPr lang="en-US" altLang="zh-CN" sz="18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UE performance requirements with inter cell and with intra-cell inter-use interference for 8Rx CPE/FWA/vehicle/industrial devices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</a:rPr>
                        <a:t>MMSE-IRC receiver for uplink taking LTE interference profile as starting point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altLang="zh-CN" sz="1400" dirty="0">
                        <a:solidFill>
                          <a:srgbClr val="FF0000"/>
                        </a:solidFill>
                        <a:highlight>
                          <a:srgbClr val="FFFF00"/>
                        </a:highlight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400" u="sng" dirty="0">
                          <a:solidFill>
                            <a:srgbClr val="FF0000"/>
                          </a:solidFill>
                        </a:rPr>
                        <a:t>Note: refer also to the baseline objectives regarding spatial channel modeling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5673314"/>
                  </a:ext>
                </a:extLst>
              </a:tr>
              <a:tr h="396457">
                <a:tc>
                  <a:txBody>
                    <a:bodyPr/>
                    <a:lstStyle/>
                    <a:p>
                      <a:r>
                        <a:rPr lang="en-US" altLang="zh-CN" sz="1800" b="0" dirty="0"/>
                        <a:t>Intra-band non-collocated CA/DC </a:t>
                      </a:r>
                      <a:r>
                        <a:rPr lang="en-US" altLang="zh-CN" sz="1800" dirty="0"/>
                        <a:t>(</a:t>
                      </a:r>
                      <a:r>
                        <a:rPr lang="en-US" altLang="zh-CN" sz="1800" b="1" dirty="0"/>
                        <a:t>ensuring reasonable load</a:t>
                      </a:r>
                      <a:r>
                        <a:rPr lang="en-US" altLang="zh-CN" sz="1800" dirty="0"/>
                        <a:t>)</a:t>
                      </a:r>
                      <a:endParaRPr lang="zh-CN" alt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13154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ATG (</a:t>
                      </a:r>
                      <a:r>
                        <a:rPr lang="en-US" altLang="zh-CN" sz="1800" b="1" dirty="0"/>
                        <a:t>ensuring reasonable load</a:t>
                      </a:r>
                      <a:r>
                        <a:rPr lang="en-US" altLang="zh-CN" sz="18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9589159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r>
                        <a:rPr lang="en-US" altLang="zh-CN" sz="1800" dirty="0" err="1"/>
                        <a:t>Sidelink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653286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NTN evolutions in RAN4 (</a:t>
                      </a:r>
                      <a:r>
                        <a:rPr lang="en-US" altLang="zh-CN" sz="1800" b="1" dirty="0"/>
                        <a:t>3 topics</a:t>
                      </a:r>
                      <a:r>
                        <a:rPr lang="en-US" altLang="zh-CN" sz="1800" dirty="0"/>
                        <a:t>)</a:t>
                      </a:r>
                      <a:endParaRPr lang="zh-CN" altLang="en-US" sz="1800" dirty="0"/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High power UE for NTN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dirty="0"/>
                        <a:t>NTN testing for NGSO</a:t>
                      </a:r>
                    </a:p>
                    <a:p>
                      <a:pPr marL="285750" indent="-285750" algn="l" defTabSz="914354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dirty="0"/>
                        <a:t>NR Channel BW less than 5MHz </a:t>
                      </a:r>
                      <a:r>
                        <a:rPr lang="en-US" altLang="zh-CN" sz="1400" b="0"/>
                        <a:t>for NTN</a:t>
                      </a:r>
                      <a:endParaRPr lang="en-US" altLang="zh-CN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427095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en-US" altLang="zh-CN" sz="1800" dirty="0"/>
                        <a:t>NR Channel BW less than 5 MHz for TN </a:t>
                      </a:r>
                      <a:r>
                        <a:rPr lang="en-US" altLang="zh-CN" sz="1600" u="sng" dirty="0">
                          <a:solidFill>
                            <a:srgbClr val="FF0000"/>
                          </a:solidFill>
                        </a:rPr>
                        <a:t>(Only RRM aspect, for inter-band CA &lt;5MHz. Limited load. Starting from Q3, target completion by 4Q’2024)</a:t>
                      </a:r>
                      <a:endParaRPr lang="en-US" altLang="zh-CN" sz="1800" u="sng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WI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4255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607041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1322" y="155677"/>
            <a:ext cx="11875138" cy="575730"/>
          </a:xfrm>
        </p:spPr>
        <p:txBody>
          <a:bodyPr/>
          <a:lstStyle/>
          <a:p>
            <a:r>
              <a:rPr lang="en-US" sz="4000" dirty="0"/>
              <a:t>RAN#103: List of Approved Rel-19 RAN4-led SIDs/WIDs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7CCCCC-B19F-4F68-8985-D9BEDE408568}"/>
              </a:ext>
            </a:extLst>
          </p:cNvPr>
          <p:cNvGraphicFramePr>
            <a:graphicFrameLocks noGrp="1"/>
          </p:cNvGraphicFramePr>
          <p:nvPr/>
        </p:nvGraphicFramePr>
        <p:xfrm>
          <a:off x="1367896" y="813994"/>
          <a:ext cx="10845800" cy="4794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668933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1176867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7939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effectLst/>
                        </a:rPr>
                        <a:t>Topic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 err="1">
                          <a:effectLst/>
                        </a:rPr>
                        <a:t>Tdoc</a:t>
                      </a:r>
                      <a:r>
                        <a:rPr lang="en-US" sz="1800" b="1" u="none" strike="noStrike" dirty="0">
                          <a:effectLst/>
                        </a:rPr>
                        <a:t>#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38991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UE RF enhancements for FR1 and FR2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2"/>
                        </a:rPr>
                        <a:t>RP-240828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BS RF requirement evolution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3"/>
                        </a:rPr>
                        <a:t>RP-240829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OTA testing enhancement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4"/>
                        </a:rPr>
                        <a:t>RP-240841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1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SID: SI resulting from discussion on Study on OTA testing enhancement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5"/>
                        </a:rPr>
                        <a:t>RP-240856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16355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RRM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6"/>
                        </a:rPr>
                        <a:t>RP-240830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017981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Intra-band non-collocated CA/DC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7"/>
                        </a:rPr>
                        <a:t>RP-240838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Demodulation performance requirements enhancements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8"/>
                        </a:rPr>
                        <a:t>RP-240831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NTN evolution in RAN4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9"/>
                        </a:rPr>
                        <a:t>RP-240857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r>
                        <a:rPr lang="en-US" sz="2000" dirty="0"/>
                        <a:t>New WID: WI resulting from discussion on ATG</a:t>
                      </a: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0"/>
                        </a:rPr>
                        <a:t>RP-240804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</a:t>
                      </a:r>
                      <a:r>
                        <a:rPr lang="en-US" sz="2000" dirty="0" err="1"/>
                        <a:t>Sidelink</a:t>
                      </a:r>
                      <a:endParaRPr lang="it-IT" sz="2000" dirty="0"/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1"/>
                        </a:rPr>
                        <a:t>RP-240840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WID: WI resulting from discussion on NR channel BW less than 5MHz for TN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u="none" strike="noStrike" dirty="0">
                          <a:effectLst/>
                          <a:hlinkClick r:id="rId12"/>
                        </a:rPr>
                        <a:t>RP-240832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327112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dirty="0"/>
                        <a:t>New SI proposal: Study on IMT parameters for 4400-4800 MHz, 7125-8400 MHz and 14.8-15.35 GHz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*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  <a:hlinkClick r:id="rId13"/>
                        </a:rPr>
                        <a:t>RP-240787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49EB6447-CC35-4B5A-B027-7D9681187A6A}"/>
              </a:ext>
            </a:extLst>
          </p:cNvPr>
          <p:cNvSpPr txBox="1"/>
          <p:nvPr/>
        </p:nvSpPr>
        <p:spPr>
          <a:xfrm>
            <a:off x="3540895" y="6512056"/>
            <a:ext cx="5530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chemeClr val="tx2"/>
                </a:solidFill>
              </a:rPr>
              <a:t>* A related LS was sent to SA1/SA2 regarding robust notification alert as in </a:t>
            </a:r>
            <a:r>
              <a:rPr lang="en-US" sz="1200" i="1" u="none" strike="noStrike" dirty="0">
                <a:solidFill>
                  <a:schemeClr val="tx2"/>
                </a:solidFill>
                <a:effectLst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RP-234075</a:t>
            </a:r>
            <a:r>
              <a:rPr lang="en-US" sz="1200" i="1" dirty="0">
                <a:solidFill>
                  <a:schemeClr val="tx2"/>
                </a:solidFill>
              </a:rPr>
              <a:t> </a:t>
            </a:r>
            <a:endParaRPr lang="en-US" sz="1200" i="1" dirty="0">
              <a:solidFill>
                <a:schemeClr val="tx2"/>
              </a:solidFill>
              <a:highlight>
                <a:srgbClr val="FF00FF"/>
              </a:highligh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220C09-6187-777B-9DD7-E78227FF1510}"/>
              </a:ext>
            </a:extLst>
          </p:cNvPr>
          <p:cNvSpPr txBox="1"/>
          <p:nvPr/>
        </p:nvSpPr>
        <p:spPr>
          <a:xfrm>
            <a:off x="1727200" y="5690804"/>
            <a:ext cx="3781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rgbClr val="FF0000"/>
                </a:solidFill>
              </a:rPr>
              <a:t>* This is triggered by the ITU WP5D request</a:t>
            </a:r>
          </a:p>
        </p:txBody>
      </p:sp>
    </p:spTree>
    <p:extLst>
      <p:ext uri="{BB962C8B-B14F-4D97-AF65-F5344CB8AC3E}">
        <p14:creationId xmlns:p14="http://schemas.microsoft.com/office/powerpoint/2010/main" val="391363455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099" y="287871"/>
            <a:ext cx="12674978" cy="523980"/>
          </a:xfrm>
        </p:spPr>
        <p:txBody>
          <a:bodyPr/>
          <a:lstStyle/>
          <a:p>
            <a:r>
              <a:rPr lang="en-US" dirty="0"/>
              <a:t>RAN#103: Additionally Approved RAN4-led Rel-19 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8615" y="1013883"/>
            <a:ext cx="13175178" cy="4830233"/>
          </a:xfrm>
        </p:spPr>
        <p:txBody>
          <a:bodyPr/>
          <a:lstStyle/>
          <a:p>
            <a:r>
              <a:rPr lang="en-US" sz="2800" dirty="0"/>
              <a:t>RAN#103 additionally endorsed the following:</a:t>
            </a:r>
          </a:p>
          <a:p>
            <a:pPr lvl="1"/>
            <a:r>
              <a:rPr lang="en-US" sz="2400" dirty="0"/>
              <a:t>Way Forward on Spatial Channel Modelling in Rel-19 was endorsed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240792</a:t>
            </a:r>
            <a:endParaRPr lang="en-US" sz="2400" dirty="0"/>
          </a:p>
          <a:p>
            <a:pPr lvl="1"/>
            <a:r>
              <a:rPr lang="en-US" sz="2400" dirty="0"/>
              <a:t>Way Forward on Fragmented Carriers in Rel-19 was endorsed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5"/>
              </a:rPr>
              <a:t>240768</a:t>
            </a:r>
            <a:endParaRPr lang="en-US" sz="24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97331509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955" y="287871"/>
            <a:ext cx="12674978" cy="523980"/>
          </a:xfrm>
        </p:spPr>
        <p:txBody>
          <a:bodyPr/>
          <a:lstStyle/>
          <a:p>
            <a:r>
              <a:rPr lang="en-US" dirty="0"/>
              <a:t>RAN#103: Others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38" y="870169"/>
            <a:ext cx="13175178" cy="4830233"/>
          </a:xfrm>
        </p:spPr>
        <p:txBody>
          <a:bodyPr/>
          <a:lstStyle/>
          <a:p>
            <a:r>
              <a:rPr lang="en-US" sz="2100" dirty="0"/>
              <a:t>In response to SA2 LS on per UE energy consumption in RAN in </a:t>
            </a:r>
            <a:r>
              <a:rPr lang="en-US" sz="2100" dirty="0">
                <a:hlinkClick r:id="rId2"/>
              </a:rPr>
              <a:t>RP-240029</a:t>
            </a:r>
            <a:r>
              <a:rPr lang="en-US" sz="2100" dirty="0"/>
              <a:t>, RAN endorsed a way forward in </a:t>
            </a:r>
            <a:r>
              <a:rPr lang="en-US" sz="2100" dirty="0">
                <a:hlinkClick r:id="rId3"/>
              </a:rPr>
              <a:t>RP-240816</a:t>
            </a:r>
            <a:r>
              <a:rPr lang="en-US" sz="2100" dirty="0"/>
              <a:t> (part of it copied below)</a:t>
            </a:r>
          </a:p>
          <a:p>
            <a:pPr lvl="1"/>
            <a:r>
              <a:rPr lang="en-US" sz="1800" i="1" dirty="0"/>
              <a:t>There was no consensus (i.e. no agreement) on how to proceed as the use cases, and feasibility of obtaining per UE network energy consumption information require further clarifications</a:t>
            </a:r>
            <a:endParaRPr lang="en-US" sz="1600" i="1" dirty="0"/>
          </a:p>
          <a:p>
            <a:r>
              <a:rPr lang="en-US" sz="2100" dirty="0"/>
              <a:t>In response to SA2 LSs on NTZ (No-Transmit Zone) in </a:t>
            </a:r>
            <a:r>
              <a:rPr lang="en-US" sz="2100" dirty="0">
                <a:hlinkClick r:id="rId4"/>
              </a:rPr>
              <a:t>RP-240021</a:t>
            </a:r>
            <a:r>
              <a:rPr lang="en-US" sz="2100" dirty="0"/>
              <a:t> and </a:t>
            </a:r>
            <a:r>
              <a:rPr lang="en-US" sz="2100" dirty="0">
                <a:hlinkClick r:id="rId5"/>
              </a:rPr>
              <a:t>RP-240031</a:t>
            </a:r>
            <a:r>
              <a:rPr lang="en-US" sz="2100" dirty="0"/>
              <a:t>, RAN approved the reply LS in </a:t>
            </a:r>
            <a:r>
              <a:rPr lang="en-US" sz="2100" dirty="0">
                <a:hlinkClick r:id="rId6"/>
              </a:rPr>
              <a:t>RP-240810</a:t>
            </a:r>
            <a:r>
              <a:rPr lang="en-US" sz="2100" dirty="0"/>
              <a:t> (part of it copied below)</a:t>
            </a:r>
          </a:p>
          <a:p>
            <a:pPr lvl="1"/>
            <a:r>
              <a:rPr lang="en-US" sz="1569" i="1" dirty="0"/>
              <a:t>In general, RAN would like to clarify that the operation on No-Transmit Zone was not in scope Rel-18 UAV work.    Furthermore, currently RAN doesn’t have a Rel-19 WI on UAV or on NTZ’s operation.    Approval of new Rel-19 RAN work are planned to be discussed in RAN105, at which point a new Rel-19 WI/SI NTZ operation may be discussed.   Therefore, RAN hasn’t yet discussed any technical details or reached consensus on technical issues and requirements</a:t>
            </a:r>
          </a:p>
          <a:p>
            <a:r>
              <a:rPr lang="en-US" sz="2000" dirty="0"/>
              <a:t>For band n101, RAN approved the LS in </a:t>
            </a:r>
            <a:r>
              <a:rPr lang="en-US" sz="2000" dirty="0">
                <a:hlinkClick r:id="rId7"/>
              </a:rPr>
              <a:t>RP-240812</a:t>
            </a:r>
            <a:endParaRPr lang="en-US" sz="2000" dirty="0"/>
          </a:p>
          <a:p>
            <a:r>
              <a:rPr lang="en-US" sz="2000" dirty="0"/>
              <a:t>Moderator's summary on R19 Ambient IoT was captured in </a:t>
            </a:r>
            <a:r>
              <a:rPr lang="en-US" sz="2000" dirty="0">
                <a:hlinkClick r:id="rId8"/>
              </a:rPr>
              <a:t>RP-240854</a:t>
            </a:r>
            <a:r>
              <a:rPr lang="en-US" sz="2000" dirty="0"/>
              <a:t> (with a set of endorsed proposals and revised WID)</a:t>
            </a:r>
          </a:p>
          <a:p>
            <a:r>
              <a:rPr lang="en-US" sz="2000" dirty="0"/>
              <a:t>Revised WID: Low-power wake-up signal and receiver for NR (LP-WUS/WUR) was approved in </a:t>
            </a:r>
            <a:r>
              <a:rPr lang="en-US" sz="2000" dirty="0">
                <a:hlinkClick r:id="rId9"/>
              </a:rPr>
              <a:t>RP-240801</a:t>
            </a:r>
            <a:r>
              <a:rPr lang="en-US" sz="2000" dirty="0"/>
              <a:t> (RAN4 part)</a:t>
            </a:r>
          </a:p>
          <a:p>
            <a:r>
              <a:rPr lang="en-US" sz="2000" dirty="0"/>
              <a:t>Revised WID: XR (</a:t>
            </a:r>
            <a:r>
              <a:rPr lang="en-US" sz="2000" dirty="0" err="1"/>
              <a:t>eXtended</a:t>
            </a:r>
            <a:r>
              <a:rPr lang="en-US" sz="2000" dirty="0"/>
              <a:t> Reality) for NR Phase 3 was approved in </a:t>
            </a:r>
            <a:r>
              <a:rPr lang="en-US" sz="2000" dirty="0">
                <a:hlinkClick r:id="rId10"/>
              </a:rPr>
              <a:t>RP-240791</a:t>
            </a:r>
            <a:r>
              <a:rPr lang="en-US" sz="2000" dirty="0"/>
              <a:t> </a:t>
            </a:r>
          </a:p>
          <a:p>
            <a:r>
              <a:rPr lang="en-US" sz="2000" dirty="0"/>
              <a:t>Moderator's summary on RAN4 spec quality was endorsed in </a:t>
            </a:r>
            <a:r>
              <a:rPr lang="en-US" sz="2000" dirty="0">
                <a:hlinkClick r:id="rId11"/>
              </a:rPr>
              <a:t>RP-240782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37151197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3534" y="2274381"/>
            <a:ext cx="12746197" cy="1470025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RAN#102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Regarding 3GPP submission towards IMT-2020 Satellite:</a:t>
            </a:r>
          </a:p>
          <a:p>
            <a:pPr lvl="1"/>
            <a:r>
              <a:rPr lang="en-US" sz="2400" dirty="0"/>
              <a:t>Draft LTI on 3GPP submission "satellite IMT-2020" (to: SA; cc: -; contact: </a:t>
            </a:r>
            <a:r>
              <a:rPr lang="en-US" sz="2400" dirty="0" err="1"/>
              <a:t>Novamint</a:t>
            </a:r>
            <a:r>
              <a:rPr lang="en-US" sz="2400" dirty="0"/>
              <a:t>) was agreed in </a:t>
            </a:r>
            <a:r>
              <a:rPr lang="en-US" sz="2400" dirty="0">
                <a:hlinkClick r:id="rId2"/>
              </a:rPr>
              <a:t>RP</a:t>
            </a:r>
            <a:r>
              <a:rPr lang="en-US" sz="2400" dirty="0">
                <a:hlinkClick r:id="rId3"/>
              </a:rPr>
              <a:t>-</a:t>
            </a:r>
            <a:r>
              <a:rPr lang="en-US" sz="2400" dirty="0">
                <a:hlinkClick r:id="rId4"/>
              </a:rPr>
              <a:t>233981</a:t>
            </a:r>
            <a:endParaRPr lang="en-US" sz="2400" dirty="0"/>
          </a:p>
          <a:p>
            <a:pPr lvl="1"/>
            <a:r>
              <a:rPr lang="en-US" sz="2400" dirty="0"/>
              <a:t>Status report for the SI can be found in </a:t>
            </a:r>
            <a:r>
              <a:rPr lang="en-US" sz="2400" dirty="0">
                <a:hlinkClick r:id="rId5"/>
              </a:rPr>
              <a:t>RP-233868</a:t>
            </a:r>
            <a:r>
              <a:rPr lang="en-US" sz="2400" dirty="0"/>
              <a:t> (</a:t>
            </a:r>
            <a:r>
              <a:rPr lang="en-US" sz="2400" b="1" dirty="0"/>
              <a:t>SI is complete</a:t>
            </a:r>
            <a:r>
              <a:rPr lang="en-US" sz="2400" dirty="0"/>
              <a:t>)</a:t>
            </a:r>
          </a:p>
          <a:p>
            <a:pPr lvl="1"/>
            <a:r>
              <a:rPr lang="en-US" sz="2400" dirty="0"/>
              <a:t>TR 37.911 v1.0.0 on Study on self-evaluation towards the IMT-2020 submission of the 3GPP Satellite Radio Interface Technology was approved in </a:t>
            </a:r>
            <a:r>
              <a:rPr lang="en-US" sz="2400" dirty="0">
                <a:hlinkClick r:id="rId6"/>
              </a:rPr>
              <a:t>RP-233980</a:t>
            </a:r>
            <a:endParaRPr lang="en-US" sz="2400" dirty="0"/>
          </a:p>
          <a:p>
            <a:r>
              <a:rPr lang="en-US" sz="2800" dirty="0"/>
              <a:t>No other ITU related LSs were agreed/approved in RAN#102</a:t>
            </a:r>
          </a:p>
        </p:txBody>
      </p:sp>
    </p:spTree>
    <p:extLst>
      <p:ext uri="{BB962C8B-B14F-4D97-AF65-F5344CB8AC3E}">
        <p14:creationId xmlns:p14="http://schemas.microsoft.com/office/powerpoint/2010/main" val="247292122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85280"/>
          </a:xfrm>
        </p:spPr>
        <p:txBody>
          <a:bodyPr/>
          <a:lstStyle/>
          <a:p>
            <a:r>
              <a:rPr lang="en-US" dirty="0"/>
              <a:t>ITU matters in RAN#103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3507" y="1013883"/>
            <a:ext cx="13756312" cy="4830233"/>
          </a:xfrm>
        </p:spPr>
        <p:txBody>
          <a:bodyPr/>
          <a:lstStyle/>
          <a:p>
            <a:r>
              <a:rPr lang="en-US" sz="2800" dirty="0"/>
              <a:t>SR for ITU AH can be found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240016</a:t>
            </a:r>
            <a:endParaRPr lang="en-US" sz="2800" dirty="0"/>
          </a:p>
          <a:p>
            <a:r>
              <a:rPr lang="en-US" sz="2800" dirty="0"/>
              <a:t>In response to the ITU WP5D LS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5"/>
              </a:rPr>
              <a:t>240024</a:t>
            </a:r>
            <a:r>
              <a:rPr lang="en-US" sz="2800" dirty="0"/>
              <a:t>, for which RAN4 provided an LS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6"/>
              </a:rPr>
              <a:t>240033</a:t>
            </a:r>
            <a:r>
              <a:rPr lang="en-US" sz="2800" dirty="0"/>
              <a:t>, RAN#103 discussed and approved the SID 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7"/>
              </a:rPr>
              <a:t>-</a:t>
            </a:r>
            <a:r>
              <a:rPr lang="en-US" sz="2800" dirty="0">
                <a:hlinkClick r:id="rId6"/>
              </a:rPr>
              <a:t>240787</a:t>
            </a:r>
            <a:endParaRPr lang="en-US" sz="2800" dirty="0"/>
          </a:p>
          <a:p>
            <a:pPr lvl="1"/>
            <a:r>
              <a:rPr lang="en-US" sz="2269" dirty="0"/>
              <a:t>RAN4 is also tasked the plan to reply to ITU accordingly as the study progresses</a:t>
            </a:r>
          </a:p>
          <a:p>
            <a:r>
              <a:rPr lang="en-US" sz="2800" dirty="0"/>
              <a:t>No other ITU related LSs were agreed/approved in RAN#103</a:t>
            </a:r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193040"/>
            <a:ext cx="11671540" cy="680722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7743" y="1013883"/>
            <a:ext cx="13438658" cy="4830233"/>
          </a:xfrm>
        </p:spPr>
        <p:txBody>
          <a:bodyPr/>
          <a:lstStyle/>
          <a:p>
            <a:r>
              <a:rPr lang="en-US" sz="2400" dirty="0"/>
              <a:t>RAN#102 approved the MCC TF 160 report in </a:t>
            </a:r>
            <a:r>
              <a:rPr lang="en-US" sz="2400" dirty="0">
                <a:hlinkClick r:id="rId2"/>
              </a:rPr>
              <a:t>RP-232714</a:t>
            </a:r>
            <a:endParaRPr lang="en-US" sz="2400" dirty="0"/>
          </a:p>
          <a:p>
            <a:r>
              <a:rPr lang="en-US" sz="2400" dirty="0"/>
              <a:t>RAN#103 approved the MCC TF 160 report in </a:t>
            </a:r>
            <a:r>
              <a:rPr lang="en-US" sz="2400" dirty="0">
                <a:hlinkClick r:id="rId3"/>
              </a:rPr>
              <a:t>RP-240014</a:t>
            </a:r>
            <a:endParaRPr lang="en-US" sz="2400" dirty="0"/>
          </a:p>
          <a:p>
            <a:r>
              <a:rPr lang="en-US" sz="2400" dirty="0"/>
              <a:t>RAN#103 endorsed the following TEI related proposals in </a:t>
            </a:r>
            <a:r>
              <a:rPr lang="en-US" sz="2400" dirty="0">
                <a:hlinkClick r:id="rId4"/>
              </a:rPr>
              <a:t>RP-240858</a:t>
            </a:r>
            <a:r>
              <a:rPr lang="en-US" sz="2400" dirty="0"/>
              <a:t> and </a:t>
            </a:r>
            <a:r>
              <a:rPr lang="en-US" sz="2400" dirty="0">
                <a:hlinkClick r:id="rId5"/>
              </a:rPr>
              <a:t>RP-240850</a:t>
            </a:r>
            <a:endParaRPr lang="en-US" sz="2400" dirty="0"/>
          </a:p>
          <a:p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RAN#103, RAN4 CA Framework Overhaul was summarized in </a:t>
            </a:r>
            <a:r>
              <a:rPr lang="en-US" sz="2400" dirty="0">
                <a:hlinkClick r:id="rId6"/>
              </a:rPr>
              <a:t>RP-240263</a:t>
            </a:r>
            <a:endParaRPr lang="en-US" sz="2400" dirty="0">
              <a:highlight>
                <a:srgbClr val="FFFF00"/>
              </a:highlight>
            </a:endParaRP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012810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39068" y="2426780"/>
            <a:ext cx="12746197" cy="1470025"/>
          </a:xfrm>
        </p:spPr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6888" y="355604"/>
            <a:ext cx="11706046" cy="736597"/>
          </a:xfrm>
        </p:spPr>
        <p:txBody>
          <a:bodyPr/>
          <a:lstStyle/>
          <a:p>
            <a:r>
              <a:rPr lang="en-US" dirty="0"/>
              <a:t>RAN#102: RAN Projects Update (Rel-18 &amp; Earlier)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355" y="1092201"/>
            <a:ext cx="13877912" cy="4830233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RAN2/3/4 is functionally frozen</a:t>
            </a:r>
          </a:p>
          <a:p>
            <a:pPr lvl="1"/>
            <a:r>
              <a:rPr lang="en-US" sz="2400" dirty="0"/>
              <a:t>Some details can be found in RAN2/3/4 chair’s status reports in </a:t>
            </a:r>
            <a:r>
              <a:rPr lang="en-US" sz="2400" dirty="0">
                <a:hlinkClick r:id="rId2"/>
              </a:rPr>
              <a:t>RP-232704</a:t>
            </a:r>
            <a:r>
              <a:rPr lang="en-US" sz="2400" dirty="0"/>
              <a:t>, </a:t>
            </a:r>
            <a:r>
              <a:rPr lang="en-US" sz="2400" dirty="0">
                <a:hlinkClick r:id="rId3"/>
              </a:rPr>
              <a:t>RP-232706</a:t>
            </a:r>
            <a:r>
              <a:rPr lang="en-US" sz="2400" dirty="0"/>
              <a:t>, and </a:t>
            </a:r>
            <a:r>
              <a:rPr lang="en-US" sz="2400" dirty="0">
                <a:hlinkClick r:id="rId4"/>
              </a:rPr>
              <a:t>RP-232704</a:t>
            </a:r>
            <a:endParaRPr lang="en-US" sz="2400" dirty="0"/>
          </a:p>
          <a:p>
            <a:pPr lvl="1"/>
            <a:r>
              <a:rPr lang="en-US" sz="2400" dirty="0"/>
              <a:t>Note: Rel-18 in RAN1 was functionally frozen in RAN#101</a:t>
            </a:r>
          </a:p>
          <a:p>
            <a:pPr lvl="1"/>
            <a:r>
              <a:rPr lang="en-US" sz="2400" dirty="0"/>
              <a:t>Exception sheets were approved for a limited set of Rel-18 items</a:t>
            </a:r>
          </a:p>
          <a:p>
            <a:pPr lvl="2"/>
            <a:r>
              <a:rPr lang="en-US" sz="1800" dirty="0"/>
              <a:t>E.g., for RAN1-led positioning, RAN2-led mobility and NR NTN, along with a set of RAN4-led topics</a:t>
            </a:r>
            <a:endParaRPr lang="en-US" sz="1734" dirty="0"/>
          </a:p>
          <a:p>
            <a:r>
              <a:rPr lang="en-US" sz="2800" dirty="0"/>
              <a:t>Involved discussion for 2Rx in the Rel-18 XR context</a:t>
            </a:r>
          </a:p>
          <a:p>
            <a:pPr lvl="1"/>
            <a:r>
              <a:rPr lang="en-US" sz="2400" dirty="0"/>
              <a:t>With the endorsed way forward in </a:t>
            </a:r>
            <a:r>
              <a:rPr lang="en-US" sz="2400" dirty="0">
                <a:hlinkClick r:id="rId5"/>
              </a:rPr>
              <a:t>RP-234015</a:t>
            </a:r>
            <a:endParaRPr lang="en-US" sz="2400" dirty="0"/>
          </a:p>
          <a:p>
            <a:pPr lvl="2"/>
            <a:r>
              <a:rPr lang="en-US" sz="2000" dirty="0"/>
              <a:t>Including detailed tasks to RAN2, RAN3 and RAN4, and the expected actions in RAN#103</a:t>
            </a:r>
          </a:p>
          <a:p>
            <a:pPr lvl="1"/>
            <a:endParaRPr lang="en-US" sz="2000" b="1" dirty="0"/>
          </a:p>
          <a:p>
            <a:pPr lvl="1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304257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RAN#102: RAN Projects Update (RAN level study)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289" y="965200"/>
            <a:ext cx="13877912" cy="4830233"/>
          </a:xfrm>
        </p:spPr>
        <p:txBody>
          <a:bodyPr/>
          <a:lstStyle/>
          <a:p>
            <a:r>
              <a:rPr lang="en-US" sz="2800" dirty="0"/>
              <a:t>Feasibility Study on 6 GHz for LTE and NR in Licensed and Unlicensed Operations: agreed TR in </a:t>
            </a:r>
            <a:r>
              <a:rPr lang="en-US" sz="2800" dirty="0">
                <a:hlinkClick r:id="rId2"/>
              </a:rPr>
              <a:t>RP-232949</a:t>
            </a:r>
            <a:r>
              <a:rPr lang="en-US" sz="2800" dirty="0"/>
              <a:t>, with SR (99% completion) in </a:t>
            </a:r>
            <a:r>
              <a:rPr lang="en-US" sz="2800" dirty="0">
                <a:hlinkClick r:id="rId3"/>
              </a:rPr>
              <a:t>RP-234074 </a:t>
            </a:r>
            <a:endParaRPr lang="en-US" sz="2800" dirty="0"/>
          </a:p>
          <a:p>
            <a:pPr lvl="1"/>
            <a:r>
              <a:rPr lang="en-US" sz="2400" dirty="0"/>
              <a:t>The study is extended to 1Q’2024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688017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247" y="287870"/>
            <a:ext cx="14359233" cy="736597"/>
          </a:xfrm>
        </p:spPr>
        <p:txBody>
          <a:bodyPr/>
          <a:lstStyle/>
          <a:p>
            <a:r>
              <a:rPr lang="en-US" dirty="0"/>
              <a:t>RAN#102: RAN Projects Update: (Rel-19 Package, RAN1/2/3-led)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555" y="1143006"/>
            <a:ext cx="12726444" cy="4830233"/>
          </a:xfrm>
        </p:spPr>
        <p:txBody>
          <a:bodyPr/>
          <a:lstStyle/>
          <a:p>
            <a:r>
              <a:rPr lang="en-US" sz="2800" dirty="0"/>
              <a:t>RAN Chair’s summary for RAN Rel-19 Package: </a:t>
            </a:r>
            <a:r>
              <a:rPr lang="en-US" sz="2800"/>
              <a:t>RAN1/2/3-led was endorsed </a:t>
            </a:r>
            <a:r>
              <a:rPr lang="en-US" sz="2800" dirty="0"/>
              <a:t>in </a:t>
            </a:r>
            <a:r>
              <a:rPr lang="en-US" sz="2800" dirty="0">
                <a:hlinkClick r:id="rId2"/>
              </a:rPr>
              <a:t>RP</a:t>
            </a:r>
            <a:r>
              <a:rPr lang="en-US" sz="2800" dirty="0">
                <a:hlinkClick r:id="rId3"/>
              </a:rPr>
              <a:t>-</a:t>
            </a:r>
            <a:r>
              <a:rPr lang="en-US" sz="2800" dirty="0">
                <a:hlinkClick r:id="rId4"/>
              </a:rPr>
              <a:t>232745</a:t>
            </a:r>
            <a:endParaRPr lang="en-US" sz="2800" dirty="0"/>
          </a:p>
          <a:p>
            <a:pPr lvl="1"/>
            <a:r>
              <a:rPr lang="en-US" sz="2400" dirty="0"/>
              <a:t>It contains 16 RAN1/2/3-led items in total – see details in the subsequent slides</a:t>
            </a:r>
            <a:endParaRPr lang="en-US" sz="2000" dirty="0"/>
          </a:p>
          <a:p>
            <a:pPr lvl="1"/>
            <a:r>
              <a:rPr lang="en-US" sz="2400" dirty="0"/>
              <a:t>Also contains the detailed TU spreadsheet for RAN1/2/3/4 and the proposed detailed scope endorsed as the baseline for further discussion in RAN#102 for final RAN Rel-19 SID/WID approvals </a:t>
            </a:r>
          </a:p>
          <a:p>
            <a:pPr lvl="1"/>
            <a:r>
              <a:rPr lang="en-US" sz="2400" dirty="0"/>
              <a:t>As stated therein:</a:t>
            </a:r>
          </a:p>
          <a:p>
            <a:pPr lvl="2"/>
            <a:r>
              <a:rPr lang="en-US" sz="2000" b="1" i="1" dirty="0"/>
              <a:t>Based on commercial needs, and Rel-19 progress, additional new but smaller RAN1/2/3-led projects or scope expansion of the RAN#102 approved RAN1/2/3-led projects may be further discussed and approved at a later stage of Rel-19</a:t>
            </a:r>
          </a:p>
          <a:p>
            <a:pPr lvl="3"/>
            <a:r>
              <a:rPr lang="en-US" sz="1800" b="1" i="1" dirty="0"/>
              <a:t>The earliest time of such opportunity is September 2024</a:t>
            </a:r>
            <a:endParaRPr lang="en-US" sz="1050" b="1" i="1" dirty="0"/>
          </a:p>
          <a:p>
            <a:pPr lvl="3"/>
            <a:r>
              <a:rPr lang="en-US" sz="1800" b="1" i="1" dirty="0">
                <a:latin typeface="+mj-lt"/>
              </a:rPr>
              <a:t>Similar to Rel-18, this will be carefully managed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5666301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190" y="41186"/>
            <a:ext cx="11374390" cy="1046235"/>
          </a:xfrm>
        </p:spPr>
        <p:txBody>
          <a:bodyPr/>
          <a:lstStyle/>
          <a:p>
            <a:r>
              <a:rPr lang="en-US" sz="4000" dirty="0"/>
              <a:t>RAN R19 Package: RAN1-led Projects </a:t>
            </a:r>
            <a:br>
              <a:rPr lang="en-US" sz="4000" dirty="0"/>
            </a:br>
            <a:r>
              <a:rPr lang="en-US" sz="1800" dirty="0"/>
              <a:t>(as endorsed in </a:t>
            </a:r>
            <a:r>
              <a:rPr lang="en-US" sz="1800" dirty="0">
                <a:hlinkClick r:id="rId2"/>
              </a:rPr>
              <a:t>RP</a:t>
            </a:r>
            <a:r>
              <a:rPr lang="en-US" sz="1800" dirty="0">
                <a:hlinkClick r:id="rId3"/>
              </a:rPr>
              <a:t>-</a:t>
            </a:r>
            <a:r>
              <a:rPr lang="en-US" sz="1800" dirty="0">
                <a:hlinkClick r:id="rId4"/>
              </a:rPr>
              <a:t>232745</a:t>
            </a:r>
            <a:r>
              <a:rPr lang="en-US" sz="1800" dirty="0"/>
              <a:t>) </a:t>
            </a:r>
            <a:endParaRPr 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7038DB-E691-4990-87BD-59473D807006}"/>
              </a:ext>
            </a:extLst>
          </p:cNvPr>
          <p:cNvGraphicFramePr>
            <a:graphicFrameLocks noGrp="1"/>
          </p:cNvGraphicFramePr>
          <p:nvPr/>
        </p:nvGraphicFramePr>
        <p:xfrm>
          <a:off x="1179477" y="1045368"/>
          <a:ext cx="12844329" cy="4767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947372">
                  <a:extLst>
                    <a:ext uri="{9D8B030D-6E8A-4147-A177-3AD203B41FA5}">
                      <a16:colId xmlns:a16="http://schemas.microsoft.com/office/drawing/2014/main" val="2382407860"/>
                    </a:ext>
                  </a:extLst>
                </a:gridCol>
                <a:gridCol w="6896957">
                  <a:extLst>
                    <a:ext uri="{9D8B030D-6E8A-4147-A177-3AD203B41FA5}">
                      <a16:colId xmlns:a16="http://schemas.microsoft.com/office/drawing/2014/main" val="2412554591"/>
                    </a:ext>
                  </a:extLst>
                </a:gridCol>
              </a:tblGrid>
              <a:tr h="403940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Project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TU estimate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9259206"/>
                  </a:ext>
                </a:extLst>
              </a:tr>
              <a:tr h="27666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AI/ML - Air Interface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~4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89192067"/>
                  </a:ext>
                </a:extLst>
              </a:tr>
              <a:tr h="2213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NR-MIMO Evolution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~2.5 TUs in 1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st</a:t>
                      </a:r>
                      <a:r>
                        <a:rPr lang="en-US" sz="2000" b="1" u="none" strike="noStrike" dirty="0">
                          <a:effectLst/>
                        </a:rPr>
                        <a:t> half, ~2TUs in the 2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nd</a:t>
                      </a:r>
                      <a:r>
                        <a:rPr lang="en-US" sz="2000" b="1" u="none" strike="noStrike" dirty="0">
                          <a:effectLst/>
                        </a:rPr>
                        <a:t> half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27411154"/>
                  </a:ext>
                </a:extLst>
              </a:tr>
              <a:tr h="4293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Evolution of duplex operation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5342517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A7A7"/>
                          </a:highlight>
                        </a:rPr>
                        <a:t>Ambient IoT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A7A7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A7A7"/>
                          </a:highlight>
                          <a:latin typeface="Calibri" panose="020F0502020204030204" pitchFamily="34" charset="0"/>
                        </a:rPr>
                        <a:t>~3.5 TUs (TUs budgeted for the entire release, target 12-month for SI completion, check in Dec’24 for conversion to WI or if necessary, continuation of SI)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17856631"/>
                  </a:ext>
                </a:extLst>
              </a:tr>
              <a:tr h="4039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energy savings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</a:rPr>
                        <a:t> ~2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37548587"/>
                  </a:ext>
                </a:extLst>
              </a:tr>
              <a:tr h="4344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</a:rPr>
                        <a:t>Low power WUS/WUR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~1.5 TUs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59429035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ISAC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15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 months. Focusing on channel model; check in Sept’24 for possibly additional study beyond channel model</a:t>
                      </a:r>
                      <a:r>
                        <a:rPr lang="en-US" sz="2000" b="1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*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63175110"/>
                  </a:ext>
                </a:extLst>
              </a:tr>
              <a:tr h="209184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</a:rPr>
                        <a:t>Exploring study in new spectrum (7-24GHz)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SI only, starting from 2Q’24, ~1 TU for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15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00FFFF"/>
                          </a:highlight>
                        </a:rPr>
                        <a:t> months for channel model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8979829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DE0D74D-C2A9-43B3-81E7-25B227CD1EE2}"/>
              </a:ext>
            </a:extLst>
          </p:cNvPr>
          <p:cNvSpPr txBox="1"/>
          <p:nvPr/>
        </p:nvSpPr>
        <p:spPr>
          <a:xfrm>
            <a:off x="5681844" y="5942670"/>
            <a:ext cx="7540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A7A7"/>
                </a:highlight>
              </a:rPr>
              <a:t>XX: SI followed by WI or if necessary, continuation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F49633-0172-436E-9B37-895238F481D8}"/>
              </a:ext>
            </a:extLst>
          </p:cNvPr>
          <p:cNvSpPr txBox="1"/>
          <p:nvPr/>
        </p:nvSpPr>
        <p:spPr>
          <a:xfrm>
            <a:off x="4067617" y="6415549"/>
            <a:ext cx="8480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rgbClr val="FF0000"/>
                </a:solidFill>
              </a:rPr>
              <a:t>* The final approved SID indicated the start from 1Q’24 with a reduced TU, as the intended use cases converged smoothly in RAN#102</a:t>
            </a:r>
            <a:endParaRPr lang="en-US" sz="1200" i="1" dirty="0">
              <a:solidFill>
                <a:srgbClr val="FF0000"/>
              </a:solidFill>
              <a:highlight>
                <a:srgbClr val="FF00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8041992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37057</TotalTime>
  <Words>3393</Words>
  <Application>Microsoft Office PowerPoint</Application>
  <PresentationFormat>Custom</PresentationFormat>
  <Paragraphs>379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Nokia Pure Headline Ultra Light</vt:lpstr>
      <vt:lpstr>Nokia Pure Text</vt:lpstr>
      <vt:lpstr>Nokia Pure Text Light</vt:lpstr>
      <vt:lpstr>TimesNewRomanPSMT</vt:lpstr>
      <vt:lpstr>Arial</vt:lpstr>
      <vt:lpstr>Calibri</vt:lpstr>
      <vt:lpstr>Wingdings</vt:lpstr>
      <vt:lpstr>Nokia White Master with headline</vt:lpstr>
      <vt:lpstr>2_Office Theme</vt:lpstr>
      <vt:lpstr>Report from TSG-RAN</vt:lpstr>
      <vt:lpstr>Outline</vt:lpstr>
      <vt:lpstr>Administrative aspects</vt:lpstr>
      <vt:lpstr>Administrative Aspects</vt:lpstr>
      <vt:lpstr>TSG-RAN Projects Update</vt:lpstr>
      <vt:lpstr>RAN#102: RAN Projects Update (Rel-18 &amp; Earlier)</vt:lpstr>
      <vt:lpstr>RAN#102: RAN Projects Update (RAN level study)</vt:lpstr>
      <vt:lpstr>RAN#102: RAN Projects Update: (Rel-19 Package, RAN1/2/3-led)</vt:lpstr>
      <vt:lpstr>RAN R19 Package: RAN1-led Projects  (as endorsed in RP-232745) </vt:lpstr>
      <vt:lpstr>RAN R19 Package: RAN2-led Projects (as endorsed in RP-232745)</vt:lpstr>
      <vt:lpstr>RAN R19 Package: RAN3-led Projects (as endorsed in RP-232745)</vt:lpstr>
      <vt:lpstr>RAN#102: List of Approved Rel-19 RAN1/2/3-led SIDs/WIDs</vt:lpstr>
      <vt:lpstr>RAN#102: Discussion on Potential RAN4-led Rel-19 Topics</vt:lpstr>
      <vt:lpstr>RAN#102: Others</vt:lpstr>
      <vt:lpstr>RAN#102: CT/RAN/SA Joint Session</vt:lpstr>
      <vt:lpstr>RAN#103: 6G Timeline Update (RAN Perspective)</vt:lpstr>
      <vt:lpstr>RAN#103: 6G Timeline Update (CT/RAN/SA Joint Session)</vt:lpstr>
      <vt:lpstr>PowerPoint Presentation</vt:lpstr>
      <vt:lpstr>RAN#103: RAN Projects Update (Rel-18 &amp; Earlier)</vt:lpstr>
      <vt:lpstr>RAN#103: RAN Projects Update (RAN level study)</vt:lpstr>
      <vt:lpstr>RAN#103: RAN Projects Update (Rel-19 Package, RAN4-led)</vt:lpstr>
      <vt:lpstr>RAN4-led Package 1/2</vt:lpstr>
      <vt:lpstr>RAN4-led Package 2/2</vt:lpstr>
      <vt:lpstr>RAN#103: List of Approved Rel-19 RAN4-led SIDs/WIDs</vt:lpstr>
      <vt:lpstr>RAN#103: Additionally Approved RAN4-led Rel-19 Topics</vt:lpstr>
      <vt:lpstr>RAN#103: Others</vt:lpstr>
      <vt:lpstr>ITU matters</vt:lpstr>
      <vt:lpstr>ITU matters in RAN#102</vt:lpstr>
      <vt:lpstr>ITU matters in RAN#103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645</cp:revision>
  <dcterms:created xsi:type="dcterms:W3CDTF">2018-05-24T11:49:12Z</dcterms:created>
  <dcterms:modified xsi:type="dcterms:W3CDTF">2024-04-01T17:38:35Z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