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ags/tag17.xml" ContentType="application/vnd.openxmlformats-officedocument.presentationml.tags+xml"/>
  <Override PartName="/ppt/notesSlides/notesSlide1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3.xml" ContentType="application/vnd.openxmlformats-officedocument.presentationml.tags+xml"/>
  <Override PartName="/ppt/notesSlides/notesSlide4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5.xml" ContentType="application/vnd.openxmlformats-officedocument.presentationml.notesSl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notesSlides/notesSlide8.xml" ContentType="application/vnd.openxmlformats-officedocument.presentationml.notesSlide+xml"/>
  <Override PartName="/ppt/tags/tag67.xml" ContentType="application/vnd.openxmlformats-officedocument.presentationml.tags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8" r:id="rId1"/>
    <p:sldMasterId id="2147483683" r:id="rId2"/>
    <p:sldMasterId id="2147483690" r:id="rId3"/>
    <p:sldMasterId id="2147483695" r:id="rId4"/>
    <p:sldMasterId id="2147483708" r:id="rId5"/>
  </p:sldMasterIdLst>
  <p:notesMasterIdLst>
    <p:notesMasterId r:id="rId23"/>
  </p:notesMasterIdLst>
  <p:sldIdLst>
    <p:sldId id="5301515" r:id="rId6"/>
    <p:sldId id="5301418" r:id="rId7"/>
    <p:sldId id="942" r:id="rId8"/>
    <p:sldId id="14970" r:id="rId9"/>
    <p:sldId id="5301417" r:id="rId10"/>
    <p:sldId id="13182" r:id="rId11"/>
    <p:sldId id="2113416414" r:id="rId12"/>
    <p:sldId id="15888" r:id="rId13"/>
    <p:sldId id="5301506" r:id="rId14"/>
    <p:sldId id="5301511" r:id="rId15"/>
    <p:sldId id="2113416415" r:id="rId16"/>
    <p:sldId id="2113416416" r:id="rId17"/>
    <p:sldId id="2113416417" r:id="rId18"/>
    <p:sldId id="5301510" r:id="rId19"/>
    <p:sldId id="5301517" r:id="rId20"/>
    <p:sldId id="260" r:id="rId21"/>
    <p:sldId id="266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FFFFFF"/>
    <a:srgbClr val="B6B6B6"/>
    <a:srgbClr val="2F55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54" autoAdjust="0"/>
    <p:restoredTop sz="91081" autoAdjust="0"/>
  </p:normalViewPr>
  <p:slideViewPr>
    <p:cSldViewPr snapToGrid="0">
      <p:cViewPr>
        <p:scale>
          <a:sx n="90" d="100"/>
          <a:sy n="90" d="100"/>
        </p:scale>
        <p:origin x="360" y="29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A8E306-7313-429A-9F73-3F6FFA57315B}" type="datetimeFigureOut">
              <a:rPr lang="zh-CN" altLang="en-US" smtClean="0"/>
              <a:t>2023/10/10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86E2E6-385F-4F82-9AFD-E035444A65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97442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44" name="Shape 144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defRPr>
            </a:pPr>
            <a:r>
              <a:rPr lang="en" dirty="0"/>
              <a:t>Cockpit light display</a:t>
            </a:r>
            <a:endParaRPr dirty="0"/>
          </a:p>
          <a:p>
            <a:endParaRPr dirty="0">
              <a:solidFill>
                <a:srgbClr val="262626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38600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RLVW: Red Light Violation Warning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ACB1E8-D9F6-4B44-AEE7-CB28E0B6506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053565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RLVW: Red Light Violation Warning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7ACB1E8-D9F6-4B44-AEE7-CB28E0B6506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895381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As an important technological achievement of CICV, the White Paper on the Development of 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VICIS </a:t>
            </a:r>
            <a:r>
              <a: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was officially released at the 2023 Technology Achievement Release Conference.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86E2E6-385F-4F82-9AFD-E035444A654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31831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/>
              <a:t>Quality </a:t>
            </a:r>
          </a:p>
          <a:p>
            <a:r>
              <a:rPr kumimoji="1" lang="en-US" altLang="zh-CN" dirty="0"/>
              <a:t>What they do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86E2E6-385F-4F82-9AFD-E035444A654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95755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/>
              <a:t>Quality </a:t>
            </a:r>
          </a:p>
          <a:p>
            <a:r>
              <a:rPr kumimoji="1" lang="en-US" altLang="zh-CN" dirty="0"/>
              <a:t>What they do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86E2E6-385F-4F82-9AFD-E035444A654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5364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/>
              <a:t>Quality </a:t>
            </a:r>
          </a:p>
          <a:p>
            <a:r>
              <a:rPr kumimoji="1" lang="en-US" altLang="zh-CN" dirty="0"/>
              <a:t>What they do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86E2E6-385F-4F82-9AFD-E035444A654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42971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/>
              <a:t>Criteria</a:t>
            </a:r>
          </a:p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86E2E6-385F-4F82-9AFD-E035444A654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5636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738157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8.xml"/><Relationship Id="rId7" Type="http://schemas.openxmlformats.org/officeDocument/2006/relationships/image" Target="../media/image8.jpe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0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1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7.png"/><Relationship Id="rId4" Type="http://schemas.openxmlformats.org/officeDocument/2006/relationships/image" Target="../media/image15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724E0-7583-4A26-B76D-11BBFB211DA9}" type="datetimeFigureOut">
              <a:rPr lang="zh-CN" altLang="en-US" smtClean="0"/>
              <a:t>2023/10/10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15701-F4C9-4BEC-8354-16B125FC2AA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1631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2A017C-BEBA-4535-B942-8ECD096BC752}" type="datetimeFigureOut">
              <a:rPr lang="zh-CN" altLang="en-US" smtClean="0"/>
              <a:t>2023/10/10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0EA200-7E5B-4447-B8EA-FFE0F1CDFA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3470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ICV标题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7918"/>
            <a:ext cx="12191999" cy="747732"/>
          </a:xfrm>
          <a:prstGeom prst="rect">
            <a:avLst/>
          </a:prstGeom>
        </p:spPr>
        <p:txBody>
          <a:bodyPr anchor="ctr"/>
          <a:lstStyle>
            <a:lvl1pPr algn="l">
              <a:defRPr sz="2400" b="1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489764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正文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5"/>
          <p:cNvSpPr txBox="1"/>
          <p:nvPr userDrawn="1"/>
        </p:nvSpPr>
        <p:spPr>
          <a:xfrm>
            <a:off x="5880000" y="6530122"/>
            <a:ext cx="432000" cy="226591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36000" tIns="36000" rIns="36000" bIns="36000" rtlCol="0" anchor="ctr">
            <a:spAutoFit/>
          </a:bodyPr>
          <a:lstStyle>
            <a:defPPr>
              <a:defRPr lang="zh-CN"/>
            </a:defPPr>
            <a:lvl1pPr marL="0" algn="ctr" defTabSz="914400" rtl="0" eaLnBrk="1" latinLnBrk="0" hangingPunct="1">
              <a:defRPr sz="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z="1000" smtClean="0"/>
              <a:t>‹#›</a:t>
            </a:fld>
            <a:endParaRPr lang="en-US" sz="1000" dirty="0"/>
          </a:p>
        </p:txBody>
      </p:sp>
      <p:grpSp>
        <p:nvGrpSpPr>
          <p:cNvPr id="69" name="组合 68"/>
          <p:cNvGrpSpPr/>
          <p:nvPr userDrawn="1"/>
        </p:nvGrpSpPr>
        <p:grpSpPr>
          <a:xfrm>
            <a:off x="334963" y="6330316"/>
            <a:ext cx="11395642" cy="273685"/>
            <a:chOff x="342107" y="6330316"/>
            <a:chExt cx="11395642" cy="273685"/>
          </a:xfrm>
        </p:grpSpPr>
        <p:cxnSp>
          <p:nvCxnSpPr>
            <p:cNvPr id="70" name="直接连接符 16"/>
            <p:cNvCxnSpPr/>
            <p:nvPr userDrawn="1"/>
          </p:nvCxnSpPr>
          <p:spPr>
            <a:xfrm>
              <a:off x="342107" y="6467475"/>
              <a:ext cx="10368000" cy="0"/>
            </a:xfrm>
            <a:prstGeom prst="line">
              <a:avLst/>
            </a:prstGeom>
            <a:ln>
              <a:solidFill>
                <a:srgbClr val="C9CAC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1" name="图片 70" descr="图标-23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1032361" y="6330316"/>
              <a:ext cx="705388" cy="273685"/>
            </a:xfrm>
            <a:prstGeom prst="rect">
              <a:avLst/>
            </a:prstGeom>
          </p:spPr>
        </p:pic>
      </p:grpSp>
      <p:sp>
        <p:nvSpPr>
          <p:cNvPr id="3" name="文本占位符 2"/>
          <p:cNvSpPr>
            <a:spLocks noGrp="1"/>
          </p:cNvSpPr>
          <p:nvPr>
            <p:ph type="body" sz="quarter" idx="10" hasCustomPrompt="1"/>
          </p:nvPr>
        </p:nvSpPr>
        <p:spPr>
          <a:xfrm>
            <a:off x="334963" y="912565"/>
            <a:ext cx="11522075" cy="644773"/>
          </a:xfrm>
          <a:noFill/>
          <a:ln w="3175">
            <a:solidFill>
              <a:srgbClr val="1F5199"/>
            </a:solidFill>
            <a:prstDash val="lgDash"/>
          </a:ln>
        </p:spPr>
        <p:txBody>
          <a:bodyPr wrap="square">
            <a:noAutofit/>
          </a:bodyPr>
          <a:lstStyle>
            <a:lvl1pPr>
              <a:defRPr kumimoji="0" lang="zh-CN" altLang="en-US" sz="1600" b="1" i="0" u="none" strike="noStrike" kern="0" cap="none" spc="100" normalizeH="0" baseline="0" dirty="0">
                <a:ln>
                  <a:noFill/>
                </a:ln>
                <a:solidFill>
                  <a:srgbClr val="1F519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252095" marR="0" lvl="0" indent="-252095" algn="just" defTabSz="51435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p"/>
            </a:pPr>
            <a:r>
              <a:rPr lang="zh-CN" altLang="en-US" dirty="0"/>
              <a:t>请在此处填写二级</a:t>
            </a:r>
            <a:r>
              <a:rPr lang="en-US" altLang="zh-CN" dirty="0"/>
              <a:t>-</a:t>
            </a:r>
            <a:r>
              <a:rPr lang="zh-CN" altLang="en-US" dirty="0"/>
              <a:t>观点</a:t>
            </a:r>
          </a:p>
        </p:txBody>
      </p:sp>
    </p:spTree>
    <p:extLst>
      <p:ext uri="{BB962C8B-B14F-4D97-AF65-F5344CB8AC3E}">
        <p14:creationId xmlns:p14="http://schemas.microsoft.com/office/powerpoint/2010/main" val="15047606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376" b="-2"/>
          <a:stretch>
            <a:fillRect/>
          </a:stretch>
        </p:blipFill>
        <p:spPr bwMode="auto">
          <a:xfrm>
            <a:off x="-23805" y="0"/>
            <a:ext cx="1221581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 userDrawn="1"/>
        </p:nvSpPr>
        <p:spPr>
          <a:xfrm>
            <a:off x="-1608346" y="1435832"/>
            <a:ext cx="1584532" cy="433485"/>
          </a:xfrm>
          <a:prstGeom prst="rect">
            <a:avLst/>
          </a:prstGeom>
          <a:solidFill>
            <a:srgbClr val="003C8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8197" tIns="44099" rIns="88197" bIns="44099" anchor="ctr"/>
          <a:lstStyle/>
          <a:p>
            <a:pPr algn="ctr" eaLnBrk="1" hangingPunct="1">
              <a:defRPr/>
            </a:pPr>
            <a:r>
              <a:rPr lang="en-US" altLang="zh-CN" sz="665" dirty="0">
                <a:solidFill>
                  <a:srgbClr val="FFFFFF"/>
                </a:solidFill>
              </a:rPr>
              <a:t>R0 G60 B130</a:t>
            </a:r>
            <a:endParaRPr lang="zh-CN" altLang="en-US" sz="665" dirty="0">
              <a:solidFill>
                <a:srgbClr val="FFFFFF"/>
              </a:solidFill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-1608346" y="881372"/>
            <a:ext cx="1584532" cy="432045"/>
          </a:xfrm>
          <a:prstGeom prst="rect">
            <a:avLst/>
          </a:prstGeom>
          <a:solidFill>
            <a:srgbClr val="23181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8197" tIns="44099" rIns="88197" bIns="44099" anchor="ctr"/>
          <a:lstStyle/>
          <a:p>
            <a:pPr algn="ctr" eaLnBrk="1" hangingPunct="1">
              <a:defRPr/>
            </a:pPr>
            <a:r>
              <a:rPr lang="en-US" altLang="zh-CN" sz="665" dirty="0">
                <a:solidFill>
                  <a:srgbClr val="FFFFFF"/>
                </a:solidFill>
              </a:rPr>
              <a:t>R35 G24 B21</a:t>
            </a:r>
            <a:endParaRPr lang="zh-CN" altLang="en-US" sz="665" dirty="0">
              <a:solidFill>
                <a:srgbClr val="FFFFFF"/>
              </a:solidFill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-1608346" y="1991730"/>
            <a:ext cx="1584532" cy="432045"/>
          </a:xfrm>
          <a:prstGeom prst="rect">
            <a:avLst/>
          </a:prstGeom>
          <a:solidFill>
            <a:srgbClr val="64646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8197" tIns="44099" rIns="88197" bIns="44099" anchor="ctr"/>
          <a:lstStyle/>
          <a:p>
            <a:pPr algn="ctr" eaLnBrk="1" hangingPunct="1">
              <a:defRPr/>
            </a:pPr>
            <a:r>
              <a:rPr lang="en-US" altLang="zh-CN" sz="665" dirty="0">
                <a:solidFill>
                  <a:srgbClr val="FFFFFF"/>
                </a:solidFill>
              </a:rPr>
              <a:t>R100 G100 B100</a:t>
            </a:r>
            <a:endParaRPr lang="zh-CN" altLang="en-US" sz="665" dirty="0">
              <a:solidFill>
                <a:srgbClr val="FFFFFF"/>
              </a:solidFill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-1608346" y="2546187"/>
            <a:ext cx="1584532" cy="432045"/>
          </a:xfrm>
          <a:prstGeom prst="rect">
            <a:avLst/>
          </a:prstGeom>
          <a:solidFill>
            <a:srgbClr val="BB1B1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8197" tIns="44099" rIns="88197" bIns="44099" anchor="ctr"/>
          <a:lstStyle/>
          <a:p>
            <a:pPr algn="ctr" eaLnBrk="1" hangingPunct="1">
              <a:defRPr/>
            </a:pPr>
            <a:r>
              <a:rPr lang="en-US" altLang="zh-CN" sz="665" dirty="0">
                <a:solidFill>
                  <a:srgbClr val="FFFFFF"/>
                </a:solidFill>
              </a:rPr>
              <a:t>R187 G27 B30</a:t>
            </a:r>
            <a:endParaRPr lang="zh-CN" altLang="en-US" sz="665" dirty="0">
              <a:solidFill>
                <a:srgbClr val="FFFFFF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-1608346" y="3100646"/>
            <a:ext cx="1584532" cy="432045"/>
          </a:xfrm>
          <a:prstGeom prst="rect">
            <a:avLst/>
          </a:prstGeom>
          <a:solidFill>
            <a:srgbClr val="B1891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8197" tIns="44099" rIns="88197" bIns="44099" anchor="ctr"/>
          <a:lstStyle/>
          <a:p>
            <a:pPr algn="ctr" eaLnBrk="1" hangingPunct="1">
              <a:defRPr/>
            </a:pPr>
            <a:r>
              <a:rPr lang="en-US" altLang="zh-CN" sz="665" dirty="0">
                <a:solidFill>
                  <a:srgbClr val="FFFFFF"/>
                </a:solidFill>
              </a:rPr>
              <a:t>R177 G137 B30</a:t>
            </a:r>
            <a:endParaRPr lang="zh-CN" altLang="en-US" sz="665" dirty="0">
              <a:solidFill>
                <a:srgbClr val="FFFFFF"/>
              </a:solidFill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-1608346" y="4209563"/>
            <a:ext cx="1584532" cy="432045"/>
          </a:xfrm>
          <a:prstGeom prst="rect">
            <a:avLst/>
          </a:prstGeom>
          <a:solidFill>
            <a:srgbClr val="C8C8C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8197" tIns="44099" rIns="88197" bIns="44099" anchor="ctr"/>
          <a:lstStyle/>
          <a:p>
            <a:pPr algn="ctr" eaLnBrk="1" hangingPunct="1">
              <a:defRPr/>
            </a:pPr>
            <a:r>
              <a:rPr lang="en-US" altLang="zh-CN" sz="665" dirty="0">
                <a:solidFill>
                  <a:srgbClr val="808080">
                    <a:lumMod val="50000"/>
                  </a:srgbClr>
                </a:solidFill>
              </a:rPr>
              <a:t>R200 G200 B200</a:t>
            </a:r>
            <a:endParaRPr lang="zh-CN" altLang="en-US" sz="665" dirty="0">
              <a:solidFill>
                <a:srgbClr val="808080">
                  <a:lumMod val="50000"/>
                </a:srgbClr>
              </a:solidFill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-1608346" y="3655104"/>
            <a:ext cx="1584532" cy="432045"/>
          </a:xfrm>
          <a:prstGeom prst="rect">
            <a:avLst/>
          </a:prstGeom>
          <a:solidFill>
            <a:srgbClr val="B5B5B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8197" tIns="44099" rIns="88197" bIns="44099" anchor="ctr"/>
          <a:lstStyle/>
          <a:p>
            <a:pPr algn="ctr" eaLnBrk="1" hangingPunct="1">
              <a:defRPr/>
            </a:pPr>
            <a:r>
              <a:rPr lang="en-US" altLang="zh-CN" sz="665" dirty="0">
                <a:solidFill>
                  <a:srgbClr val="808080">
                    <a:lumMod val="50000"/>
                  </a:srgbClr>
                </a:solidFill>
              </a:rPr>
              <a:t>R181 G181 B181</a:t>
            </a:r>
            <a:endParaRPr lang="zh-CN" altLang="en-US" sz="665" dirty="0">
              <a:solidFill>
                <a:srgbClr val="808080">
                  <a:lumMod val="50000"/>
                </a:srgbClr>
              </a:solidFill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-1608346" y="4764020"/>
            <a:ext cx="1584532" cy="432045"/>
          </a:xfrm>
          <a:prstGeom prst="rect">
            <a:avLst/>
          </a:prstGeom>
          <a:solidFill>
            <a:srgbClr val="DDE2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8197" tIns="44099" rIns="88197" bIns="44099" anchor="ctr"/>
          <a:lstStyle/>
          <a:p>
            <a:pPr algn="ctr" eaLnBrk="1" hangingPunct="1">
              <a:defRPr/>
            </a:pPr>
            <a:r>
              <a:rPr lang="en-US" altLang="zh-CN" sz="665" dirty="0">
                <a:solidFill>
                  <a:srgbClr val="808080">
                    <a:lumMod val="50000"/>
                  </a:srgbClr>
                </a:solidFill>
              </a:rPr>
              <a:t>R221 G226 B230</a:t>
            </a:r>
            <a:endParaRPr lang="zh-CN" altLang="en-US" sz="665" dirty="0">
              <a:solidFill>
                <a:srgbClr val="808080">
                  <a:lumMod val="50000"/>
                </a:srgbClr>
              </a:solidFill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-1608346" y="5318479"/>
            <a:ext cx="1584532" cy="432045"/>
          </a:xfrm>
          <a:prstGeom prst="rect">
            <a:avLst/>
          </a:prstGeom>
          <a:solidFill>
            <a:srgbClr val="FADEB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8197" tIns="44099" rIns="88197" bIns="44099" anchor="ctr"/>
          <a:lstStyle/>
          <a:p>
            <a:pPr algn="ctr" eaLnBrk="1" hangingPunct="1">
              <a:defRPr/>
            </a:pPr>
            <a:r>
              <a:rPr lang="en-US" altLang="zh-CN" sz="665" dirty="0">
                <a:solidFill>
                  <a:srgbClr val="808080">
                    <a:lumMod val="50000"/>
                  </a:srgbClr>
                </a:solidFill>
              </a:rPr>
              <a:t>R250 G222 B184</a:t>
            </a:r>
            <a:endParaRPr lang="zh-CN" altLang="en-US" sz="665" dirty="0">
              <a:solidFill>
                <a:srgbClr val="808080">
                  <a:lumMod val="50000"/>
                </a:srgbClr>
              </a:solidFill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-1608346" y="5872936"/>
            <a:ext cx="1584532" cy="432045"/>
          </a:xfrm>
          <a:prstGeom prst="rect">
            <a:avLst/>
          </a:prstGeom>
          <a:solidFill>
            <a:srgbClr val="D1D9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8197" tIns="44099" rIns="88197" bIns="44099" anchor="ctr"/>
          <a:lstStyle/>
          <a:p>
            <a:pPr algn="ctr" eaLnBrk="1" hangingPunct="1">
              <a:defRPr/>
            </a:pPr>
            <a:r>
              <a:rPr lang="en-US" altLang="zh-CN" sz="665" dirty="0">
                <a:solidFill>
                  <a:srgbClr val="808080">
                    <a:lumMod val="50000"/>
                  </a:srgbClr>
                </a:solidFill>
              </a:rPr>
              <a:t>R209 G217 B80</a:t>
            </a:r>
            <a:endParaRPr lang="zh-CN" altLang="en-US" sz="665" dirty="0">
              <a:solidFill>
                <a:srgbClr val="808080">
                  <a:lumMod val="50000"/>
                </a:srgbClr>
              </a:solidFill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-1608346" y="6427395"/>
            <a:ext cx="1584532" cy="432045"/>
          </a:xfrm>
          <a:prstGeom prst="rect">
            <a:avLst/>
          </a:prstGeom>
          <a:solidFill>
            <a:srgbClr val="B9D1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8197" tIns="44099" rIns="88197" bIns="44099" anchor="ctr"/>
          <a:lstStyle/>
          <a:p>
            <a:pPr algn="ctr" eaLnBrk="1" hangingPunct="1">
              <a:defRPr/>
            </a:pPr>
            <a:r>
              <a:rPr lang="en-US" altLang="zh-CN" sz="665" dirty="0">
                <a:solidFill>
                  <a:srgbClr val="808080">
                    <a:lumMod val="50000"/>
                  </a:srgbClr>
                </a:solidFill>
              </a:rPr>
              <a:t>R185 G209 B230</a:t>
            </a:r>
            <a:endParaRPr lang="zh-CN" altLang="en-US" sz="665" dirty="0">
              <a:solidFill>
                <a:srgbClr val="808080">
                  <a:lumMod val="50000"/>
                </a:srgbClr>
              </a:solidFill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-1608346" y="-1440"/>
            <a:ext cx="1584532" cy="20594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8197" tIns="44099" rIns="88197" bIns="44099" anchor="ctr"/>
          <a:lstStyle/>
          <a:p>
            <a:pPr algn="ctr" eaLnBrk="1" hangingPunct="1">
              <a:defRPr/>
            </a:pPr>
            <a:r>
              <a:rPr lang="zh-CN" altLang="en-US" sz="665" b="1" dirty="0">
                <a:solidFill>
                  <a:srgbClr val="808080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常用参考色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-1608346" y="326915"/>
            <a:ext cx="1584532" cy="432045"/>
          </a:xfrm>
          <a:prstGeom prst="rect">
            <a:avLst/>
          </a:prstGeom>
          <a:solidFill>
            <a:srgbClr val="0A6EB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88197" tIns="44099" rIns="88197" bIns="44099" anchor="ctr"/>
          <a:lstStyle/>
          <a:p>
            <a:pPr algn="ctr" eaLnBrk="1" hangingPunct="1">
              <a:defRPr/>
            </a:pPr>
            <a:r>
              <a:rPr lang="en-US" altLang="zh-CN" sz="665" dirty="0">
                <a:solidFill>
                  <a:srgbClr val="FFFFFF"/>
                </a:solidFill>
              </a:rPr>
              <a:t>R10 G110 B180</a:t>
            </a:r>
            <a:endParaRPr lang="zh-CN" altLang="en-US" sz="665" dirty="0">
              <a:solidFill>
                <a:srgbClr val="FFFFFF"/>
              </a:solidFill>
            </a:endParaRPr>
          </a:p>
        </p:txBody>
      </p:sp>
      <p:sp>
        <p:nvSpPr>
          <p:cNvPr id="32" name="标题 31"/>
          <p:cNvSpPr>
            <a:spLocks noGrp="1"/>
          </p:cNvSpPr>
          <p:nvPr>
            <p:ph type="title"/>
          </p:nvPr>
        </p:nvSpPr>
        <p:spPr>
          <a:xfrm>
            <a:off x="580572" y="1868596"/>
            <a:ext cx="11108267" cy="2945653"/>
          </a:xfrm>
          <a:prstGeom prst="round2DiagRect">
            <a:avLst/>
          </a:prstGeom>
          <a:ln w="38100">
            <a:solidFill>
              <a:srgbClr val="0A6EB4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6148" tIns="33074" rIns="66148" bIns="33074"/>
          <a:lstStyle>
            <a:lvl1pPr>
              <a:defRPr sz="3065" b="0" cap="none" spc="0">
                <a:ln w="0"/>
                <a:solidFill>
                  <a:srgbClr val="0A6EB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780" y="297939"/>
            <a:ext cx="9879855" cy="1166868"/>
          </a:xfrm>
          <a:prstGeom prst="rect">
            <a:avLst/>
          </a:prstGeom>
        </p:spPr>
      </p:pic>
      <p:pic>
        <p:nvPicPr>
          <p:cNvPr id="19" name="图片 18" descr="图形用户界面, 背景图案&#10;&#10;描述已自动生成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897" y="-1440"/>
            <a:ext cx="12192000" cy="68580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821806" y="447525"/>
            <a:ext cx="689378" cy="436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7807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正文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title" hasCustomPrompt="1"/>
          </p:nvPr>
        </p:nvSpPr>
        <p:spPr>
          <a:xfrm>
            <a:off x="0" y="7918"/>
            <a:ext cx="11856000" cy="747732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2400" b="1">
                <a:ln>
                  <a:noFill/>
                </a:ln>
                <a:solidFill>
                  <a:srgbClr val="003C82"/>
                </a:solidFill>
                <a:effectLst/>
                <a:latin typeface="+mj-lt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请在此处填写一级</a:t>
            </a:r>
            <a:r>
              <a:rPr lang="en-US" altLang="zh-CN" dirty="0"/>
              <a:t>-</a:t>
            </a:r>
            <a:r>
              <a:rPr lang="zh-CN" altLang="en-US" dirty="0"/>
              <a:t>标题</a:t>
            </a:r>
          </a:p>
        </p:txBody>
      </p:sp>
      <p:sp>
        <p:nvSpPr>
          <p:cNvPr id="25" name="Slide Number Placeholder 5"/>
          <p:cNvSpPr txBox="1"/>
          <p:nvPr userDrawn="1"/>
        </p:nvSpPr>
        <p:spPr>
          <a:xfrm>
            <a:off x="5880000" y="6530122"/>
            <a:ext cx="432000" cy="226591"/>
          </a:xfrm>
          <a:prstGeom prst="rect">
            <a:avLst/>
          </a:prstGeom>
          <a:solidFill>
            <a:srgbClr val="FFFFFF"/>
          </a:solidFill>
        </p:spPr>
        <p:txBody>
          <a:bodyPr vert="horz" wrap="square" lIns="36000" tIns="36000" rIns="36000" bIns="36000" rtlCol="0" anchor="ctr">
            <a:spAutoFit/>
          </a:bodyPr>
          <a:lstStyle>
            <a:defPPr>
              <a:defRPr lang="zh-CN"/>
            </a:defPPr>
            <a:lvl1pPr marL="0" algn="ctr" defTabSz="914400" rtl="0" eaLnBrk="1" latinLnBrk="0" hangingPunct="1">
              <a:defRPr sz="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48F63A3B-78C7-47BE-AE5E-E10140E04643}" type="slidenum">
              <a:rPr lang="en-US" sz="1000" smtClean="0"/>
              <a:t>‹#›</a:t>
            </a:fld>
            <a:endParaRPr lang="en-US" sz="1000" dirty="0"/>
          </a:p>
        </p:txBody>
      </p:sp>
      <p:grpSp>
        <p:nvGrpSpPr>
          <p:cNvPr id="69" name="组合 68"/>
          <p:cNvGrpSpPr/>
          <p:nvPr userDrawn="1"/>
        </p:nvGrpSpPr>
        <p:grpSpPr>
          <a:xfrm>
            <a:off x="334963" y="6330316"/>
            <a:ext cx="11395642" cy="273685"/>
            <a:chOff x="342107" y="6330316"/>
            <a:chExt cx="11395642" cy="273685"/>
          </a:xfrm>
        </p:grpSpPr>
        <p:cxnSp>
          <p:nvCxnSpPr>
            <p:cNvPr id="70" name="直接连接符 16"/>
            <p:cNvCxnSpPr/>
            <p:nvPr userDrawn="1"/>
          </p:nvCxnSpPr>
          <p:spPr>
            <a:xfrm>
              <a:off x="342107" y="6467475"/>
              <a:ext cx="10368000" cy="0"/>
            </a:xfrm>
            <a:prstGeom prst="line">
              <a:avLst/>
            </a:prstGeom>
            <a:ln>
              <a:solidFill>
                <a:srgbClr val="C9CAC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1" name="图片 70" descr="图标-23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1032361" y="6330316"/>
              <a:ext cx="705388" cy="273685"/>
            </a:xfrm>
            <a:prstGeom prst="rect">
              <a:avLst/>
            </a:prstGeom>
          </p:spPr>
        </p:pic>
      </p:grpSp>
      <p:sp>
        <p:nvSpPr>
          <p:cNvPr id="3" name="文本占位符 2"/>
          <p:cNvSpPr>
            <a:spLocks noGrp="1"/>
          </p:cNvSpPr>
          <p:nvPr>
            <p:ph type="body" sz="quarter" idx="10" hasCustomPrompt="1"/>
          </p:nvPr>
        </p:nvSpPr>
        <p:spPr>
          <a:xfrm>
            <a:off x="334963" y="912565"/>
            <a:ext cx="11522075" cy="644773"/>
          </a:xfrm>
          <a:noFill/>
          <a:ln w="3175">
            <a:solidFill>
              <a:srgbClr val="1F5199"/>
            </a:solidFill>
            <a:prstDash val="lgDash"/>
          </a:ln>
        </p:spPr>
        <p:txBody>
          <a:bodyPr wrap="square">
            <a:noAutofit/>
          </a:bodyPr>
          <a:lstStyle>
            <a:lvl1pPr>
              <a:defRPr kumimoji="0" lang="zh-CN" altLang="en-US" sz="1600" b="1" i="0" u="none" strike="noStrike" kern="0" cap="none" spc="100" normalizeH="0" baseline="0" dirty="0">
                <a:ln>
                  <a:noFill/>
                </a:ln>
                <a:solidFill>
                  <a:srgbClr val="1F5199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252095" marR="0" lvl="0" indent="-252095" algn="just" defTabSz="51435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 typeface="Wingdings" panose="05000000000000000000" pitchFamily="2" charset="2"/>
              <a:buChar char="p"/>
            </a:pPr>
            <a:r>
              <a:rPr lang="zh-CN" altLang="en-US" dirty="0"/>
              <a:t>请在此处填写二级</a:t>
            </a:r>
            <a:r>
              <a:rPr lang="en-US" altLang="zh-CN" dirty="0"/>
              <a:t>-</a:t>
            </a:r>
            <a:r>
              <a:rPr lang="zh-CN" altLang="en-US" dirty="0"/>
              <a:t>观点</a:t>
            </a:r>
          </a:p>
        </p:txBody>
      </p:sp>
    </p:spTree>
    <p:extLst>
      <p:ext uri="{BB962C8B-B14F-4D97-AF65-F5344CB8AC3E}">
        <p14:creationId xmlns:p14="http://schemas.microsoft.com/office/powerpoint/2010/main" val="4135980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3EF1B7B1-AE20-484E-2306-774D91CCC5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54C4D2BD-2889-666B-6A6C-C61DBF0386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zh-CN"/>
              <a:t>1</a:t>
            </a:r>
            <a:endParaRPr kumimoji="1"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BEAC1516-4620-9A88-2C39-41A6F22E9E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>
            <a:lvl1pPr>
              <a:defRPr sz="1200" b="1"/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705474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3758" y="215521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sz="2800" b="1" kern="12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1296000"/>
            <a:ext cx="10852237" cy="5041355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  <a:t>2023/10/10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56390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/>
          <a:lstStyle/>
          <a:p>
            <a:r>
              <a:rPr lang="en-US" altLang="zh-CN"/>
              <a:t>1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pic>
        <p:nvPicPr>
          <p:cNvPr id="6" name="图片 5" descr="16：9背景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-635" y="-635"/>
            <a:ext cx="12192635" cy="68586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6821806" y="447525"/>
            <a:ext cx="689378" cy="436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0715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标题文本"/>
          <p:cNvSpPr txBox="1">
            <a:spLocks noGrp="1"/>
          </p:cNvSpPr>
          <p:nvPr>
            <p:ph type="title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t>标题文本</a:t>
            </a:r>
          </a:p>
        </p:txBody>
      </p:sp>
      <p:sp>
        <p:nvSpPr>
          <p:cNvPr id="103" name="正文级别 1…"/>
          <p:cNvSpPr txBox="1">
            <a:spLocks noGrp="1"/>
          </p:cNvSpPr>
          <p:nvPr>
            <p:ph type="body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04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7663904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307676" y="366564"/>
            <a:ext cx="10515600" cy="520699"/>
          </a:xfrm>
        </p:spPr>
        <p:txBody>
          <a:bodyPr>
            <a:normAutofit/>
          </a:bodyPr>
          <a:lstStyle>
            <a:lvl1pPr>
              <a:defRPr sz="28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2">
            <a:extLst>
              <a:ext uri="{FF2B5EF4-FFF2-40B4-BE49-F238E27FC236}">
                <a16:creationId xmlns="" xmlns:a16="http://schemas.microsoft.com/office/drawing/2014/main" id="{49CBDDC6-81C4-499C-8051-0F7CB90067E1}"/>
              </a:ext>
            </a:extLst>
          </p:cNvPr>
          <p:cNvSpPr txBox="1">
            <a:spLocks/>
          </p:cNvSpPr>
          <p:nvPr userDrawn="1"/>
        </p:nvSpPr>
        <p:spPr>
          <a:xfrm>
            <a:off x="9586952" y="6512991"/>
            <a:ext cx="2592070" cy="345009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86401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8F63A3B-78C7-47BE-AE5E-E10140E04643}" type="slidenum">
              <a:rPr kumimoji="0" lang="en-US" sz="1323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pPr marL="0" marR="0" lvl="0" indent="0" algn="r" defTabSz="86401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323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39355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309600"/>
            <a:ext cx="11328400" cy="753034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7788133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7918"/>
            <a:ext cx="9753600" cy="747732"/>
          </a:xfrm>
          <a:prstGeom prst="rect">
            <a:avLst/>
          </a:prstGeom>
        </p:spPr>
        <p:txBody>
          <a:bodyPr anchor="ctr"/>
          <a:lstStyle>
            <a:lvl1pPr algn="l">
              <a:defRPr sz="2905" b="1">
                <a:solidFill>
                  <a:srgbClr val="003C82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86977089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376" b="-2"/>
          <a:stretch>
            <a:fillRect/>
          </a:stretch>
        </p:blipFill>
        <p:spPr bwMode="auto">
          <a:xfrm>
            <a:off x="-23816" y="0"/>
            <a:ext cx="1221581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2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6774" y="220854"/>
            <a:ext cx="7239000" cy="707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 userDrawn="1"/>
        </p:nvSpPr>
        <p:spPr>
          <a:xfrm>
            <a:off x="-1608347" y="1435832"/>
            <a:ext cx="1584531" cy="433485"/>
          </a:xfrm>
          <a:prstGeom prst="rect">
            <a:avLst/>
          </a:prstGeom>
          <a:solidFill>
            <a:srgbClr val="003C8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595" dirty="0">
                <a:solidFill>
                  <a:srgbClr val="FFFFFF"/>
                </a:solidFill>
              </a:rPr>
              <a:t>R0 G60 B130</a:t>
            </a:r>
            <a:endParaRPr lang="zh-CN" altLang="en-US" sz="595" dirty="0">
              <a:solidFill>
                <a:srgbClr val="FFFFFF"/>
              </a:solidFill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-1608347" y="881373"/>
            <a:ext cx="1584531" cy="432045"/>
          </a:xfrm>
          <a:prstGeom prst="rect">
            <a:avLst/>
          </a:prstGeom>
          <a:solidFill>
            <a:srgbClr val="23181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595" dirty="0">
                <a:solidFill>
                  <a:srgbClr val="FFFFFF"/>
                </a:solidFill>
              </a:rPr>
              <a:t>R35 G24 B21</a:t>
            </a:r>
            <a:endParaRPr lang="zh-CN" altLang="en-US" sz="595" dirty="0">
              <a:solidFill>
                <a:srgbClr val="FFFFFF"/>
              </a:solidFill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-1608347" y="1991730"/>
            <a:ext cx="1584531" cy="432045"/>
          </a:xfrm>
          <a:prstGeom prst="rect">
            <a:avLst/>
          </a:prstGeom>
          <a:solidFill>
            <a:srgbClr val="64646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595" dirty="0">
                <a:solidFill>
                  <a:srgbClr val="FFFFFF"/>
                </a:solidFill>
              </a:rPr>
              <a:t>R100 G100 B100</a:t>
            </a:r>
            <a:endParaRPr lang="zh-CN" altLang="en-US" sz="595" dirty="0">
              <a:solidFill>
                <a:srgbClr val="FFFFFF"/>
              </a:solidFill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-1608347" y="2546187"/>
            <a:ext cx="1584531" cy="432045"/>
          </a:xfrm>
          <a:prstGeom prst="rect">
            <a:avLst/>
          </a:prstGeom>
          <a:solidFill>
            <a:srgbClr val="BB1B1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595" dirty="0">
                <a:solidFill>
                  <a:srgbClr val="FFFFFF"/>
                </a:solidFill>
              </a:rPr>
              <a:t>R187 G27 B30</a:t>
            </a:r>
            <a:endParaRPr lang="zh-CN" altLang="en-US" sz="595" dirty="0">
              <a:solidFill>
                <a:srgbClr val="FFFFFF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-1608347" y="3100646"/>
            <a:ext cx="1584531" cy="432045"/>
          </a:xfrm>
          <a:prstGeom prst="rect">
            <a:avLst/>
          </a:prstGeom>
          <a:solidFill>
            <a:srgbClr val="B1891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595" dirty="0">
                <a:solidFill>
                  <a:srgbClr val="FFFFFF"/>
                </a:solidFill>
              </a:rPr>
              <a:t>R177 G137 B30</a:t>
            </a:r>
            <a:endParaRPr lang="zh-CN" altLang="en-US" sz="595" dirty="0">
              <a:solidFill>
                <a:srgbClr val="FFFFFF"/>
              </a:solidFill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-1608347" y="4209563"/>
            <a:ext cx="1584531" cy="432045"/>
          </a:xfrm>
          <a:prstGeom prst="rect">
            <a:avLst/>
          </a:prstGeom>
          <a:solidFill>
            <a:srgbClr val="C8C8C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595" dirty="0">
                <a:solidFill>
                  <a:srgbClr val="808080">
                    <a:lumMod val="50000"/>
                  </a:srgbClr>
                </a:solidFill>
              </a:rPr>
              <a:t>R200 G200 B200</a:t>
            </a:r>
            <a:endParaRPr lang="zh-CN" altLang="en-US" sz="595" dirty="0">
              <a:solidFill>
                <a:srgbClr val="808080">
                  <a:lumMod val="50000"/>
                </a:srgbClr>
              </a:solidFill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-1608347" y="3655104"/>
            <a:ext cx="1584531" cy="432045"/>
          </a:xfrm>
          <a:prstGeom prst="rect">
            <a:avLst/>
          </a:prstGeom>
          <a:solidFill>
            <a:srgbClr val="B5B5B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595" dirty="0">
                <a:solidFill>
                  <a:srgbClr val="808080">
                    <a:lumMod val="50000"/>
                  </a:srgbClr>
                </a:solidFill>
              </a:rPr>
              <a:t>R181 G181 B181</a:t>
            </a:r>
            <a:endParaRPr lang="zh-CN" altLang="en-US" sz="595" dirty="0">
              <a:solidFill>
                <a:srgbClr val="808080">
                  <a:lumMod val="50000"/>
                </a:srgbClr>
              </a:solidFill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-1608347" y="4764020"/>
            <a:ext cx="1584531" cy="432045"/>
          </a:xfrm>
          <a:prstGeom prst="rect">
            <a:avLst/>
          </a:prstGeom>
          <a:solidFill>
            <a:srgbClr val="DDE2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595" dirty="0">
                <a:solidFill>
                  <a:srgbClr val="808080">
                    <a:lumMod val="50000"/>
                  </a:srgbClr>
                </a:solidFill>
              </a:rPr>
              <a:t>R221 G226 B230</a:t>
            </a:r>
            <a:endParaRPr lang="zh-CN" altLang="en-US" sz="595" dirty="0">
              <a:solidFill>
                <a:srgbClr val="808080">
                  <a:lumMod val="50000"/>
                </a:srgbClr>
              </a:solidFill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-1608347" y="5318479"/>
            <a:ext cx="1584531" cy="432045"/>
          </a:xfrm>
          <a:prstGeom prst="rect">
            <a:avLst/>
          </a:prstGeom>
          <a:solidFill>
            <a:srgbClr val="FADEB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595" dirty="0">
                <a:solidFill>
                  <a:srgbClr val="808080">
                    <a:lumMod val="50000"/>
                  </a:srgbClr>
                </a:solidFill>
              </a:rPr>
              <a:t>R250 G222 B184</a:t>
            </a:r>
            <a:endParaRPr lang="zh-CN" altLang="en-US" sz="595" dirty="0">
              <a:solidFill>
                <a:srgbClr val="808080">
                  <a:lumMod val="50000"/>
                </a:srgbClr>
              </a:solidFill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-1608347" y="5872937"/>
            <a:ext cx="1584531" cy="432045"/>
          </a:xfrm>
          <a:prstGeom prst="rect">
            <a:avLst/>
          </a:prstGeom>
          <a:solidFill>
            <a:srgbClr val="D1D9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595" dirty="0">
                <a:solidFill>
                  <a:srgbClr val="808080">
                    <a:lumMod val="50000"/>
                  </a:srgbClr>
                </a:solidFill>
              </a:rPr>
              <a:t>R209 G217 B80</a:t>
            </a:r>
            <a:endParaRPr lang="zh-CN" altLang="en-US" sz="595" dirty="0">
              <a:solidFill>
                <a:srgbClr val="808080">
                  <a:lumMod val="50000"/>
                </a:srgbClr>
              </a:solidFill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-1608347" y="6427395"/>
            <a:ext cx="1584531" cy="432045"/>
          </a:xfrm>
          <a:prstGeom prst="rect">
            <a:avLst/>
          </a:prstGeom>
          <a:solidFill>
            <a:srgbClr val="B9D1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595" dirty="0">
                <a:solidFill>
                  <a:srgbClr val="808080">
                    <a:lumMod val="50000"/>
                  </a:srgbClr>
                </a:solidFill>
              </a:rPr>
              <a:t>R185 G209 B230</a:t>
            </a:r>
            <a:endParaRPr lang="zh-CN" altLang="en-US" sz="595" dirty="0">
              <a:solidFill>
                <a:srgbClr val="808080">
                  <a:lumMod val="50000"/>
                </a:srgbClr>
              </a:solidFill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-1608347" y="-1440"/>
            <a:ext cx="1584531" cy="20594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595" b="1" dirty="0">
                <a:solidFill>
                  <a:srgbClr val="808080">
                    <a:lumMod val="50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常用参考色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-1608347" y="326915"/>
            <a:ext cx="1584531" cy="432045"/>
          </a:xfrm>
          <a:prstGeom prst="rect">
            <a:avLst/>
          </a:prstGeom>
          <a:solidFill>
            <a:srgbClr val="0A6EB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595" dirty="0">
                <a:solidFill>
                  <a:srgbClr val="FFFFFF"/>
                </a:solidFill>
              </a:rPr>
              <a:t>R10 G110 B180</a:t>
            </a:r>
            <a:endParaRPr lang="zh-CN" altLang="en-US" sz="595" dirty="0">
              <a:solidFill>
                <a:srgbClr val="FFFFFF"/>
              </a:solidFill>
            </a:endParaRPr>
          </a:p>
        </p:txBody>
      </p:sp>
      <p:sp>
        <p:nvSpPr>
          <p:cNvPr id="32" name="标题 31"/>
          <p:cNvSpPr>
            <a:spLocks noGrp="1"/>
          </p:cNvSpPr>
          <p:nvPr>
            <p:ph type="title"/>
          </p:nvPr>
        </p:nvSpPr>
        <p:spPr>
          <a:xfrm>
            <a:off x="580572" y="1868596"/>
            <a:ext cx="11108267" cy="2945654"/>
          </a:xfrm>
          <a:prstGeom prst="round2DiagRect">
            <a:avLst/>
          </a:prstGeom>
          <a:ln w="38100">
            <a:solidFill>
              <a:srgbClr val="0A6EB4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>
            <a:lvl1pPr>
              <a:defRPr sz="2860" b="0" cap="none" spc="0">
                <a:ln w="0"/>
                <a:solidFill>
                  <a:srgbClr val="0A6EB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pic>
        <p:nvPicPr>
          <p:cNvPr id="18" name="图片 5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t="758" r="-323" b="5470"/>
          <a:stretch>
            <a:fillRect/>
          </a:stretch>
        </p:blipFill>
        <p:spPr bwMode="auto">
          <a:xfrm>
            <a:off x="28005" y="248203"/>
            <a:ext cx="4372544" cy="65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86717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0933" y="7918"/>
            <a:ext cx="9127068" cy="747732"/>
          </a:xfrm>
          <a:prstGeom prst="rect">
            <a:avLst/>
          </a:prstGeom>
        </p:spPr>
        <p:txBody>
          <a:bodyPr anchor="ctr"/>
          <a:lstStyle>
            <a:lvl1pPr algn="l">
              <a:defRPr sz="2905" b="1">
                <a:solidFill>
                  <a:srgbClr val="003C82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Times New Roman" panose="02020603050405020304" pitchFamily="18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22143530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528367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61981" y="592667"/>
            <a:ext cx="10450013" cy="592666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61981" y="1185333"/>
            <a:ext cx="10450013" cy="423333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de-DE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  <p:custDataLst>
              <p:tags r:id="rId1"/>
            </p:custDataLst>
          </p:nvPr>
        </p:nvSpPr>
        <p:spPr>
          <a:xfrm>
            <a:off x="109553" y="6502283"/>
            <a:ext cx="542996" cy="211702"/>
          </a:xfr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>
                <a:ea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7565EC93-FB61-45CD-9762-24D43DE726F4}" type="slidenum">
              <a:rPr lang="de-DE" altLang="zh-CN">
                <a:solidFill>
                  <a:srgbClr val="000000"/>
                </a:solidFill>
              </a:rPr>
              <a:t>‹#›</a:t>
            </a:fld>
            <a:endParaRPr lang="de-DE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23812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2400" y="152401"/>
            <a:ext cx="12039600" cy="753034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7439309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3758" y="215521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sz="2800" b="1" kern="12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1296000"/>
            <a:ext cx="10852237" cy="5041355"/>
          </a:xfrm>
          <a:prstGeom prst="rect">
            <a:avLst/>
          </a:prstGeo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  <a:t>2023/10/10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615184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6724E0-7583-4A26-B76D-11BBFB211DA9}" type="datetimeFigureOut">
              <a:rPr lang="zh-CN" altLang="en-US" smtClean="0"/>
              <a:t>2023/10/10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15701-F4C9-4BEC-8354-16B125FC2AA8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 descr="PPT内页最终稿-20210622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-67377" y="0"/>
            <a:ext cx="12192000" cy="6858000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5429" y="216175"/>
            <a:ext cx="1025600" cy="690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42904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309600"/>
            <a:ext cx="11328400" cy="753034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8389178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5"/>
          <p:cNvPicPr>
            <a:picLocks noChangeAspect="1"/>
          </p:cNvPicPr>
          <p:nvPr userDrawn="1"/>
        </p:nvPicPr>
        <p:blipFill>
          <a:blip r:embed="rId2" cstate="email"/>
          <a:srcRect b="-4"/>
          <a:stretch>
            <a:fillRect/>
          </a:stretch>
        </p:blipFill>
        <p:spPr bwMode="auto">
          <a:xfrm>
            <a:off x="-23816" y="0"/>
            <a:ext cx="1221581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26"/>
          <p:cNvPicPr>
            <a:picLocks noChangeAspect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" y="214583"/>
            <a:ext cx="12192000" cy="1191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 userDrawn="1"/>
        </p:nvSpPr>
        <p:spPr>
          <a:xfrm>
            <a:off x="-1608347" y="1435832"/>
            <a:ext cx="1584531" cy="433485"/>
          </a:xfrm>
          <a:prstGeom prst="rect">
            <a:avLst/>
          </a:prstGeom>
          <a:solidFill>
            <a:srgbClr val="003C8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595" dirty="0"/>
              <a:t>R0 G60 B130</a:t>
            </a:r>
            <a:endParaRPr lang="zh-CN" altLang="en-US" sz="595" dirty="0"/>
          </a:p>
        </p:txBody>
      </p:sp>
      <p:sp>
        <p:nvSpPr>
          <p:cNvPr id="6" name="矩形 5"/>
          <p:cNvSpPr/>
          <p:nvPr userDrawn="1"/>
        </p:nvSpPr>
        <p:spPr>
          <a:xfrm>
            <a:off x="-1608347" y="881373"/>
            <a:ext cx="1584531" cy="432045"/>
          </a:xfrm>
          <a:prstGeom prst="rect">
            <a:avLst/>
          </a:prstGeom>
          <a:solidFill>
            <a:srgbClr val="23181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595" dirty="0"/>
              <a:t>R35 G24 B21</a:t>
            </a:r>
            <a:endParaRPr lang="zh-CN" altLang="en-US" sz="595" dirty="0"/>
          </a:p>
        </p:txBody>
      </p:sp>
      <p:sp>
        <p:nvSpPr>
          <p:cNvPr id="7" name="矩形 6"/>
          <p:cNvSpPr/>
          <p:nvPr userDrawn="1"/>
        </p:nvSpPr>
        <p:spPr>
          <a:xfrm>
            <a:off x="-1608347" y="1991730"/>
            <a:ext cx="1584531" cy="432045"/>
          </a:xfrm>
          <a:prstGeom prst="rect">
            <a:avLst/>
          </a:prstGeom>
          <a:solidFill>
            <a:srgbClr val="64646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595" dirty="0"/>
              <a:t>R100 G100 B100</a:t>
            </a:r>
            <a:endParaRPr lang="zh-CN" altLang="en-US" sz="595" dirty="0"/>
          </a:p>
        </p:txBody>
      </p:sp>
      <p:sp>
        <p:nvSpPr>
          <p:cNvPr id="8" name="矩形 7"/>
          <p:cNvSpPr/>
          <p:nvPr userDrawn="1"/>
        </p:nvSpPr>
        <p:spPr>
          <a:xfrm>
            <a:off x="-1608347" y="2546187"/>
            <a:ext cx="1584531" cy="432045"/>
          </a:xfrm>
          <a:prstGeom prst="rect">
            <a:avLst/>
          </a:prstGeom>
          <a:solidFill>
            <a:srgbClr val="BB1B1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595" dirty="0"/>
              <a:t>R187 G27 B30</a:t>
            </a:r>
            <a:endParaRPr lang="zh-CN" altLang="en-US" sz="595" dirty="0"/>
          </a:p>
        </p:txBody>
      </p:sp>
      <p:sp>
        <p:nvSpPr>
          <p:cNvPr id="9" name="矩形 8"/>
          <p:cNvSpPr/>
          <p:nvPr userDrawn="1"/>
        </p:nvSpPr>
        <p:spPr>
          <a:xfrm>
            <a:off x="-1608347" y="3100646"/>
            <a:ext cx="1584531" cy="432045"/>
          </a:xfrm>
          <a:prstGeom prst="rect">
            <a:avLst/>
          </a:prstGeom>
          <a:solidFill>
            <a:srgbClr val="B1891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595" dirty="0"/>
              <a:t>R177 G137 B30</a:t>
            </a:r>
            <a:endParaRPr lang="zh-CN" altLang="en-US" sz="595" dirty="0"/>
          </a:p>
        </p:txBody>
      </p:sp>
      <p:sp>
        <p:nvSpPr>
          <p:cNvPr id="10" name="矩形 9"/>
          <p:cNvSpPr/>
          <p:nvPr userDrawn="1"/>
        </p:nvSpPr>
        <p:spPr>
          <a:xfrm>
            <a:off x="-1608347" y="4209563"/>
            <a:ext cx="1584531" cy="432045"/>
          </a:xfrm>
          <a:prstGeom prst="rect">
            <a:avLst/>
          </a:prstGeom>
          <a:solidFill>
            <a:srgbClr val="C8C8C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595" dirty="0">
                <a:solidFill>
                  <a:schemeClr val="bg2">
                    <a:lumMod val="50000"/>
                  </a:schemeClr>
                </a:solidFill>
              </a:rPr>
              <a:t>R200 G200 B200</a:t>
            </a:r>
            <a:endParaRPr lang="zh-CN" altLang="en-US" sz="595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-1608347" y="3655104"/>
            <a:ext cx="1584531" cy="432045"/>
          </a:xfrm>
          <a:prstGeom prst="rect">
            <a:avLst/>
          </a:prstGeom>
          <a:solidFill>
            <a:srgbClr val="B5B5B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595" dirty="0">
                <a:solidFill>
                  <a:schemeClr val="bg2">
                    <a:lumMod val="50000"/>
                  </a:schemeClr>
                </a:solidFill>
              </a:rPr>
              <a:t>R181 G181 B181</a:t>
            </a:r>
            <a:endParaRPr lang="zh-CN" altLang="en-US" sz="595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-1608347" y="4764020"/>
            <a:ext cx="1584531" cy="432045"/>
          </a:xfrm>
          <a:prstGeom prst="rect">
            <a:avLst/>
          </a:prstGeom>
          <a:solidFill>
            <a:srgbClr val="DDE2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595" dirty="0">
                <a:solidFill>
                  <a:schemeClr val="bg2">
                    <a:lumMod val="50000"/>
                  </a:schemeClr>
                </a:solidFill>
              </a:rPr>
              <a:t>R221 G226 B230</a:t>
            </a:r>
            <a:endParaRPr lang="zh-CN" altLang="en-US" sz="595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-1608347" y="5318479"/>
            <a:ext cx="1584531" cy="432045"/>
          </a:xfrm>
          <a:prstGeom prst="rect">
            <a:avLst/>
          </a:prstGeom>
          <a:solidFill>
            <a:srgbClr val="FADEB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595" dirty="0">
                <a:solidFill>
                  <a:schemeClr val="bg2">
                    <a:lumMod val="50000"/>
                  </a:schemeClr>
                </a:solidFill>
              </a:rPr>
              <a:t>R250 G222 B184</a:t>
            </a:r>
            <a:endParaRPr lang="zh-CN" altLang="en-US" sz="595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-1608347" y="5872937"/>
            <a:ext cx="1584531" cy="432045"/>
          </a:xfrm>
          <a:prstGeom prst="rect">
            <a:avLst/>
          </a:prstGeom>
          <a:solidFill>
            <a:srgbClr val="D1D9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595" dirty="0">
                <a:solidFill>
                  <a:schemeClr val="bg2">
                    <a:lumMod val="50000"/>
                  </a:schemeClr>
                </a:solidFill>
              </a:rPr>
              <a:t>R209 G217 B80</a:t>
            </a:r>
            <a:endParaRPr lang="zh-CN" altLang="en-US" sz="595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-1608347" y="6427395"/>
            <a:ext cx="1584531" cy="432045"/>
          </a:xfrm>
          <a:prstGeom prst="rect">
            <a:avLst/>
          </a:prstGeom>
          <a:solidFill>
            <a:srgbClr val="B9D1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595" dirty="0">
                <a:solidFill>
                  <a:schemeClr val="bg2">
                    <a:lumMod val="50000"/>
                  </a:schemeClr>
                </a:solidFill>
              </a:rPr>
              <a:t>R185 G209 B230</a:t>
            </a:r>
            <a:endParaRPr lang="zh-CN" altLang="en-US" sz="595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-1608347" y="-1440"/>
            <a:ext cx="1584531" cy="20594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zh-CN" altLang="en-US" sz="595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常用参考色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-1608347" y="326915"/>
            <a:ext cx="1584531" cy="432045"/>
          </a:xfrm>
          <a:prstGeom prst="rect">
            <a:avLst/>
          </a:prstGeom>
          <a:solidFill>
            <a:srgbClr val="0A6EB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595" dirty="0"/>
              <a:t>R10 G110 B180</a:t>
            </a:r>
            <a:endParaRPr lang="zh-CN" altLang="en-US" sz="595" dirty="0"/>
          </a:p>
        </p:txBody>
      </p:sp>
      <p:sp>
        <p:nvSpPr>
          <p:cNvPr id="32" name="标题 31"/>
          <p:cNvSpPr>
            <a:spLocks noGrp="1"/>
          </p:cNvSpPr>
          <p:nvPr>
            <p:ph type="title"/>
          </p:nvPr>
        </p:nvSpPr>
        <p:spPr>
          <a:xfrm>
            <a:off x="580572" y="1868596"/>
            <a:ext cx="11108267" cy="2945654"/>
          </a:xfrm>
          <a:prstGeom prst="round2DiagRect">
            <a:avLst/>
          </a:prstGeom>
          <a:ln w="38100">
            <a:solidFill>
              <a:srgbClr val="0A6EB4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>
            <a:lvl1pPr>
              <a:defRPr sz="2860" b="0" cap="none" spc="0">
                <a:ln w="0"/>
                <a:solidFill>
                  <a:srgbClr val="0A6EB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pic>
        <p:nvPicPr>
          <p:cNvPr id="2" name="图片 1" descr="16：9背景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-24765" y="0"/>
            <a:ext cx="12218670" cy="687324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821806" y="447525"/>
            <a:ext cx="689378" cy="436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6807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0889014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空白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>
            <a:off x="-1" y="685611"/>
            <a:ext cx="12192338" cy="0"/>
          </a:xfrm>
          <a:prstGeom prst="line">
            <a:avLst/>
          </a:prstGeom>
          <a:ln w="15875">
            <a:solidFill>
              <a:schemeClr val="bg1">
                <a:lumMod val="75000"/>
              </a:schemeClr>
            </a:solidFill>
            <a:prstDash val="soli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892113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376" b="-2"/>
          <a:stretch>
            <a:fillRect/>
          </a:stretch>
        </p:blipFill>
        <p:spPr bwMode="auto">
          <a:xfrm>
            <a:off x="-23805" y="0"/>
            <a:ext cx="1221581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 userDrawn="1"/>
        </p:nvSpPr>
        <p:spPr>
          <a:xfrm>
            <a:off x="-1608346" y="1435833"/>
            <a:ext cx="1584531" cy="433485"/>
          </a:xfrm>
          <a:prstGeom prst="rect">
            <a:avLst/>
          </a:prstGeom>
          <a:solidFill>
            <a:srgbClr val="003C8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6148" tIns="33074" rIns="66148" bIns="33074" anchor="ctr"/>
          <a:lstStyle/>
          <a:p>
            <a:pPr algn="ctr" eaLnBrk="1" hangingPunct="1">
              <a:defRPr/>
            </a:pPr>
            <a:r>
              <a:rPr lang="en-US" altLang="zh-CN" sz="500" dirty="0">
                <a:solidFill>
                  <a:srgbClr val="FFFFFF"/>
                </a:solidFill>
              </a:rPr>
              <a:t>R0 G60 B130</a:t>
            </a:r>
            <a:endParaRPr lang="zh-CN" altLang="en-US" sz="500" dirty="0">
              <a:solidFill>
                <a:srgbClr val="FFFFFF"/>
              </a:solidFill>
            </a:endParaRPr>
          </a:p>
        </p:txBody>
      </p:sp>
      <p:sp>
        <p:nvSpPr>
          <p:cNvPr id="6" name="矩形 5"/>
          <p:cNvSpPr/>
          <p:nvPr userDrawn="1"/>
        </p:nvSpPr>
        <p:spPr>
          <a:xfrm>
            <a:off x="-1608346" y="881373"/>
            <a:ext cx="1584531" cy="432045"/>
          </a:xfrm>
          <a:prstGeom prst="rect">
            <a:avLst/>
          </a:prstGeom>
          <a:solidFill>
            <a:srgbClr val="23181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6148" tIns="33074" rIns="66148" bIns="33074" anchor="ctr"/>
          <a:lstStyle/>
          <a:p>
            <a:pPr algn="ctr" eaLnBrk="1" hangingPunct="1">
              <a:defRPr/>
            </a:pPr>
            <a:r>
              <a:rPr lang="en-US" altLang="zh-CN" sz="500" dirty="0">
                <a:solidFill>
                  <a:srgbClr val="FFFFFF"/>
                </a:solidFill>
              </a:rPr>
              <a:t>R35 G24 B21</a:t>
            </a:r>
            <a:endParaRPr lang="zh-CN" altLang="en-US" sz="500" dirty="0">
              <a:solidFill>
                <a:srgbClr val="FFFFFF"/>
              </a:solidFill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-1608346" y="1991731"/>
            <a:ext cx="1584531" cy="432045"/>
          </a:xfrm>
          <a:prstGeom prst="rect">
            <a:avLst/>
          </a:prstGeom>
          <a:solidFill>
            <a:srgbClr val="64646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6148" tIns="33074" rIns="66148" bIns="33074" anchor="ctr"/>
          <a:lstStyle/>
          <a:p>
            <a:pPr algn="ctr" eaLnBrk="1" hangingPunct="1">
              <a:defRPr/>
            </a:pPr>
            <a:r>
              <a:rPr lang="en-US" altLang="zh-CN" sz="500" dirty="0">
                <a:solidFill>
                  <a:srgbClr val="FFFFFF"/>
                </a:solidFill>
              </a:rPr>
              <a:t>R100 G100 B100</a:t>
            </a:r>
            <a:endParaRPr lang="zh-CN" altLang="en-US" sz="500" dirty="0">
              <a:solidFill>
                <a:srgbClr val="FFFFFF"/>
              </a:solidFill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-1608346" y="2546188"/>
            <a:ext cx="1584531" cy="432045"/>
          </a:xfrm>
          <a:prstGeom prst="rect">
            <a:avLst/>
          </a:prstGeom>
          <a:solidFill>
            <a:srgbClr val="BB1B1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6148" tIns="33074" rIns="66148" bIns="33074" anchor="ctr"/>
          <a:lstStyle/>
          <a:p>
            <a:pPr algn="ctr" eaLnBrk="1" hangingPunct="1">
              <a:defRPr/>
            </a:pPr>
            <a:r>
              <a:rPr lang="en-US" altLang="zh-CN" sz="500" dirty="0">
                <a:solidFill>
                  <a:srgbClr val="FFFFFF"/>
                </a:solidFill>
              </a:rPr>
              <a:t>R187 G27 B30</a:t>
            </a:r>
            <a:endParaRPr lang="zh-CN" altLang="en-US" sz="500" dirty="0">
              <a:solidFill>
                <a:srgbClr val="FFFFFF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-1608346" y="3100647"/>
            <a:ext cx="1584531" cy="432045"/>
          </a:xfrm>
          <a:prstGeom prst="rect">
            <a:avLst/>
          </a:prstGeom>
          <a:solidFill>
            <a:srgbClr val="B1891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6148" tIns="33074" rIns="66148" bIns="33074" anchor="ctr"/>
          <a:lstStyle/>
          <a:p>
            <a:pPr algn="ctr" eaLnBrk="1" hangingPunct="1">
              <a:defRPr/>
            </a:pPr>
            <a:r>
              <a:rPr lang="en-US" altLang="zh-CN" sz="500" dirty="0">
                <a:solidFill>
                  <a:srgbClr val="FFFFFF"/>
                </a:solidFill>
              </a:rPr>
              <a:t>R177 G137 B30</a:t>
            </a:r>
            <a:endParaRPr lang="zh-CN" altLang="en-US" sz="500" dirty="0">
              <a:solidFill>
                <a:srgbClr val="FFFFFF"/>
              </a:solidFill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-1608346" y="4209564"/>
            <a:ext cx="1584531" cy="432045"/>
          </a:xfrm>
          <a:prstGeom prst="rect">
            <a:avLst/>
          </a:prstGeom>
          <a:solidFill>
            <a:srgbClr val="C8C8C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6148" tIns="33074" rIns="66148" bIns="33074" anchor="ctr"/>
          <a:lstStyle/>
          <a:p>
            <a:pPr algn="ctr" eaLnBrk="1" hangingPunct="1">
              <a:defRPr/>
            </a:pPr>
            <a:r>
              <a:rPr lang="en-US" altLang="zh-CN" sz="500" dirty="0">
                <a:solidFill>
                  <a:srgbClr val="808080">
                    <a:lumMod val="50000"/>
                  </a:srgbClr>
                </a:solidFill>
              </a:rPr>
              <a:t>R200 G200 B200</a:t>
            </a:r>
            <a:endParaRPr lang="zh-CN" altLang="en-US" sz="500" dirty="0">
              <a:solidFill>
                <a:srgbClr val="808080">
                  <a:lumMod val="50000"/>
                </a:srgbClr>
              </a:solidFill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-1608346" y="3655105"/>
            <a:ext cx="1584531" cy="432045"/>
          </a:xfrm>
          <a:prstGeom prst="rect">
            <a:avLst/>
          </a:prstGeom>
          <a:solidFill>
            <a:srgbClr val="B5B5B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6148" tIns="33074" rIns="66148" bIns="33074" anchor="ctr"/>
          <a:lstStyle/>
          <a:p>
            <a:pPr algn="ctr" eaLnBrk="1" hangingPunct="1">
              <a:defRPr/>
            </a:pPr>
            <a:r>
              <a:rPr lang="en-US" altLang="zh-CN" sz="500" dirty="0">
                <a:solidFill>
                  <a:srgbClr val="808080">
                    <a:lumMod val="50000"/>
                  </a:srgbClr>
                </a:solidFill>
              </a:rPr>
              <a:t>R181 G181 B181</a:t>
            </a:r>
            <a:endParaRPr lang="zh-CN" altLang="en-US" sz="500" dirty="0">
              <a:solidFill>
                <a:srgbClr val="808080">
                  <a:lumMod val="50000"/>
                </a:srgbClr>
              </a:solidFill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-1608346" y="4764021"/>
            <a:ext cx="1584531" cy="432045"/>
          </a:xfrm>
          <a:prstGeom prst="rect">
            <a:avLst/>
          </a:prstGeom>
          <a:solidFill>
            <a:srgbClr val="DDE2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6148" tIns="33074" rIns="66148" bIns="33074" anchor="ctr"/>
          <a:lstStyle/>
          <a:p>
            <a:pPr algn="ctr" eaLnBrk="1" hangingPunct="1">
              <a:defRPr/>
            </a:pPr>
            <a:r>
              <a:rPr lang="en-US" altLang="zh-CN" sz="500" dirty="0">
                <a:solidFill>
                  <a:srgbClr val="808080">
                    <a:lumMod val="50000"/>
                  </a:srgbClr>
                </a:solidFill>
              </a:rPr>
              <a:t>R221 G226 B230</a:t>
            </a:r>
            <a:endParaRPr lang="zh-CN" altLang="en-US" sz="500" dirty="0">
              <a:solidFill>
                <a:srgbClr val="808080">
                  <a:lumMod val="50000"/>
                </a:srgbClr>
              </a:solidFill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-1608346" y="5318480"/>
            <a:ext cx="1584531" cy="432045"/>
          </a:xfrm>
          <a:prstGeom prst="rect">
            <a:avLst/>
          </a:prstGeom>
          <a:solidFill>
            <a:srgbClr val="FADEB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6148" tIns="33074" rIns="66148" bIns="33074" anchor="ctr"/>
          <a:lstStyle/>
          <a:p>
            <a:pPr algn="ctr" eaLnBrk="1" hangingPunct="1">
              <a:defRPr/>
            </a:pPr>
            <a:r>
              <a:rPr lang="en-US" altLang="zh-CN" sz="500" dirty="0">
                <a:solidFill>
                  <a:srgbClr val="808080">
                    <a:lumMod val="50000"/>
                  </a:srgbClr>
                </a:solidFill>
              </a:rPr>
              <a:t>R250 G222 B184</a:t>
            </a:r>
            <a:endParaRPr lang="zh-CN" altLang="en-US" sz="500" dirty="0">
              <a:solidFill>
                <a:srgbClr val="808080">
                  <a:lumMod val="50000"/>
                </a:srgbClr>
              </a:solidFill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-1608346" y="5872937"/>
            <a:ext cx="1584531" cy="432045"/>
          </a:xfrm>
          <a:prstGeom prst="rect">
            <a:avLst/>
          </a:prstGeom>
          <a:solidFill>
            <a:srgbClr val="D1D9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6148" tIns="33074" rIns="66148" bIns="33074" anchor="ctr"/>
          <a:lstStyle/>
          <a:p>
            <a:pPr algn="ctr" eaLnBrk="1" hangingPunct="1">
              <a:defRPr/>
            </a:pPr>
            <a:r>
              <a:rPr lang="en-US" altLang="zh-CN" sz="500" dirty="0">
                <a:solidFill>
                  <a:srgbClr val="808080">
                    <a:lumMod val="50000"/>
                  </a:srgbClr>
                </a:solidFill>
              </a:rPr>
              <a:t>R209 G217 B80</a:t>
            </a:r>
            <a:endParaRPr lang="zh-CN" altLang="en-US" sz="500" dirty="0">
              <a:solidFill>
                <a:srgbClr val="808080">
                  <a:lumMod val="50000"/>
                </a:srgbClr>
              </a:solidFill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-1608346" y="6427396"/>
            <a:ext cx="1584531" cy="432045"/>
          </a:xfrm>
          <a:prstGeom prst="rect">
            <a:avLst/>
          </a:prstGeom>
          <a:solidFill>
            <a:srgbClr val="B9D1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6148" tIns="33074" rIns="66148" bIns="33074" anchor="ctr"/>
          <a:lstStyle/>
          <a:p>
            <a:pPr algn="ctr" eaLnBrk="1" hangingPunct="1">
              <a:defRPr/>
            </a:pPr>
            <a:r>
              <a:rPr lang="en-US" altLang="zh-CN" sz="500" dirty="0">
                <a:solidFill>
                  <a:srgbClr val="808080">
                    <a:lumMod val="50000"/>
                  </a:srgbClr>
                </a:solidFill>
              </a:rPr>
              <a:t>R185 G209 B230</a:t>
            </a:r>
            <a:endParaRPr lang="zh-CN" altLang="en-US" sz="500" dirty="0">
              <a:solidFill>
                <a:srgbClr val="808080">
                  <a:lumMod val="50000"/>
                </a:srgbClr>
              </a:solidFill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-1608346" y="-1440"/>
            <a:ext cx="1584531" cy="20594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6148" tIns="33074" rIns="66148" bIns="33074" anchor="ctr"/>
          <a:lstStyle/>
          <a:p>
            <a:pPr algn="ctr" eaLnBrk="1" hangingPunct="1">
              <a:defRPr/>
            </a:pPr>
            <a:r>
              <a:rPr lang="zh-CN" altLang="en-US" sz="500" b="1" dirty="0">
                <a:solidFill>
                  <a:srgbClr val="808080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常用参考色</a:t>
            </a:r>
          </a:p>
        </p:txBody>
      </p:sp>
      <p:sp>
        <p:nvSpPr>
          <p:cNvPr id="17" name="矩形 16"/>
          <p:cNvSpPr/>
          <p:nvPr userDrawn="1"/>
        </p:nvSpPr>
        <p:spPr>
          <a:xfrm>
            <a:off x="-1608346" y="326916"/>
            <a:ext cx="1584531" cy="432045"/>
          </a:xfrm>
          <a:prstGeom prst="rect">
            <a:avLst/>
          </a:prstGeom>
          <a:solidFill>
            <a:srgbClr val="0A6EB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6148" tIns="33074" rIns="66148" bIns="33074" anchor="ctr"/>
          <a:lstStyle/>
          <a:p>
            <a:pPr algn="ctr" eaLnBrk="1" hangingPunct="1">
              <a:defRPr/>
            </a:pPr>
            <a:r>
              <a:rPr lang="en-US" altLang="zh-CN" sz="500" dirty="0">
                <a:solidFill>
                  <a:srgbClr val="FFFFFF"/>
                </a:solidFill>
              </a:rPr>
              <a:t>R10 G110 B180</a:t>
            </a:r>
            <a:endParaRPr lang="zh-CN" altLang="en-US" sz="500" dirty="0">
              <a:solidFill>
                <a:srgbClr val="FFFFFF"/>
              </a:solidFill>
            </a:endParaRPr>
          </a:p>
        </p:txBody>
      </p:sp>
      <p:sp>
        <p:nvSpPr>
          <p:cNvPr id="32" name="标题 31"/>
          <p:cNvSpPr>
            <a:spLocks noGrp="1"/>
          </p:cNvSpPr>
          <p:nvPr>
            <p:ph type="title"/>
          </p:nvPr>
        </p:nvSpPr>
        <p:spPr>
          <a:xfrm>
            <a:off x="580572" y="1868597"/>
            <a:ext cx="11108267" cy="2945653"/>
          </a:xfrm>
          <a:prstGeom prst="round2DiagRect">
            <a:avLst/>
          </a:prstGeom>
          <a:ln w="38100">
            <a:solidFill>
              <a:srgbClr val="0A6EB4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66148" tIns="33074" rIns="66148" bIns="33074"/>
          <a:lstStyle>
            <a:lvl1pPr>
              <a:defRPr sz="2300" b="0" cap="none" spc="0">
                <a:ln w="0"/>
                <a:solidFill>
                  <a:srgbClr val="0A6EB4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4780" y="297939"/>
            <a:ext cx="9879856" cy="1166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28958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0" y="7918"/>
            <a:ext cx="9753600" cy="747732"/>
          </a:xfrm>
          <a:prstGeom prst="rect">
            <a:avLst/>
          </a:prstGeom>
        </p:spPr>
        <p:txBody>
          <a:bodyPr lIns="66148" tIns="33074" rIns="66148" bIns="33074" anchor="ctr"/>
          <a:lstStyle>
            <a:lvl1pPr algn="l">
              <a:defRPr sz="2500" b="1">
                <a:solidFill>
                  <a:srgbClr val="003C82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94795252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02495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3" y="2130431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2023/10/10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3" y="6356353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3746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 userDrawn="1"/>
        </p:nvSpPr>
        <p:spPr>
          <a:xfrm>
            <a:off x="-3357" y="1429395"/>
            <a:ext cx="5066388" cy="2209740"/>
          </a:xfrm>
          <a:prstGeom prst="rect">
            <a:avLst/>
          </a:prstGeom>
          <a:solidFill>
            <a:srgbClr val="1F51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749" tIns="48376" rIns="96749" bIns="48376" rtlCol="0" anchor="ctr"/>
          <a:lstStyle/>
          <a:p>
            <a:pPr algn="ctr" defTabSz="48387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2135" dirty="0">
              <a:solidFill>
                <a:prstClr val="white"/>
              </a:solidFill>
            </a:endParaRPr>
          </a:p>
        </p:txBody>
      </p:sp>
      <p:sp>
        <p:nvSpPr>
          <p:cNvPr id="29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380750" y="2590732"/>
            <a:ext cx="1904780" cy="685489"/>
          </a:xfrm>
          <a:prstGeom prst="rect">
            <a:avLst/>
          </a:prstGeom>
        </p:spPr>
        <p:txBody>
          <a:bodyPr anchor="ctr"/>
          <a:lstStyle>
            <a:lvl1pPr marL="0" indent="0">
              <a:buFontTx/>
              <a:buNone/>
              <a:defRPr sz="2935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defRPr>
            </a:lvl1pPr>
          </a:lstStyle>
          <a:p>
            <a:pPr marL="407670" marR="0" lvl="0" indent="-407670" algn="l" defTabSz="108775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1" lang="zh-CN" altLang="en-US" dirty="0"/>
              <a:t>目录</a:t>
            </a:r>
            <a:r>
              <a:rPr kumimoji="1" lang="en-US" altLang="zh-CN" dirty="0"/>
              <a:t>28pt</a:t>
            </a:r>
            <a:endParaRPr kumimoji="1" lang="zh-CN" altLang="en-US" dirty="0"/>
          </a:p>
        </p:txBody>
      </p:sp>
      <p:sp>
        <p:nvSpPr>
          <p:cNvPr id="30" name="文本占位符 12"/>
          <p:cNvSpPr>
            <a:spLocks noGrp="1"/>
          </p:cNvSpPr>
          <p:nvPr>
            <p:ph type="body" sz="quarter" idx="21" hasCustomPrompt="1"/>
          </p:nvPr>
        </p:nvSpPr>
        <p:spPr>
          <a:xfrm>
            <a:off x="380607" y="1752460"/>
            <a:ext cx="4847380" cy="790477"/>
          </a:xfrm>
          <a:prstGeom prst="rect">
            <a:avLst/>
          </a:prstGeom>
        </p:spPr>
        <p:txBody>
          <a:bodyPr anchor="ctr"/>
          <a:lstStyle>
            <a:lvl1pPr marL="0" indent="0">
              <a:buFontTx/>
              <a:buNone/>
              <a:defRPr sz="5065" b="1" i="0">
                <a:solidFill>
                  <a:schemeClr val="bg1"/>
                </a:solidFill>
                <a:latin typeface="Cabin" panose="020B0803050202020004" pitchFamily="34" charset="0"/>
                <a:ea typeface="黑体" panose="02010609060101010101" pitchFamily="49" charset="-122"/>
                <a:cs typeface="Cabin" panose="020B0803050202020004" pitchFamily="34" charset="0"/>
              </a:defRPr>
            </a:lvl1pPr>
          </a:lstStyle>
          <a:p>
            <a:pPr marL="407670" marR="0" lvl="0" indent="-407670" algn="l" defTabSz="108775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1" lang="zh-CN" altLang="en-US" dirty="0"/>
              <a:t>CONTENTS</a:t>
            </a:r>
            <a:r>
              <a:rPr kumimoji="1" lang="en-US" altLang="zh-CN" dirty="0"/>
              <a:t>48pt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115895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片 34" descr="图标-23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354161" y="304537"/>
            <a:ext cx="746504" cy="289643"/>
          </a:xfrm>
          <a:prstGeom prst="rect">
            <a:avLst/>
          </a:prstGeom>
        </p:spPr>
      </p:pic>
      <p:cxnSp>
        <p:nvCxnSpPr>
          <p:cNvPr id="7" name="直接连接符 6"/>
          <p:cNvCxnSpPr/>
          <p:nvPr userDrawn="1"/>
        </p:nvCxnSpPr>
        <p:spPr>
          <a:xfrm>
            <a:off x="95" y="836712"/>
            <a:ext cx="1219181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reflection blurRad="6350" stA="50000" endA="295" endPos="92000" dist="101600" dir="5400000" sy="-100000" algn="bl" rotWithShape="0"/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69581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0603446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占位符 26"/>
          <p:cNvSpPr>
            <a:spLocks noGrp="1"/>
          </p:cNvSpPr>
          <p:nvPr>
            <p:ph type="body" sz="quarter" idx="12" hasCustomPrompt="1"/>
          </p:nvPr>
        </p:nvSpPr>
        <p:spPr>
          <a:xfrm>
            <a:off x="380608" y="228330"/>
            <a:ext cx="7316544" cy="636253"/>
          </a:xfrm>
        </p:spPr>
        <p:txBody>
          <a:bodyPr anchor="ctr">
            <a:normAutofit/>
          </a:bodyPr>
          <a:lstStyle>
            <a:lvl1pPr marL="0" marR="0" indent="0" algn="l" defTabSz="914643" rtl="0" eaLnBrk="1" fontAlgn="auto" latinLnBrk="0" hangingPunct="1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Tx/>
              <a:buSzTx/>
              <a:buFontTx/>
              <a:buNone/>
              <a:defRPr sz="2540" b="1" i="0">
                <a:solidFill>
                  <a:srgbClr val="1F519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643" rtl="0" eaLnBrk="1" fontAlgn="auto" latinLnBrk="0" hangingPunct="1">
              <a:lnSpc>
                <a:spcPct val="90000"/>
              </a:lnSpc>
              <a:spcBef>
                <a:spcPts val="1001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单击此处编辑标题样式</a:t>
            </a:r>
            <a:r>
              <a:rPr lang="en-US" altLang="zh-CN" dirty="0"/>
              <a:t>32pt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950197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A7FEF-9CD9-4BF2-B0F2-CC5D96AB3D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42001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1677054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7A7FEF-9CD9-4BF2-B0F2-CC5D96AB3D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85566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4074289" cy="6858000"/>
          </a:xfrm>
          <a:prstGeom prst="rect">
            <a:avLst/>
          </a:prstGeom>
          <a:solidFill>
            <a:srgbClr val="1F51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 userDrawn="1"/>
        </p:nvGrpSpPr>
        <p:grpSpPr>
          <a:xfrm>
            <a:off x="871700" y="1872192"/>
            <a:ext cx="2343980" cy="3015013"/>
            <a:chOff x="1531953" y="2136347"/>
            <a:chExt cx="2343980" cy="3015013"/>
          </a:xfrm>
        </p:grpSpPr>
        <p:sp>
          <p:nvSpPr>
            <p:cNvPr id="9" name="文本框 8"/>
            <p:cNvSpPr txBox="1"/>
            <p:nvPr/>
          </p:nvSpPr>
          <p:spPr>
            <a:xfrm>
              <a:off x="1830156" y="2703424"/>
              <a:ext cx="1987202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0" i="0" u="none" strike="noStrike" kern="1200" cap="none" spc="7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目</a:t>
              </a:r>
              <a:endParaRPr kumimoji="0" lang="en-US" altLang="zh-CN" sz="5400" b="0" i="0" u="none" strike="noStrike" kern="1200" cap="none" spc="7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5400" b="0" i="0" u="none" strike="noStrike" kern="1200" cap="none" spc="7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录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219083" y="2890731"/>
              <a:ext cx="430887" cy="133755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sym typeface="微软雅黑" panose="020B0503020204020204" pitchFamily="34" charset="-122"/>
                </a:rPr>
                <a:t>CONTENTS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2143125" y="2492345"/>
              <a:ext cx="1291401" cy="0"/>
            </a:xfrm>
            <a:prstGeom prst="line">
              <a:avLst/>
            </a:prstGeom>
            <a:ln cap="sq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2143125" y="4585405"/>
              <a:ext cx="1291401" cy="0"/>
            </a:xfrm>
            <a:prstGeom prst="line">
              <a:avLst/>
            </a:prstGeom>
            <a:ln cap="sq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2143125" y="2492345"/>
              <a:ext cx="0" cy="2093060"/>
            </a:xfrm>
            <a:prstGeom prst="line">
              <a:avLst/>
            </a:prstGeom>
            <a:ln cap="sq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3434526" y="2500453"/>
              <a:ext cx="0" cy="468142"/>
            </a:xfrm>
            <a:prstGeom prst="line">
              <a:avLst/>
            </a:prstGeom>
            <a:ln cap="sq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3434526" y="4114213"/>
              <a:ext cx="0" cy="468142"/>
            </a:xfrm>
            <a:prstGeom prst="line">
              <a:avLst/>
            </a:prstGeom>
            <a:ln cap="sq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>
              <a:off x="2755356" y="4439367"/>
              <a:ext cx="711993" cy="7119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 flipH="1">
              <a:off x="3163940" y="4326521"/>
              <a:ext cx="711993" cy="7119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>
              <a:off x="1531953" y="2249193"/>
              <a:ext cx="711993" cy="7119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1940537" y="2136347"/>
              <a:ext cx="711993" cy="7119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3">
            <a:extLst>
              <a:ext uri="{FF2B5EF4-FFF2-40B4-BE49-F238E27FC236}">
                <a16:creationId xmlns="" xmlns:a16="http://schemas.microsoft.com/office/drawing/2014/main" id="{D1B08389-7A22-2FD7-C295-F813F75780A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3686" y="184566"/>
            <a:ext cx="1318844" cy="411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29C8A50F-5602-E540-1442-2E4679C0538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625" y="153799"/>
            <a:ext cx="689055" cy="473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0135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246000" y="0"/>
            <a:ext cx="10269600" cy="748800"/>
          </a:xfrm>
          <a:prstGeom prst="rect">
            <a:avLst/>
          </a:prstGeom>
        </p:spPr>
        <p:txBody>
          <a:bodyPr anchor="ctr"/>
          <a:lstStyle>
            <a:lvl1pPr>
              <a:lnSpc>
                <a:spcPct val="100000"/>
              </a:lnSpc>
              <a:defRPr lang="zh-CN" altLang="en-US" sz="2400" b="1">
                <a:ln>
                  <a:noFill/>
                </a:ln>
                <a:solidFill>
                  <a:srgbClr val="1F5199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</a:p>
        </p:txBody>
      </p:sp>
      <p:sp>
        <p:nvSpPr>
          <p:cNvPr id="3" name="灯片编号占位符 3">
            <a:extLst>
              <a:ext uri="{FF2B5EF4-FFF2-40B4-BE49-F238E27FC236}">
                <a16:creationId xmlns="" xmlns:a16="http://schemas.microsoft.com/office/drawing/2014/main" id="{8631FE2D-821A-EB6E-531B-3B9326A5DE55}"/>
              </a:ext>
            </a:extLst>
          </p:cNvPr>
          <p:cNvSpPr txBox="1">
            <a:spLocks/>
          </p:cNvSpPr>
          <p:nvPr userDrawn="1"/>
        </p:nvSpPr>
        <p:spPr>
          <a:xfrm>
            <a:off x="11553825" y="6453822"/>
            <a:ext cx="638175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683E12FC-B727-46EE-A3F4-36BAB21DAD93}" type="slidenum">
              <a:rPr lang="zh-CN" altLang="en-US" smtClean="0">
                <a:latin typeface="Times New Roman" panose="02020603050405020304" pitchFamily="18" charset="0"/>
                <a:cs typeface="Times New Roman" panose="02020603050405020304" pitchFamily="18" charset="0"/>
              </a:rPr>
              <a:pPr algn="r"/>
              <a:t>‹#›</a:t>
            </a:fld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C2694031-DFE0-9944-5177-084FFC9FC2AB}"/>
              </a:ext>
            </a:extLst>
          </p:cNvPr>
          <p:cNvSpPr/>
          <p:nvPr userDrawn="1"/>
        </p:nvSpPr>
        <p:spPr>
          <a:xfrm flipV="1">
            <a:off x="1" y="761840"/>
            <a:ext cx="12192000" cy="74888"/>
          </a:xfrm>
          <a:prstGeom prst="rect">
            <a:avLst/>
          </a:prstGeom>
          <a:gradFill flip="none" rotWithShape="1">
            <a:gsLst>
              <a:gs pos="0">
                <a:srgbClr val="146EB4"/>
              </a:gs>
              <a:gs pos="0">
                <a:schemeClr val="accent1">
                  <a:lumMod val="0"/>
                  <a:lumOff val="100000"/>
                </a:schemeClr>
              </a:gs>
              <a:gs pos="100000">
                <a:srgbClr val="0A6EB4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745"/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4168A427-FBF6-1060-BB4C-C778AB021C2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3686" y="184566"/>
            <a:ext cx="1318844" cy="411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CED44411-2342-05DA-A496-64740456573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625" y="153799"/>
            <a:ext cx="689055" cy="473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204811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9256986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6829160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0464999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文本占位符 30"/>
          <p:cNvSpPr>
            <a:spLocks noGrp="1"/>
          </p:cNvSpPr>
          <p:nvPr>
            <p:ph type="body" sz="quarter" idx="13" hasCustomPrompt="1"/>
          </p:nvPr>
        </p:nvSpPr>
        <p:spPr>
          <a:xfrm>
            <a:off x="761969" y="1828751"/>
            <a:ext cx="10591351" cy="3963258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sz="1480" b="0" i="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kumimoji="1" lang="zh-CN" altLang="en-US" dirty="0"/>
              <a:t>正文</a:t>
            </a:r>
            <a:r>
              <a:rPr kumimoji="1" lang="en-US" altLang="zh-CN" dirty="0"/>
              <a:t>14-18pt</a:t>
            </a:r>
            <a:r>
              <a:rPr kumimoji="1" lang="zh-CN" altLang="en-US" dirty="0"/>
              <a:t>，</a:t>
            </a:r>
            <a:r>
              <a:rPr kumimoji="1" lang="en-US" altLang="zh-CN" dirty="0"/>
              <a:t>1.5</a:t>
            </a:r>
            <a:r>
              <a:rPr kumimoji="1" lang="zh-CN" altLang="en-US" dirty="0"/>
              <a:t>倍行间距</a:t>
            </a:r>
          </a:p>
        </p:txBody>
      </p:sp>
      <p:cxnSp>
        <p:nvCxnSpPr>
          <p:cNvPr id="5" name="直接连接符 16"/>
          <p:cNvCxnSpPr/>
          <p:nvPr userDrawn="1"/>
        </p:nvCxnSpPr>
        <p:spPr>
          <a:xfrm>
            <a:off x="773381" y="6461506"/>
            <a:ext cx="9855060" cy="0"/>
          </a:xfrm>
          <a:prstGeom prst="line">
            <a:avLst/>
          </a:prstGeom>
          <a:ln>
            <a:solidFill>
              <a:srgbClr val="C9C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 descr="图标-2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48043" y="6316351"/>
            <a:ext cx="746504" cy="289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3724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占位符 26"/>
          <p:cNvSpPr>
            <a:spLocks noGrp="1"/>
          </p:cNvSpPr>
          <p:nvPr>
            <p:ph type="body" sz="quarter" idx="12" hasCustomPrompt="1"/>
          </p:nvPr>
        </p:nvSpPr>
        <p:spPr>
          <a:xfrm>
            <a:off x="761968" y="761979"/>
            <a:ext cx="7316544" cy="636253"/>
          </a:xfrm>
        </p:spPr>
        <p:txBody>
          <a:bodyPr anchor="ctr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 sz="3385" b="1" i="0">
                <a:solidFill>
                  <a:srgbClr val="1F5199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单击此处编辑标题样式</a:t>
            </a:r>
            <a:r>
              <a:rPr lang="en-US" altLang="zh-CN" dirty="0"/>
              <a:t>32pt</a:t>
            </a:r>
            <a:endParaRPr kumimoji="1" lang="zh-CN" altLang="en-US" dirty="0"/>
          </a:p>
        </p:txBody>
      </p:sp>
      <p:sp>
        <p:nvSpPr>
          <p:cNvPr id="32" name="文本占位符 30"/>
          <p:cNvSpPr>
            <a:spLocks noGrp="1"/>
          </p:cNvSpPr>
          <p:nvPr>
            <p:ph type="body" sz="quarter" idx="13" hasCustomPrompt="1"/>
          </p:nvPr>
        </p:nvSpPr>
        <p:spPr>
          <a:xfrm>
            <a:off x="761968" y="1828751"/>
            <a:ext cx="10591351" cy="3963258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 sz="1480" b="0" i="0"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kumimoji="1" lang="zh-CN" altLang="en-US" dirty="0"/>
              <a:t>正文</a:t>
            </a:r>
            <a:r>
              <a:rPr kumimoji="1" lang="en-US" altLang="zh-CN" dirty="0"/>
              <a:t>14-18pt</a:t>
            </a:r>
            <a:r>
              <a:rPr kumimoji="1" lang="zh-CN" altLang="en-US" dirty="0"/>
              <a:t>，</a:t>
            </a:r>
            <a:r>
              <a:rPr kumimoji="1" lang="en-US" altLang="zh-CN" dirty="0"/>
              <a:t>1.5</a:t>
            </a:r>
            <a:r>
              <a:rPr kumimoji="1" lang="zh-CN" altLang="en-US" dirty="0"/>
              <a:t>倍行间距</a:t>
            </a:r>
          </a:p>
        </p:txBody>
      </p:sp>
      <p:cxnSp>
        <p:nvCxnSpPr>
          <p:cNvPr id="33" name="直接连接符 16"/>
          <p:cNvCxnSpPr/>
          <p:nvPr userDrawn="1"/>
        </p:nvCxnSpPr>
        <p:spPr>
          <a:xfrm>
            <a:off x="773381" y="6461506"/>
            <a:ext cx="9855060" cy="0"/>
          </a:xfrm>
          <a:prstGeom prst="line">
            <a:avLst/>
          </a:prstGeom>
          <a:ln>
            <a:solidFill>
              <a:srgbClr val="C9CAC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图标-2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748043" y="6316351"/>
            <a:ext cx="746504" cy="289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1806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23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Relationship Id="rId9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11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30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35.xml"/><Relationship Id="rId10" Type="http://schemas.openxmlformats.org/officeDocument/2006/relationships/image" Target="../media/image16.jpeg"/><Relationship Id="rId4" Type="http://schemas.openxmlformats.org/officeDocument/2006/relationships/slideLayout" Target="../slideLayouts/slideLayout34.xml"/><Relationship Id="rId9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1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52400" y="152401"/>
            <a:ext cx="12039600" cy="7530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矩形 4"/>
          <p:cNvSpPr/>
          <p:nvPr userDrawn="1"/>
        </p:nvSpPr>
        <p:spPr>
          <a:xfrm flipV="1">
            <a:off x="1" y="761840"/>
            <a:ext cx="12192000" cy="74888"/>
          </a:xfrm>
          <a:prstGeom prst="rect">
            <a:avLst/>
          </a:prstGeom>
          <a:gradFill flip="none" rotWithShape="1">
            <a:gsLst>
              <a:gs pos="0">
                <a:srgbClr val="146EB4"/>
              </a:gs>
              <a:gs pos="0">
                <a:schemeClr val="accent1">
                  <a:lumMod val="0"/>
                  <a:lumOff val="100000"/>
                </a:schemeClr>
              </a:gs>
              <a:gs pos="100000">
                <a:srgbClr val="0A6EB4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745"/>
          </a:p>
        </p:txBody>
      </p:sp>
      <p:pic>
        <p:nvPicPr>
          <p:cNvPr id="7" name="图片 3"/>
          <p:cNvPicPr>
            <a:picLocks noChangeAspect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9401" y="102251"/>
            <a:ext cx="1752600" cy="547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3801" y="30994"/>
            <a:ext cx="1025600" cy="690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32277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704" r:id="rId15"/>
    <p:sldLayoutId id="2147483705" r:id="rId16"/>
    <p:sldLayoutId id="2147483706" r:id="rId17"/>
    <p:sldLayoutId id="2147483707" r:id="rId18"/>
    <p:sldLayoutId id="2147483664" r:id="rId19"/>
    <p:sldLayoutId id="2147483666" r:id="rId20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6"/>
          <p:cNvSpPr txBox="1">
            <a:spLocks noChangeArrowheads="1"/>
          </p:cNvSpPr>
          <p:nvPr/>
        </p:nvSpPr>
        <p:spPr>
          <a:xfrm>
            <a:off x="11616271" y="6534777"/>
            <a:ext cx="575733" cy="323223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none"/>
        </p:style>
        <p:txBody>
          <a:bodyPr/>
          <a:lstStyle>
            <a:lvl1pPr eaLnBrk="0" hangingPunct="0">
              <a:defRPr sz="2400">
                <a:solidFill>
                  <a:srgbClr val="003366"/>
                </a:solidFill>
                <a:latin typeface="微软雅黑" panose="020B0503020204020204" pitchFamily="34" charset="-122"/>
                <a:ea typeface="Arial Unicode MS" panose="020B0604020202020204" pitchFamily="34" charset="-122"/>
              </a:defRPr>
            </a:lvl1pPr>
            <a:lvl2pPr marL="742950" indent="-285750" eaLnBrk="0" hangingPunct="0">
              <a:defRPr sz="2400">
                <a:solidFill>
                  <a:srgbClr val="003366"/>
                </a:solidFill>
                <a:latin typeface="微软雅黑" panose="020B0503020204020204" pitchFamily="34" charset="-122"/>
                <a:ea typeface="Arial Unicode MS" panose="020B0604020202020204" pitchFamily="34" charset="-122"/>
              </a:defRPr>
            </a:lvl2pPr>
            <a:lvl3pPr marL="1143000" indent="-228600" eaLnBrk="0" hangingPunct="0">
              <a:defRPr sz="2400">
                <a:solidFill>
                  <a:srgbClr val="003366"/>
                </a:solidFill>
                <a:latin typeface="微软雅黑" panose="020B0503020204020204" pitchFamily="34" charset="-122"/>
                <a:ea typeface="Arial Unicode MS" panose="020B0604020202020204" pitchFamily="34" charset="-122"/>
              </a:defRPr>
            </a:lvl3pPr>
            <a:lvl4pPr marL="1600200" indent="-228600" eaLnBrk="0" hangingPunct="0">
              <a:defRPr sz="2400">
                <a:solidFill>
                  <a:srgbClr val="003366"/>
                </a:solidFill>
                <a:latin typeface="微软雅黑" panose="020B0503020204020204" pitchFamily="34" charset="-122"/>
                <a:ea typeface="Arial Unicode MS" panose="020B0604020202020204" pitchFamily="34" charset="-122"/>
              </a:defRPr>
            </a:lvl4pPr>
            <a:lvl5pPr marL="2057400" indent="-228600" eaLnBrk="0" hangingPunct="0">
              <a:defRPr sz="2400">
                <a:solidFill>
                  <a:srgbClr val="003366"/>
                </a:solidFill>
                <a:latin typeface="微软雅黑" panose="020B0503020204020204" pitchFamily="34" charset="-122"/>
                <a:ea typeface="Arial Unicode MS" panose="020B0604020202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3366"/>
                </a:solidFill>
                <a:latin typeface="微软雅黑" panose="020B0503020204020204" pitchFamily="34" charset="-122"/>
                <a:ea typeface="Arial Unicode MS" panose="020B0604020202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3366"/>
                </a:solidFill>
                <a:latin typeface="微软雅黑" panose="020B0503020204020204" pitchFamily="34" charset="-122"/>
                <a:ea typeface="Arial Unicode MS" panose="020B0604020202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3366"/>
                </a:solidFill>
                <a:latin typeface="微软雅黑" panose="020B0503020204020204" pitchFamily="34" charset="-122"/>
                <a:ea typeface="Arial Unicode MS" panose="020B0604020202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3366"/>
                </a:solidFill>
                <a:latin typeface="微软雅黑" panose="020B0503020204020204" pitchFamily="34" charset="-122"/>
                <a:ea typeface="Arial Unicode MS" panose="020B0604020202020204" pitchFamily="34" charset="-122"/>
              </a:defRPr>
            </a:lvl9pPr>
          </a:lstStyle>
          <a:p>
            <a:pPr algn="r" eaLnBrk="1" hangingPunct="1">
              <a:defRPr/>
            </a:pPr>
            <a:fld id="{8FD5CA9D-6BB6-493E-80DD-E1E115D41300}" type="slidenum">
              <a:rPr lang="en-US" altLang="zh-CN" sz="109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‹#›</a:t>
            </a:fld>
            <a:endParaRPr lang="en-US" altLang="zh-CN" sz="109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1608347" y="1435832"/>
            <a:ext cx="1584531" cy="433485"/>
          </a:xfrm>
          <a:prstGeom prst="rect">
            <a:avLst/>
          </a:prstGeom>
          <a:solidFill>
            <a:srgbClr val="003C8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595" dirty="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R0 G60 B130</a:t>
            </a:r>
            <a:endParaRPr lang="zh-CN" altLang="en-US" sz="595" dirty="0">
              <a:solidFill>
                <a:srgbClr val="FFFFFF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1608347" y="881373"/>
            <a:ext cx="1584531" cy="432045"/>
          </a:xfrm>
          <a:prstGeom prst="rect">
            <a:avLst/>
          </a:prstGeom>
          <a:solidFill>
            <a:srgbClr val="23181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595" dirty="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R35 G24 B21</a:t>
            </a:r>
            <a:endParaRPr lang="zh-CN" altLang="en-US" sz="595" dirty="0">
              <a:solidFill>
                <a:srgbClr val="FFFFFF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1608347" y="1991730"/>
            <a:ext cx="1584531" cy="432045"/>
          </a:xfrm>
          <a:prstGeom prst="rect">
            <a:avLst/>
          </a:prstGeom>
          <a:solidFill>
            <a:srgbClr val="64646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595" dirty="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R100 G100 B100</a:t>
            </a:r>
            <a:endParaRPr lang="zh-CN" altLang="en-US" sz="595" dirty="0">
              <a:solidFill>
                <a:srgbClr val="FFFFFF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-1608347" y="2546187"/>
            <a:ext cx="1584531" cy="432045"/>
          </a:xfrm>
          <a:prstGeom prst="rect">
            <a:avLst/>
          </a:prstGeom>
          <a:solidFill>
            <a:srgbClr val="BB1B1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595" dirty="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R187 G27 B30</a:t>
            </a:r>
            <a:endParaRPr lang="zh-CN" altLang="en-US" sz="595" dirty="0">
              <a:solidFill>
                <a:srgbClr val="FFFFFF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1608347" y="3100646"/>
            <a:ext cx="1584531" cy="432045"/>
          </a:xfrm>
          <a:prstGeom prst="rect">
            <a:avLst/>
          </a:prstGeom>
          <a:solidFill>
            <a:srgbClr val="B1891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595" dirty="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R177 G137 B30</a:t>
            </a:r>
            <a:endParaRPr lang="zh-CN" altLang="en-US" sz="595" dirty="0">
              <a:solidFill>
                <a:srgbClr val="FFFFFF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1608347" y="4209563"/>
            <a:ext cx="1584531" cy="432045"/>
          </a:xfrm>
          <a:prstGeom prst="rect">
            <a:avLst/>
          </a:prstGeom>
          <a:solidFill>
            <a:srgbClr val="C8C8C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595" dirty="0">
                <a:solidFill>
                  <a:srgbClr val="808080">
                    <a:lumMod val="50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R200 G200 B200</a:t>
            </a:r>
            <a:endParaRPr lang="zh-CN" altLang="en-US" sz="595" dirty="0">
              <a:solidFill>
                <a:srgbClr val="808080">
                  <a:lumMod val="50000"/>
                </a:srgb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-1608347" y="3655104"/>
            <a:ext cx="1584531" cy="432045"/>
          </a:xfrm>
          <a:prstGeom prst="rect">
            <a:avLst/>
          </a:prstGeom>
          <a:solidFill>
            <a:srgbClr val="B5B5B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595" dirty="0">
                <a:solidFill>
                  <a:srgbClr val="808080">
                    <a:lumMod val="50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R181 G181 B181</a:t>
            </a:r>
            <a:endParaRPr lang="zh-CN" altLang="en-US" sz="595" dirty="0">
              <a:solidFill>
                <a:srgbClr val="808080">
                  <a:lumMod val="50000"/>
                </a:srgb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-1608347" y="4764020"/>
            <a:ext cx="1584531" cy="432045"/>
          </a:xfrm>
          <a:prstGeom prst="rect">
            <a:avLst/>
          </a:prstGeom>
          <a:solidFill>
            <a:srgbClr val="DDE2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595" dirty="0">
                <a:solidFill>
                  <a:srgbClr val="808080">
                    <a:lumMod val="50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R221 G226 B230</a:t>
            </a:r>
            <a:endParaRPr lang="zh-CN" altLang="en-US" sz="595" dirty="0">
              <a:solidFill>
                <a:srgbClr val="808080">
                  <a:lumMod val="50000"/>
                </a:srgb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-1608347" y="5318479"/>
            <a:ext cx="1584531" cy="432045"/>
          </a:xfrm>
          <a:prstGeom prst="rect">
            <a:avLst/>
          </a:prstGeom>
          <a:solidFill>
            <a:srgbClr val="FADEB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595" dirty="0">
                <a:solidFill>
                  <a:srgbClr val="808080">
                    <a:lumMod val="50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R250 G222 B184</a:t>
            </a:r>
            <a:endParaRPr lang="zh-CN" altLang="en-US" sz="595" dirty="0">
              <a:solidFill>
                <a:srgbClr val="808080">
                  <a:lumMod val="50000"/>
                </a:srgb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-1608347" y="5872937"/>
            <a:ext cx="1584531" cy="432045"/>
          </a:xfrm>
          <a:prstGeom prst="rect">
            <a:avLst/>
          </a:prstGeom>
          <a:solidFill>
            <a:srgbClr val="D1D9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595" dirty="0">
                <a:solidFill>
                  <a:srgbClr val="808080">
                    <a:lumMod val="50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R209 G217 B80</a:t>
            </a:r>
            <a:endParaRPr lang="zh-CN" altLang="en-US" sz="595" dirty="0">
              <a:solidFill>
                <a:srgbClr val="808080">
                  <a:lumMod val="50000"/>
                </a:srgb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-1608347" y="6427395"/>
            <a:ext cx="1584531" cy="432045"/>
          </a:xfrm>
          <a:prstGeom prst="rect">
            <a:avLst/>
          </a:prstGeom>
          <a:solidFill>
            <a:srgbClr val="B9D1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595" dirty="0">
                <a:solidFill>
                  <a:srgbClr val="808080">
                    <a:lumMod val="50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R185 G209 B230</a:t>
            </a:r>
            <a:endParaRPr lang="zh-CN" altLang="en-US" sz="595" dirty="0">
              <a:solidFill>
                <a:srgbClr val="808080">
                  <a:lumMod val="50000"/>
                </a:srgb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-1608347" y="1"/>
            <a:ext cx="1584531" cy="20450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595" b="1" dirty="0">
                <a:solidFill>
                  <a:srgbClr val="808080">
                    <a:lumMod val="50000"/>
                  </a:srgb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常用参考色</a:t>
            </a:r>
          </a:p>
        </p:txBody>
      </p:sp>
      <p:sp>
        <p:nvSpPr>
          <p:cNvPr id="3" name="矩形 2"/>
          <p:cNvSpPr/>
          <p:nvPr/>
        </p:nvSpPr>
        <p:spPr>
          <a:xfrm flipV="1">
            <a:off x="1" y="761840"/>
            <a:ext cx="12192000" cy="74888"/>
          </a:xfrm>
          <a:prstGeom prst="rect">
            <a:avLst/>
          </a:prstGeom>
          <a:gradFill flip="none" rotWithShape="1">
            <a:gsLst>
              <a:gs pos="0">
                <a:srgbClr val="146EB4"/>
              </a:gs>
              <a:gs pos="0">
                <a:schemeClr val="accent1">
                  <a:lumMod val="0"/>
                  <a:lumOff val="100000"/>
                </a:schemeClr>
              </a:gs>
              <a:gs pos="100000">
                <a:srgbClr val="0A6EB4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745">
              <a:solidFill>
                <a:srgbClr val="FFFFFF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42" name="图片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9401" y="102251"/>
            <a:ext cx="1752600" cy="547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矩形 24"/>
          <p:cNvSpPr/>
          <p:nvPr/>
        </p:nvSpPr>
        <p:spPr>
          <a:xfrm>
            <a:off x="-1608347" y="326915"/>
            <a:ext cx="1584531" cy="432045"/>
          </a:xfrm>
          <a:prstGeom prst="rect">
            <a:avLst/>
          </a:prstGeom>
          <a:solidFill>
            <a:srgbClr val="0A6EB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595" dirty="0">
                <a:solidFill>
                  <a:srgbClr val="FFFFFF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R10 G110 B180</a:t>
            </a:r>
            <a:endParaRPr lang="zh-CN" altLang="en-US" sz="595" dirty="0">
              <a:solidFill>
                <a:srgbClr val="FFFFFF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6" name="Picture 2"/>
          <p:cNvPicPr>
            <a:picLocks noChangeAspect="1" noChangeArrowheads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13801" y="30994"/>
            <a:ext cx="1025600" cy="690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287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254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254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cs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254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cs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254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cs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254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cs typeface="宋体" panose="02010600030101010101" pitchFamily="2" charset="-122"/>
        </a:defRPr>
      </a:lvl5pPr>
      <a:lvl6pPr marL="272415" algn="ctr" rtl="0" fontAlgn="base">
        <a:spcBef>
          <a:spcPct val="0"/>
        </a:spcBef>
        <a:spcAft>
          <a:spcPct val="0"/>
        </a:spcAft>
        <a:defRPr sz="262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cs typeface="宋体" panose="02010600030101010101" pitchFamily="2" charset="-122"/>
        </a:defRPr>
      </a:lvl6pPr>
      <a:lvl7pPr marL="544830" algn="ctr" rtl="0" fontAlgn="base">
        <a:spcBef>
          <a:spcPct val="0"/>
        </a:spcBef>
        <a:spcAft>
          <a:spcPct val="0"/>
        </a:spcAft>
        <a:defRPr sz="262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cs typeface="宋体" panose="02010600030101010101" pitchFamily="2" charset="-122"/>
        </a:defRPr>
      </a:lvl7pPr>
      <a:lvl8pPr marL="817245" algn="ctr" rtl="0" fontAlgn="base">
        <a:spcBef>
          <a:spcPct val="0"/>
        </a:spcBef>
        <a:spcAft>
          <a:spcPct val="0"/>
        </a:spcAft>
        <a:defRPr sz="262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cs typeface="宋体" panose="02010600030101010101" pitchFamily="2" charset="-122"/>
        </a:defRPr>
      </a:lvl8pPr>
      <a:lvl9pPr marL="1089660" algn="ctr" rtl="0" fontAlgn="base">
        <a:spcBef>
          <a:spcPct val="0"/>
        </a:spcBef>
        <a:spcAft>
          <a:spcPct val="0"/>
        </a:spcAft>
        <a:defRPr sz="262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cs typeface="宋体" panose="02010600030101010101" pitchFamily="2" charset="-122"/>
        </a:defRPr>
      </a:lvl9pPr>
    </p:titleStyle>
    <p:bodyStyle>
      <a:lvl1pPr marL="204470" indent="-204470" algn="l" rtl="0" eaLnBrk="0" fontAlgn="base" hangingPunct="0">
        <a:spcBef>
          <a:spcPct val="20000"/>
        </a:spcBef>
        <a:spcAft>
          <a:spcPct val="0"/>
        </a:spcAft>
        <a:buChar char="•"/>
        <a:defRPr kumimoji="1" sz="1905">
          <a:solidFill>
            <a:schemeClr val="tx1"/>
          </a:solidFill>
          <a:latin typeface="+mn-lt"/>
          <a:ea typeface="+mn-ea"/>
          <a:cs typeface="+mn-cs"/>
        </a:defRPr>
      </a:lvl1pPr>
      <a:lvl2pPr marL="441960" indent="-170180" algn="l" rtl="0" eaLnBrk="0" fontAlgn="base" hangingPunct="0">
        <a:spcBef>
          <a:spcPct val="20000"/>
        </a:spcBef>
        <a:spcAft>
          <a:spcPct val="0"/>
        </a:spcAft>
        <a:buChar char="–"/>
        <a:defRPr kumimoji="1">
          <a:solidFill>
            <a:schemeClr val="tx1"/>
          </a:solidFill>
          <a:latin typeface="+mn-lt"/>
          <a:ea typeface="+mn-ea"/>
          <a:cs typeface="+mn-cs"/>
        </a:defRPr>
      </a:lvl2pPr>
      <a:lvl3pPr marL="679450" indent="-135255" algn="l" rtl="0" eaLnBrk="0" fontAlgn="base" hangingPunct="0">
        <a:spcBef>
          <a:spcPct val="20000"/>
        </a:spcBef>
        <a:spcAft>
          <a:spcPct val="0"/>
        </a:spcAft>
        <a:buChar char="•"/>
        <a:defRPr kumimoji="1" sz="1360">
          <a:solidFill>
            <a:schemeClr val="tx1"/>
          </a:solidFill>
          <a:latin typeface="+mn-lt"/>
          <a:ea typeface="+mn-ea"/>
          <a:cs typeface="+mn-cs"/>
        </a:defRPr>
      </a:lvl3pPr>
      <a:lvl4pPr marL="953135" indent="-135255" algn="l" rtl="0" eaLnBrk="0" fontAlgn="base" hangingPunct="0">
        <a:spcBef>
          <a:spcPct val="20000"/>
        </a:spcBef>
        <a:spcAft>
          <a:spcPct val="0"/>
        </a:spcAft>
        <a:buChar char="–"/>
        <a:defRPr kumimoji="1" sz="1180">
          <a:solidFill>
            <a:schemeClr val="tx1"/>
          </a:solidFill>
          <a:latin typeface="+mn-lt"/>
          <a:ea typeface="+mn-ea"/>
          <a:cs typeface="+mn-cs"/>
        </a:defRPr>
      </a:lvl4pPr>
      <a:lvl5pPr marL="1225550" indent="-135255" algn="l" rtl="0" eaLnBrk="0" fontAlgn="base" hangingPunct="0">
        <a:spcBef>
          <a:spcPct val="20000"/>
        </a:spcBef>
        <a:spcAft>
          <a:spcPct val="0"/>
        </a:spcAft>
        <a:buChar char="»"/>
        <a:defRPr kumimoji="1" sz="1180">
          <a:solidFill>
            <a:schemeClr val="tx1"/>
          </a:solidFill>
          <a:latin typeface="+mn-lt"/>
          <a:ea typeface="+mn-ea"/>
          <a:cs typeface="+mn-cs"/>
        </a:defRPr>
      </a:lvl5pPr>
      <a:lvl6pPr marL="1498600" indent="-135890" algn="l" rtl="0" fontAlgn="base">
        <a:spcBef>
          <a:spcPct val="20000"/>
        </a:spcBef>
        <a:spcAft>
          <a:spcPct val="0"/>
        </a:spcAft>
        <a:buChar char="»"/>
        <a:defRPr sz="1195">
          <a:solidFill>
            <a:schemeClr val="tx1"/>
          </a:solidFill>
          <a:latin typeface="+mn-lt"/>
          <a:ea typeface="+mn-ea"/>
          <a:cs typeface="+mn-cs"/>
        </a:defRPr>
      </a:lvl6pPr>
      <a:lvl7pPr marL="1771015" indent="-135890" algn="l" rtl="0" fontAlgn="base">
        <a:spcBef>
          <a:spcPct val="20000"/>
        </a:spcBef>
        <a:spcAft>
          <a:spcPct val="0"/>
        </a:spcAft>
        <a:buChar char="»"/>
        <a:defRPr sz="1195">
          <a:solidFill>
            <a:schemeClr val="tx1"/>
          </a:solidFill>
          <a:latin typeface="+mn-lt"/>
          <a:ea typeface="+mn-ea"/>
          <a:cs typeface="+mn-cs"/>
        </a:defRPr>
      </a:lvl7pPr>
      <a:lvl8pPr marL="2043430" indent="-135890" algn="l" rtl="0" fontAlgn="base">
        <a:spcBef>
          <a:spcPct val="20000"/>
        </a:spcBef>
        <a:spcAft>
          <a:spcPct val="0"/>
        </a:spcAft>
        <a:buChar char="»"/>
        <a:defRPr sz="1195">
          <a:solidFill>
            <a:schemeClr val="tx1"/>
          </a:solidFill>
          <a:latin typeface="+mn-lt"/>
          <a:ea typeface="+mn-ea"/>
          <a:cs typeface="+mn-cs"/>
        </a:defRPr>
      </a:lvl8pPr>
      <a:lvl9pPr marL="2315845" indent="-135890" algn="l" rtl="0" fontAlgn="base">
        <a:spcBef>
          <a:spcPct val="20000"/>
        </a:spcBef>
        <a:spcAft>
          <a:spcPct val="0"/>
        </a:spcAft>
        <a:buChar char="»"/>
        <a:defRPr sz="1195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1780" rtl="0" eaLnBrk="1" latinLnBrk="0" hangingPunct="1">
        <a:defRPr sz="1070" kern="1200">
          <a:solidFill>
            <a:schemeClr val="tx1"/>
          </a:solidFill>
          <a:latin typeface="+mn-lt"/>
          <a:ea typeface="+mn-ea"/>
          <a:cs typeface="+mn-cs"/>
        </a:defRPr>
      </a:lvl1pPr>
      <a:lvl2pPr marL="272415" algn="l" defTabSz="271780" rtl="0" eaLnBrk="1" latinLnBrk="0" hangingPunct="1">
        <a:defRPr sz="1070" kern="1200">
          <a:solidFill>
            <a:schemeClr val="tx1"/>
          </a:solidFill>
          <a:latin typeface="+mn-lt"/>
          <a:ea typeface="+mn-ea"/>
          <a:cs typeface="+mn-cs"/>
        </a:defRPr>
      </a:lvl2pPr>
      <a:lvl3pPr marL="544830" algn="l" defTabSz="271780" rtl="0" eaLnBrk="1" latinLnBrk="0" hangingPunct="1">
        <a:defRPr sz="1070" kern="1200">
          <a:solidFill>
            <a:schemeClr val="tx1"/>
          </a:solidFill>
          <a:latin typeface="+mn-lt"/>
          <a:ea typeface="+mn-ea"/>
          <a:cs typeface="+mn-cs"/>
        </a:defRPr>
      </a:lvl3pPr>
      <a:lvl4pPr marL="817245" algn="l" defTabSz="271780" rtl="0" eaLnBrk="1" latinLnBrk="0" hangingPunct="1">
        <a:defRPr sz="1070" kern="1200">
          <a:solidFill>
            <a:schemeClr val="tx1"/>
          </a:solidFill>
          <a:latin typeface="+mn-lt"/>
          <a:ea typeface="+mn-ea"/>
          <a:cs typeface="+mn-cs"/>
        </a:defRPr>
      </a:lvl4pPr>
      <a:lvl5pPr marL="1089660" algn="l" defTabSz="271780" rtl="0" eaLnBrk="1" latinLnBrk="0" hangingPunct="1">
        <a:defRPr sz="1070" kern="1200">
          <a:solidFill>
            <a:schemeClr val="tx1"/>
          </a:solidFill>
          <a:latin typeface="+mn-lt"/>
          <a:ea typeface="+mn-ea"/>
          <a:cs typeface="+mn-cs"/>
        </a:defRPr>
      </a:lvl5pPr>
      <a:lvl6pPr marL="1362710" algn="l" defTabSz="271780" rtl="0" eaLnBrk="1" latinLnBrk="0" hangingPunct="1">
        <a:defRPr sz="1070" kern="1200">
          <a:solidFill>
            <a:schemeClr val="tx1"/>
          </a:solidFill>
          <a:latin typeface="+mn-lt"/>
          <a:ea typeface="+mn-ea"/>
          <a:cs typeface="+mn-cs"/>
        </a:defRPr>
      </a:lvl6pPr>
      <a:lvl7pPr marL="1635125" algn="l" defTabSz="271780" rtl="0" eaLnBrk="1" latinLnBrk="0" hangingPunct="1">
        <a:defRPr sz="1070" kern="1200">
          <a:solidFill>
            <a:schemeClr val="tx1"/>
          </a:solidFill>
          <a:latin typeface="+mn-lt"/>
          <a:ea typeface="+mn-ea"/>
          <a:cs typeface="+mn-cs"/>
        </a:defRPr>
      </a:lvl7pPr>
      <a:lvl8pPr marL="1907540" algn="l" defTabSz="271780" rtl="0" eaLnBrk="1" latinLnBrk="0" hangingPunct="1">
        <a:defRPr sz="1070" kern="1200">
          <a:solidFill>
            <a:schemeClr val="tx1"/>
          </a:solidFill>
          <a:latin typeface="+mn-lt"/>
          <a:ea typeface="+mn-ea"/>
          <a:cs typeface="+mn-cs"/>
        </a:defRPr>
      </a:lvl8pPr>
      <a:lvl9pPr marL="2179320" algn="l" defTabSz="271780" rtl="0" eaLnBrk="1" latinLnBrk="0" hangingPunct="1">
        <a:defRPr sz="107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52400" y="152401"/>
            <a:ext cx="12039600" cy="7530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矩形 4"/>
          <p:cNvSpPr/>
          <p:nvPr userDrawn="1"/>
        </p:nvSpPr>
        <p:spPr>
          <a:xfrm flipV="1">
            <a:off x="1" y="761840"/>
            <a:ext cx="12192000" cy="74888"/>
          </a:xfrm>
          <a:prstGeom prst="rect">
            <a:avLst/>
          </a:prstGeom>
          <a:gradFill flip="none" rotWithShape="1">
            <a:gsLst>
              <a:gs pos="0">
                <a:srgbClr val="146EB4"/>
              </a:gs>
              <a:gs pos="0">
                <a:schemeClr val="accent1">
                  <a:lumMod val="0"/>
                  <a:lumOff val="100000"/>
                </a:schemeClr>
              </a:gs>
              <a:gs pos="100000">
                <a:srgbClr val="0A6EB4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745"/>
          </a:p>
        </p:txBody>
      </p:sp>
      <p:pic>
        <p:nvPicPr>
          <p:cNvPr id="6" name="图片 3"/>
          <p:cNvPicPr>
            <a:picLocks noChangeAspect="1"/>
          </p:cNvPicPr>
          <p:nvPr userDrawn="1"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9753284" y="0"/>
            <a:ext cx="2438717" cy="761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7683" y="35913"/>
            <a:ext cx="1025600" cy="690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34991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6"/>
          <p:cNvSpPr txBox="1">
            <a:spLocks noChangeArrowheads="1"/>
          </p:cNvSpPr>
          <p:nvPr/>
        </p:nvSpPr>
        <p:spPr>
          <a:xfrm>
            <a:off x="11616273" y="6534776"/>
            <a:ext cx="575735" cy="323224"/>
          </a:xfrm>
          <a:prstGeom prst="rect">
            <a:avLst/>
          </a:prstGeom>
          <a:noFill/>
          <a:ln w="9525" cap="flat" cmpd="sng" algn="ctr">
            <a:noFill/>
            <a:prstDash val="soli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none"/>
        </p:style>
        <p:txBody>
          <a:bodyPr lIns="66148" tIns="33074" rIns="66148" bIns="33074"/>
          <a:lstStyle>
            <a:lvl1pPr eaLnBrk="0" hangingPunct="0">
              <a:defRPr sz="2400">
                <a:solidFill>
                  <a:srgbClr val="003366"/>
                </a:solidFill>
                <a:latin typeface="微软雅黑" panose="020B0503020204020204" pitchFamily="34" charset="-122"/>
                <a:ea typeface="Arial Unicode MS" pitchFamily="34" charset="-122"/>
              </a:defRPr>
            </a:lvl1pPr>
            <a:lvl2pPr marL="742950" indent="-285750" eaLnBrk="0" hangingPunct="0">
              <a:defRPr sz="2400">
                <a:solidFill>
                  <a:srgbClr val="003366"/>
                </a:solidFill>
                <a:latin typeface="微软雅黑" panose="020B0503020204020204" pitchFamily="34" charset="-122"/>
                <a:ea typeface="Arial Unicode MS" pitchFamily="34" charset="-122"/>
              </a:defRPr>
            </a:lvl2pPr>
            <a:lvl3pPr marL="1143000" indent="-228600" eaLnBrk="0" hangingPunct="0">
              <a:defRPr sz="2400">
                <a:solidFill>
                  <a:srgbClr val="003366"/>
                </a:solidFill>
                <a:latin typeface="微软雅黑" panose="020B0503020204020204" pitchFamily="34" charset="-122"/>
                <a:ea typeface="Arial Unicode MS" pitchFamily="34" charset="-122"/>
              </a:defRPr>
            </a:lvl3pPr>
            <a:lvl4pPr marL="1600200" indent="-228600" eaLnBrk="0" hangingPunct="0">
              <a:defRPr sz="2400">
                <a:solidFill>
                  <a:srgbClr val="003366"/>
                </a:solidFill>
                <a:latin typeface="微软雅黑" panose="020B0503020204020204" pitchFamily="34" charset="-122"/>
                <a:ea typeface="Arial Unicode MS" pitchFamily="34" charset="-122"/>
              </a:defRPr>
            </a:lvl4pPr>
            <a:lvl5pPr marL="2057400" indent="-228600" eaLnBrk="0" hangingPunct="0">
              <a:defRPr sz="2400">
                <a:solidFill>
                  <a:srgbClr val="003366"/>
                </a:solidFill>
                <a:latin typeface="微软雅黑" panose="020B0503020204020204" pitchFamily="34" charset="-122"/>
                <a:ea typeface="Arial Unicode MS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3366"/>
                </a:solidFill>
                <a:latin typeface="微软雅黑" panose="020B0503020204020204" pitchFamily="34" charset="-122"/>
                <a:ea typeface="Arial Unicode MS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3366"/>
                </a:solidFill>
                <a:latin typeface="微软雅黑" panose="020B0503020204020204" pitchFamily="34" charset="-122"/>
                <a:ea typeface="Arial Unicode MS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3366"/>
                </a:solidFill>
                <a:latin typeface="微软雅黑" panose="020B0503020204020204" pitchFamily="34" charset="-122"/>
                <a:ea typeface="Arial Unicode MS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3366"/>
                </a:solidFill>
                <a:latin typeface="微软雅黑" panose="020B0503020204020204" pitchFamily="34" charset="-122"/>
                <a:ea typeface="Arial Unicode MS" pitchFamily="34" charset="-122"/>
              </a:defRPr>
            </a:lvl9pPr>
          </a:lstStyle>
          <a:p>
            <a:pPr algn="r" eaLnBrk="1" hangingPunct="1">
              <a:defRPr/>
            </a:pPr>
            <a:fld id="{E69139AE-4BEA-42B8-B4B7-3364A5315D1E}" type="slidenum">
              <a:rPr lang="en-US" altLang="zh-CN" sz="1600" smtClean="0">
                <a:solidFill>
                  <a:srgbClr val="000000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‹#›</a:t>
            </a:fld>
            <a:endParaRPr lang="en-US" altLang="zh-CN" sz="1600">
              <a:solidFill>
                <a:srgbClr val="000000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1608346" y="1435833"/>
            <a:ext cx="1584531" cy="433485"/>
          </a:xfrm>
          <a:prstGeom prst="rect">
            <a:avLst/>
          </a:prstGeom>
          <a:solidFill>
            <a:srgbClr val="003C8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6148" tIns="33074" rIns="66148" bIns="33074" anchor="ctr"/>
          <a:lstStyle/>
          <a:p>
            <a:pPr algn="ctr" eaLnBrk="1" hangingPunct="1">
              <a:defRPr/>
            </a:pPr>
            <a:r>
              <a:rPr lang="en-US" altLang="zh-CN" sz="500" dirty="0">
                <a:solidFill>
                  <a:srgbClr val="FFFFFF"/>
                </a:solidFill>
              </a:rPr>
              <a:t>R0 G60 B130</a:t>
            </a:r>
            <a:endParaRPr lang="zh-CN" altLang="en-US" sz="500" dirty="0">
              <a:solidFill>
                <a:srgbClr val="FFFFFF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1608346" y="881373"/>
            <a:ext cx="1584531" cy="432045"/>
          </a:xfrm>
          <a:prstGeom prst="rect">
            <a:avLst/>
          </a:prstGeom>
          <a:solidFill>
            <a:srgbClr val="23181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6148" tIns="33074" rIns="66148" bIns="33074" anchor="ctr"/>
          <a:lstStyle/>
          <a:p>
            <a:pPr algn="ctr" eaLnBrk="1" hangingPunct="1">
              <a:defRPr/>
            </a:pPr>
            <a:r>
              <a:rPr lang="en-US" altLang="zh-CN" sz="500" dirty="0">
                <a:solidFill>
                  <a:srgbClr val="FFFFFF"/>
                </a:solidFill>
              </a:rPr>
              <a:t>R35 G24 B21</a:t>
            </a:r>
            <a:endParaRPr lang="zh-CN" altLang="en-US" sz="500" dirty="0">
              <a:solidFill>
                <a:srgbClr val="FFFFFF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1608346" y="1991731"/>
            <a:ext cx="1584531" cy="432045"/>
          </a:xfrm>
          <a:prstGeom prst="rect">
            <a:avLst/>
          </a:prstGeom>
          <a:solidFill>
            <a:srgbClr val="64646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6148" tIns="33074" rIns="66148" bIns="33074" anchor="ctr"/>
          <a:lstStyle/>
          <a:p>
            <a:pPr algn="ctr" eaLnBrk="1" hangingPunct="1">
              <a:defRPr/>
            </a:pPr>
            <a:r>
              <a:rPr lang="en-US" altLang="zh-CN" sz="500" dirty="0">
                <a:solidFill>
                  <a:srgbClr val="FFFFFF"/>
                </a:solidFill>
              </a:rPr>
              <a:t>R100 G100 B100</a:t>
            </a:r>
            <a:endParaRPr lang="zh-CN" altLang="en-US" sz="500" dirty="0">
              <a:solidFill>
                <a:srgbClr val="FFFFFF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-1608346" y="2546188"/>
            <a:ext cx="1584531" cy="432045"/>
          </a:xfrm>
          <a:prstGeom prst="rect">
            <a:avLst/>
          </a:prstGeom>
          <a:solidFill>
            <a:srgbClr val="BB1B1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6148" tIns="33074" rIns="66148" bIns="33074" anchor="ctr"/>
          <a:lstStyle/>
          <a:p>
            <a:pPr algn="ctr" eaLnBrk="1" hangingPunct="1">
              <a:defRPr/>
            </a:pPr>
            <a:r>
              <a:rPr lang="en-US" altLang="zh-CN" sz="500" dirty="0">
                <a:solidFill>
                  <a:srgbClr val="FFFFFF"/>
                </a:solidFill>
              </a:rPr>
              <a:t>R187 G27 B30</a:t>
            </a:r>
            <a:endParaRPr lang="zh-CN" altLang="en-US" sz="500" dirty="0">
              <a:solidFill>
                <a:srgbClr val="FFFFFF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1608346" y="3100647"/>
            <a:ext cx="1584531" cy="432045"/>
          </a:xfrm>
          <a:prstGeom prst="rect">
            <a:avLst/>
          </a:prstGeom>
          <a:solidFill>
            <a:srgbClr val="B1891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6148" tIns="33074" rIns="66148" bIns="33074" anchor="ctr"/>
          <a:lstStyle/>
          <a:p>
            <a:pPr algn="ctr" eaLnBrk="1" hangingPunct="1">
              <a:defRPr/>
            </a:pPr>
            <a:r>
              <a:rPr lang="en-US" altLang="zh-CN" sz="500" dirty="0">
                <a:solidFill>
                  <a:srgbClr val="FFFFFF"/>
                </a:solidFill>
              </a:rPr>
              <a:t>R177 G137 B30</a:t>
            </a:r>
            <a:endParaRPr lang="zh-CN" altLang="en-US" sz="500" dirty="0">
              <a:solidFill>
                <a:srgbClr val="FFFFFF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1608346" y="4209564"/>
            <a:ext cx="1584531" cy="432045"/>
          </a:xfrm>
          <a:prstGeom prst="rect">
            <a:avLst/>
          </a:prstGeom>
          <a:solidFill>
            <a:srgbClr val="C8C8C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6148" tIns="33074" rIns="66148" bIns="33074" anchor="ctr"/>
          <a:lstStyle/>
          <a:p>
            <a:pPr algn="ctr" eaLnBrk="1" hangingPunct="1">
              <a:defRPr/>
            </a:pPr>
            <a:r>
              <a:rPr lang="en-US" altLang="zh-CN" sz="500" dirty="0">
                <a:solidFill>
                  <a:srgbClr val="808080">
                    <a:lumMod val="50000"/>
                  </a:srgbClr>
                </a:solidFill>
              </a:rPr>
              <a:t>R200 G200 B200</a:t>
            </a:r>
            <a:endParaRPr lang="zh-CN" altLang="en-US" sz="500" dirty="0">
              <a:solidFill>
                <a:srgbClr val="808080">
                  <a:lumMod val="50000"/>
                </a:srgb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-1608346" y="3655105"/>
            <a:ext cx="1584531" cy="432045"/>
          </a:xfrm>
          <a:prstGeom prst="rect">
            <a:avLst/>
          </a:prstGeom>
          <a:solidFill>
            <a:srgbClr val="B5B5B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6148" tIns="33074" rIns="66148" bIns="33074" anchor="ctr"/>
          <a:lstStyle/>
          <a:p>
            <a:pPr algn="ctr" eaLnBrk="1" hangingPunct="1">
              <a:defRPr/>
            </a:pPr>
            <a:r>
              <a:rPr lang="en-US" altLang="zh-CN" sz="500" dirty="0">
                <a:solidFill>
                  <a:srgbClr val="808080">
                    <a:lumMod val="50000"/>
                  </a:srgbClr>
                </a:solidFill>
              </a:rPr>
              <a:t>R181 G181 B181</a:t>
            </a:r>
            <a:endParaRPr lang="zh-CN" altLang="en-US" sz="500" dirty="0">
              <a:solidFill>
                <a:srgbClr val="808080">
                  <a:lumMod val="50000"/>
                </a:srgbClr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-1608346" y="4764021"/>
            <a:ext cx="1584531" cy="432045"/>
          </a:xfrm>
          <a:prstGeom prst="rect">
            <a:avLst/>
          </a:prstGeom>
          <a:solidFill>
            <a:srgbClr val="DDE2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6148" tIns="33074" rIns="66148" bIns="33074" anchor="ctr"/>
          <a:lstStyle/>
          <a:p>
            <a:pPr algn="ctr" eaLnBrk="1" hangingPunct="1">
              <a:defRPr/>
            </a:pPr>
            <a:r>
              <a:rPr lang="en-US" altLang="zh-CN" sz="500" dirty="0">
                <a:solidFill>
                  <a:srgbClr val="808080">
                    <a:lumMod val="50000"/>
                  </a:srgbClr>
                </a:solidFill>
              </a:rPr>
              <a:t>R221 G226 B230</a:t>
            </a:r>
            <a:endParaRPr lang="zh-CN" altLang="en-US" sz="500" dirty="0">
              <a:solidFill>
                <a:srgbClr val="808080">
                  <a:lumMod val="50000"/>
                </a:srgb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-1608346" y="5318480"/>
            <a:ext cx="1584531" cy="432045"/>
          </a:xfrm>
          <a:prstGeom prst="rect">
            <a:avLst/>
          </a:prstGeom>
          <a:solidFill>
            <a:srgbClr val="FADEB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6148" tIns="33074" rIns="66148" bIns="33074" anchor="ctr"/>
          <a:lstStyle/>
          <a:p>
            <a:pPr algn="ctr" eaLnBrk="1" hangingPunct="1">
              <a:defRPr/>
            </a:pPr>
            <a:r>
              <a:rPr lang="en-US" altLang="zh-CN" sz="500" dirty="0">
                <a:solidFill>
                  <a:srgbClr val="808080">
                    <a:lumMod val="50000"/>
                  </a:srgbClr>
                </a:solidFill>
              </a:rPr>
              <a:t>R250 G222 B184</a:t>
            </a:r>
            <a:endParaRPr lang="zh-CN" altLang="en-US" sz="500" dirty="0">
              <a:solidFill>
                <a:srgbClr val="808080">
                  <a:lumMod val="50000"/>
                </a:srgbClr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-1608346" y="5872937"/>
            <a:ext cx="1584531" cy="432045"/>
          </a:xfrm>
          <a:prstGeom prst="rect">
            <a:avLst/>
          </a:prstGeom>
          <a:solidFill>
            <a:srgbClr val="D1D95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6148" tIns="33074" rIns="66148" bIns="33074" anchor="ctr"/>
          <a:lstStyle/>
          <a:p>
            <a:pPr algn="ctr" eaLnBrk="1" hangingPunct="1">
              <a:defRPr/>
            </a:pPr>
            <a:r>
              <a:rPr lang="en-US" altLang="zh-CN" sz="500" dirty="0">
                <a:solidFill>
                  <a:srgbClr val="808080">
                    <a:lumMod val="50000"/>
                  </a:srgbClr>
                </a:solidFill>
              </a:rPr>
              <a:t>R209 G217 B80</a:t>
            </a:r>
            <a:endParaRPr lang="zh-CN" altLang="en-US" sz="500" dirty="0">
              <a:solidFill>
                <a:srgbClr val="808080">
                  <a:lumMod val="50000"/>
                </a:srgb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-1608346" y="6427396"/>
            <a:ext cx="1584531" cy="432045"/>
          </a:xfrm>
          <a:prstGeom prst="rect">
            <a:avLst/>
          </a:prstGeom>
          <a:solidFill>
            <a:srgbClr val="B9D1E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6148" tIns="33074" rIns="66148" bIns="33074" anchor="ctr"/>
          <a:lstStyle/>
          <a:p>
            <a:pPr algn="ctr" eaLnBrk="1" hangingPunct="1">
              <a:defRPr/>
            </a:pPr>
            <a:r>
              <a:rPr lang="en-US" altLang="zh-CN" sz="500" dirty="0">
                <a:solidFill>
                  <a:srgbClr val="808080">
                    <a:lumMod val="50000"/>
                  </a:srgbClr>
                </a:solidFill>
              </a:rPr>
              <a:t>R185 G209 B230</a:t>
            </a:r>
            <a:endParaRPr lang="zh-CN" altLang="en-US" sz="500" dirty="0">
              <a:solidFill>
                <a:srgbClr val="808080">
                  <a:lumMod val="50000"/>
                </a:srgbClr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-1608346" y="1"/>
            <a:ext cx="1584531" cy="20450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6148" tIns="33074" rIns="66148" bIns="33074" anchor="ctr"/>
          <a:lstStyle/>
          <a:p>
            <a:pPr algn="ctr" eaLnBrk="1" hangingPunct="1">
              <a:defRPr/>
            </a:pPr>
            <a:r>
              <a:rPr lang="zh-CN" altLang="en-US" sz="500" b="1" dirty="0">
                <a:solidFill>
                  <a:srgbClr val="808080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常用参考色</a:t>
            </a:r>
          </a:p>
        </p:txBody>
      </p:sp>
      <p:sp>
        <p:nvSpPr>
          <p:cNvPr id="3" name="矩形 2"/>
          <p:cNvSpPr/>
          <p:nvPr/>
        </p:nvSpPr>
        <p:spPr>
          <a:xfrm flipV="1">
            <a:off x="0" y="761841"/>
            <a:ext cx="12192000" cy="74888"/>
          </a:xfrm>
          <a:prstGeom prst="rect">
            <a:avLst/>
          </a:prstGeom>
          <a:gradFill flip="none" rotWithShape="1">
            <a:gsLst>
              <a:gs pos="0">
                <a:srgbClr val="146EB4"/>
              </a:gs>
              <a:gs pos="0">
                <a:schemeClr val="accent1">
                  <a:lumMod val="0"/>
                  <a:lumOff val="100000"/>
                </a:schemeClr>
              </a:gs>
              <a:gs pos="100000">
                <a:srgbClr val="0A6EB4"/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6148" tIns="33074" rIns="66148" bIns="33074" anchor="ctr"/>
          <a:lstStyle/>
          <a:p>
            <a:pPr algn="ctr" eaLnBrk="1" hangingPunct="1">
              <a:defRPr/>
            </a:pPr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-1608346" y="326916"/>
            <a:ext cx="1584531" cy="432045"/>
          </a:xfrm>
          <a:prstGeom prst="rect">
            <a:avLst/>
          </a:prstGeom>
          <a:solidFill>
            <a:srgbClr val="0A6EB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6148" tIns="33074" rIns="66148" bIns="33074" anchor="ctr"/>
          <a:lstStyle/>
          <a:p>
            <a:pPr algn="ctr" eaLnBrk="1" hangingPunct="1">
              <a:defRPr/>
            </a:pPr>
            <a:r>
              <a:rPr lang="en-US" altLang="zh-CN" sz="500" dirty="0">
                <a:solidFill>
                  <a:srgbClr val="FFFFFF"/>
                </a:solidFill>
              </a:rPr>
              <a:t>R10 G110 B180</a:t>
            </a:r>
            <a:endParaRPr lang="zh-CN" altLang="en-US" sz="500" dirty="0">
              <a:solidFill>
                <a:srgbClr val="FFFFFF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2" t="20224" r="5539" b="21332"/>
          <a:stretch>
            <a:fillRect/>
          </a:stretch>
        </p:blipFill>
        <p:spPr>
          <a:xfrm>
            <a:off x="10202923" y="0"/>
            <a:ext cx="1990789" cy="758960"/>
          </a:xfrm>
          <a:prstGeom prst="rect">
            <a:avLst/>
          </a:prstGeom>
        </p:spPr>
      </p:pic>
      <p:pic>
        <p:nvPicPr>
          <p:cNvPr id="26" name="Picture 2"/>
          <p:cNvPicPr>
            <a:picLocks noChangeAspect="1" noChangeArrowheads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3508" y="34473"/>
            <a:ext cx="1025600" cy="6900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3178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20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2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cs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2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cs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2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cs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2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cs typeface="宋体" panose="02010600030101010101" pitchFamily="2" charset="-122"/>
        </a:defRPr>
      </a:lvl5pPr>
      <a:lvl6pPr marL="217170" algn="ctr" rtl="0" fontAlgn="base">
        <a:spcBef>
          <a:spcPct val="0"/>
        </a:spcBef>
        <a:spcAft>
          <a:spcPct val="0"/>
        </a:spcAft>
        <a:defRPr sz="21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cs typeface="宋体" panose="02010600030101010101" pitchFamily="2" charset="-122"/>
        </a:defRPr>
      </a:lvl6pPr>
      <a:lvl7pPr marL="434340" algn="ctr" rtl="0" fontAlgn="base">
        <a:spcBef>
          <a:spcPct val="0"/>
        </a:spcBef>
        <a:spcAft>
          <a:spcPct val="0"/>
        </a:spcAft>
        <a:defRPr sz="21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cs typeface="宋体" panose="02010600030101010101" pitchFamily="2" charset="-122"/>
        </a:defRPr>
      </a:lvl7pPr>
      <a:lvl8pPr marL="652145" algn="ctr" rtl="0" fontAlgn="base">
        <a:spcBef>
          <a:spcPct val="0"/>
        </a:spcBef>
        <a:spcAft>
          <a:spcPct val="0"/>
        </a:spcAft>
        <a:defRPr sz="21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cs typeface="宋体" panose="02010600030101010101" pitchFamily="2" charset="-122"/>
        </a:defRPr>
      </a:lvl8pPr>
      <a:lvl9pPr marL="869315" algn="ctr" rtl="0" fontAlgn="base">
        <a:spcBef>
          <a:spcPct val="0"/>
        </a:spcBef>
        <a:spcAft>
          <a:spcPct val="0"/>
        </a:spcAft>
        <a:defRPr sz="21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cs typeface="宋体" panose="02010600030101010101" pitchFamily="2" charset="-122"/>
        </a:defRPr>
      </a:lvl9pPr>
    </p:titleStyle>
    <p:bodyStyle>
      <a:lvl1pPr marL="163195" indent="-163195" algn="l" rtl="0" eaLnBrk="0" fontAlgn="base" hangingPunct="0">
        <a:spcBef>
          <a:spcPct val="20000"/>
        </a:spcBef>
        <a:spcAft>
          <a:spcPct val="0"/>
        </a:spcAft>
        <a:buChar char="•"/>
        <a:defRPr kumimoji="1" sz="1500">
          <a:solidFill>
            <a:schemeClr val="tx1"/>
          </a:solidFill>
          <a:latin typeface="+mn-lt"/>
          <a:ea typeface="+mn-ea"/>
          <a:cs typeface="+mn-cs"/>
        </a:defRPr>
      </a:lvl1pPr>
      <a:lvl2pPr marL="352425" indent="-135255" algn="l" rtl="0" eaLnBrk="0" fontAlgn="base" hangingPunct="0">
        <a:spcBef>
          <a:spcPct val="20000"/>
        </a:spcBef>
        <a:spcAft>
          <a:spcPct val="0"/>
        </a:spcAft>
        <a:buChar char="–"/>
        <a:defRPr kumimoji="1">
          <a:solidFill>
            <a:schemeClr val="tx1"/>
          </a:solidFill>
          <a:latin typeface="+mn-lt"/>
          <a:ea typeface="+mn-ea"/>
          <a:cs typeface="+mn-cs"/>
        </a:defRPr>
      </a:lvl2pPr>
      <a:lvl3pPr marL="542290" indent="-107950" algn="l" rtl="0" eaLnBrk="0" fontAlgn="base" hangingPunct="0">
        <a:spcBef>
          <a:spcPct val="20000"/>
        </a:spcBef>
        <a:spcAft>
          <a:spcPct val="0"/>
        </a:spcAft>
        <a:buChar char="•"/>
        <a:defRPr kumimoji="1" sz="1100">
          <a:solidFill>
            <a:schemeClr val="tx1"/>
          </a:solidFill>
          <a:latin typeface="+mn-lt"/>
          <a:ea typeface="+mn-ea"/>
          <a:cs typeface="+mn-cs"/>
        </a:defRPr>
      </a:lvl3pPr>
      <a:lvl4pPr marL="760095" indent="-107950" algn="l" rtl="0" eaLnBrk="0" fontAlgn="base" hangingPunct="0">
        <a:spcBef>
          <a:spcPct val="20000"/>
        </a:spcBef>
        <a:spcAft>
          <a:spcPct val="0"/>
        </a:spcAft>
        <a:buChar char="–"/>
        <a:defRPr kumimoji="1" sz="900">
          <a:solidFill>
            <a:schemeClr val="tx1"/>
          </a:solidFill>
          <a:latin typeface="+mn-lt"/>
          <a:ea typeface="+mn-ea"/>
          <a:cs typeface="+mn-cs"/>
        </a:defRPr>
      </a:lvl4pPr>
      <a:lvl5pPr marL="977265" indent="-107950" algn="l" rtl="0" eaLnBrk="0" fontAlgn="base" hangingPunct="0">
        <a:spcBef>
          <a:spcPct val="20000"/>
        </a:spcBef>
        <a:spcAft>
          <a:spcPct val="0"/>
        </a:spcAft>
        <a:buChar char="»"/>
        <a:defRPr kumimoji="1" sz="900">
          <a:solidFill>
            <a:schemeClr val="tx1"/>
          </a:solidFill>
          <a:latin typeface="+mn-lt"/>
          <a:ea typeface="+mn-ea"/>
          <a:cs typeface="+mn-cs"/>
        </a:defRPr>
      </a:lvl5pPr>
      <a:lvl6pPr marL="1195070" indent="-108585" algn="l" rtl="0" fontAlgn="base">
        <a:spcBef>
          <a:spcPct val="20000"/>
        </a:spcBef>
        <a:spcAft>
          <a:spcPct val="0"/>
        </a:spcAft>
        <a:buChar char="»"/>
        <a:defRPr sz="1000">
          <a:solidFill>
            <a:schemeClr val="tx1"/>
          </a:solidFill>
          <a:latin typeface="+mn-lt"/>
          <a:ea typeface="+mn-ea"/>
          <a:cs typeface="+mn-cs"/>
        </a:defRPr>
      </a:lvl6pPr>
      <a:lvl7pPr marL="1412240" indent="-108585" algn="l" rtl="0" fontAlgn="base">
        <a:spcBef>
          <a:spcPct val="20000"/>
        </a:spcBef>
        <a:spcAft>
          <a:spcPct val="0"/>
        </a:spcAft>
        <a:buChar char="»"/>
        <a:defRPr sz="1000">
          <a:solidFill>
            <a:schemeClr val="tx1"/>
          </a:solidFill>
          <a:latin typeface="+mn-lt"/>
          <a:ea typeface="+mn-ea"/>
          <a:cs typeface="+mn-cs"/>
        </a:defRPr>
      </a:lvl7pPr>
      <a:lvl8pPr marL="1629410" indent="-108585" algn="l" rtl="0" fontAlgn="base">
        <a:spcBef>
          <a:spcPct val="20000"/>
        </a:spcBef>
        <a:spcAft>
          <a:spcPct val="0"/>
        </a:spcAft>
        <a:buChar char="»"/>
        <a:defRPr sz="1000">
          <a:solidFill>
            <a:schemeClr val="tx1"/>
          </a:solidFill>
          <a:latin typeface="+mn-lt"/>
          <a:ea typeface="+mn-ea"/>
          <a:cs typeface="+mn-cs"/>
        </a:defRPr>
      </a:lvl8pPr>
      <a:lvl9pPr marL="1846580" indent="-108585" algn="l" rtl="0" fontAlgn="base">
        <a:spcBef>
          <a:spcPct val="20000"/>
        </a:spcBef>
        <a:spcAft>
          <a:spcPct val="0"/>
        </a:spcAft>
        <a:buChar char="»"/>
        <a:defRPr sz="1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65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17170" algn="l" defTabSz="2165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34340" algn="l" defTabSz="2165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652145" algn="l" defTabSz="2165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869315" algn="l" defTabSz="2165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086485" algn="l" defTabSz="2165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303655" algn="l" defTabSz="2165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520825" algn="l" defTabSz="2165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737995" algn="l" defTabSz="216535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7A7FEF-9CD9-4BF2-B0F2-CC5D96AB3D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365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3" r:id="rId4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36">
          <p15:clr>
            <a:srgbClr val="F26B43"/>
          </p15:clr>
        </p15:guide>
        <p15:guide id="2" pos="3840">
          <p15:clr>
            <a:srgbClr val="F26B43"/>
          </p15:clr>
        </p15:guide>
        <p15:guide id="3" orient="horz" pos="3928">
          <p15:clr>
            <a:srgbClr val="F26B43"/>
          </p15:clr>
        </p15:guide>
        <p15:guide id="4" pos="224">
          <p15:clr>
            <a:srgbClr val="F26B43"/>
          </p15:clr>
        </p15:guide>
        <p15:guide id="5" pos="7448">
          <p15:clr>
            <a:srgbClr val="F26B43"/>
          </p15:clr>
        </p15:guide>
        <p15:guide id="6" orient="horz" pos="560">
          <p15:clr>
            <a:srgbClr val="F26B43"/>
          </p15:clr>
        </p15:guide>
        <p15:guide id="7" orient="horz" pos="776">
          <p15:clr>
            <a:srgbClr val="F26B43"/>
          </p15:clr>
        </p15:guide>
        <p15:guide id="8" orient="horz" pos="3712">
          <p15:clr>
            <a:srgbClr val="F26B43"/>
          </p15:clr>
        </p15:guide>
        <p15:guide id="9" orient="horz" pos="349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1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13" Type="http://schemas.openxmlformats.org/officeDocument/2006/relationships/image" Target="../media/image38.png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12" Type="http://schemas.openxmlformats.org/officeDocument/2006/relationships/notesSlide" Target="../notesSlides/notesSlide5.xml"/><Relationship Id="rId2" Type="http://schemas.openxmlformats.org/officeDocument/2006/relationships/tags" Target="../tags/tag28.xml"/><Relationship Id="rId16" Type="http://schemas.openxmlformats.org/officeDocument/2006/relationships/image" Target="../media/image41.png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11" Type="http://schemas.openxmlformats.org/officeDocument/2006/relationships/slideLayout" Target="../slideLayouts/slideLayout5.xml"/><Relationship Id="rId5" Type="http://schemas.openxmlformats.org/officeDocument/2006/relationships/tags" Target="../tags/tag31.xml"/><Relationship Id="rId15" Type="http://schemas.openxmlformats.org/officeDocument/2006/relationships/image" Target="../media/image40.png"/><Relationship Id="rId10" Type="http://schemas.openxmlformats.org/officeDocument/2006/relationships/tags" Target="../tags/tag36.xml"/><Relationship Id="rId4" Type="http://schemas.openxmlformats.org/officeDocument/2006/relationships/tags" Target="../tags/tag30.xml"/><Relationship Id="rId9" Type="http://schemas.openxmlformats.org/officeDocument/2006/relationships/tags" Target="../tags/tag35.xml"/><Relationship Id="rId14" Type="http://schemas.openxmlformats.org/officeDocument/2006/relationships/image" Target="../media/image39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44.xml"/><Relationship Id="rId13" Type="http://schemas.openxmlformats.org/officeDocument/2006/relationships/tags" Target="../tags/tag49.xml"/><Relationship Id="rId18" Type="http://schemas.openxmlformats.org/officeDocument/2006/relationships/tags" Target="../tags/tag54.xml"/><Relationship Id="rId26" Type="http://schemas.openxmlformats.org/officeDocument/2006/relationships/slideLayout" Target="../slideLayouts/slideLayout5.xml"/><Relationship Id="rId3" Type="http://schemas.openxmlformats.org/officeDocument/2006/relationships/tags" Target="../tags/tag39.xml"/><Relationship Id="rId21" Type="http://schemas.openxmlformats.org/officeDocument/2006/relationships/tags" Target="../tags/tag57.xml"/><Relationship Id="rId7" Type="http://schemas.openxmlformats.org/officeDocument/2006/relationships/tags" Target="../tags/tag43.xml"/><Relationship Id="rId12" Type="http://schemas.openxmlformats.org/officeDocument/2006/relationships/tags" Target="../tags/tag48.xml"/><Relationship Id="rId17" Type="http://schemas.openxmlformats.org/officeDocument/2006/relationships/tags" Target="../tags/tag53.xml"/><Relationship Id="rId25" Type="http://schemas.openxmlformats.org/officeDocument/2006/relationships/tags" Target="../tags/tag61.xml"/><Relationship Id="rId2" Type="http://schemas.openxmlformats.org/officeDocument/2006/relationships/tags" Target="../tags/tag38.xml"/><Relationship Id="rId16" Type="http://schemas.openxmlformats.org/officeDocument/2006/relationships/tags" Target="../tags/tag52.xml"/><Relationship Id="rId20" Type="http://schemas.openxmlformats.org/officeDocument/2006/relationships/tags" Target="../tags/tag56.xml"/><Relationship Id="rId1" Type="http://schemas.openxmlformats.org/officeDocument/2006/relationships/tags" Target="../tags/tag37.xml"/><Relationship Id="rId6" Type="http://schemas.openxmlformats.org/officeDocument/2006/relationships/tags" Target="../tags/tag42.xml"/><Relationship Id="rId11" Type="http://schemas.openxmlformats.org/officeDocument/2006/relationships/tags" Target="../tags/tag47.xml"/><Relationship Id="rId24" Type="http://schemas.openxmlformats.org/officeDocument/2006/relationships/tags" Target="../tags/tag60.xml"/><Relationship Id="rId5" Type="http://schemas.openxmlformats.org/officeDocument/2006/relationships/tags" Target="../tags/tag41.xml"/><Relationship Id="rId15" Type="http://schemas.openxmlformats.org/officeDocument/2006/relationships/tags" Target="../tags/tag51.xml"/><Relationship Id="rId23" Type="http://schemas.openxmlformats.org/officeDocument/2006/relationships/tags" Target="../tags/tag59.xml"/><Relationship Id="rId28" Type="http://schemas.openxmlformats.org/officeDocument/2006/relationships/image" Target="../media/image42.png"/><Relationship Id="rId10" Type="http://schemas.openxmlformats.org/officeDocument/2006/relationships/tags" Target="../tags/tag46.xml"/><Relationship Id="rId19" Type="http://schemas.openxmlformats.org/officeDocument/2006/relationships/tags" Target="../tags/tag55.xml"/><Relationship Id="rId4" Type="http://schemas.openxmlformats.org/officeDocument/2006/relationships/tags" Target="../tags/tag40.xml"/><Relationship Id="rId9" Type="http://schemas.openxmlformats.org/officeDocument/2006/relationships/tags" Target="../tags/tag45.xml"/><Relationship Id="rId14" Type="http://schemas.openxmlformats.org/officeDocument/2006/relationships/tags" Target="../tags/tag50.xml"/><Relationship Id="rId22" Type="http://schemas.openxmlformats.org/officeDocument/2006/relationships/tags" Target="../tags/tag58.xml"/><Relationship Id="rId27" Type="http://schemas.openxmlformats.org/officeDocument/2006/relationships/notesSlide" Target="../notesSlides/notesSlide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64.xml"/><Relationship Id="rId7" Type="http://schemas.openxmlformats.org/officeDocument/2006/relationships/notesSlide" Target="../notesSlides/notesSlide8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6" Type="http://schemas.openxmlformats.org/officeDocument/2006/relationships/slideLayout" Target="../slideLayouts/slideLayout5.xml"/><Relationship Id="rId5" Type="http://schemas.openxmlformats.org/officeDocument/2006/relationships/tags" Target="../tags/tag66.xml"/><Relationship Id="rId4" Type="http://schemas.openxmlformats.org/officeDocument/2006/relationships/tags" Target="../tags/tag6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6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ae-china.org/" TargetMode="External"/><Relationship Id="rId3" Type="http://schemas.openxmlformats.org/officeDocument/2006/relationships/image" Target="../media/image45.png"/><Relationship Id="rId7" Type="http://schemas.openxmlformats.org/officeDocument/2006/relationships/hyperlink" Target="mailto:chenguihua@china-icv.cn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caicv.org.cn/" TargetMode="External"/><Relationship Id="rId5" Type="http://schemas.openxmlformats.org/officeDocument/2006/relationships/hyperlink" Target="http://www.china-icv.cn/" TargetMode="External"/><Relationship Id="rId4" Type="http://schemas.openxmlformats.org/officeDocument/2006/relationships/image" Target="../media/image46.jpeg"/><Relationship Id="rId9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2.png"/><Relationship Id="rId3" Type="http://schemas.openxmlformats.org/officeDocument/2006/relationships/tags" Target="../tags/tag20.xml"/><Relationship Id="rId7" Type="http://schemas.openxmlformats.org/officeDocument/2006/relationships/notesSlide" Target="../notesSlides/notesSlide2.xml"/><Relationship Id="rId12" Type="http://schemas.openxmlformats.org/officeDocument/2006/relationships/image" Target="../media/image31.png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Layout" Target="../slideLayouts/slideLayout28.xml"/><Relationship Id="rId11" Type="http://schemas.openxmlformats.org/officeDocument/2006/relationships/image" Target="../media/image30.png"/><Relationship Id="rId5" Type="http://schemas.openxmlformats.org/officeDocument/2006/relationships/tags" Target="../tags/tag22.xml"/><Relationship Id="rId10" Type="http://schemas.openxmlformats.org/officeDocument/2006/relationships/image" Target="../media/image29.png"/><Relationship Id="rId4" Type="http://schemas.openxmlformats.org/officeDocument/2006/relationships/tags" Target="../tags/tag21.xml"/><Relationship Id="rId9" Type="http://schemas.openxmlformats.org/officeDocument/2006/relationships/image" Target="../media/image28.png"/><Relationship Id="rId14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23.xml"/><Relationship Id="rId4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7" Type="http://schemas.openxmlformats.org/officeDocument/2006/relationships/image" Target="../media/image39.svg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AE70B2-8BF9-45C0-BB95-33D1B9D3A854}" type="slidenum"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标题 8">
            <a:extLst>
              <a:ext uri="{FF2B5EF4-FFF2-40B4-BE49-F238E27FC236}">
                <a16:creationId xmlns="" xmlns:a16="http://schemas.microsoft.com/office/drawing/2014/main" id="{DF51891E-91D9-7CA2-C038-4A2DC6456BDE}"/>
              </a:ext>
            </a:extLst>
          </p:cNvPr>
          <p:cNvSpPr txBox="1">
            <a:spLocks/>
          </p:cNvSpPr>
          <p:nvPr/>
        </p:nvSpPr>
        <p:spPr>
          <a:xfrm>
            <a:off x="1129309" y="1362635"/>
            <a:ext cx="9933382" cy="2570400"/>
          </a:xfrm>
          <a:prstGeom prst="rect">
            <a:avLst/>
          </a:prstGeom>
        </p:spPr>
        <p:txBody>
          <a:bodyPr vert="horz" lIns="90000" tIns="46800" rIns="90000" bIns="46800" rtlCol="0" anchor="t" anchorCtr="0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140000"/>
              </a:lnSpc>
            </a:pPr>
            <a:r>
              <a:rPr lang="en-US" altLang="zh-CN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CSAE and CAICV Standards and Research Projects Update</a:t>
            </a:r>
            <a:endParaRPr lang="zh-CN" altLang="en-US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副标题 9">
            <a:extLst>
              <a:ext uri="{FF2B5EF4-FFF2-40B4-BE49-F238E27FC236}">
                <a16:creationId xmlns="" xmlns:a16="http://schemas.microsoft.com/office/drawing/2014/main" id="{3C9DEF20-EAD1-5B6A-7446-31B132EF65DA}"/>
              </a:ext>
            </a:extLst>
          </p:cNvPr>
          <p:cNvSpPr txBox="1">
            <a:spLocks/>
          </p:cNvSpPr>
          <p:nvPr/>
        </p:nvSpPr>
        <p:spPr>
          <a:xfrm>
            <a:off x="1391618" y="4387517"/>
            <a:ext cx="9799200" cy="1472400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3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Ji </a:t>
            </a:r>
            <a:r>
              <a:rPr lang="en-US" altLang="zh-CN" sz="3200" dirty="0" err="1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Yunjia</a:t>
            </a:r>
            <a:endParaRPr lang="en-US" altLang="zh-CN" sz="3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en-US" altLang="zh-CN" sz="32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Standard Engineer</a:t>
            </a:r>
          </a:p>
          <a:p>
            <a:pPr marL="0" indent="0" algn="ctr">
              <a:buNone/>
            </a:pPr>
            <a:r>
              <a:rPr lang="en-US" altLang="zh-CN" sz="3200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2023.10.24</a:t>
            </a:r>
            <a:endParaRPr lang="zh-CN" altLang="en-US" sz="3200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灯片编号占位符 1">
            <a:extLst>
              <a:ext uri="{FF2B5EF4-FFF2-40B4-BE49-F238E27FC236}">
                <a16:creationId xmlns="" xmlns:a16="http://schemas.microsoft.com/office/drawing/2014/main" id="{DF6E4790-8DE8-B5E9-3001-5271CAC457B0}"/>
              </a:ext>
            </a:extLst>
          </p:cNvPr>
          <p:cNvSpPr txBox="1">
            <a:spLocks/>
          </p:cNvSpPr>
          <p:nvPr/>
        </p:nvSpPr>
        <p:spPr>
          <a:xfrm>
            <a:off x="8877600" y="6314400"/>
            <a:ext cx="2700000" cy="316800"/>
          </a:xfr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fld id="{49AE70B2-8BF9-45C0-BB95-33D1B9D3A854}" type="slidenum">
              <a:rPr lang="zh-CN" altLang="en-US" sz="1000" smtClean="0">
                <a:solidFill>
                  <a:srgbClr val="000000">
                    <a:tint val="75000"/>
                  </a:srgb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pPr algn="r">
                <a:defRPr/>
              </a:pPr>
              <a:t>1</a:t>
            </a:fld>
            <a:endParaRPr lang="zh-CN" altLang="en-US" sz="1000" dirty="0">
              <a:solidFill>
                <a:srgbClr val="000000">
                  <a:tint val="75000"/>
                </a:srgb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6333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 1"/>
          <p:cNvSpPr>
            <a:spLocks noGrp="1"/>
          </p:cNvSpPr>
          <p:nvPr>
            <p:ph type="title"/>
          </p:nvPr>
        </p:nvSpPr>
        <p:spPr>
          <a:xfrm>
            <a:off x="152400" y="152401"/>
            <a:ext cx="12039600" cy="753034"/>
          </a:xfrm>
        </p:spPr>
        <p:txBody>
          <a:bodyPr>
            <a:normAutofit/>
          </a:bodyPr>
          <a:lstStyle/>
          <a:p>
            <a:r>
              <a:rPr kumimoji="1" lang="zh-CN" altLang="en-US" sz="2400" b="1" dirty="0">
                <a:solidFill>
                  <a:srgbClr val="1F5199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Progress in the Construction of the </a:t>
            </a:r>
            <a:r>
              <a:rPr kumimoji="1" lang="en-US" altLang="zh-CN" sz="2400" b="1" dirty="0">
                <a:solidFill>
                  <a:srgbClr val="1F5199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VICI</a:t>
            </a:r>
            <a:r>
              <a:rPr kumimoji="1" lang="zh-CN" altLang="en-US" sz="2400" b="1" dirty="0">
                <a:solidFill>
                  <a:srgbClr val="1F5199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S</a:t>
            </a:r>
          </a:p>
        </p:txBody>
      </p:sp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273740" y="2334446"/>
            <a:ext cx="3420000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 anchor="t" anchorCtr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400">
                <a:latin typeface="+mj-lt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More car models are equipped with pre-installed C-V2X features.</a:t>
            </a:r>
          </a:p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(GAC, SAIC, BAIC,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FAW</a:t>
            </a:r>
            <a:r>
              <a:rPr lang="en-US" altLang="zh-CN" sz="16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,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NIO, Human Horizons, King LONG,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Audi,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SGM, )</a:t>
            </a:r>
          </a:p>
        </p:txBody>
      </p:sp>
      <p:sp>
        <p:nvSpPr>
          <p:cNvPr id="10" name="文本框 9"/>
          <p:cNvSpPr txBox="1"/>
          <p:nvPr>
            <p:custDataLst>
              <p:tags r:id="rId2"/>
            </p:custDataLst>
          </p:nvPr>
        </p:nvSpPr>
        <p:spPr>
          <a:xfrm>
            <a:off x="4214018" y="2372989"/>
            <a:ext cx="3916364" cy="1015663"/>
          </a:xfrm>
          <a:prstGeom prst="rect">
            <a:avLst/>
          </a:prstGeom>
          <a:noFill/>
          <a:ln>
            <a:noFill/>
          </a:ln>
        </p:spPr>
        <p:txBody>
          <a:bodyPr wrap="square" rtlCol="0" anchor="t" anchorCtr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400">
                <a:latin typeface="+mj-lt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17 </a:t>
            </a:r>
            <a:r>
              <a:rPr lang="en-US" sz="16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N</a:t>
            </a:r>
            <a:r>
              <a:rPr kumimoji="0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ational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testing demonstration areas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; </a:t>
            </a:r>
          </a:p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7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N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ational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IOV </a:t>
            </a:r>
            <a:r>
              <a:rPr lang="en-US" sz="16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P</a:t>
            </a:r>
            <a:r>
              <a:rPr kumimoji="0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ilot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Area; </a:t>
            </a:r>
          </a:p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8</a:t>
            </a: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,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5</a:t>
            </a: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00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+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sets of </a:t>
            </a:r>
            <a:r>
              <a:rPr lang="en-US" sz="16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RSU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;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3</a:t>
            </a: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million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+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</a:t>
            </a:r>
            <a:r>
              <a:rPr kumimoji="0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5G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base stations</a:t>
            </a:r>
          </a:p>
        </p:txBody>
      </p:sp>
      <p:sp>
        <p:nvSpPr>
          <p:cNvPr id="32" name="文本框 31"/>
          <p:cNvSpPr txBox="1"/>
          <p:nvPr>
            <p:custDataLst>
              <p:tags r:id="rId3"/>
            </p:custDataLst>
          </p:nvPr>
        </p:nvSpPr>
        <p:spPr>
          <a:xfrm>
            <a:off x="8355648" y="2319355"/>
            <a:ext cx="3420000" cy="101473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 anchorCtr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400">
                <a:latin typeface="+mj-lt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Comprehensive demonstration projects based on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ICV </a:t>
            </a:r>
            <a:r>
              <a:rPr kumimoji="0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cloud control platform have been launched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 (Beijing, Shanghai, Changsha, etc.).</a:t>
            </a:r>
          </a:p>
        </p:txBody>
      </p:sp>
      <p:sp>
        <p:nvSpPr>
          <p:cNvPr id="27" name="矩形 26"/>
          <p:cNvSpPr/>
          <p:nvPr>
            <p:custDataLst>
              <p:tags r:id="rId4"/>
            </p:custDataLst>
          </p:nvPr>
        </p:nvSpPr>
        <p:spPr>
          <a:xfrm>
            <a:off x="286703" y="1702435"/>
            <a:ext cx="3420000" cy="636121"/>
          </a:xfrm>
          <a:prstGeom prst="rect">
            <a:avLst/>
          </a:prstGeom>
          <a:solidFill>
            <a:srgbClr val="1F51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Expansion of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C-V2X pre-installation</a:t>
            </a: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 rate</a:t>
            </a:r>
          </a:p>
        </p:txBody>
      </p:sp>
      <p:sp>
        <p:nvSpPr>
          <p:cNvPr id="33" name="矩形 32"/>
          <p:cNvSpPr/>
          <p:nvPr>
            <p:custDataLst>
              <p:tags r:id="rId5"/>
            </p:custDataLst>
          </p:nvPr>
        </p:nvSpPr>
        <p:spPr>
          <a:xfrm>
            <a:off x="4321052" y="1697355"/>
            <a:ext cx="3420000" cy="641201"/>
          </a:xfrm>
          <a:prstGeom prst="rect">
            <a:avLst/>
          </a:prstGeom>
          <a:solidFill>
            <a:srgbClr val="1F51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Accelerated deployment of roadside infrastructure</a:t>
            </a:r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41" name="矩形 40"/>
          <p:cNvSpPr/>
          <p:nvPr>
            <p:custDataLst>
              <p:tags r:id="rId6"/>
            </p:custDataLst>
          </p:nvPr>
        </p:nvSpPr>
        <p:spPr>
          <a:xfrm>
            <a:off x="8355648" y="1697355"/>
            <a:ext cx="3420000" cy="641201"/>
          </a:xfrm>
          <a:prstGeom prst="rect">
            <a:avLst/>
          </a:prstGeom>
          <a:solidFill>
            <a:srgbClr val="1F51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Initial realization of cloud-based connected services</a:t>
            </a:r>
            <a:endParaRPr kumimoji="0" lang="en-US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60" name="矩形 59"/>
          <p:cNvSpPr/>
          <p:nvPr>
            <p:custDataLst>
              <p:tags r:id="rId7"/>
            </p:custDataLst>
          </p:nvPr>
        </p:nvSpPr>
        <p:spPr>
          <a:xfrm>
            <a:off x="451485" y="4908550"/>
            <a:ext cx="3051810" cy="1222375"/>
          </a:xfrm>
          <a:prstGeom prst="rect">
            <a:avLst/>
          </a:prstGeom>
          <a:blipFill dpi="0" rotWithShape="1">
            <a:blip r:embed="rId13"/>
            <a:srcRect/>
            <a:tile tx="-57150" ty="-76200" sx="100000" sy="100000" flip="none" algn="ctr"/>
          </a:blipFill>
          <a:ln w="3175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0" tIns="72000" rIns="0" bIns="0" numCol="1" spcCol="0" rtlCol="0" fromWordArt="0" anchor="t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pic>
        <p:nvPicPr>
          <p:cNvPr id="79" name="Picture 4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6575" y="3845605"/>
            <a:ext cx="3240088" cy="2343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图片 6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8355965" y="3630930"/>
            <a:ext cx="3420110" cy="2487295"/>
          </a:xfrm>
          <a:prstGeom prst="rect">
            <a:avLst/>
          </a:prstGeom>
        </p:spPr>
      </p:pic>
      <p:sp>
        <p:nvSpPr>
          <p:cNvPr id="72" name="文本框 71"/>
          <p:cNvSpPr txBox="1"/>
          <p:nvPr/>
        </p:nvSpPr>
        <p:spPr>
          <a:xfrm>
            <a:off x="335915" y="6189345"/>
            <a:ext cx="3421380" cy="2324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GAC AION V</a:t>
            </a:r>
            <a:r>
              <a:rPr kumimoji="1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 </a:t>
            </a:r>
            <a:endParaRPr kumimoji="1" lang="en-US" altLang="zh-CN" sz="105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</p:txBody>
      </p:sp>
      <p:pic>
        <p:nvPicPr>
          <p:cNvPr id="377" name="图片 376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464185" y="3561080"/>
            <a:ext cx="3039110" cy="1122680"/>
          </a:xfrm>
          <a:prstGeom prst="rect">
            <a:avLst/>
          </a:prstGeom>
        </p:spPr>
      </p:pic>
      <p:sp>
        <p:nvSpPr>
          <p:cNvPr id="73" name="文本框 72"/>
          <p:cNvSpPr txBox="1"/>
          <p:nvPr/>
        </p:nvSpPr>
        <p:spPr>
          <a:xfrm>
            <a:off x="451485" y="4676140"/>
            <a:ext cx="3052445" cy="1739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SGM</a:t>
            </a:r>
            <a:r>
              <a:rPr kumimoji="1" lang="zh-CN" altLang="en-US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 Marvel R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761393D4-72D2-B937-E8EC-132759BA3891}"/>
              </a:ext>
            </a:extLst>
          </p:cNvPr>
          <p:cNvSpPr txBox="1"/>
          <p:nvPr/>
        </p:nvSpPr>
        <p:spPr>
          <a:xfrm>
            <a:off x="392596" y="929982"/>
            <a:ext cx="11462535" cy="437043"/>
          </a:xfrm>
          <a:prstGeom prst="rect">
            <a:avLst/>
          </a:prstGeom>
          <a:solidFill>
            <a:srgbClr val="FFFFFF">
              <a:lumMod val="95000"/>
            </a:srgbClr>
          </a:solidFill>
        </p:spPr>
        <p:txBody>
          <a:bodyPr wrap="square">
            <a:spAutoFit/>
          </a:bodyPr>
          <a:lstStyle/>
          <a:p>
            <a:pPr marL="342900" marR="0" lvl="0" indent="-342900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n"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Building capabilities in the 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field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 of vehicles, 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infrastructure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 and cloud.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0F479D90-256F-EB29-32AD-31A8BDF03F9B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8"/>
          <a:stretch>
            <a:fillRect/>
          </a:stretch>
        </p:blipFill>
        <p:spPr>
          <a:xfrm>
            <a:off x="8634584" y="3244430"/>
            <a:ext cx="3069324" cy="311290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3C1BA785-5C63-5505-DED5-7F5BBC02CBD5}"/>
              </a:ext>
            </a:extLst>
          </p:cNvPr>
          <p:cNvSpPr txBox="1"/>
          <p:nvPr/>
        </p:nvSpPr>
        <p:spPr>
          <a:xfrm>
            <a:off x="392596" y="929982"/>
            <a:ext cx="11462535" cy="702180"/>
          </a:xfrm>
          <a:prstGeom prst="rect">
            <a:avLst/>
          </a:prstGeom>
          <a:solidFill>
            <a:srgbClr val="FFFFFF">
              <a:lumMod val="95000"/>
            </a:srgbClr>
          </a:solidFill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ts val="2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n"/>
              <a:tabLst/>
              <a:defRPr/>
            </a:pP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Times New Roman"/>
              </a:rPr>
              <a:t>By </a:t>
            </a:r>
            <a:r>
              <a:rPr lang="en-US" altLang="zh-CN" sz="1600" b="1" kern="0" dirty="0">
                <a:solidFill>
                  <a:srgbClr val="4472C4">
                    <a:lumMod val="75000"/>
                  </a:srgbClr>
                </a:solidFill>
                <a:latin typeface="微软雅黑"/>
                <a:ea typeface="微软雅黑"/>
                <a:cs typeface="Times New Roman"/>
              </a:rPr>
              <a:t>i</a:t>
            </a:r>
            <a:r>
              <a:rPr kumimoji="0" lang="en-US" altLang="zh-CN" sz="1600" b="1" i="0" u="none" strike="noStrike" kern="0" cap="none" spc="0" normalizeH="0" baseline="0" noProof="0" dirty="0" err="1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Times New Roman"/>
              </a:rPr>
              <a:t>mplementing</a:t>
            </a: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微软雅黑"/>
                <a:ea typeface="微软雅黑"/>
                <a:cs typeface="Times New Roman"/>
              </a:rPr>
              <a:t> the VICIS concept, the roadmap provides the construction plan for VICIS components and C-V2X scenarios deployment plan for enterprise mass production and local demonstration activities.</a:t>
            </a:r>
            <a:endParaRPr kumimoji="0" lang="zh-CN" altLang="en-US" sz="1600" b="1" i="0" u="none" strike="noStrike" kern="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微软雅黑"/>
              <a:ea typeface="微软雅黑"/>
              <a:cs typeface="Times New Roman"/>
            </a:endParaRPr>
          </a:p>
        </p:txBody>
      </p:sp>
      <p:sp>
        <p:nvSpPr>
          <p:cNvPr id="19" name="圆角矩形 36">
            <a:extLst>
              <a:ext uri="{FF2B5EF4-FFF2-40B4-BE49-F238E27FC236}">
                <a16:creationId xmlns="" xmlns:a16="http://schemas.microsoft.com/office/drawing/2014/main" id="{77F2266F-407E-D7DC-1A9E-12F0A0382F14}"/>
              </a:ext>
            </a:extLst>
          </p:cNvPr>
          <p:cNvSpPr/>
          <p:nvPr/>
        </p:nvSpPr>
        <p:spPr>
          <a:xfrm>
            <a:off x="391887" y="2187790"/>
            <a:ext cx="1395409" cy="360000"/>
          </a:xfrm>
          <a:prstGeom prst="roundRect">
            <a:avLst>
              <a:gd name="adj" fmla="val 50000"/>
            </a:avLst>
          </a:prstGeom>
          <a:solidFill>
            <a:srgbClr val="1F5199"/>
          </a:solidFill>
          <a:ln>
            <a:solidFill>
              <a:srgbClr val="1F519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Objectives</a:t>
            </a:r>
            <a:endParaRPr kumimoji="0" lang="zh-CN" altLang="en-US" sz="1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0" name="圆角矩形 37">
            <a:extLst>
              <a:ext uri="{FF2B5EF4-FFF2-40B4-BE49-F238E27FC236}">
                <a16:creationId xmlns="" xmlns:a16="http://schemas.microsoft.com/office/drawing/2014/main" id="{2C95CF52-3C35-A807-FEBB-3AB4B4CD0499}"/>
              </a:ext>
            </a:extLst>
          </p:cNvPr>
          <p:cNvSpPr/>
          <p:nvPr/>
        </p:nvSpPr>
        <p:spPr>
          <a:xfrm>
            <a:off x="2918129" y="2188294"/>
            <a:ext cx="4012921" cy="360000"/>
          </a:xfrm>
          <a:prstGeom prst="roundRect">
            <a:avLst>
              <a:gd name="adj" fmla="val 50000"/>
            </a:avLst>
          </a:prstGeom>
          <a:solidFill>
            <a:srgbClr val="1F5199"/>
          </a:solidFill>
          <a:ln>
            <a:solidFill>
              <a:srgbClr val="1F519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Roadmap of C-V2X Application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9C2436BA-DA0A-0040-F29E-FA5545E958FB}"/>
              </a:ext>
            </a:extLst>
          </p:cNvPr>
          <p:cNvSpPr/>
          <p:nvPr/>
        </p:nvSpPr>
        <p:spPr>
          <a:xfrm>
            <a:off x="3405377" y="2452918"/>
            <a:ext cx="1641063" cy="226591"/>
          </a:xfrm>
          <a:prstGeom prst="rect">
            <a:avLst/>
          </a:prstGeom>
        </p:spPr>
        <p:txBody>
          <a:bodyPr wrap="square" lIns="0" tIns="7200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/>
            </a:endParaRPr>
          </a:p>
        </p:txBody>
      </p:sp>
      <p:sp>
        <p:nvSpPr>
          <p:cNvPr id="22" name="圆角矩形 38">
            <a:extLst>
              <a:ext uri="{FF2B5EF4-FFF2-40B4-BE49-F238E27FC236}">
                <a16:creationId xmlns="" xmlns:a16="http://schemas.microsoft.com/office/drawing/2014/main" id="{B313CE6E-8A2C-ED18-DD0A-9B9533442730}"/>
              </a:ext>
            </a:extLst>
          </p:cNvPr>
          <p:cNvSpPr/>
          <p:nvPr/>
        </p:nvSpPr>
        <p:spPr>
          <a:xfrm>
            <a:off x="8015838" y="2187790"/>
            <a:ext cx="3554865" cy="360000"/>
          </a:xfrm>
          <a:prstGeom prst="roundRect">
            <a:avLst>
              <a:gd name="adj" fmla="val 50000"/>
            </a:avLst>
          </a:prstGeom>
          <a:solidFill>
            <a:srgbClr val="1F5199"/>
          </a:solidFill>
          <a:ln>
            <a:solidFill>
              <a:srgbClr val="1F519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Roadmaps of VICIS components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E3730B07-DDBA-FAFB-9A1E-7FFA68EBBCAE}"/>
              </a:ext>
            </a:extLst>
          </p:cNvPr>
          <p:cNvSpPr/>
          <p:nvPr/>
        </p:nvSpPr>
        <p:spPr>
          <a:xfrm>
            <a:off x="355234" y="3019332"/>
            <a:ext cx="1463868" cy="2085422"/>
          </a:xfrm>
          <a:prstGeom prst="rect">
            <a:avLst/>
          </a:prstGeom>
          <a:noFill/>
          <a:ln w="3175" cap="flat" cmpd="sng" algn="ctr">
            <a:solidFill>
              <a:srgbClr val="B2B2B2"/>
            </a:solidFill>
            <a:prstDash val="solid"/>
            <a:miter lim="800000"/>
          </a:ln>
          <a:effectLst/>
        </p:spPr>
        <p:txBody>
          <a:bodyPr wrap="square" lIns="36000" tIns="72000" rIns="36000" bIns="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Clr>
                <a:srgbClr val="333333"/>
              </a:buClr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600" b="1" i="0" u="none" strike="noStrike" kern="0" cap="none" spc="20" normalizeH="0" baseline="0" noProof="0">
              <a:ln>
                <a:noFill/>
              </a:ln>
              <a:solidFill>
                <a:srgbClr val="1F519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24" name="圆角矩形 5">
            <a:extLst>
              <a:ext uri="{FF2B5EF4-FFF2-40B4-BE49-F238E27FC236}">
                <a16:creationId xmlns="" xmlns:a16="http://schemas.microsoft.com/office/drawing/2014/main" id="{8D102A55-589A-6A8D-8EB2-977920E0A313}"/>
              </a:ext>
            </a:extLst>
          </p:cNvPr>
          <p:cNvSpPr/>
          <p:nvPr/>
        </p:nvSpPr>
        <p:spPr>
          <a:xfrm>
            <a:off x="602726" y="3504084"/>
            <a:ext cx="980737" cy="360000"/>
          </a:xfrm>
          <a:prstGeom prst="roundRect">
            <a:avLst>
              <a:gd name="adj" fmla="val 50000"/>
            </a:avLst>
          </a:prstGeom>
          <a:solidFill>
            <a:srgbClr val="D5E3F7">
              <a:alpha val="40000"/>
            </a:srgbClr>
          </a:solidFill>
          <a:ln>
            <a:solidFill>
              <a:srgbClr val="1F519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>
                <a:ln>
                  <a:noFill/>
                </a:ln>
                <a:solidFill>
                  <a:srgbClr val="1F519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2025</a:t>
            </a: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1F519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5" name="圆角矩形 9">
            <a:extLst>
              <a:ext uri="{FF2B5EF4-FFF2-40B4-BE49-F238E27FC236}">
                <a16:creationId xmlns="" xmlns:a16="http://schemas.microsoft.com/office/drawing/2014/main" id="{28E177CF-02D2-0E55-D20C-DF28E7C1C85C}"/>
              </a:ext>
            </a:extLst>
          </p:cNvPr>
          <p:cNvSpPr/>
          <p:nvPr/>
        </p:nvSpPr>
        <p:spPr>
          <a:xfrm>
            <a:off x="592216" y="4036569"/>
            <a:ext cx="998470" cy="360000"/>
          </a:xfrm>
          <a:prstGeom prst="roundRect">
            <a:avLst>
              <a:gd name="adj" fmla="val 50000"/>
            </a:avLst>
          </a:prstGeom>
          <a:solidFill>
            <a:srgbClr val="D5E3F7">
              <a:alpha val="40000"/>
            </a:srgbClr>
          </a:solidFill>
          <a:ln>
            <a:solidFill>
              <a:srgbClr val="1F519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1F519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2028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rgbClr val="1F519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6" name="圆角矩形 10">
            <a:extLst>
              <a:ext uri="{FF2B5EF4-FFF2-40B4-BE49-F238E27FC236}">
                <a16:creationId xmlns="" xmlns:a16="http://schemas.microsoft.com/office/drawing/2014/main" id="{57A01E88-3DF6-138C-8787-FAEDF610BA07}"/>
              </a:ext>
            </a:extLst>
          </p:cNvPr>
          <p:cNvSpPr/>
          <p:nvPr/>
        </p:nvSpPr>
        <p:spPr>
          <a:xfrm>
            <a:off x="602725" y="4569054"/>
            <a:ext cx="980737" cy="360000"/>
          </a:xfrm>
          <a:prstGeom prst="roundRect">
            <a:avLst>
              <a:gd name="adj" fmla="val 50000"/>
            </a:avLst>
          </a:prstGeom>
          <a:solidFill>
            <a:srgbClr val="D5E3F7">
              <a:alpha val="40000"/>
            </a:srgbClr>
          </a:solidFill>
          <a:ln>
            <a:solidFill>
              <a:srgbClr val="1F5199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1" i="0" u="none" strike="noStrike" kern="1200" cap="none" spc="0" normalizeH="0" baseline="0" noProof="0">
                <a:ln>
                  <a:noFill/>
                </a:ln>
                <a:solidFill>
                  <a:srgbClr val="1F519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Long term</a:t>
            </a:r>
            <a:endParaRPr kumimoji="0" lang="zh-CN" altLang="en-US" sz="1200" b="1" i="0" u="none" strike="noStrike" kern="1200" cap="none" spc="0" normalizeH="0" baseline="0" noProof="0">
              <a:ln>
                <a:noFill/>
              </a:ln>
              <a:solidFill>
                <a:srgbClr val="1F519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cxnSp>
        <p:nvCxnSpPr>
          <p:cNvPr id="29" name="直接箭头连接符 28">
            <a:extLst>
              <a:ext uri="{FF2B5EF4-FFF2-40B4-BE49-F238E27FC236}">
                <a16:creationId xmlns="" xmlns:a16="http://schemas.microsoft.com/office/drawing/2014/main" id="{9F871E67-0934-EB52-72C4-9817BCDBEDF0}"/>
              </a:ext>
            </a:extLst>
          </p:cNvPr>
          <p:cNvCxnSpPr>
            <a:cxnSpLocks/>
            <a:stCxn id="19" idx="2"/>
            <a:endCxn id="34" idx="0"/>
          </p:cNvCxnSpPr>
          <p:nvPr/>
        </p:nvCxnSpPr>
        <p:spPr>
          <a:xfrm flipH="1">
            <a:off x="1080130" y="2547790"/>
            <a:ext cx="9462" cy="489572"/>
          </a:xfrm>
          <a:prstGeom prst="straightConnector1">
            <a:avLst/>
          </a:prstGeom>
          <a:ln w="3175">
            <a:solidFill>
              <a:srgbClr val="1F519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>
            <a:extLst>
              <a:ext uri="{FF2B5EF4-FFF2-40B4-BE49-F238E27FC236}">
                <a16:creationId xmlns="" xmlns:a16="http://schemas.microsoft.com/office/drawing/2014/main" id="{3C0E897C-A77C-F0D0-09A3-9680E97D5EEE}"/>
              </a:ext>
            </a:extLst>
          </p:cNvPr>
          <p:cNvCxnSpPr>
            <a:cxnSpLocks/>
            <a:stCxn id="19" idx="3"/>
          </p:cNvCxnSpPr>
          <p:nvPr/>
        </p:nvCxnSpPr>
        <p:spPr>
          <a:xfrm>
            <a:off x="1787296" y="2367790"/>
            <a:ext cx="1130833" cy="0"/>
          </a:xfrm>
          <a:prstGeom prst="straightConnector1">
            <a:avLst/>
          </a:prstGeom>
          <a:ln w="3175">
            <a:solidFill>
              <a:srgbClr val="1F519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表格 30">
            <a:extLst>
              <a:ext uri="{FF2B5EF4-FFF2-40B4-BE49-F238E27FC236}">
                <a16:creationId xmlns="" xmlns:a16="http://schemas.microsoft.com/office/drawing/2014/main" id="{626F3789-B507-3264-85FB-B4F557BA17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0654290"/>
              </p:ext>
            </p:extLst>
          </p:nvPr>
        </p:nvGraphicFramePr>
        <p:xfrm>
          <a:off x="7992022" y="2710562"/>
          <a:ext cx="3715884" cy="36283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530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71057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0127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zh-CN" altLang="en-US" sz="1200" b="1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519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200" b="1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Technical requirements</a:t>
                      </a:r>
                      <a:r>
                        <a:rPr lang="zh-CN" altLang="en-US" sz="1200" b="1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200" b="1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for 3 convergence stage</a:t>
                      </a:r>
                      <a:endParaRPr lang="zh-CN" altLang="en-US" sz="1200" b="1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519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02250709"/>
                  </a:ext>
                </a:extLst>
              </a:tr>
              <a:tr h="48517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200" b="1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Vehicle</a:t>
                      </a:r>
                      <a:endParaRPr lang="zh-CN" altLang="en-US" sz="1200" b="1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519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10000"/>
                        </a:lnSpc>
                        <a:spcAft>
                          <a:spcPts val="300"/>
                        </a:spcAft>
                        <a:buFont typeface="Arial" panose="020B0604020202020204" pitchFamily="34" charset="0"/>
                        <a:buNone/>
                      </a:pPr>
                      <a:endParaRPr lang="zh-CN" altLang="en-US" sz="1200" b="0" dirty="0">
                        <a:solidFill>
                          <a:srgbClr val="333333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80000" marR="0" marT="10800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8517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200" b="1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Road</a:t>
                      </a:r>
                      <a:endParaRPr lang="zh-CN" altLang="en-US" sz="1200" b="1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519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10000"/>
                        </a:lnSpc>
                        <a:spcAft>
                          <a:spcPts val="300"/>
                        </a:spcAft>
                        <a:buFont typeface="Arial" panose="020B0604020202020204" pitchFamily="34" charset="0"/>
                        <a:buNone/>
                      </a:pPr>
                      <a:endParaRPr lang="zh-CN" altLang="en-US" sz="1200" b="0" dirty="0">
                        <a:solidFill>
                          <a:srgbClr val="333333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80000" marR="0" marT="10800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419948619"/>
                  </a:ext>
                </a:extLst>
              </a:tr>
              <a:tr h="48517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20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Cloud</a:t>
                      </a:r>
                      <a:endParaRPr lang="zh-CN" altLang="en-US" sz="12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519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10000"/>
                        </a:lnSpc>
                        <a:spcAft>
                          <a:spcPts val="300"/>
                        </a:spcAft>
                        <a:buFont typeface="Arial" panose="020B0604020202020204" pitchFamily="34" charset="0"/>
                        <a:buNone/>
                      </a:pPr>
                      <a:endParaRPr lang="zh-CN" altLang="en-US" sz="1200" b="0" dirty="0">
                        <a:solidFill>
                          <a:srgbClr val="333333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80000" marR="0" marT="10800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966091868"/>
                  </a:ext>
                </a:extLst>
              </a:tr>
              <a:tr h="48517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20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Network</a:t>
                      </a:r>
                      <a:endParaRPr lang="zh-CN" altLang="en-US" sz="12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519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10000"/>
                        </a:lnSpc>
                        <a:spcAft>
                          <a:spcPts val="300"/>
                        </a:spcAft>
                        <a:buFont typeface="Arial" panose="020B0604020202020204" pitchFamily="34" charset="0"/>
                        <a:buNone/>
                      </a:pPr>
                      <a:endParaRPr lang="zh-CN" altLang="en-US" sz="1200" b="0" dirty="0">
                        <a:solidFill>
                          <a:srgbClr val="333333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80000" marR="0" marT="10800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636974105"/>
                  </a:ext>
                </a:extLst>
              </a:tr>
              <a:tr h="48517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200" b="1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Security</a:t>
                      </a:r>
                      <a:endParaRPr lang="zh-CN" altLang="en-US" sz="1200" b="1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519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10000"/>
                        </a:lnSpc>
                        <a:spcAft>
                          <a:spcPts val="300"/>
                        </a:spcAft>
                        <a:buFont typeface="Arial" panose="020B0604020202020204" pitchFamily="34" charset="0"/>
                        <a:buNone/>
                      </a:pPr>
                      <a:endParaRPr lang="zh-CN" altLang="en-US" sz="1200" b="0" dirty="0">
                        <a:solidFill>
                          <a:srgbClr val="333333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80000" marR="0" marT="10800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323857842"/>
                  </a:ext>
                </a:extLst>
              </a:tr>
              <a:tr h="60127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altLang="zh-CN" sz="1200" b="1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Test &amp; Verification</a:t>
                      </a:r>
                      <a:endParaRPr lang="zh-CN" altLang="en-US" sz="1200" b="1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5199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lnSpc>
                          <a:spcPct val="110000"/>
                        </a:lnSpc>
                        <a:spcAft>
                          <a:spcPts val="300"/>
                        </a:spcAft>
                        <a:buFont typeface="Arial" panose="020B0604020202020204" pitchFamily="34" charset="0"/>
                        <a:buNone/>
                      </a:pPr>
                      <a:endParaRPr lang="zh-CN" altLang="en-US" sz="1200" b="0" dirty="0">
                        <a:solidFill>
                          <a:srgbClr val="333333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80000" marR="0" marT="10800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484289075"/>
                  </a:ext>
                </a:extLst>
              </a:tr>
            </a:tbl>
          </a:graphicData>
        </a:graphic>
      </p:graphicFrame>
      <p:sp>
        <p:nvSpPr>
          <p:cNvPr id="34" name="矩形 33">
            <a:extLst>
              <a:ext uri="{FF2B5EF4-FFF2-40B4-BE49-F238E27FC236}">
                <a16:creationId xmlns="" xmlns:a16="http://schemas.microsoft.com/office/drawing/2014/main" id="{1D0ADEED-BA4D-C1AA-3171-AD76DA204071}"/>
              </a:ext>
            </a:extLst>
          </p:cNvPr>
          <p:cNvSpPr/>
          <p:nvPr/>
        </p:nvSpPr>
        <p:spPr>
          <a:xfrm>
            <a:off x="259598" y="3037362"/>
            <a:ext cx="1641063" cy="380480"/>
          </a:xfrm>
          <a:prstGeom prst="rect">
            <a:avLst/>
          </a:prstGeom>
        </p:spPr>
        <p:txBody>
          <a:bodyPr wrap="square" lIns="0" tIns="7200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Timetable for Convergence 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imes New Roman"/>
            </a:endParaRPr>
          </a:p>
        </p:txBody>
      </p:sp>
      <p:cxnSp>
        <p:nvCxnSpPr>
          <p:cNvPr id="35" name="直接箭头连接符 34">
            <a:extLst>
              <a:ext uri="{FF2B5EF4-FFF2-40B4-BE49-F238E27FC236}">
                <a16:creationId xmlns="" xmlns:a16="http://schemas.microsoft.com/office/drawing/2014/main" id="{9206572D-4270-993C-AF45-6D07F14DA5C1}"/>
              </a:ext>
            </a:extLst>
          </p:cNvPr>
          <p:cNvCxnSpPr>
            <a:cxnSpLocks/>
            <a:stCxn id="20" idx="3"/>
            <a:endCxn id="22" idx="1"/>
          </p:cNvCxnSpPr>
          <p:nvPr/>
        </p:nvCxnSpPr>
        <p:spPr>
          <a:xfrm flipV="1">
            <a:off x="6931050" y="2367790"/>
            <a:ext cx="1084788" cy="504"/>
          </a:xfrm>
          <a:prstGeom prst="straightConnector1">
            <a:avLst/>
          </a:prstGeom>
          <a:ln w="3175">
            <a:solidFill>
              <a:srgbClr val="1F5199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5A1A4EEA-C71C-FE56-698C-C011AA8BDD7F}"/>
              </a:ext>
            </a:extLst>
          </p:cNvPr>
          <p:cNvSpPr txBox="1"/>
          <p:nvPr/>
        </p:nvSpPr>
        <p:spPr>
          <a:xfrm>
            <a:off x="125506" y="-1263"/>
            <a:ext cx="104797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0" marR="0" lvl="0" indent="0" algn="l" defTabSz="4838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0D4688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Roadmap for the Convergence of Automation and Connectivity Based </a:t>
            </a:r>
          </a:p>
          <a:p>
            <a:pPr marL="0" marR="0" lvl="0" indent="0" algn="l" defTabSz="4838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0D4688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on C-V2X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微软雅黑"/>
              <a:cs typeface="Calibri" panose="020F0502020204030204" pitchFamily="34" charset="0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D5A802E9-FA4C-CE79-8064-6BEE337553A7}"/>
              </a:ext>
            </a:extLst>
          </p:cNvPr>
          <p:cNvGrpSpPr/>
          <p:nvPr/>
        </p:nvGrpSpPr>
        <p:grpSpPr>
          <a:xfrm>
            <a:off x="2113316" y="5473273"/>
            <a:ext cx="5613137" cy="884064"/>
            <a:chOff x="2127866" y="2604310"/>
            <a:chExt cx="5613137" cy="884064"/>
          </a:xfrm>
        </p:grpSpPr>
        <p:sp>
          <p:nvSpPr>
            <p:cNvPr id="38" name="矩形 37">
              <a:extLst>
                <a:ext uri="{FF2B5EF4-FFF2-40B4-BE49-F238E27FC236}">
                  <a16:creationId xmlns="" xmlns:a16="http://schemas.microsoft.com/office/drawing/2014/main" id="{5E041468-7EC0-766C-14DE-F8E45E289E46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>
            <a:xfrm>
              <a:off x="2127866" y="2604310"/>
              <a:ext cx="5613137" cy="884064"/>
            </a:xfrm>
            <a:prstGeom prst="rect">
              <a:avLst/>
            </a:prstGeom>
            <a:noFill/>
            <a:ln w="3175" cap="flat" cmpd="sng" algn="ctr">
              <a:solidFill>
                <a:srgbClr val="B2B2B2"/>
              </a:solidFill>
              <a:prstDash val="solid"/>
              <a:miter lim="800000"/>
            </a:ln>
            <a:effectLst/>
          </p:spPr>
          <p:txBody>
            <a:bodyPr wrap="square" lIns="36000" tIns="72000" rIns="36000" bIns="0" rtlCol="0" anchor="t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300"/>
                </a:spcAft>
                <a:buClr>
                  <a:srgbClr val="333333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400" b="1" i="0" u="none" strike="noStrike" kern="0" cap="none" spc="20" normalizeH="0" baseline="0" noProof="0" dirty="0">
                  <a:ln>
                    <a:noFill/>
                  </a:ln>
                  <a:solidFill>
                    <a:srgbClr val="1F519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Three categories of typical application </a:t>
              </a:r>
              <a:r>
                <a:rPr kumimoji="0" lang="en-US" altLang="zh-CN" sz="1400" b="1" i="0" u="none" strike="noStrike" kern="0" cap="none" spc="20" normalizeH="0" baseline="0" noProof="0" dirty="0">
                  <a:ln>
                    <a:noFill/>
                  </a:ln>
                  <a:solidFill>
                    <a:srgbClr val="1F519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ODD</a:t>
              </a:r>
              <a:r>
                <a:rPr kumimoji="0" lang="zh-CN" altLang="en-US" sz="1400" b="1" i="0" u="none" strike="noStrike" kern="0" cap="none" spc="20" normalizeH="0" baseline="0" noProof="0" dirty="0">
                  <a:ln>
                    <a:noFill/>
                  </a:ln>
                  <a:solidFill>
                    <a:srgbClr val="1F519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s</a:t>
              </a:r>
            </a:p>
          </p:txBody>
        </p:sp>
        <p:sp>
          <p:nvSpPr>
            <p:cNvPr id="39" name="圆角矩形 29">
              <a:extLst>
                <a:ext uri="{FF2B5EF4-FFF2-40B4-BE49-F238E27FC236}">
                  <a16:creationId xmlns="" xmlns:a16="http://schemas.microsoft.com/office/drawing/2014/main" id="{43E547C3-C96C-DBA4-F3A9-3EB4351C79DD}"/>
                </a:ext>
              </a:extLst>
            </p:cNvPr>
            <p:cNvSpPr/>
            <p:nvPr>
              <p:custDataLst>
                <p:tags r:id="rId21"/>
              </p:custDataLst>
            </p:nvPr>
          </p:nvSpPr>
          <p:spPr>
            <a:xfrm>
              <a:off x="3345395" y="3055004"/>
              <a:ext cx="1014251" cy="304361"/>
            </a:xfrm>
            <a:prstGeom prst="roundRect">
              <a:avLst>
                <a:gd name="adj" fmla="val 50000"/>
              </a:avLst>
            </a:prstGeom>
            <a:solidFill>
              <a:srgbClr val="D5E3F7">
                <a:alpha val="40000"/>
              </a:srgbClr>
            </a:solidFill>
            <a:ln>
              <a:solidFill>
                <a:srgbClr val="1F5199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1F519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Highway</a:t>
              </a:r>
            </a:p>
          </p:txBody>
        </p:sp>
        <p:sp>
          <p:nvSpPr>
            <p:cNvPr id="40" name="圆角矩形 30">
              <a:extLst>
                <a:ext uri="{FF2B5EF4-FFF2-40B4-BE49-F238E27FC236}">
                  <a16:creationId xmlns="" xmlns:a16="http://schemas.microsoft.com/office/drawing/2014/main" id="{A3A659F2-36B9-C7C9-4B61-F4ECD06C5E9B}"/>
                </a:ext>
              </a:extLst>
            </p:cNvPr>
            <p:cNvSpPr/>
            <p:nvPr>
              <p:custDataLst>
                <p:tags r:id="rId22"/>
              </p:custDataLst>
            </p:nvPr>
          </p:nvSpPr>
          <p:spPr>
            <a:xfrm>
              <a:off x="4570659" y="3051823"/>
              <a:ext cx="1109647" cy="286744"/>
            </a:xfrm>
            <a:prstGeom prst="roundRect">
              <a:avLst>
                <a:gd name="adj" fmla="val 50000"/>
              </a:avLst>
            </a:prstGeom>
            <a:solidFill>
              <a:srgbClr val="D5E3F7">
                <a:alpha val="40000"/>
              </a:srgbClr>
            </a:solidFill>
            <a:ln>
              <a:solidFill>
                <a:srgbClr val="1F5199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>
                  <a:ln>
                    <a:noFill/>
                  </a:ln>
                  <a:solidFill>
                    <a:srgbClr val="1F519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Urban Area</a:t>
              </a:r>
            </a:p>
          </p:txBody>
        </p:sp>
        <p:sp>
          <p:nvSpPr>
            <p:cNvPr id="42" name="圆角矩形 31">
              <a:extLst>
                <a:ext uri="{FF2B5EF4-FFF2-40B4-BE49-F238E27FC236}">
                  <a16:creationId xmlns="" xmlns:a16="http://schemas.microsoft.com/office/drawing/2014/main" id="{5680968A-B5BB-70EB-EB12-87A9935ACA1D}"/>
                </a:ext>
              </a:extLst>
            </p:cNvPr>
            <p:cNvSpPr/>
            <p:nvPr>
              <p:custDataLst>
                <p:tags r:id="rId23"/>
              </p:custDataLst>
            </p:nvPr>
          </p:nvSpPr>
          <p:spPr>
            <a:xfrm>
              <a:off x="5901656" y="3048013"/>
              <a:ext cx="1014251" cy="304361"/>
            </a:xfrm>
            <a:prstGeom prst="roundRect">
              <a:avLst>
                <a:gd name="adj" fmla="val 50000"/>
              </a:avLst>
            </a:prstGeom>
            <a:solidFill>
              <a:srgbClr val="D5E3F7">
                <a:alpha val="40000"/>
              </a:srgbClr>
            </a:solidFill>
            <a:ln>
              <a:solidFill>
                <a:srgbClr val="1F5199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>
                  <a:ln>
                    <a:noFill/>
                  </a:ln>
                  <a:solidFill>
                    <a:srgbClr val="1F519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Parking</a:t>
              </a:r>
            </a:p>
          </p:txBody>
        </p:sp>
        <p:sp>
          <p:nvSpPr>
            <p:cNvPr id="43" name="直角三角形 42">
              <a:extLst>
                <a:ext uri="{FF2B5EF4-FFF2-40B4-BE49-F238E27FC236}">
                  <a16:creationId xmlns="" xmlns:a16="http://schemas.microsoft.com/office/drawing/2014/main" id="{C69C13DF-0C17-3356-0E72-552D706A4CE6}"/>
                </a:ext>
              </a:extLst>
            </p:cNvPr>
            <p:cNvSpPr>
              <a:spLocks noChangeAspect="1"/>
            </p:cNvSpPr>
            <p:nvPr>
              <p:custDataLst>
                <p:tags r:id="rId24"/>
              </p:custDataLst>
            </p:nvPr>
          </p:nvSpPr>
          <p:spPr>
            <a:xfrm rot="13500000">
              <a:off x="4406510" y="3172094"/>
              <a:ext cx="91308" cy="101553"/>
            </a:xfrm>
            <a:prstGeom prst="rtTriangle">
              <a:avLst/>
            </a:prstGeom>
            <a:solidFill>
              <a:srgbClr val="1F519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4" name="直角三角形 43">
              <a:extLst>
                <a:ext uri="{FF2B5EF4-FFF2-40B4-BE49-F238E27FC236}">
                  <a16:creationId xmlns="" xmlns:a16="http://schemas.microsoft.com/office/drawing/2014/main" id="{48C0D627-9F59-3BD1-3124-F4081E727719}"/>
                </a:ext>
              </a:extLst>
            </p:cNvPr>
            <p:cNvSpPr>
              <a:spLocks noChangeAspect="1"/>
            </p:cNvSpPr>
            <p:nvPr>
              <p:custDataLst>
                <p:tags r:id="rId25"/>
              </p:custDataLst>
            </p:nvPr>
          </p:nvSpPr>
          <p:spPr>
            <a:xfrm rot="13500000">
              <a:off x="5715478" y="3167907"/>
              <a:ext cx="91308" cy="101553"/>
            </a:xfrm>
            <a:prstGeom prst="rtTriangle">
              <a:avLst/>
            </a:prstGeom>
            <a:solidFill>
              <a:srgbClr val="1F519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BE273962-9977-C967-90F9-4B89CF90EC15}"/>
              </a:ext>
            </a:extLst>
          </p:cNvPr>
          <p:cNvGrpSpPr/>
          <p:nvPr/>
        </p:nvGrpSpPr>
        <p:grpSpPr>
          <a:xfrm>
            <a:off x="2113316" y="2710562"/>
            <a:ext cx="5613137" cy="1121968"/>
            <a:chOff x="2114894" y="3529454"/>
            <a:chExt cx="5613137" cy="1183828"/>
          </a:xfrm>
        </p:grpSpPr>
        <p:sp>
          <p:nvSpPr>
            <p:cNvPr id="46" name="矩形 45">
              <a:extLst>
                <a:ext uri="{FF2B5EF4-FFF2-40B4-BE49-F238E27FC236}">
                  <a16:creationId xmlns="" xmlns:a16="http://schemas.microsoft.com/office/drawing/2014/main" id="{921DB5B3-69C7-9665-EB06-308F5256A944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2114894" y="3529454"/>
              <a:ext cx="5613137" cy="1183828"/>
            </a:xfrm>
            <a:prstGeom prst="rect">
              <a:avLst/>
            </a:prstGeom>
            <a:noFill/>
            <a:ln w="3175" cap="flat" cmpd="sng" algn="ctr">
              <a:solidFill>
                <a:srgbClr val="B2B2B2"/>
              </a:solidFill>
              <a:prstDash val="solid"/>
              <a:miter lim="800000"/>
            </a:ln>
            <a:effectLst/>
          </p:spPr>
          <p:txBody>
            <a:bodyPr wrap="square" lIns="36000" tIns="72000" rIns="36000" bIns="0" rtlCol="0" anchor="t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300"/>
                </a:spcAft>
                <a:buClr>
                  <a:srgbClr val="333333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400" b="1" i="0" u="none" strike="noStrike" kern="0" cap="none" spc="20" normalizeH="0" baseline="0" noProof="0" dirty="0">
                  <a:ln>
                    <a:noFill/>
                  </a:ln>
                  <a:solidFill>
                    <a:srgbClr val="1F519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Three stages of </a:t>
              </a:r>
              <a:r>
                <a:rPr kumimoji="0" lang="en-US" altLang="zh-CN" sz="1400" b="1" i="0" u="none" strike="noStrike" kern="0" cap="none" spc="20" normalizeH="0" baseline="0" noProof="0" dirty="0">
                  <a:ln>
                    <a:noFill/>
                  </a:ln>
                  <a:solidFill>
                    <a:srgbClr val="1F519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automation &amp; connectivity convergence</a:t>
              </a:r>
            </a:p>
          </p:txBody>
        </p:sp>
        <p:sp>
          <p:nvSpPr>
            <p:cNvPr id="47" name="圆角矩形 22">
              <a:extLst>
                <a:ext uri="{FF2B5EF4-FFF2-40B4-BE49-F238E27FC236}">
                  <a16:creationId xmlns="" xmlns:a16="http://schemas.microsoft.com/office/drawing/2014/main" id="{7EF92F36-E067-C50D-C203-EC622B4E5B96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2417808" y="4006559"/>
              <a:ext cx="1930333" cy="304359"/>
            </a:xfrm>
            <a:prstGeom prst="roundRect">
              <a:avLst>
                <a:gd name="adj" fmla="val 50000"/>
              </a:avLst>
            </a:prstGeom>
            <a:solidFill>
              <a:srgbClr val="D5E3F7">
                <a:alpha val="40000"/>
              </a:srgbClr>
            </a:solidFill>
            <a:ln>
              <a:solidFill>
                <a:srgbClr val="1F5199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1F519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Warning/</a:t>
              </a:r>
              <a:r>
                <a:rPr lang="en-US" sz="1400" b="1" dirty="0">
                  <a:solidFill>
                    <a:srgbClr val="1F519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Reminder</a:t>
              </a:r>
              <a:endPara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F519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8" name="圆角矩形 23">
              <a:extLst>
                <a:ext uri="{FF2B5EF4-FFF2-40B4-BE49-F238E27FC236}">
                  <a16:creationId xmlns="" xmlns:a16="http://schemas.microsoft.com/office/drawing/2014/main" id="{7EB5441B-F61F-F19A-6D42-A2346C9E8A8D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4643933" y="4006558"/>
              <a:ext cx="1014251" cy="304361"/>
            </a:xfrm>
            <a:prstGeom prst="roundRect">
              <a:avLst>
                <a:gd name="adj" fmla="val 50000"/>
              </a:avLst>
            </a:prstGeom>
            <a:solidFill>
              <a:srgbClr val="D5E3F7">
                <a:alpha val="40000"/>
              </a:srgbClr>
            </a:solidFill>
            <a:ln>
              <a:solidFill>
                <a:srgbClr val="1F5199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1F519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C-ADAS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F519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9" name="圆角矩形 24">
              <a:extLst>
                <a:ext uri="{FF2B5EF4-FFF2-40B4-BE49-F238E27FC236}">
                  <a16:creationId xmlns="" xmlns:a16="http://schemas.microsoft.com/office/drawing/2014/main" id="{CC471750-8102-00A2-5A4E-E582E7D1B40C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5916799" y="4006558"/>
              <a:ext cx="1014251" cy="304361"/>
            </a:xfrm>
            <a:prstGeom prst="roundRect">
              <a:avLst>
                <a:gd name="adj" fmla="val 50000"/>
              </a:avLst>
            </a:prstGeom>
            <a:solidFill>
              <a:srgbClr val="D5E3F7">
                <a:alpha val="40000"/>
              </a:srgbClr>
            </a:solidFill>
            <a:ln>
              <a:solidFill>
                <a:srgbClr val="1F5199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1F519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C-ADS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1F519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0" name="直角三角形 49">
              <a:extLst>
                <a:ext uri="{FF2B5EF4-FFF2-40B4-BE49-F238E27FC236}">
                  <a16:creationId xmlns="" xmlns:a16="http://schemas.microsoft.com/office/drawing/2014/main" id="{09B008B5-D1E2-DCA0-09C4-C1DDAAEE6643}"/>
                </a:ext>
              </a:extLst>
            </p:cNvPr>
            <p:cNvSpPr>
              <a:spLocks noChangeAspect="1"/>
            </p:cNvSpPr>
            <p:nvPr>
              <p:custDataLst>
                <p:tags r:id="rId15"/>
              </p:custDataLst>
            </p:nvPr>
          </p:nvSpPr>
          <p:spPr>
            <a:xfrm rot="13500000">
              <a:off x="4446995" y="4112148"/>
              <a:ext cx="91308" cy="101553"/>
            </a:xfrm>
            <a:prstGeom prst="rtTriangle">
              <a:avLst/>
            </a:prstGeom>
            <a:solidFill>
              <a:srgbClr val="1F519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1" name="直角三角形 50">
              <a:extLst>
                <a:ext uri="{FF2B5EF4-FFF2-40B4-BE49-F238E27FC236}">
                  <a16:creationId xmlns="" xmlns:a16="http://schemas.microsoft.com/office/drawing/2014/main" id="{F32C622A-632D-71BA-4305-F46139943077}"/>
                </a:ext>
              </a:extLst>
            </p:cNvPr>
            <p:cNvSpPr>
              <a:spLocks noChangeAspect="1"/>
            </p:cNvSpPr>
            <p:nvPr>
              <p:custDataLst>
                <p:tags r:id="rId16"/>
              </p:custDataLst>
            </p:nvPr>
          </p:nvSpPr>
          <p:spPr>
            <a:xfrm rot="13500000">
              <a:off x="5741337" y="4112148"/>
              <a:ext cx="91308" cy="101553"/>
            </a:xfrm>
            <a:prstGeom prst="rtTriangle">
              <a:avLst/>
            </a:prstGeom>
            <a:solidFill>
              <a:srgbClr val="1F5199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2" name="矩形 51">
              <a:extLst>
                <a:ext uri="{FF2B5EF4-FFF2-40B4-BE49-F238E27FC236}">
                  <a16:creationId xmlns="" xmlns:a16="http://schemas.microsoft.com/office/drawing/2014/main" id="{29D10428-77C6-0A77-0CDF-FCA87C8DEBBC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>
              <a:off x="2414365" y="4310918"/>
              <a:ext cx="1930333" cy="211203"/>
            </a:xfrm>
            <a:prstGeom prst="rect">
              <a:avLst/>
            </a:prstGeom>
          </p:spPr>
          <p:txBody>
            <a:bodyPr wrap="square" lIns="0" tIns="7200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900" b="0" i="0" u="none" strike="noStrike" kern="1200" cap="none" spc="0" normalizeH="0" baseline="0" noProof="0" dirty="0">
                  <a:ln>
                    <a:noFill/>
                  </a:ln>
                  <a:solidFill>
                    <a:srgbClr val="5F5F5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Reminder for human driver</a:t>
              </a:r>
              <a:endParaRPr kumimoji="0" sz="900" b="0" i="0" u="none" strike="noStrike" kern="1200" cap="none" spc="0" normalizeH="0" baseline="0" noProof="0" dirty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3" name="矩形 52">
              <a:extLst>
                <a:ext uri="{FF2B5EF4-FFF2-40B4-BE49-F238E27FC236}">
                  <a16:creationId xmlns="" xmlns:a16="http://schemas.microsoft.com/office/drawing/2014/main" id="{4D853155-81D8-2330-6259-5C384E7226C2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4551732" y="4299949"/>
              <a:ext cx="1368270" cy="211203"/>
            </a:xfrm>
            <a:prstGeom prst="rect">
              <a:avLst/>
            </a:prstGeom>
          </p:spPr>
          <p:txBody>
            <a:bodyPr wrap="square" lIns="0" tIns="7200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900" b="0" i="0" u="none" strike="noStrike" kern="1200" cap="none" spc="0" normalizeH="0" baseline="0" noProof="0">
                  <a:ln>
                    <a:noFill/>
                  </a:ln>
                  <a:solidFill>
                    <a:srgbClr val="5F5F5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Integrated with </a:t>
              </a:r>
              <a:r>
                <a: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srgbClr val="5F5F5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ADAS</a:t>
              </a:r>
              <a:endParaRPr kumimoji="0" sz="900" b="0" i="0" u="none" strike="noStrike" kern="120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4" name="矩形 53">
              <a:extLst>
                <a:ext uri="{FF2B5EF4-FFF2-40B4-BE49-F238E27FC236}">
                  <a16:creationId xmlns="" xmlns:a16="http://schemas.microsoft.com/office/drawing/2014/main" id="{BC1F7F73-5F2B-5C85-7679-6688E323492C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>
              <a:off x="5940825" y="4299948"/>
              <a:ext cx="1368270" cy="211203"/>
            </a:xfrm>
            <a:prstGeom prst="rect">
              <a:avLst/>
            </a:prstGeom>
          </p:spPr>
          <p:txBody>
            <a:bodyPr wrap="square" lIns="0" tIns="7200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900" b="0" i="0" u="none" strike="noStrike" kern="1200" cap="none" spc="0" normalizeH="0" baseline="0" noProof="0">
                  <a:ln>
                    <a:noFill/>
                  </a:ln>
                  <a:solidFill>
                    <a:srgbClr val="5F5F5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Integrated with </a:t>
              </a:r>
              <a:r>
                <a:rPr kumimoji="0" lang="en-US" sz="900" b="0" i="0" u="none" strike="noStrike" kern="1200" cap="none" spc="0" normalizeH="0" baseline="0" noProof="0">
                  <a:ln>
                    <a:noFill/>
                  </a:ln>
                  <a:solidFill>
                    <a:srgbClr val="5F5F5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ADS</a:t>
              </a:r>
              <a:endParaRPr kumimoji="0" sz="900" b="0" i="0" u="none" strike="noStrike" kern="120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8F450424-F24F-B6CB-506F-961B11888EAF}"/>
              </a:ext>
            </a:extLst>
          </p:cNvPr>
          <p:cNvGrpSpPr/>
          <p:nvPr/>
        </p:nvGrpSpPr>
        <p:grpSpPr>
          <a:xfrm>
            <a:off x="2118226" y="3932778"/>
            <a:ext cx="5613137" cy="1336976"/>
            <a:chOff x="2119804" y="4751670"/>
            <a:chExt cx="5613137" cy="1336976"/>
          </a:xfrm>
        </p:grpSpPr>
        <p:sp>
          <p:nvSpPr>
            <p:cNvPr id="56" name="矩形 55">
              <a:extLst>
                <a:ext uri="{FF2B5EF4-FFF2-40B4-BE49-F238E27FC236}">
                  <a16:creationId xmlns="" xmlns:a16="http://schemas.microsoft.com/office/drawing/2014/main" id="{A0B4B58A-8FAD-9527-1378-F714DD6BAF4E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2119804" y="4751670"/>
              <a:ext cx="5613137" cy="1336976"/>
            </a:xfrm>
            <a:prstGeom prst="rect">
              <a:avLst/>
            </a:prstGeom>
            <a:noFill/>
            <a:ln w="3175" cap="flat" cmpd="sng" algn="ctr">
              <a:solidFill>
                <a:srgbClr val="B2B2B2"/>
              </a:solidFill>
              <a:prstDash val="solid"/>
              <a:miter lim="800000"/>
            </a:ln>
            <a:effectLst/>
          </p:spPr>
          <p:txBody>
            <a:bodyPr wrap="square" lIns="36000" tIns="72000" rIns="36000" bIns="0" rtlCol="0" anchor="t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300"/>
                </a:spcAft>
                <a:buClr>
                  <a:srgbClr val="333333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zh-CN" altLang="en-US" sz="1400" b="1" i="0" u="none" strike="noStrike" kern="0" cap="none" spc="20" normalizeH="0" baseline="0" noProof="0" dirty="0">
                  <a:ln>
                    <a:noFill/>
                  </a:ln>
                  <a:solidFill>
                    <a:srgbClr val="1F519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Four levels of </a:t>
              </a:r>
              <a:r>
                <a:rPr kumimoji="0" lang="en-US" altLang="zh-CN" sz="1400" b="1" i="0" u="none" strike="noStrike" kern="0" cap="none" spc="20" normalizeH="0" baseline="0" noProof="0" dirty="0">
                  <a:ln>
                    <a:noFill/>
                  </a:ln>
                  <a:solidFill>
                    <a:srgbClr val="1F519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connectivity</a:t>
              </a:r>
              <a:endParaRPr kumimoji="0" lang="zh-CN" altLang="en-US" sz="1400" b="1" i="0" u="none" strike="noStrike" kern="0" cap="none" spc="20" normalizeH="0" baseline="0" noProof="0" dirty="0">
                <a:ln>
                  <a:noFill/>
                </a:ln>
                <a:solidFill>
                  <a:srgbClr val="1F519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</p:txBody>
        </p:sp>
        <p:sp>
          <p:nvSpPr>
            <p:cNvPr id="57" name="矩形 56">
              <a:extLst>
                <a:ext uri="{FF2B5EF4-FFF2-40B4-BE49-F238E27FC236}">
                  <a16:creationId xmlns="" xmlns:a16="http://schemas.microsoft.com/office/drawing/2014/main" id="{A05518E8-620E-BB24-E62A-50CED0FC44E2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4100972" y="5249718"/>
              <a:ext cx="911341" cy="257369"/>
            </a:xfrm>
            <a:prstGeom prst="rect">
              <a:avLst/>
            </a:prstGeom>
          </p:spPr>
          <p:txBody>
            <a:bodyPr wrap="square" lIns="0" tIns="7200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58" name="圆角矩形 22">
              <a:extLst>
                <a:ext uri="{FF2B5EF4-FFF2-40B4-BE49-F238E27FC236}">
                  <a16:creationId xmlns="" xmlns:a16="http://schemas.microsoft.com/office/drawing/2014/main" id="{E18F01BC-DB67-6EF6-351D-E47E1A50107E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5035728" y="5215461"/>
              <a:ext cx="1958400" cy="364575"/>
            </a:xfrm>
            <a:prstGeom prst="roundRect">
              <a:avLst>
                <a:gd name="adj" fmla="val 50000"/>
              </a:avLst>
            </a:prstGeom>
            <a:solidFill>
              <a:srgbClr val="D5E3F7">
                <a:alpha val="40000"/>
              </a:srgbClr>
            </a:solidFill>
            <a:ln>
              <a:solidFill>
                <a:srgbClr val="1F5199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1F519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Cooperative </a:t>
              </a: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1F519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perception</a:t>
              </a:r>
            </a:p>
          </p:txBody>
        </p:sp>
        <p:sp>
          <p:nvSpPr>
            <p:cNvPr id="59" name="圆角矩形 23">
              <a:extLst>
                <a:ext uri="{FF2B5EF4-FFF2-40B4-BE49-F238E27FC236}">
                  <a16:creationId xmlns="" xmlns:a16="http://schemas.microsoft.com/office/drawing/2014/main" id="{E30B2C9C-80C7-13BD-FB03-98178145B40A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2506454" y="5676349"/>
              <a:ext cx="1958400" cy="351366"/>
            </a:xfrm>
            <a:prstGeom prst="roundRect">
              <a:avLst>
                <a:gd name="adj" fmla="val 50000"/>
              </a:avLst>
            </a:prstGeom>
            <a:solidFill>
              <a:srgbClr val="D5E3F7">
                <a:alpha val="40000"/>
              </a:srgbClr>
            </a:solidFill>
            <a:ln>
              <a:solidFill>
                <a:srgbClr val="1F5199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1F519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Cooperative </a:t>
              </a: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1F519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decision-making</a:t>
              </a:r>
            </a:p>
          </p:txBody>
        </p:sp>
        <p:sp>
          <p:nvSpPr>
            <p:cNvPr id="61" name="圆角矩形 24">
              <a:extLst>
                <a:ext uri="{FF2B5EF4-FFF2-40B4-BE49-F238E27FC236}">
                  <a16:creationId xmlns="" xmlns:a16="http://schemas.microsoft.com/office/drawing/2014/main" id="{D41351FC-77C3-7965-6198-BFAC04130C72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5048018" y="5667706"/>
              <a:ext cx="1958400" cy="351366"/>
            </a:xfrm>
            <a:prstGeom prst="roundRect">
              <a:avLst>
                <a:gd name="adj" fmla="val 50000"/>
              </a:avLst>
            </a:prstGeom>
            <a:solidFill>
              <a:srgbClr val="D5E3F7">
                <a:alpha val="40000"/>
              </a:srgbClr>
            </a:solidFill>
            <a:ln>
              <a:solidFill>
                <a:srgbClr val="1F5199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1F519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Cooperative </a:t>
              </a: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1F519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control</a:t>
              </a:r>
            </a:p>
          </p:txBody>
        </p:sp>
        <p:sp>
          <p:nvSpPr>
            <p:cNvPr id="62" name="圆角矩形 22">
              <a:extLst>
                <a:ext uri="{FF2B5EF4-FFF2-40B4-BE49-F238E27FC236}">
                  <a16:creationId xmlns="" xmlns:a16="http://schemas.microsoft.com/office/drawing/2014/main" id="{E4BA9E45-61AB-0778-660D-CA556E650D82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2506735" y="5228670"/>
              <a:ext cx="1958400" cy="351366"/>
            </a:xfrm>
            <a:prstGeom prst="roundRect">
              <a:avLst>
                <a:gd name="adj" fmla="val 50000"/>
              </a:avLst>
            </a:prstGeom>
            <a:solidFill>
              <a:srgbClr val="D5E3F7">
                <a:alpha val="40000"/>
              </a:srgbClr>
            </a:solidFill>
            <a:ln>
              <a:solidFill>
                <a:srgbClr val="1F5199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1F519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Auxiliary I</a:t>
              </a:r>
              <a:r>
                <a:rPr kumimoji="0" lang="zh-CN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1F519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nformation </a:t>
              </a:r>
              <a:r>
                <a:rPr kumimoji="0" lang="en-US" altLang="zh-CN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1F5199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sharing</a:t>
              </a:r>
              <a:endParaRPr kumimoji="0" lang="zh-CN" alt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1F519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63" name="直角三角形 62">
            <a:extLst>
              <a:ext uri="{FF2B5EF4-FFF2-40B4-BE49-F238E27FC236}">
                <a16:creationId xmlns="" xmlns:a16="http://schemas.microsoft.com/office/drawing/2014/main" id="{510230D5-D8F4-62F0-F062-543B693D301B}"/>
              </a:ext>
            </a:extLst>
          </p:cNvPr>
          <p:cNvSpPr>
            <a:spLocks noChangeAspect="1"/>
          </p:cNvSpPr>
          <p:nvPr>
            <p:custDataLst>
              <p:tags r:id="rId2"/>
            </p:custDataLst>
          </p:nvPr>
        </p:nvSpPr>
        <p:spPr>
          <a:xfrm rot="13500000">
            <a:off x="4689848" y="4542103"/>
            <a:ext cx="86537" cy="101553"/>
          </a:xfrm>
          <a:prstGeom prst="rtTriangle">
            <a:avLst/>
          </a:prstGeom>
          <a:solidFill>
            <a:srgbClr val="1F519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4" name="直角三角形 63">
            <a:extLst>
              <a:ext uri="{FF2B5EF4-FFF2-40B4-BE49-F238E27FC236}">
                <a16:creationId xmlns="" xmlns:a16="http://schemas.microsoft.com/office/drawing/2014/main" id="{41FAF583-C72F-B930-8BAF-A458BBD6851E}"/>
              </a:ext>
            </a:extLst>
          </p:cNvPr>
          <p:cNvSpPr>
            <a:spLocks noChangeAspect="1"/>
          </p:cNvSpPr>
          <p:nvPr>
            <p:custDataLst>
              <p:tags r:id="rId3"/>
            </p:custDataLst>
          </p:nvPr>
        </p:nvSpPr>
        <p:spPr>
          <a:xfrm rot="13500000">
            <a:off x="4716744" y="5017230"/>
            <a:ext cx="86537" cy="101553"/>
          </a:xfrm>
          <a:prstGeom prst="rtTriangle">
            <a:avLst/>
          </a:prstGeom>
          <a:solidFill>
            <a:srgbClr val="1F519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65" name="直角三角形 64">
            <a:extLst>
              <a:ext uri="{FF2B5EF4-FFF2-40B4-BE49-F238E27FC236}">
                <a16:creationId xmlns="" xmlns:a16="http://schemas.microsoft.com/office/drawing/2014/main" id="{BB8C0C15-64A8-3603-1A72-154B53C0AF68}"/>
              </a:ext>
            </a:extLst>
          </p:cNvPr>
          <p:cNvSpPr>
            <a:spLocks noChangeAspect="1"/>
          </p:cNvSpPr>
          <p:nvPr>
            <p:custDataLst>
              <p:tags r:id="rId4"/>
            </p:custDataLst>
          </p:nvPr>
        </p:nvSpPr>
        <p:spPr>
          <a:xfrm rot="13500000">
            <a:off x="7137213" y="4533141"/>
            <a:ext cx="86537" cy="101553"/>
          </a:xfrm>
          <a:prstGeom prst="rtTriangle">
            <a:avLst/>
          </a:prstGeom>
          <a:solidFill>
            <a:srgbClr val="1F519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1739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>
          <a:xfrm>
            <a:off x="11108266" y="152401"/>
            <a:ext cx="1083733" cy="753034"/>
          </a:xfrm>
        </p:spPr>
        <p:txBody>
          <a:bodyPr/>
          <a:lstStyle/>
          <a:p>
            <a:r>
              <a:rPr lang="en-US" altLang="zh-CN" dirty="0" smtClean="0">
                <a:solidFill>
                  <a:srgbClr val="2F5597"/>
                </a:solidFill>
              </a:rPr>
              <a:t> </a:t>
            </a:r>
            <a:endParaRPr lang="zh-CN" altLang="en-US" dirty="0">
              <a:solidFill>
                <a:srgbClr val="2F5597"/>
              </a:solidFill>
            </a:endParaRPr>
          </a:p>
        </p:txBody>
      </p:sp>
      <p:sp>
        <p:nvSpPr>
          <p:cNvPr id="60" name="标题 1">
            <a:extLst>
              <a:ext uri="{FF2B5EF4-FFF2-40B4-BE49-F238E27FC236}">
                <a16:creationId xmlns="" xmlns:a16="http://schemas.microsoft.com/office/drawing/2014/main" id="{3AB1283A-6DA9-9AFE-745B-97026B33BAAB}"/>
              </a:ext>
            </a:extLst>
          </p:cNvPr>
          <p:cNvSpPr txBox="1">
            <a:spLocks/>
          </p:cNvSpPr>
          <p:nvPr/>
        </p:nvSpPr>
        <p:spPr>
          <a:xfrm>
            <a:off x="132581" y="85199"/>
            <a:ext cx="4456352" cy="658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kumimoji="1" lang="en-GB" altLang="zh-CN" sz="2400" b="1" dirty="0" smtClean="0">
                <a:solidFill>
                  <a:srgbClr val="2F5597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rial" panose="020B0604020202020204" pitchFamily="34" charset="0"/>
              </a:rPr>
              <a:t>Scenario Development Roadmap</a:t>
            </a:r>
            <a:endParaRPr lang="zh-CN" altLang="en-US" b="1" dirty="0">
              <a:solidFill>
                <a:srgbClr val="2F5597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6" name="图片 65">
            <a:extLst>
              <a:ext uri="{FF2B5EF4-FFF2-40B4-BE49-F238E27FC236}">
                <a16:creationId xmlns="" xmlns:a16="http://schemas.microsoft.com/office/drawing/2014/main" id="{303CA98C-B57B-2C2F-F7F4-EA3FDEAB17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132" y="892329"/>
            <a:ext cx="11669735" cy="5760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3748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>
            <a:extLst>
              <a:ext uri="{FF2B5EF4-FFF2-40B4-BE49-F238E27FC236}">
                <a16:creationId xmlns="" xmlns:a16="http://schemas.microsoft.com/office/drawing/2014/main" id="{793107CF-E0B0-1C44-262A-52B2720F72CF}"/>
              </a:ext>
            </a:extLst>
          </p:cNvPr>
          <p:cNvSpPr/>
          <p:nvPr/>
        </p:nvSpPr>
        <p:spPr>
          <a:xfrm>
            <a:off x="3865536" y="3267372"/>
            <a:ext cx="741600" cy="741600"/>
          </a:xfrm>
          <a:prstGeom prst="ellipse">
            <a:avLst/>
          </a:prstGeom>
          <a:solidFill>
            <a:srgbClr val="B6B6B6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27FA7BE3-7DA1-479C-83DE-968F9365B5F4}"/>
              </a:ext>
            </a:extLst>
          </p:cNvPr>
          <p:cNvSpPr txBox="1"/>
          <p:nvPr/>
        </p:nvSpPr>
        <p:spPr>
          <a:xfrm>
            <a:off x="3873724" y="3332136"/>
            <a:ext cx="7513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600" b="0" i="0" u="none" strike="noStrike" cap="none" spc="0" normalizeH="0" baseline="0">
                <a:ln>
                  <a:noFill/>
                </a:ln>
                <a:solidFill>
                  <a:srgbClr val="0E6EB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02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="" xmlns:a16="http://schemas.microsoft.com/office/drawing/2014/main" id="{793107CF-E0B0-1C44-262A-52B2720F72CF}"/>
              </a:ext>
            </a:extLst>
          </p:cNvPr>
          <p:cNvSpPr/>
          <p:nvPr/>
        </p:nvSpPr>
        <p:spPr>
          <a:xfrm>
            <a:off x="3889766" y="1680438"/>
            <a:ext cx="741600" cy="741600"/>
          </a:xfrm>
          <a:prstGeom prst="ellipse">
            <a:avLst/>
          </a:prstGeom>
          <a:solidFill>
            <a:srgbClr val="B6B6B6"/>
          </a:solidFill>
          <a:ln w="28575">
            <a:solidFill>
              <a:srgbClr val="B6B6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793107CF-E0B0-1C44-262A-52B2720F72CF}"/>
              </a:ext>
            </a:extLst>
          </p:cNvPr>
          <p:cNvSpPr/>
          <p:nvPr/>
        </p:nvSpPr>
        <p:spPr>
          <a:xfrm>
            <a:off x="3880358" y="4903042"/>
            <a:ext cx="741600" cy="741600"/>
          </a:xfrm>
          <a:prstGeom prst="ellipse">
            <a:avLst/>
          </a:prstGeom>
          <a:solidFill>
            <a:srgbClr val="0070C0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F1675458-4AC6-4F0B-BADA-B238A7805ED5}"/>
              </a:ext>
            </a:extLst>
          </p:cNvPr>
          <p:cNvSpPr txBox="1"/>
          <p:nvPr/>
        </p:nvSpPr>
        <p:spPr>
          <a:xfrm>
            <a:off x="0" y="0"/>
            <a:ext cx="3513514" cy="6858000"/>
          </a:xfrm>
          <a:prstGeom prst="rect">
            <a:avLst/>
          </a:prstGeom>
          <a:solidFill>
            <a:srgbClr val="1F5199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37423" y="595009"/>
            <a:ext cx="2838667" cy="5847762"/>
            <a:chOff x="1531953" y="2136347"/>
            <a:chExt cx="2343980" cy="3015013"/>
          </a:xfrm>
        </p:grpSpPr>
        <p:sp>
          <p:nvSpPr>
            <p:cNvPr id="33" name="文本框 32"/>
            <p:cNvSpPr txBox="1"/>
            <p:nvPr/>
          </p:nvSpPr>
          <p:spPr>
            <a:xfrm rot="5400000">
              <a:off x="1816854" y="3158361"/>
              <a:ext cx="2002093" cy="7624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1200" cap="none" spc="7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  <a:sym typeface="微软雅黑" panose="020B0503020204020204" pitchFamily="34" charset="-122"/>
                </a:rPr>
                <a:t>Contents</a:t>
              </a: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2143125" y="2492345"/>
              <a:ext cx="1291401" cy="0"/>
            </a:xfrm>
            <a:prstGeom prst="line">
              <a:avLst/>
            </a:prstGeom>
            <a:ln cap="sq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2143125" y="4585405"/>
              <a:ext cx="1291401" cy="0"/>
            </a:xfrm>
            <a:prstGeom prst="line">
              <a:avLst/>
            </a:prstGeom>
            <a:ln cap="sq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2143125" y="2492345"/>
              <a:ext cx="0" cy="2093060"/>
            </a:xfrm>
            <a:prstGeom prst="line">
              <a:avLst/>
            </a:prstGeom>
            <a:ln cap="sq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3434526" y="2500453"/>
              <a:ext cx="0" cy="468142"/>
            </a:xfrm>
            <a:prstGeom prst="line">
              <a:avLst/>
            </a:prstGeom>
            <a:ln cap="sq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3434526" y="4114213"/>
              <a:ext cx="0" cy="468142"/>
            </a:xfrm>
            <a:prstGeom prst="line">
              <a:avLst/>
            </a:prstGeom>
            <a:ln cap="sq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H="1">
              <a:off x="2755356" y="4439367"/>
              <a:ext cx="711993" cy="7119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H="1">
              <a:off x="3163940" y="4326521"/>
              <a:ext cx="711993" cy="7119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531953" y="2249193"/>
              <a:ext cx="711993" cy="7119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H="1">
              <a:off x="1940537" y="2136347"/>
              <a:ext cx="711993" cy="7119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E8E811D0-637A-42B3-AA73-0437CFD2561B}"/>
              </a:ext>
            </a:extLst>
          </p:cNvPr>
          <p:cNvSpPr txBox="1"/>
          <p:nvPr/>
        </p:nvSpPr>
        <p:spPr>
          <a:xfrm>
            <a:off x="3886810" y="1728073"/>
            <a:ext cx="7513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600" b="0" i="0" u="none" strike="noStrike" cap="none" spc="0" normalizeH="0" baseline="0">
                <a:ln>
                  <a:noFill/>
                </a:ln>
                <a:solidFill>
                  <a:srgbClr val="0E6EB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01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="" xmlns:a16="http://schemas.microsoft.com/office/drawing/2014/main" id="{DCCDD1F7-4DD4-7C27-EF4F-A87C63FA8F2B}"/>
              </a:ext>
            </a:extLst>
          </p:cNvPr>
          <p:cNvSpPr txBox="1"/>
          <p:nvPr/>
        </p:nvSpPr>
        <p:spPr>
          <a:xfrm>
            <a:off x="3886810" y="4963792"/>
            <a:ext cx="7513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600" b="0" i="0" u="none" strike="noStrike" cap="none" spc="0" normalizeH="0" baseline="0">
                <a:ln>
                  <a:noFill/>
                </a:ln>
                <a:solidFill>
                  <a:srgbClr val="0E6EB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03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531843AE-82D1-AE27-2DE3-B1A95329F328}"/>
              </a:ext>
            </a:extLst>
          </p:cNvPr>
          <p:cNvSpPr txBox="1"/>
          <p:nvPr/>
        </p:nvSpPr>
        <p:spPr>
          <a:xfrm>
            <a:off x="4942921" y="1766357"/>
            <a:ext cx="64168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B6B6B6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Introduction of </a:t>
            </a:r>
            <a:r>
              <a:rPr kumimoji="1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B6B6B6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CSAE 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B6B6B6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and CAICV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B6B6B6"/>
              </a:solidFill>
              <a:effectLst/>
              <a:uLnTx/>
              <a:uFillTx/>
              <a:latin typeface="Calibri" panose="020F0502020204030204" pitchFamily="34" charset="0"/>
              <a:ea typeface="微软雅黑"/>
              <a:cs typeface="Calibri" panose="020F0502020204030204" pitchFamily="34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9CA8CFD-7A98-9A5D-EA6A-DA90E13D1060}"/>
              </a:ext>
            </a:extLst>
          </p:cNvPr>
          <p:cNvSpPr txBox="1"/>
          <p:nvPr/>
        </p:nvSpPr>
        <p:spPr>
          <a:xfrm>
            <a:off x="4942921" y="3376562"/>
            <a:ext cx="64168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B6B6B6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Standards and Research Projects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B6B6B6"/>
              </a:solidFill>
              <a:effectLst/>
              <a:uLnTx/>
              <a:uFillTx/>
              <a:latin typeface="Calibri" panose="020F0502020204030204" pitchFamily="34" charset="0"/>
              <a:ea typeface="微软雅黑"/>
              <a:cs typeface="Calibri" panose="020F0502020204030204" pitchFamily="34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A857CEFB-9484-58E5-723F-52D9E84622EE}"/>
              </a:ext>
            </a:extLst>
          </p:cNvPr>
          <p:cNvSpPr txBox="1"/>
          <p:nvPr/>
        </p:nvSpPr>
        <p:spPr>
          <a:xfrm>
            <a:off x="4942921" y="4963792"/>
            <a:ext cx="64168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800" b="1" dirty="0">
                <a:solidFill>
                  <a:srgbClr val="0070C0"/>
                </a:solidFill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Next </a:t>
            </a:r>
            <a:r>
              <a:rPr kumimoji="1" lang="en-US" altLang="zh-CN" sz="2800" b="1" dirty="0" smtClean="0">
                <a:solidFill>
                  <a:srgbClr val="0070C0"/>
                </a:solidFill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Step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  <a:ea typeface="微软雅黑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97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 1"/>
          <p:cNvSpPr>
            <a:spLocks noGrp="1"/>
          </p:cNvSpPr>
          <p:nvPr>
            <p:ph type="title"/>
          </p:nvPr>
        </p:nvSpPr>
        <p:spPr>
          <a:xfrm>
            <a:off x="152400" y="152401"/>
            <a:ext cx="12039600" cy="753034"/>
          </a:xfrm>
        </p:spPr>
        <p:txBody>
          <a:bodyPr>
            <a:normAutofit/>
          </a:bodyPr>
          <a:lstStyle/>
          <a:p>
            <a:r>
              <a:rPr kumimoji="1" lang="en-US" altLang="zh-CN" sz="2400" b="1" dirty="0">
                <a:solidFill>
                  <a:srgbClr val="1F5199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Assessment Index for City Level Application Demonstration </a:t>
            </a:r>
            <a:endParaRPr kumimoji="1" lang="zh-CN" altLang="en-US" sz="2400" b="1" dirty="0">
              <a:solidFill>
                <a:srgbClr val="1F5199"/>
              </a:solidFill>
              <a:latin typeface="Calibri" panose="020F0502020204030204" pitchFamily="34" charset="0"/>
              <a:cs typeface="Calibri" panose="020F0502020204030204" pitchFamily="34" charset="0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558165" y="1332865"/>
            <a:ext cx="5318125" cy="4318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b="1" dirty="0">
                <a:solidFill>
                  <a:srgbClr val="1F5199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+mn-lt"/>
              </a:rPr>
              <a:t>Infrastructure Requirements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1F5199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  <a:sym typeface="+mn-lt"/>
            </a:endParaRPr>
          </a:p>
        </p:txBody>
      </p:sp>
      <p:sp>
        <p:nvSpPr>
          <p:cNvPr id="14" name="矩形 13"/>
          <p:cNvSpPr/>
          <p:nvPr>
            <p:custDataLst>
              <p:tags r:id="rId2"/>
            </p:custDataLst>
          </p:nvPr>
        </p:nvSpPr>
        <p:spPr>
          <a:xfrm>
            <a:off x="556895" y="1758315"/>
            <a:ext cx="10738634" cy="2200275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180000" rtlCol="0" anchor="t"/>
          <a:lstStyle/>
          <a:p>
            <a:pPr marL="285750" marR="0" lvl="0" indent="-285750" algn="just" defTabSz="457200" rtl="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Achieve full 5G coverage</a:t>
            </a:r>
          </a:p>
          <a:p>
            <a:pPr marL="285750" marR="0" lvl="0" indent="-285750" algn="just" defTabSz="457200" rtl="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dirty="0">
                <a:solidFill>
                  <a:prstClr val="black"/>
                </a:solidFill>
                <a:highlight>
                  <a:srgbClr val="000000">
                    <a:alpha val="0"/>
                  </a:srgbClr>
                </a:highlight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Install RSUs and supporting infrastructure on 90% of all signalized intersection</a:t>
            </a:r>
          </a:p>
          <a:p>
            <a:pPr marL="285750" marR="0" lvl="0" indent="-285750" algn="just" defTabSz="457200" rtl="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Deploy sensor and computing capabilities in key intersections and city roads</a:t>
            </a:r>
          </a:p>
          <a:p>
            <a:pPr marL="285750" marR="0" lvl="0" indent="-285750" algn="just" defTabSz="457200" rtl="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dirty="0">
                <a:solidFill>
                  <a:prstClr val="black"/>
                </a:solidFill>
                <a:highlight>
                  <a:srgbClr val="000000">
                    <a:alpha val="0"/>
                  </a:srgbClr>
                </a:highlight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City-level cloud platforms can support a scale of 100,000 onboard equipment and a scale of 1,000 roadside equipment </a:t>
            </a:r>
          </a:p>
          <a:p>
            <a:pPr marL="285750" marR="0" lvl="0" indent="-285750" algn="just" defTabSz="457200" rtl="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Build ICV operation monitoring platform</a:t>
            </a:r>
          </a:p>
        </p:txBody>
      </p:sp>
      <p:sp>
        <p:nvSpPr>
          <p:cNvPr id="15" name="矩形 14"/>
          <p:cNvSpPr/>
          <p:nvPr>
            <p:custDataLst>
              <p:tags r:id="rId3"/>
            </p:custDataLst>
          </p:nvPr>
        </p:nvSpPr>
        <p:spPr>
          <a:xfrm>
            <a:off x="556895" y="4504054"/>
            <a:ext cx="10738634" cy="2200275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180000" rtlCol="0" anchor="t"/>
          <a:lstStyle/>
          <a:p>
            <a:pPr marL="501650" indent="-285750" defTabSz="4572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Intelligent Transportation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：</a:t>
            </a:r>
            <a:r>
              <a:rPr kumimoji="0" lang="en-US" altLang="zh-CN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Robobus</a:t>
            </a:r>
            <a:r>
              <a:rPr lang="zh-CN" altLang="en-US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，</a:t>
            </a:r>
            <a:r>
              <a:rPr kumimoji="0" lang="en-US" altLang="zh-CN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Robotaxi</a:t>
            </a:r>
            <a:r>
              <a:rPr lang="zh-CN" altLang="en-US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，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Automatic 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p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arking，</a:t>
            </a:r>
            <a:r>
              <a:rPr kumimoji="0" lang="en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Unmanned Delivery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，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Highway pilot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，Urban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 l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ogistics</a:t>
            </a:r>
            <a:endParaRPr kumimoji="0" lang="en-US" altLang="zh-CN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000000">
                  <a:alpha val="0"/>
                </a:srgbClr>
              </a:highlight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  <a:p>
            <a:pPr marL="501650" indent="-285750" defTabSz="4572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zh-CN" dirty="0">
                <a:solidFill>
                  <a:prstClr val="black"/>
                </a:solidFill>
                <a:highlight>
                  <a:srgbClr val="000000">
                    <a:alpha val="0"/>
                  </a:srgbClr>
                </a:highlight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C-V2X Scenarios: GLOSA</a:t>
            </a:r>
            <a:r>
              <a:rPr lang="zh-CN" altLang="en-US" dirty="0">
                <a:solidFill>
                  <a:prstClr val="black"/>
                </a:solidFill>
                <a:highlight>
                  <a:srgbClr val="000000">
                    <a:alpha val="0"/>
                  </a:srgbClr>
                </a:highlight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，</a:t>
            </a:r>
            <a:r>
              <a:rPr lang="en-US" altLang="zh-CN" dirty="0">
                <a:solidFill>
                  <a:prstClr val="black"/>
                </a:solidFill>
                <a:highlight>
                  <a:srgbClr val="000000">
                    <a:alpha val="0"/>
                  </a:srgbClr>
                </a:highlight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Red light violation warning</a:t>
            </a:r>
            <a:r>
              <a:rPr lang="zh-CN" altLang="en-US" dirty="0">
                <a:solidFill>
                  <a:prstClr val="black"/>
                </a:solidFill>
                <a:highlight>
                  <a:srgbClr val="000000">
                    <a:alpha val="0"/>
                  </a:srgbClr>
                </a:highlight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，</a:t>
            </a:r>
            <a:r>
              <a:rPr lang="en-US" altLang="zh-CN" dirty="0">
                <a:solidFill>
                  <a:prstClr val="black"/>
                </a:solidFill>
                <a:highlight>
                  <a:srgbClr val="000000">
                    <a:alpha val="0"/>
                  </a:srgbClr>
                </a:highlight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Hazardous Location warning</a:t>
            </a:r>
            <a:r>
              <a:rPr lang="zh-CN" altLang="en-US" dirty="0">
                <a:solidFill>
                  <a:prstClr val="black"/>
                </a:solidFill>
                <a:highlight>
                  <a:srgbClr val="000000">
                    <a:alpha val="0"/>
                  </a:srgbClr>
                </a:highlight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，</a:t>
            </a:r>
            <a:r>
              <a:rPr kumimoji="0" lang="en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VRU collision warning</a:t>
            </a: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，</a:t>
            </a:r>
            <a:r>
              <a:rPr kumimoji="0" lang="en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Intersection Collision Warning</a:t>
            </a:r>
          </a:p>
          <a:p>
            <a:pPr marL="501650" indent="-285750" defTabSz="4572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r>
              <a:rPr kumimoji="0" lang="en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000000">
                    <a:alpha val="0"/>
                  </a:srgbClr>
                </a:highlight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+mn-ea"/>
              </a:rPr>
              <a:t>Advanced assisted driving maps, high-precision navigation applications, and other high-precision maps applications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000000">
                  <a:alpha val="0"/>
                </a:srgbClr>
              </a:highlight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  <a:p>
            <a:pPr marL="501650" indent="-285750" defTabSz="457200">
              <a:lnSpc>
                <a:spcPct val="120000"/>
              </a:lnSpc>
              <a:buFont typeface="Arial" panose="020B0604020202020204" pitchFamily="34" charset="0"/>
              <a:buChar char="•"/>
              <a:defRPr/>
            </a:pPr>
            <a:endParaRPr kumimoji="0" lang="en" altLang="zh-CN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000000">
                  <a:alpha val="0"/>
                </a:srgbClr>
              </a:highlight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  <a:p>
            <a:pPr marL="501650" marR="0" lvl="0" indent="-285750" algn="l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000000">
                  <a:alpha val="0"/>
                </a:srgbClr>
              </a:highlight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07340" y="850900"/>
            <a:ext cx="115119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Relying on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city-level 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demonstration to further promot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ing</a:t>
            </a:r>
            <a:r>
              <a:rPr kumimoji="0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the large-scale application of C-V2X</a:t>
            </a:r>
          </a:p>
        </p:txBody>
      </p:sp>
      <p:sp>
        <p:nvSpPr>
          <p:cNvPr id="27" name="矩形 26"/>
          <p:cNvSpPr/>
          <p:nvPr>
            <p:custDataLst>
              <p:tags r:id="rId4"/>
            </p:custDataLst>
          </p:nvPr>
        </p:nvSpPr>
        <p:spPr>
          <a:xfrm>
            <a:off x="9422447" y="5005070"/>
            <a:ext cx="2922905" cy="1306830"/>
          </a:xfrm>
          <a:prstGeom prst="rect">
            <a:avLst/>
          </a:prstGeom>
          <a:noFill/>
          <a:ln>
            <a:solidFill>
              <a:srgbClr val="000000">
                <a:alpha val="0"/>
              </a:srgbClr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>
                    <a:lumMod val="20000"/>
                    <a:lumOff val="80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tIns="180000" rtlCol="0" anchor="t"/>
          <a:lstStyle/>
          <a:p>
            <a:pPr marL="501650" marR="0" lvl="0" indent="-285750" algn="just" defTabSz="4572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000000">
                  <a:alpha val="0"/>
                </a:srgbClr>
              </a:highlight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  <a:sym typeface="+mn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F064D9FB-9131-9646-40EF-63946EE0A65E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56895" y="4061908"/>
            <a:ext cx="5318125" cy="4318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1F5199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+mn-lt"/>
              </a:rPr>
              <a:t>Scenario Requirements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1F5199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BEAA0B3-7937-14D5-9FBB-76540D8A6F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2400" b="1" dirty="0">
                <a:solidFill>
                  <a:srgbClr val="2F5597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VICIS Standard System Research Group</a:t>
            </a:r>
            <a:endParaRPr lang="zh-CN" altLang="en-US" sz="2400" b="1" dirty="0">
              <a:solidFill>
                <a:srgbClr val="2F5597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60E7DC08-25D6-49B4-3410-EED5438B08CE}"/>
              </a:ext>
            </a:extLst>
          </p:cNvPr>
          <p:cNvSpPr/>
          <p:nvPr/>
        </p:nvSpPr>
        <p:spPr>
          <a:xfrm>
            <a:off x="5422249" y="3798230"/>
            <a:ext cx="2261654" cy="80147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rgbClr val="2F559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rPr>
              <a:t>Vehicle-Road-Cloud Integrated Standard System</a:t>
            </a: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0742EA98-ECAE-F4D5-8114-760F9B2F152F}"/>
              </a:ext>
            </a:extLst>
          </p:cNvPr>
          <p:cNvSpPr/>
          <p:nvPr/>
        </p:nvSpPr>
        <p:spPr>
          <a:xfrm>
            <a:off x="8456147" y="2412469"/>
            <a:ext cx="2682895" cy="53788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rgbClr val="2F559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rPr>
              <a:t>General Integrated System Standards</a:t>
            </a: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276DF04F-1BE8-F4B3-90C0-8C2E946D5DC1}"/>
              </a:ext>
            </a:extLst>
          </p:cNvPr>
          <p:cNvSpPr/>
          <p:nvPr/>
        </p:nvSpPr>
        <p:spPr>
          <a:xfrm>
            <a:off x="8456147" y="3166119"/>
            <a:ext cx="2682896" cy="53788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rgbClr val="2F559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rPr>
              <a:t>Next-generation E/E Architecture Vehicle </a:t>
            </a: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BB445BB2-C697-2017-EC47-E934F159CFF5}"/>
              </a:ext>
            </a:extLst>
          </p:cNvPr>
          <p:cNvSpPr/>
          <p:nvPr/>
        </p:nvSpPr>
        <p:spPr>
          <a:xfrm>
            <a:off x="8456148" y="3928116"/>
            <a:ext cx="2682895" cy="53788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rgbClr val="2F559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rPr>
              <a:t>I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rPr>
              <a:t>ntelligent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rPr>
              <a:t> roadside I</a:t>
            </a:r>
            <a:r>
              <a:rPr kumimoji="0" lang="en-US" altLang="zh-CN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rPr>
              <a:t>nfrastructure</a:t>
            </a: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473759D7-B79E-2D0C-F870-A071B6C1F79F}"/>
              </a:ext>
            </a:extLst>
          </p:cNvPr>
          <p:cNvSpPr/>
          <p:nvPr/>
        </p:nvSpPr>
        <p:spPr>
          <a:xfrm>
            <a:off x="8456148" y="4690113"/>
            <a:ext cx="2682895" cy="53788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rgbClr val="2F559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rPr>
              <a:t>Cloud Control Base Platform</a:t>
            </a: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9EFDFAFF-6DEB-BFF7-95BF-92B03409DF51}"/>
              </a:ext>
            </a:extLst>
          </p:cNvPr>
          <p:cNvSpPr/>
          <p:nvPr/>
        </p:nvSpPr>
        <p:spPr>
          <a:xfrm>
            <a:off x="8456148" y="5380299"/>
            <a:ext cx="2682895" cy="53788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rgbClr val="2F559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rPr>
              <a:t>Communication Network</a:t>
            </a: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6C63ECC7-469F-E17C-5EBD-4CA884FD022D}"/>
              </a:ext>
            </a:extLst>
          </p:cNvPr>
          <p:cNvSpPr/>
          <p:nvPr/>
        </p:nvSpPr>
        <p:spPr>
          <a:xfrm>
            <a:off x="8456147" y="6092895"/>
            <a:ext cx="2682895" cy="53788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9050">
            <a:solidFill>
              <a:srgbClr val="2F5597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rPr>
              <a:t>Safety &amp; Security</a:t>
            </a: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162FEB2D-A9D0-C094-A221-310146F9F756}"/>
              </a:ext>
            </a:extLst>
          </p:cNvPr>
          <p:cNvSpPr txBox="1"/>
          <p:nvPr/>
        </p:nvSpPr>
        <p:spPr>
          <a:xfrm>
            <a:off x="392596" y="929982"/>
            <a:ext cx="11462535" cy="1015663"/>
          </a:xfrm>
          <a:prstGeom prst="rect">
            <a:avLst/>
          </a:prstGeom>
          <a:solidFill>
            <a:srgbClr val="FFFFFF">
              <a:lumMod val="95000"/>
            </a:srgbClr>
          </a:solidFill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n"/>
              <a:tabLst/>
              <a:defRPr/>
            </a:pPr>
            <a:r>
              <a:rPr kumimoji="0" lang="en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rPr>
              <a:t>Seven domestic standard organizations decide to jointly set up VICIS standard system research group. Standards will support city-level application demonstration and the results of demonstration application will iterate the standard formulation.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2F5597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p:cxnSp>
        <p:nvCxnSpPr>
          <p:cNvPr id="17" name="肘形连接符 16">
            <a:extLst>
              <a:ext uri="{FF2B5EF4-FFF2-40B4-BE49-F238E27FC236}">
                <a16:creationId xmlns="" xmlns:a16="http://schemas.microsoft.com/office/drawing/2014/main" id="{B7F961D0-AA32-16BA-079D-33D5A0DA72C4}"/>
              </a:ext>
            </a:extLst>
          </p:cNvPr>
          <p:cNvCxnSpPr>
            <a:cxnSpLocks/>
            <a:stCxn id="8" idx="3"/>
            <a:endCxn id="9" idx="1"/>
          </p:cNvCxnSpPr>
          <p:nvPr/>
        </p:nvCxnSpPr>
        <p:spPr>
          <a:xfrm flipV="1">
            <a:off x="7683903" y="2681411"/>
            <a:ext cx="772244" cy="1517556"/>
          </a:xfrm>
          <a:prstGeom prst="bentConnector3">
            <a:avLst/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肘形连接符 18">
            <a:extLst>
              <a:ext uri="{FF2B5EF4-FFF2-40B4-BE49-F238E27FC236}">
                <a16:creationId xmlns="" xmlns:a16="http://schemas.microsoft.com/office/drawing/2014/main" id="{795AE640-B584-8942-A750-3FACCCB44AD2}"/>
              </a:ext>
            </a:extLst>
          </p:cNvPr>
          <p:cNvCxnSpPr>
            <a:cxnSpLocks/>
            <a:stCxn id="8" idx="3"/>
            <a:endCxn id="10" idx="1"/>
          </p:cNvCxnSpPr>
          <p:nvPr/>
        </p:nvCxnSpPr>
        <p:spPr>
          <a:xfrm flipV="1">
            <a:off x="7683903" y="3435061"/>
            <a:ext cx="772244" cy="763906"/>
          </a:xfrm>
          <a:prstGeom prst="bentConnector3">
            <a:avLst>
              <a:gd name="adj1" fmla="val 50000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肘形连接符 21">
            <a:extLst>
              <a:ext uri="{FF2B5EF4-FFF2-40B4-BE49-F238E27FC236}">
                <a16:creationId xmlns="" xmlns:a16="http://schemas.microsoft.com/office/drawing/2014/main" id="{B32D8A81-10F7-832D-88B8-2FE8E115CD47}"/>
              </a:ext>
            </a:extLst>
          </p:cNvPr>
          <p:cNvCxnSpPr>
            <a:cxnSpLocks/>
            <a:stCxn id="8" idx="3"/>
            <a:endCxn id="11" idx="1"/>
          </p:cNvCxnSpPr>
          <p:nvPr/>
        </p:nvCxnSpPr>
        <p:spPr>
          <a:xfrm flipV="1">
            <a:off x="7683903" y="4197058"/>
            <a:ext cx="772245" cy="1909"/>
          </a:xfrm>
          <a:prstGeom prst="bentConnector3">
            <a:avLst>
              <a:gd name="adj1" fmla="val 50000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肘形连接符 24">
            <a:extLst>
              <a:ext uri="{FF2B5EF4-FFF2-40B4-BE49-F238E27FC236}">
                <a16:creationId xmlns="" xmlns:a16="http://schemas.microsoft.com/office/drawing/2014/main" id="{0C7A50C0-40DE-767F-5DF6-6BE5A68E11BA}"/>
              </a:ext>
            </a:extLst>
          </p:cNvPr>
          <p:cNvCxnSpPr>
            <a:cxnSpLocks/>
            <a:stCxn id="8" idx="3"/>
            <a:endCxn id="12" idx="1"/>
          </p:cNvCxnSpPr>
          <p:nvPr/>
        </p:nvCxnSpPr>
        <p:spPr>
          <a:xfrm>
            <a:off x="7683903" y="4198967"/>
            <a:ext cx="772245" cy="760088"/>
          </a:xfrm>
          <a:prstGeom prst="bentConnector3">
            <a:avLst>
              <a:gd name="adj1" fmla="val 50000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肘形连接符 27">
            <a:extLst>
              <a:ext uri="{FF2B5EF4-FFF2-40B4-BE49-F238E27FC236}">
                <a16:creationId xmlns="" xmlns:a16="http://schemas.microsoft.com/office/drawing/2014/main" id="{959F7138-D23D-E306-5A79-F6F971D87238}"/>
              </a:ext>
            </a:extLst>
          </p:cNvPr>
          <p:cNvCxnSpPr>
            <a:cxnSpLocks/>
            <a:stCxn id="8" idx="3"/>
            <a:endCxn id="13" idx="1"/>
          </p:cNvCxnSpPr>
          <p:nvPr/>
        </p:nvCxnSpPr>
        <p:spPr>
          <a:xfrm>
            <a:off x="7683903" y="4198967"/>
            <a:ext cx="772245" cy="1450274"/>
          </a:xfrm>
          <a:prstGeom prst="bentConnector3">
            <a:avLst>
              <a:gd name="adj1" fmla="val 50000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肘形连接符 30">
            <a:extLst>
              <a:ext uri="{FF2B5EF4-FFF2-40B4-BE49-F238E27FC236}">
                <a16:creationId xmlns="" xmlns:a16="http://schemas.microsoft.com/office/drawing/2014/main" id="{EE1398AE-8DE2-C5BF-9A4A-E8A094744814}"/>
              </a:ext>
            </a:extLst>
          </p:cNvPr>
          <p:cNvCxnSpPr>
            <a:cxnSpLocks/>
            <a:stCxn id="8" idx="3"/>
            <a:endCxn id="14" idx="1"/>
          </p:cNvCxnSpPr>
          <p:nvPr/>
        </p:nvCxnSpPr>
        <p:spPr>
          <a:xfrm>
            <a:off x="7683903" y="4198967"/>
            <a:ext cx="772244" cy="2162870"/>
          </a:xfrm>
          <a:prstGeom prst="bentConnector3">
            <a:avLst>
              <a:gd name="adj1" fmla="val 50000"/>
            </a:avLst>
          </a:prstGeom>
          <a:ln w="190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6BEC9395-4594-95CC-D196-7049E4F870D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71"/>
          <a:stretch/>
        </p:blipFill>
        <p:spPr bwMode="auto">
          <a:xfrm>
            <a:off x="795321" y="2648769"/>
            <a:ext cx="4007084" cy="1950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73A85A36-1ADE-E332-B3E3-1298A0014431}"/>
              </a:ext>
            </a:extLst>
          </p:cNvPr>
          <p:cNvSpPr txBox="1"/>
          <p:nvPr/>
        </p:nvSpPr>
        <p:spPr>
          <a:xfrm>
            <a:off x="720069" y="4674274"/>
            <a:ext cx="423949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China Society of Automotive Engineers (CSAE)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China Association of Automobile Manufacturers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CHINA ROAD SAFETY ASSOCIATION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China Highway &amp;Transportation Society (CHTS)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Chinese Society for Geodesy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rPr>
              <a:t>, 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Photogrammetry and Cartography (CSGPC)</a:t>
            </a:r>
            <a:endParaRPr kumimoji="0" lang="zh-CN" altLang="zh-CN" sz="14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China ITS Industry Alliance</a:t>
            </a:r>
            <a:endParaRPr kumimoji="0" lang="zh-CN" altLang="zh-CN" sz="14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400" b="0" i="0" u="none" strike="noStrike" kern="1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Intelligent connected Vehicle and Smart City Collaborative Development Alliance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C396D230-56D7-BD90-2AA1-850468047DFF}"/>
              </a:ext>
            </a:extLst>
          </p:cNvPr>
          <p:cNvSpPr txBox="1"/>
          <p:nvPr/>
        </p:nvSpPr>
        <p:spPr>
          <a:xfrm>
            <a:off x="440945" y="2022254"/>
            <a:ext cx="51337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等线" panose="02010600030101010101" pitchFamily="2" charset="-122"/>
                <a:cs typeface="Calibri" panose="020F0502020204030204" pitchFamily="34" charset="0"/>
              </a:rPr>
              <a:t>7 organizations signed MOU to promote standard collaboration</a:t>
            </a:r>
          </a:p>
        </p:txBody>
      </p:sp>
    </p:spTree>
    <p:extLst>
      <p:ext uri="{BB962C8B-B14F-4D97-AF65-F5344CB8AC3E}">
        <p14:creationId xmlns:p14="http://schemas.microsoft.com/office/powerpoint/2010/main" val="452730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AE70B2-8BF9-45C0-BB95-33D1B9D3A854}" type="slidenum"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i="1">
                <a:solidFill>
                  <a:schemeClr val="bg1"/>
                </a:solidFill>
              </a:rPr>
              <a:t>Thanks</a:t>
            </a:r>
            <a:endParaRPr lang="zh-CN" altLang="en-US" i="1">
              <a:solidFill>
                <a:schemeClr val="bg1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2" name="组合 21"/>
          <p:cNvGrpSpPr/>
          <p:nvPr/>
        </p:nvGrpSpPr>
        <p:grpSpPr>
          <a:xfrm>
            <a:off x="5199815" y="1351255"/>
            <a:ext cx="1812918" cy="2166935"/>
            <a:chOff x="0" y="0"/>
            <a:chExt cx="1812916" cy="2166933"/>
          </a:xfrm>
        </p:grpSpPr>
        <p:pic>
          <p:nvPicPr>
            <p:cNvPr id="320" name="图片 4" descr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0"/>
              <a:ext cx="1812917" cy="181291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21" name="矩形 9"/>
            <p:cNvSpPr txBox="1"/>
            <p:nvPr/>
          </p:nvSpPr>
          <p:spPr>
            <a:xfrm>
              <a:off x="171092" y="1846893"/>
              <a:ext cx="1477604" cy="3200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500" b="1">
                  <a:latin typeface="微软雅黑"/>
                  <a:ea typeface="微软雅黑"/>
                  <a:cs typeface="微软雅黑"/>
                  <a:sym typeface="微软雅黑"/>
                </a:defRPr>
              </a:pPr>
              <a:r>
                <a:rPr kumimoji="0" sz="15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/>
                  <a:ea typeface="微软雅黑"/>
                  <a:sym typeface="微软雅黑"/>
                </a:rPr>
                <a:t>CAICV Alliance</a:t>
              </a:r>
            </a:p>
          </p:txBody>
        </p:sp>
      </p:grpSp>
      <p:grpSp>
        <p:nvGrpSpPr>
          <p:cNvPr id="325" name="组合 22"/>
          <p:cNvGrpSpPr/>
          <p:nvPr/>
        </p:nvGrpSpPr>
        <p:grpSpPr>
          <a:xfrm>
            <a:off x="8339402" y="1351255"/>
            <a:ext cx="1812919" cy="2166936"/>
            <a:chOff x="-6259" y="0"/>
            <a:chExt cx="1812917" cy="2166934"/>
          </a:xfrm>
        </p:grpSpPr>
        <p:pic>
          <p:nvPicPr>
            <p:cNvPr id="323" name="图片 6" descr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6259" y="0"/>
              <a:ext cx="1812917" cy="181291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24" name="矩形 10"/>
            <p:cNvSpPr txBox="1"/>
            <p:nvPr/>
          </p:nvSpPr>
          <p:spPr>
            <a:xfrm>
              <a:off x="283336" y="1846893"/>
              <a:ext cx="1233730" cy="3200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1500" b="1">
                  <a:latin typeface="微软雅黑"/>
                  <a:ea typeface="微软雅黑"/>
                  <a:cs typeface="微软雅黑"/>
                  <a:sym typeface="微软雅黑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5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/>
                  <a:ea typeface="微软雅黑"/>
                  <a:sym typeface="微软雅黑"/>
                </a:rPr>
                <a:t>CICV</a:t>
              </a:r>
            </a:p>
          </p:txBody>
        </p:sp>
      </p:grpSp>
      <p:sp>
        <p:nvSpPr>
          <p:cNvPr id="326" name="矩形 12"/>
          <p:cNvSpPr txBox="1"/>
          <p:nvPr/>
        </p:nvSpPr>
        <p:spPr>
          <a:xfrm>
            <a:off x="7977077" y="3693345"/>
            <a:ext cx="2604298" cy="3200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 algn="ctr">
              <a:defRPr sz="1500" u="sng">
                <a:solidFill>
                  <a:srgbClr val="0563C1"/>
                </a:solidFill>
                <a:uFill>
                  <a:solidFill>
                    <a:srgbClr val="0563C1"/>
                  </a:solidFill>
                </a:uFill>
                <a:latin typeface="微软雅黑"/>
                <a:ea typeface="微软雅黑"/>
                <a:cs typeface="微软雅黑"/>
                <a:sym typeface="微软雅黑"/>
                <a:hlinkClick r:id="" action="ppaction://noaction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u="none">
                <a:solidFill>
                  <a:srgbClr val="262626"/>
                </a:solidFill>
                <a:uFillTx/>
              </a:defRPr>
            </a:pPr>
            <a:r>
              <a:rPr kumimoji="0" sz="1500" b="0" i="0" u="sng" strike="noStrike" kern="1200" cap="none" spc="0" normalizeH="0" baseline="0" noProof="0" dirty="0">
                <a:ln>
                  <a:noFill/>
                </a:ln>
                <a:solidFill>
                  <a:srgbClr val="0563C1"/>
                </a:solidFill>
                <a:effectLst/>
                <a:uLnTx/>
                <a:uFill>
                  <a:solidFill>
                    <a:srgbClr val="0563C1"/>
                  </a:solidFill>
                </a:uFill>
                <a:latin typeface="微软雅黑"/>
                <a:ea typeface="微软雅黑"/>
                <a:sym typeface="微软雅黑"/>
                <a:hlinkClick r:id="rId5"/>
              </a:rPr>
              <a:t>http://www.china-icv.cn/</a:t>
            </a:r>
          </a:p>
        </p:txBody>
      </p:sp>
      <p:sp>
        <p:nvSpPr>
          <p:cNvPr id="327" name="矩形 13"/>
          <p:cNvSpPr txBox="1"/>
          <p:nvPr/>
        </p:nvSpPr>
        <p:spPr>
          <a:xfrm>
            <a:off x="4824067" y="3675873"/>
            <a:ext cx="2564416" cy="32004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9" tIns="45719" rIns="45719" bIns="45719" numCol="1" anchor="t">
            <a:spAutoFit/>
          </a:bodyPr>
          <a:lstStyle>
            <a:lvl1pPr algn="ctr">
              <a:defRPr sz="1500" u="sng">
                <a:solidFill>
                  <a:srgbClr val="0563C1"/>
                </a:solidFill>
                <a:uFill>
                  <a:solidFill>
                    <a:srgbClr val="0563C1"/>
                  </a:solidFill>
                </a:uFill>
                <a:latin typeface="微软雅黑"/>
                <a:ea typeface="微软雅黑"/>
                <a:cs typeface="微软雅黑"/>
                <a:sym typeface="微软雅黑"/>
                <a:hlinkClick r:id="" action="ppaction://noaction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u="none">
                <a:solidFill>
                  <a:srgbClr val="262626"/>
                </a:solidFill>
                <a:uFillTx/>
              </a:defRPr>
            </a:pPr>
            <a:r>
              <a:rPr kumimoji="0" sz="1500" b="0" i="0" u="sng" strike="noStrike" kern="1200" cap="none" spc="0" normalizeH="0" baseline="0" noProof="0">
                <a:ln>
                  <a:noFill/>
                </a:ln>
                <a:solidFill>
                  <a:srgbClr val="0563C1"/>
                </a:solidFill>
                <a:effectLst/>
                <a:uLnTx/>
                <a:uFill>
                  <a:solidFill>
                    <a:srgbClr val="0563C1"/>
                  </a:solidFill>
                </a:uFill>
                <a:latin typeface="微软雅黑"/>
                <a:ea typeface="微软雅黑"/>
                <a:sym typeface="微软雅黑"/>
                <a:hlinkClick r:id="rId6"/>
              </a:rPr>
              <a:t>http://www.caicv.org.cn/</a:t>
            </a:r>
          </a:p>
        </p:txBody>
      </p:sp>
      <p:sp>
        <p:nvSpPr>
          <p:cNvPr id="329" name="矩形 15"/>
          <p:cNvSpPr txBox="1"/>
          <p:nvPr/>
        </p:nvSpPr>
        <p:spPr>
          <a:xfrm>
            <a:off x="3323433" y="4354826"/>
            <a:ext cx="6649335" cy="9387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 b="1"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rPr kumimoji="0" sz="15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sym typeface="微软雅黑"/>
              </a:rPr>
              <a:t>Tel: </a:t>
            </a:r>
            <a:r>
              <a:rPr kumimoji="0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sym typeface="微软雅黑"/>
              </a:rPr>
              <a:t>010-57705901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 b="1"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rPr kumimoji="0" sz="15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sym typeface="微软雅黑"/>
              </a:rPr>
              <a:t>Fax: </a:t>
            </a:r>
            <a:r>
              <a:rPr kumimoji="0" sz="15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sym typeface="微软雅黑"/>
              </a:rPr>
              <a:t>010-57705900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 b="1">
                <a:latin typeface="微软雅黑"/>
                <a:ea typeface="微软雅黑"/>
                <a:cs typeface="微软雅黑"/>
                <a:sym typeface="微软雅黑"/>
              </a:defRPr>
            </a:pPr>
            <a:r>
              <a:rPr kumimoji="0" sz="15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微软雅黑"/>
                <a:sym typeface="微软雅黑"/>
              </a:rPr>
              <a:t>Email: </a:t>
            </a:r>
            <a:r>
              <a:rPr kumimoji="0" lang="en-US" sz="1500" b="1" i="0" u="sng" strike="noStrike" kern="1200" cap="none" spc="0" normalizeH="0" baseline="0" noProof="0" dirty="0">
                <a:ln>
                  <a:noFill/>
                </a:ln>
                <a:solidFill>
                  <a:srgbClr val="0563C1"/>
                </a:solidFill>
                <a:effectLst/>
                <a:uLnTx/>
                <a:uFill>
                  <a:solidFill>
                    <a:srgbClr val="0563C1"/>
                  </a:solidFill>
                </a:uFill>
                <a:latin typeface="微软雅黑"/>
                <a:ea typeface="微软雅黑"/>
                <a:sym typeface="微软雅黑"/>
                <a:hlinkClick r:id="rId7"/>
              </a:rPr>
              <a:t>jiyunjia</a:t>
            </a:r>
            <a:r>
              <a:rPr kumimoji="0" sz="1500" b="1" i="0" u="sng" strike="noStrike" kern="1200" cap="none" spc="0" normalizeH="0" baseline="0" noProof="0" dirty="0">
                <a:ln>
                  <a:noFill/>
                </a:ln>
                <a:solidFill>
                  <a:srgbClr val="0563C1"/>
                </a:solidFill>
                <a:effectLst/>
                <a:uLnTx/>
                <a:uFill>
                  <a:solidFill>
                    <a:srgbClr val="0563C1"/>
                  </a:solidFill>
                </a:uFill>
                <a:latin typeface="微软雅黑"/>
                <a:ea typeface="微软雅黑"/>
                <a:sym typeface="微软雅黑"/>
                <a:hlinkClick r:id="rId7"/>
              </a:rPr>
              <a:t>@china-icv.cn</a:t>
            </a:r>
            <a:endParaRPr kumimoji="0" sz="15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微软雅黑"/>
              <a:sym typeface="微软雅黑"/>
            </a:endParaRPr>
          </a:p>
        </p:txBody>
      </p:sp>
      <p:grpSp>
        <p:nvGrpSpPr>
          <p:cNvPr id="333" name="组合 5"/>
          <p:cNvGrpSpPr/>
          <p:nvPr/>
        </p:nvGrpSpPr>
        <p:grpSpPr>
          <a:xfrm>
            <a:off x="1666040" y="1357138"/>
            <a:ext cx="2557156" cy="2638775"/>
            <a:chOff x="0" y="0"/>
            <a:chExt cx="2557155" cy="2638773"/>
          </a:xfrm>
        </p:grpSpPr>
        <p:sp>
          <p:nvSpPr>
            <p:cNvPr id="330" name="文本框 14"/>
            <p:cNvSpPr txBox="1"/>
            <p:nvPr/>
          </p:nvSpPr>
          <p:spPr>
            <a:xfrm>
              <a:off x="0" y="2318733"/>
              <a:ext cx="2557156" cy="3200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1500" u="sng">
                  <a:solidFill>
                    <a:srgbClr val="0563C1"/>
                  </a:solidFill>
                  <a:uFill>
                    <a:solidFill>
                      <a:srgbClr val="0563C1"/>
                    </a:solidFill>
                  </a:uFill>
                  <a:latin typeface="微软雅黑"/>
                  <a:ea typeface="微软雅黑"/>
                  <a:cs typeface="微软雅黑"/>
                  <a:sym typeface="微软雅黑"/>
                  <a:hlinkClick r:id="" action="ppaction://noaction"/>
                </a:defRPr>
              </a:lvl1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u="none">
                  <a:solidFill>
                    <a:srgbClr val="000000"/>
                  </a:solidFill>
                  <a:uFillTx/>
                </a:defRPr>
              </a:pPr>
              <a:r>
                <a:rPr kumimoji="0" sz="1500" b="0" i="0" u="sng" strike="noStrike" kern="1200" cap="none" spc="0" normalizeH="0" baseline="0" noProof="0">
                  <a:ln>
                    <a:noFill/>
                  </a:ln>
                  <a:solidFill>
                    <a:srgbClr val="0563C1"/>
                  </a:solidFill>
                  <a:effectLst/>
                  <a:uLnTx/>
                  <a:uFill>
                    <a:solidFill>
                      <a:srgbClr val="0563C1"/>
                    </a:solidFill>
                  </a:uFill>
                  <a:latin typeface="微软雅黑"/>
                  <a:ea typeface="微软雅黑"/>
                  <a:sym typeface="微软雅黑"/>
                  <a:hlinkClick r:id="rId8"/>
                </a:rPr>
                <a:t>http://www.sae-china.org/</a:t>
              </a:r>
            </a:p>
          </p:txBody>
        </p:sp>
        <p:sp>
          <p:nvSpPr>
            <p:cNvPr id="331" name="矩形 16"/>
            <p:cNvSpPr txBox="1"/>
            <p:nvPr/>
          </p:nvSpPr>
          <p:spPr>
            <a:xfrm>
              <a:off x="578253" y="1911503"/>
              <a:ext cx="1233730" cy="3200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1500" b="1">
                  <a:latin typeface="微软雅黑"/>
                  <a:ea typeface="微软雅黑"/>
                  <a:cs typeface="微软雅黑"/>
                  <a:sym typeface="微软雅黑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sz="1500" b="1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/>
                  <a:ea typeface="微软雅黑"/>
                  <a:sym typeface="微软雅黑"/>
                </a:rPr>
                <a:t>CSAE</a:t>
              </a:r>
            </a:p>
          </p:txBody>
        </p:sp>
        <p:pic>
          <p:nvPicPr>
            <p:cNvPr id="332" name="图片 3" descr="图片 3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32830" y="0"/>
              <a:ext cx="1812917" cy="186719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>
            <a:extLst>
              <a:ext uri="{FF2B5EF4-FFF2-40B4-BE49-F238E27FC236}">
                <a16:creationId xmlns="" xmlns:a16="http://schemas.microsoft.com/office/drawing/2014/main" id="{793107CF-E0B0-1C44-262A-52B2720F72CF}"/>
              </a:ext>
            </a:extLst>
          </p:cNvPr>
          <p:cNvSpPr/>
          <p:nvPr/>
        </p:nvSpPr>
        <p:spPr>
          <a:xfrm>
            <a:off x="3889766" y="1680438"/>
            <a:ext cx="741600" cy="741600"/>
          </a:xfrm>
          <a:prstGeom prst="ellipse">
            <a:avLst/>
          </a:prstGeom>
          <a:solidFill>
            <a:srgbClr val="0070C0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E8E811D0-637A-42B3-AA73-0437CFD2561B}"/>
              </a:ext>
            </a:extLst>
          </p:cNvPr>
          <p:cNvSpPr txBox="1"/>
          <p:nvPr/>
        </p:nvSpPr>
        <p:spPr>
          <a:xfrm>
            <a:off x="3886810" y="1728073"/>
            <a:ext cx="7513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600" b="0" i="0" u="none" strike="noStrike" cap="none" spc="0" normalizeH="0" baseline="0">
                <a:ln>
                  <a:noFill/>
                </a:ln>
                <a:solidFill>
                  <a:srgbClr val="0E6EB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01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793107CF-E0B0-1C44-262A-52B2720F72CF}"/>
              </a:ext>
            </a:extLst>
          </p:cNvPr>
          <p:cNvSpPr/>
          <p:nvPr/>
        </p:nvSpPr>
        <p:spPr>
          <a:xfrm>
            <a:off x="3865536" y="3267372"/>
            <a:ext cx="741600" cy="741600"/>
          </a:xfrm>
          <a:prstGeom prst="ellipse">
            <a:avLst/>
          </a:prstGeom>
          <a:solidFill>
            <a:srgbClr val="B6B6B6"/>
          </a:solidFill>
          <a:ln w="28575">
            <a:solidFill>
              <a:srgbClr val="B6B6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793107CF-E0B0-1C44-262A-52B2720F72CF}"/>
              </a:ext>
            </a:extLst>
          </p:cNvPr>
          <p:cNvSpPr/>
          <p:nvPr/>
        </p:nvSpPr>
        <p:spPr>
          <a:xfrm>
            <a:off x="3880358" y="4903042"/>
            <a:ext cx="741600" cy="741600"/>
          </a:xfrm>
          <a:prstGeom prst="ellipse">
            <a:avLst/>
          </a:prstGeom>
          <a:solidFill>
            <a:srgbClr val="B6B6B6"/>
          </a:solidFill>
          <a:ln w="28575">
            <a:solidFill>
              <a:srgbClr val="B6B6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F1675458-4AC6-4F0B-BADA-B238A7805ED5}"/>
              </a:ext>
            </a:extLst>
          </p:cNvPr>
          <p:cNvSpPr txBox="1"/>
          <p:nvPr/>
        </p:nvSpPr>
        <p:spPr>
          <a:xfrm>
            <a:off x="0" y="0"/>
            <a:ext cx="3513514" cy="6858000"/>
          </a:xfrm>
          <a:prstGeom prst="rect">
            <a:avLst/>
          </a:prstGeom>
          <a:solidFill>
            <a:srgbClr val="1F5199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37423" y="595009"/>
            <a:ext cx="2838667" cy="5847762"/>
            <a:chOff x="1531953" y="2136347"/>
            <a:chExt cx="2343980" cy="3015013"/>
          </a:xfrm>
        </p:grpSpPr>
        <p:sp>
          <p:nvSpPr>
            <p:cNvPr id="33" name="文本框 32"/>
            <p:cNvSpPr txBox="1"/>
            <p:nvPr/>
          </p:nvSpPr>
          <p:spPr>
            <a:xfrm rot="5400000">
              <a:off x="1816854" y="3158361"/>
              <a:ext cx="2002093" cy="7624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1200" cap="none" spc="7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  <a:sym typeface="微软雅黑" panose="020B0503020204020204" pitchFamily="34" charset="-122"/>
                </a:rPr>
                <a:t>Contents</a:t>
              </a: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2143125" y="2492345"/>
              <a:ext cx="1291401" cy="0"/>
            </a:xfrm>
            <a:prstGeom prst="line">
              <a:avLst/>
            </a:prstGeom>
            <a:ln cap="sq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2143125" y="4585405"/>
              <a:ext cx="1291401" cy="0"/>
            </a:xfrm>
            <a:prstGeom prst="line">
              <a:avLst/>
            </a:prstGeom>
            <a:ln cap="sq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2143125" y="2492345"/>
              <a:ext cx="0" cy="2093060"/>
            </a:xfrm>
            <a:prstGeom prst="line">
              <a:avLst/>
            </a:prstGeom>
            <a:ln cap="sq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3434526" y="2500453"/>
              <a:ext cx="0" cy="468142"/>
            </a:xfrm>
            <a:prstGeom prst="line">
              <a:avLst/>
            </a:prstGeom>
            <a:ln cap="sq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3434526" y="4114213"/>
              <a:ext cx="0" cy="468142"/>
            </a:xfrm>
            <a:prstGeom prst="line">
              <a:avLst/>
            </a:prstGeom>
            <a:ln cap="sq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H="1">
              <a:off x="2755356" y="4439367"/>
              <a:ext cx="711993" cy="7119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H="1">
              <a:off x="3163940" y="4326521"/>
              <a:ext cx="711993" cy="7119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531953" y="2249193"/>
              <a:ext cx="711993" cy="7119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H="1">
              <a:off x="1940537" y="2136347"/>
              <a:ext cx="711993" cy="7119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27FA7BE3-7DA1-479C-83DE-968F9365B5F4}"/>
              </a:ext>
            </a:extLst>
          </p:cNvPr>
          <p:cNvSpPr txBox="1"/>
          <p:nvPr/>
        </p:nvSpPr>
        <p:spPr>
          <a:xfrm>
            <a:off x="3873724" y="3332136"/>
            <a:ext cx="7513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600" b="0" i="0" u="none" strike="noStrike" cap="none" spc="0" normalizeH="0" baseline="0">
                <a:ln>
                  <a:noFill/>
                </a:ln>
                <a:solidFill>
                  <a:srgbClr val="0E6EB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02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="" xmlns:a16="http://schemas.microsoft.com/office/drawing/2014/main" id="{DCCDD1F7-4DD4-7C27-EF4F-A87C63FA8F2B}"/>
              </a:ext>
            </a:extLst>
          </p:cNvPr>
          <p:cNvSpPr txBox="1"/>
          <p:nvPr/>
        </p:nvSpPr>
        <p:spPr>
          <a:xfrm>
            <a:off x="3886810" y="4963792"/>
            <a:ext cx="7513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600" b="0" i="0" u="none" strike="noStrike" cap="none" spc="0" normalizeH="0" baseline="0">
                <a:ln>
                  <a:noFill/>
                </a:ln>
                <a:solidFill>
                  <a:srgbClr val="0E6EB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03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531843AE-82D1-AE27-2DE3-B1A95329F328}"/>
              </a:ext>
            </a:extLst>
          </p:cNvPr>
          <p:cNvSpPr txBox="1"/>
          <p:nvPr/>
        </p:nvSpPr>
        <p:spPr>
          <a:xfrm>
            <a:off x="4942921" y="1766357"/>
            <a:ext cx="64168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Introduction of </a:t>
            </a:r>
            <a:r>
              <a:rPr kumimoji="1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CSAE 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and CAICV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  <a:ea typeface="微软雅黑"/>
              <a:cs typeface="Calibri" panose="020F0502020204030204" pitchFamily="34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9CA8CFD-7A98-9A5D-EA6A-DA90E13D1060}"/>
              </a:ext>
            </a:extLst>
          </p:cNvPr>
          <p:cNvSpPr txBox="1"/>
          <p:nvPr/>
        </p:nvSpPr>
        <p:spPr>
          <a:xfrm>
            <a:off x="4942921" y="3376562"/>
            <a:ext cx="64168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Standards and Research Projects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Calibri" panose="020F0502020204030204" pitchFamily="34" charset="0"/>
              <a:ea typeface="微软雅黑"/>
              <a:cs typeface="Calibri" panose="020F0502020204030204" pitchFamily="34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A857CEFB-9484-58E5-723F-52D9E84622EE}"/>
              </a:ext>
            </a:extLst>
          </p:cNvPr>
          <p:cNvSpPr txBox="1"/>
          <p:nvPr/>
        </p:nvSpPr>
        <p:spPr>
          <a:xfrm>
            <a:off x="4942921" y="4963792"/>
            <a:ext cx="64168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B6B6B6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Next </a:t>
            </a:r>
            <a:r>
              <a:rPr kumimoji="1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B6B6B6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Step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B6B6B6"/>
              </a:solidFill>
              <a:effectLst/>
              <a:uLnTx/>
              <a:uFillTx/>
              <a:latin typeface="Calibri" panose="020F0502020204030204" pitchFamily="34" charset="0"/>
              <a:ea typeface="微软雅黑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4298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335594" y="1071820"/>
            <a:ext cx="4224904" cy="36317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China Society of Automotive Engineers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(China-SAE or CSAE), a national academic organization, was founded in 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1963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, the secretariat is set up in Beijing.</a:t>
            </a:r>
          </a:p>
          <a:p>
            <a:pPr marL="285750" marR="0" lvl="0" indent="-285750" algn="just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CSAE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main services include academic communication, automotive policy research, collaborative innovation, talent training and technical standards establishment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Calibri" panose="020F0502020204030204" pitchFamily="34" charset="0"/>
                <a:ea typeface="Cambria" panose="02040503050406030204" pitchFamily="18" charset="0"/>
                <a:cs typeface="Calibri" panose="020F0502020204030204" pitchFamily="34" charset="0"/>
              </a:rPr>
              <a:t>.</a:t>
            </a:r>
            <a:endParaRPr kumimoji="0" lang="zh-CN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2984" y="2975178"/>
            <a:ext cx="6410325" cy="340042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F5E5C454-74BA-B9CC-C76D-279F611BC947}"/>
              </a:ext>
            </a:extLst>
          </p:cNvPr>
          <p:cNvSpPr txBox="1"/>
          <p:nvPr/>
        </p:nvSpPr>
        <p:spPr>
          <a:xfrm>
            <a:off x="5314822" y="1067753"/>
            <a:ext cx="5438521" cy="1508105"/>
          </a:xfrm>
          <a:prstGeom prst="rect">
            <a:avLst/>
          </a:prstGeom>
          <a:noFill/>
          <a:ln w="19050">
            <a:solidFill>
              <a:srgbClr val="0D4688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 w="22225">
                  <a:noFill/>
                  <a:prstDash val="solid"/>
                </a:ln>
                <a:solidFill>
                  <a:srgbClr val="0D4688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Individual members</a:t>
            </a:r>
            <a:r>
              <a:rPr kumimoji="0" lang="zh-CN" altLang="en-US" sz="2000" b="1" i="0" u="none" strike="noStrike" kern="1200" cap="none" spc="0" normalizeH="0" baseline="0" noProof="0" dirty="0">
                <a:ln w="22225">
                  <a:noFill/>
                  <a:prstDash val="solid"/>
                </a:ln>
                <a:solidFill>
                  <a:srgbClr val="0D4688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：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rgbClr val="0D4688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 w="22225">
                  <a:noFill/>
                  <a:prstDash val="solid"/>
                </a:ln>
                <a:solidFill>
                  <a:srgbClr val="0D4688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Registered members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4688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：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0D4688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rgbClr val="0D4688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 w="22225">
                  <a:noFill/>
                  <a:prstDash val="solid"/>
                </a:ln>
                <a:solidFill>
                  <a:srgbClr val="0D4688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Unit members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D4688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：</a:t>
            </a: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79FF826-A5FD-F773-4ABF-6F05806A070D}"/>
              </a:ext>
            </a:extLst>
          </p:cNvPr>
          <p:cNvSpPr/>
          <p:nvPr/>
        </p:nvSpPr>
        <p:spPr>
          <a:xfrm>
            <a:off x="8454207" y="1067753"/>
            <a:ext cx="14526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b="1" dirty="0">
                <a:solidFill>
                  <a:srgbClr val="FFC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8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0,000+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9CBC40B0-9629-808F-6962-527902362F8E}"/>
              </a:ext>
            </a:extLst>
          </p:cNvPr>
          <p:cNvSpPr/>
          <p:nvPr/>
        </p:nvSpPr>
        <p:spPr>
          <a:xfrm>
            <a:off x="8430672" y="1571692"/>
            <a:ext cx="16417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  <a:sym typeface="+mn-ea"/>
              </a:rPr>
              <a:t>110,000+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0C4B2FC6-D61E-55F1-9FFF-0DFE5A843069}"/>
              </a:ext>
            </a:extLst>
          </p:cNvPr>
          <p:cNvSpPr/>
          <p:nvPr/>
        </p:nvSpPr>
        <p:spPr>
          <a:xfrm>
            <a:off x="8430672" y="2114627"/>
            <a:ext cx="12634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2,000+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7" name="标题 1">
            <a:extLst>
              <a:ext uri="{FF2B5EF4-FFF2-40B4-BE49-F238E27FC236}">
                <a16:creationId xmlns="" xmlns:a16="http://schemas.microsoft.com/office/drawing/2014/main" id="{72878595-BDA6-5F43-52B0-B51C80BBC2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689" y="210146"/>
            <a:ext cx="1853643" cy="446276"/>
          </a:xfrm>
          <a:noFill/>
        </p:spPr>
        <p:txBody>
          <a:bodyPr wrap="square" rtlCol="0">
            <a:spAutoFit/>
          </a:bodyPr>
          <a:lstStyle/>
          <a:p>
            <a:pPr defTabSz="457200" eaLnBrk="1" hangingPunct="1"/>
            <a:r>
              <a:rPr kumimoji="0" lang="en-US" altLang="zh-CN" sz="2400" kern="1200" dirty="0" smtClean="0">
                <a:solidFill>
                  <a:srgbClr val="1F5199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China-SAE</a:t>
            </a:r>
            <a:endParaRPr kumimoji="0" lang="zh-CN" altLang="en-US" sz="2400" kern="1200" dirty="0">
              <a:solidFill>
                <a:srgbClr val="1F5199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>
            <a:extLst>
              <a:ext uri="{FF2B5EF4-FFF2-40B4-BE49-F238E27FC236}">
                <a16:creationId xmlns="" xmlns:a16="http://schemas.microsoft.com/office/drawing/2014/main" id="{2D1C00AA-6D30-346C-166F-E3DAA2CEA02E}"/>
              </a:ext>
            </a:extLst>
          </p:cNvPr>
          <p:cNvSpPr/>
          <p:nvPr/>
        </p:nvSpPr>
        <p:spPr>
          <a:xfrm>
            <a:off x="4517136" y="4129387"/>
            <a:ext cx="7641844" cy="2610967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pic>
        <p:nvPicPr>
          <p:cNvPr id="141" name="图片 41" descr="图片 4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3219" y="1044845"/>
            <a:ext cx="5618927" cy="3065459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1A1FB37F-27B5-CDDE-6369-B5B1110D1ECE}"/>
              </a:ext>
            </a:extLst>
          </p:cNvPr>
          <p:cNvSpPr txBox="1"/>
          <p:nvPr/>
        </p:nvSpPr>
        <p:spPr>
          <a:xfrm>
            <a:off x="270933" y="1138251"/>
            <a:ext cx="4246203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en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China Industry Innovation Alliance for the Intelligent and Connected Vehicles</a:t>
            </a:r>
            <a:r>
              <a:rPr kumimoji="1" lang="e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 (CAICV) was initiated </a:t>
            </a:r>
            <a:r>
              <a:rPr kumimoji="1" lang="en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by </a:t>
            </a:r>
            <a:r>
              <a:rPr kumimoji="1" lang="en" altLang="zh-CN" sz="20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China-SAE </a:t>
            </a:r>
            <a:r>
              <a:rPr kumimoji="1" lang="e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and the China Association of Automobile Manufacturers (CAAM), with the support of MIIT on June 12, 2017.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en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e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CAICV has more than 614 members, including companies, universities, and institutes from the automotive, telecommunication, transportation, and internet industries.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1" lang="en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1" lang="e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CAICV has 13 working groups and 1</a:t>
            </a:r>
            <a:r>
              <a:rPr kumimoji="1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 </a:t>
            </a:r>
            <a:r>
              <a:rPr kumimoji="1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independent</a:t>
            </a:r>
            <a:r>
              <a:rPr kumimoji="1" lang="e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 task force.</a:t>
            </a:r>
            <a:endParaRPr kumimoji="1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pic>
        <p:nvPicPr>
          <p:cNvPr id="165" name="图片 164" descr="穿西装的男人&#10;&#10;描述已自动生成">
            <a:extLst>
              <a:ext uri="{FF2B5EF4-FFF2-40B4-BE49-F238E27FC236}">
                <a16:creationId xmlns="" xmlns:a16="http://schemas.microsoft.com/office/drawing/2014/main" id="{9BC7BB76-C823-22C4-301C-667DCA6AD33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2146" y="4196443"/>
            <a:ext cx="830451" cy="925200"/>
          </a:xfrm>
          <a:prstGeom prst="rect">
            <a:avLst/>
          </a:prstGeom>
        </p:spPr>
      </p:pic>
      <p:pic>
        <p:nvPicPr>
          <p:cNvPr id="167" name="图片 166" descr="穿西装的男人&#10;&#10;描述已自动生成">
            <a:extLst>
              <a:ext uri="{FF2B5EF4-FFF2-40B4-BE49-F238E27FC236}">
                <a16:creationId xmlns="" xmlns:a16="http://schemas.microsoft.com/office/drawing/2014/main" id="{3CAF8C5C-5B20-C9B6-CAD8-68C557C6513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467" y="4223921"/>
            <a:ext cx="824566" cy="921411"/>
          </a:xfrm>
          <a:prstGeom prst="rect">
            <a:avLst/>
          </a:prstGeom>
        </p:spPr>
      </p:pic>
      <p:sp>
        <p:nvSpPr>
          <p:cNvPr id="169" name="文本框 168">
            <a:extLst>
              <a:ext uri="{FF2B5EF4-FFF2-40B4-BE49-F238E27FC236}">
                <a16:creationId xmlns="" xmlns:a16="http://schemas.microsoft.com/office/drawing/2014/main" id="{652418A6-A52D-11C3-33E2-EB4B1726CE2F}"/>
              </a:ext>
            </a:extLst>
          </p:cNvPr>
          <p:cNvSpPr txBox="1"/>
          <p:nvPr/>
        </p:nvSpPr>
        <p:spPr>
          <a:xfrm>
            <a:off x="4805818" y="5099566"/>
            <a:ext cx="170642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J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un Li</a:t>
            </a:r>
            <a:endParaRPr kumimoji="0" lang="en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Chairman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170" name="文本框 169">
            <a:extLst>
              <a:ext uri="{FF2B5EF4-FFF2-40B4-BE49-F238E27FC236}">
                <a16:creationId xmlns="" xmlns:a16="http://schemas.microsoft.com/office/drawing/2014/main" id="{04461F3E-C29F-09DC-BD43-6E043C139DEC}"/>
              </a:ext>
            </a:extLst>
          </p:cNvPr>
          <p:cNvSpPr txBox="1"/>
          <p:nvPr/>
        </p:nvSpPr>
        <p:spPr>
          <a:xfrm>
            <a:off x="10599382" y="5062990"/>
            <a:ext cx="1559598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Keqiang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 Li</a:t>
            </a:r>
            <a:endParaRPr kumimoji="0" lang="en" altLang="zh-CN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  <a:cs typeface="+mn-cs"/>
              </a:rPr>
              <a:t>Director of Technical Committee </a:t>
            </a: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Microsoft YaHei" panose="020B0503020204020204" pitchFamily="34" charset="-122"/>
              <a:ea typeface="Microsoft YaHei" panose="020B0503020204020204" pitchFamily="34" charset="-122"/>
              <a:cs typeface="+mn-cs"/>
            </a:endParaRPr>
          </a:p>
        </p:txBody>
      </p:sp>
      <p:pic>
        <p:nvPicPr>
          <p:cNvPr id="4" name="图形 3">
            <a:extLst>
              <a:ext uri="{FF2B5EF4-FFF2-40B4-BE49-F238E27FC236}">
                <a16:creationId xmlns="" xmlns:a16="http://schemas.microsoft.com/office/drawing/2014/main" id="{3452B00E-2097-6B2E-BC7C-74FD4AA5FFE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588852" y="4214524"/>
            <a:ext cx="7551401" cy="255181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16D8C0D-DC87-2262-4779-FA2E9909F0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690" y="215221"/>
            <a:ext cx="11328400" cy="436126"/>
          </a:xfrm>
          <a:noFill/>
        </p:spPr>
        <p:txBody>
          <a:bodyPr wrap="square" rtlCol="0">
            <a:spAutoFit/>
          </a:bodyPr>
          <a:lstStyle/>
          <a:p>
            <a:pPr defTabSz="457200" eaLnBrk="1" hangingPunct="1"/>
            <a:r>
              <a:rPr kumimoji="0" lang="en-US" altLang="zh-CN" sz="2400" b="1" kern="1200" dirty="0">
                <a:solidFill>
                  <a:srgbClr val="1F5199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CAICV</a:t>
            </a:r>
            <a:endParaRPr kumimoji="0" lang="zh-CN" altLang="en-US" sz="2400" b="1" kern="1200" dirty="0">
              <a:solidFill>
                <a:srgbClr val="1F5199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>
            <a:extLst>
              <a:ext uri="{FF2B5EF4-FFF2-40B4-BE49-F238E27FC236}">
                <a16:creationId xmlns="" xmlns:a16="http://schemas.microsoft.com/office/drawing/2014/main" id="{793107CF-E0B0-1C44-262A-52B2720F72CF}"/>
              </a:ext>
            </a:extLst>
          </p:cNvPr>
          <p:cNvSpPr/>
          <p:nvPr/>
        </p:nvSpPr>
        <p:spPr>
          <a:xfrm>
            <a:off x="3865536" y="3267372"/>
            <a:ext cx="741600" cy="741600"/>
          </a:xfrm>
          <a:prstGeom prst="ellipse">
            <a:avLst/>
          </a:prstGeom>
          <a:solidFill>
            <a:srgbClr val="0070C0"/>
          </a:solidFill>
          <a:ln w="28575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27FA7BE3-7DA1-479C-83DE-968F9365B5F4}"/>
              </a:ext>
            </a:extLst>
          </p:cNvPr>
          <p:cNvSpPr txBox="1"/>
          <p:nvPr/>
        </p:nvSpPr>
        <p:spPr>
          <a:xfrm>
            <a:off x="3873724" y="3332136"/>
            <a:ext cx="7513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600" b="0" i="0" u="none" strike="noStrike" cap="none" spc="0" normalizeH="0" baseline="0">
                <a:ln>
                  <a:noFill/>
                </a:ln>
                <a:solidFill>
                  <a:srgbClr val="0E6EB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02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="" xmlns:a16="http://schemas.microsoft.com/office/drawing/2014/main" id="{793107CF-E0B0-1C44-262A-52B2720F72CF}"/>
              </a:ext>
            </a:extLst>
          </p:cNvPr>
          <p:cNvSpPr/>
          <p:nvPr/>
        </p:nvSpPr>
        <p:spPr>
          <a:xfrm>
            <a:off x="3889766" y="1680438"/>
            <a:ext cx="741600" cy="741600"/>
          </a:xfrm>
          <a:prstGeom prst="ellipse">
            <a:avLst/>
          </a:prstGeom>
          <a:solidFill>
            <a:srgbClr val="B6B6B6"/>
          </a:solidFill>
          <a:ln w="28575">
            <a:solidFill>
              <a:srgbClr val="B6B6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793107CF-E0B0-1C44-262A-52B2720F72CF}"/>
              </a:ext>
            </a:extLst>
          </p:cNvPr>
          <p:cNvSpPr/>
          <p:nvPr/>
        </p:nvSpPr>
        <p:spPr>
          <a:xfrm>
            <a:off x="3880358" y="4903042"/>
            <a:ext cx="741600" cy="741600"/>
          </a:xfrm>
          <a:prstGeom prst="ellipse">
            <a:avLst/>
          </a:prstGeom>
          <a:solidFill>
            <a:srgbClr val="B6B6B6"/>
          </a:solidFill>
          <a:ln w="28575">
            <a:solidFill>
              <a:srgbClr val="B6B6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F1675458-4AC6-4F0B-BADA-B238A7805ED5}"/>
              </a:ext>
            </a:extLst>
          </p:cNvPr>
          <p:cNvSpPr txBox="1"/>
          <p:nvPr/>
        </p:nvSpPr>
        <p:spPr>
          <a:xfrm>
            <a:off x="0" y="0"/>
            <a:ext cx="3513514" cy="6858000"/>
          </a:xfrm>
          <a:prstGeom prst="rect">
            <a:avLst/>
          </a:prstGeom>
          <a:solidFill>
            <a:srgbClr val="1F5199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37423" y="595009"/>
            <a:ext cx="2838667" cy="5847762"/>
            <a:chOff x="1531953" y="2136347"/>
            <a:chExt cx="2343980" cy="3015013"/>
          </a:xfrm>
        </p:grpSpPr>
        <p:sp>
          <p:nvSpPr>
            <p:cNvPr id="33" name="文本框 32"/>
            <p:cNvSpPr txBox="1"/>
            <p:nvPr/>
          </p:nvSpPr>
          <p:spPr>
            <a:xfrm rot="5400000">
              <a:off x="1816854" y="3158361"/>
              <a:ext cx="2002093" cy="7624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1200" cap="none" spc="7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微软雅黑" panose="020B0503020204020204" pitchFamily="34" charset="-122"/>
                  <a:cs typeface="Calibri" panose="020F0502020204030204" pitchFamily="34" charset="0"/>
                  <a:sym typeface="微软雅黑" panose="020B0503020204020204" pitchFamily="34" charset="-122"/>
                </a:rPr>
                <a:t>Contents</a:t>
              </a: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2143125" y="2492345"/>
              <a:ext cx="1291401" cy="0"/>
            </a:xfrm>
            <a:prstGeom prst="line">
              <a:avLst/>
            </a:prstGeom>
            <a:ln cap="sq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2143125" y="4585405"/>
              <a:ext cx="1291401" cy="0"/>
            </a:xfrm>
            <a:prstGeom prst="line">
              <a:avLst/>
            </a:prstGeom>
            <a:ln cap="sq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2143125" y="2492345"/>
              <a:ext cx="0" cy="2093060"/>
            </a:xfrm>
            <a:prstGeom prst="line">
              <a:avLst/>
            </a:prstGeom>
            <a:ln cap="sq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3434526" y="2500453"/>
              <a:ext cx="0" cy="468142"/>
            </a:xfrm>
            <a:prstGeom prst="line">
              <a:avLst/>
            </a:prstGeom>
            <a:ln cap="sq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3434526" y="4114213"/>
              <a:ext cx="0" cy="468142"/>
            </a:xfrm>
            <a:prstGeom prst="line">
              <a:avLst/>
            </a:prstGeom>
            <a:ln cap="sq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H="1">
              <a:off x="2755356" y="4439367"/>
              <a:ext cx="711993" cy="7119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H="1">
              <a:off x="3163940" y="4326521"/>
              <a:ext cx="711993" cy="7119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 flipH="1">
              <a:off x="1531953" y="2249193"/>
              <a:ext cx="711993" cy="7119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H="1">
              <a:off x="1940537" y="2136347"/>
              <a:ext cx="711993" cy="71199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E8E811D0-637A-42B3-AA73-0437CFD2561B}"/>
              </a:ext>
            </a:extLst>
          </p:cNvPr>
          <p:cNvSpPr txBox="1"/>
          <p:nvPr/>
        </p:nvSpPr>
        <p:spPr>
          <a:xfrm>
            <a:off x="3886810" y="1728073"/>
            <a:ext cx="7513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600" b="0" i="0" u="none" strike="noStrike" cap="none" spc="0" normalizeH="0" baseline="0">
                <a:ln>
                  <a:noFill/>
                </a:ln>
                <a:solidFill>
                  <a:srgbClr val="0E6EB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01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="" xmlns:a16="http://schemas.microsoft.com/office/drawing/2014/main" id="{DCCDD1F7-4DD4-7C27-EF4F-A87C63FA8F2B}"/>
              </a:ext>
            </a:extLst>
          </p:cNvPr>
          <p:cNvSpPr txBox="1"/>
          <p:nvPr/>
        </p:nvSpPr>
        <p:spPr>
          <a:xfrm>
            <a:off x="3886810" y="4963792"/>
            <a:ext cx="7513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3600" b="0" i="0" u="none" strike="noStrike" cap="none" spc="0" normalizeH="0" baseline="0">
                <a:ln>
                  <a:noFill/>
                </a:ln>
                <a:solidFill>
                  <a:srgbClr val="0E6EB8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微软雅黑" panose="020B0503020204020204" pitchFamily="34" charset="-122"/>
              </a:rPr>
              <a:t>03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531843AE-82D1-AE27-2DE3-B1A95329F328}"/>
              </a:ext>
            </a:extLst>
          </p:cNvPr>
          <p:cNvSpPr txBox="1"/>
          <p:nvPr/>
        </p:nvSpPr>
        <p:spPr>
          <a:xfrm>
            <a:off x="4942921" y="1766357"/>
            <a:ext cx="64168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B6B6B6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Introduction of </a:t>
            </a:r>
            <a:r>
              <a:rPr kumimoji="1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B6B6B6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CSAE 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B6B6B6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and CAICV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B6B6B6"/>
              </a:solidFill>
              <a:effectLst/>
              <a:uLnTx/>
              <a:uFillTx/>
              <a:latin typeface="Calibri" panose="020F0502020204030204" pitchFamily="34" charset="0"/>
              <a:ea typeface="微软雅黑"/>
              <a:cs typeface="Calibri" panose="020F0502020204030204" pitchFamily="34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29CA8CFD-7A98-9A5D-EA6A-DA90E13D1060}"/>
              </a:ext>
            </a:extLst>
          </p:cNvPr>
          <p:cNvSpPr txBox="1"/>
          <p:nvPr/>
        </p:nvSpPr>
        <p:spPr>
          <a:xfrm>
            <a:off x="4942921" y="3376562"/>
            <a:ext cx="64168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Standards and Research Projects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pitchFamily="34" charset="0"/>
              <a:ea typeface="微软雅黑"/>
              <a:cs typeface="Calibri" panose="020F0502020204030204" pitchFamily="34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A857CEFB-9484-58E5-723F-52D9E84622EE}"/>
              </a:ext>
            </a:extLst>
          </p:cNvPr>
          <p:cNvSpPr txBox="1"/>
          <p:nvPr/>
        </p:nvSpPr>
        <p:spPr>
          <a:xfrm>
            <a:off x="4942921" y="4963792"/>
            <a:ext cx="64168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800" b="1" dirty="0">
                <a:solidFill>
                  <a:srgbClr val="B6B6B6"/>
                </a:solidFill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Next </a:t>
            </a:r>
            <a:r>
              <a:rPr kumimoji="1" lang="en-US" altLang="zh-CN" sz="2800" b="1" dirty="0" smtClean="0">
                <a:solidFill>
                  <a:srgbClr val="B6B6B6"/>
                </a:solidFill>
                <a:latin typeface="Calibri" panose="020F0502020204030204" pitchFamily="34" charset="0"/>
                <a:ea typeface="微软雅黑"/>
                <a:cs typeface="Calibri" panose="020F0502020204030204" pitchFamily="34" charset="0"/>
              </a:rPr>
              <a:t>Step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B6B6B6"/>
              </a:solidFill>
              <a:effectLst/>
              <a:uLnTx/>
              <a:uFillTx/>
              <a:latin typeface="Calibri" panose="020F0502020204030204" pitchFamily="34" charset="0"/>
              <a:ea typeface="微软雅黑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9975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>
            <a:extLst>
              <a:ext uri="{FF2B5EF4-FFF2-40B4-BE49-F238E27FC236}">
                <a16:creationId xmlns="" xmlns:a16="http://schemas.microsoft.com/office/drawing/2014/main" id="{33CDDCBB-FC41-0F11-B684-73C8AFB179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0690" y="215221"/>
            <a:ext cx="355043" cy="436126"/>
          </a:xfrm>
          <a:noFill/>
        </p:spPr>
        <p:txBody>
          <a:bodyPr wrap="square" rtlCol="0">
            <a:spAutoFit/>
          </a:bodyPr>
          <a:lstStyle/>
          <a:p>
            <a:pPr defTabSz="457200" eaLnBrk="1" hangingPunct="1"/>
            <a:r>
              <a:rPr kumimoji="0" lang="en-US" altLang="zh-CN" sz="2400" kern="1200" dirty="0" smtClean="0">
                <a:solidFill>
                  <a:srgbClr val="1F5199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kumimoji="0" lang="zh-CN" altLang="en-US" sz="2400" kern="1200" dirty="0">
              <a:solidFill>
                <a:srgbClr val="1F5199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7" name="表格 6">
            <a:extLst>
              <a:ext uri="{FF2B5EF4-FFF2-40B4-BE49-F238E27FC236}">
                <a16:creationId xmlns="" xmlns:a16="http://schemas.microsoft.com/office/drawing/2014/main" id="{96FA005A-F34C-F4A5-C412-070A89FE9A77}"/>
              </a:ext>
            </a:extLst>
          </p:cNvPr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379711" y="879609"/>
          <a:ext cx="5691079" cy="4105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910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824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C-V2X Standards</a:t>
                      </a:r>
                      <a:endParaRPr lang="zh-CN" altLang="en-US" sz="1800" b="1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1F51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51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51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51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519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11719877"/>
                  </a:ext>
                </a:extLst>
              </a:tr>
              <a:tr h="109159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T/CSAE 53-2020 Cooperative intelligent transportation system—Vehicular communication application layer specification and data exchange standard</a:t>
                      </a:r>
                      <a:r>
                        <a:rPr kumimoji="0" lang="zh-CN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（</a:t>
                      </a: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Phase I</a:t>
                      </a:r>
                      <a:r>
                        <a:rPr kumimoji="0" lang="zh-CN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）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T/CSAE 157-2020 </a:t>
                      </a:r>
                      <a:r>
                        <a:rPr kumimoji="0" lang="zh-CN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（</a:t>
                      </a: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Phase II</a:t>
                      </a:r>
                      <a:r>
                        <a:rPr kumimoji="0" lang="zh-CN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）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T/CSAE 158-2020 Data exchange standard for high level automated driving vehicle based on cooperative intelligent transportation system</a:t>
                      </a:r>
                    </a:p>
                    <a:p>
                      <a:pPr marL="0" marR="0" lvl="0" indent="0" algn="l" defTabSz="216535" rtl="0" eaLnBrk="1" fontAlgn="ctr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T/CSAE 159-2020 LTE-based vehicular communication—Direct communication system roadside unit technical requirements</a:t>
                      </a:r>
                    </a:p>
                    <a:p>
                      <a:pPr marL="0" marR="0" lvl="0" indent="0" algn="l" defTabSz="216535" rtl="0" eaLnBrk="1" fontAlgn="ctr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T/CSAE 246-2022 Test and evaluation methods for V2X system warning application function of intelligent and connected vehicles </a:t>
                      </a:r>
                    </a:p>
                    <a:p>
                      <a:pPr algn="l" fontAlgn="ctr" latinLnBrk="0">
                        <a:lnSpc>
                          <a:spcPct val="90000"/>
                        </a:lnSpc>
                      </a:pPr>
                      <a:r>
                        <a:rPr lang="en-US" altLang="zh-CN" sz="14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T/CSAE 297-2023</a:t>
                      </a:r>
                      <a:r>
                        <a:rPr lang="zh-CN" altLang="en-US" sz="14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altLang="zh-CN" sz="14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Technical requirement of scenario database and specification of simulation testing for V2X warning application</a:t>
                      </a:r>
                    </a:p>
                    <a:p>
                      <a:pPr algn="l" fontAlgn="ctr" latinLnBrk="0">
                        <a:lnSpc>
                          <a:spcPct val="90000"/>
                        </a:lnSpc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T/CSAE Cooperative intelligent transportation system-Technical requirements for application layer interaction-Part1: intention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sharing and cooperation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T/CSAE Cooperative intelligent transportation system-Technical requirements for application layer interaction-Part2: Sensor Data Sharing</a:t>
                      </a:r>
                      <a:endParaRPr kumimoji="0" lang="zh-CN" altLang="zh-CN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  <a:p>
                      <a:pPr algn="l" fontAlgn="ctr" latinLnBrk="0">
                        <a:lnSpc>
                          <a:spcPct val="90000"/>
                        </a:lnSpc>
                      </a:pPr>
                      <a:r>
                        <a:rPr lang="en-US" altLang="zh-CN" sz="14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T/CSAE </a:t>
                      </a:r>
                      <a:r>
                        <a:rPr lang="en-US" altLang="zh-CN" sz="140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Evaluation of Trustworthiness for Autonomous Driving in Specific Application Scenarios Series of Standards</a:t>
                      </a:r>
                      <a:endParaRPr lang="zh-CN" altLang="en-US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1F51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51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51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51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矩形 7">
            <a:extLst>
              <a:ext uri="{FF2B5EF4-FFF2-40B4-BE49-F238E27FC236}">
                <a16:creationId xmlns="" xmlns:a16="http://schemas.microsoft.com/office/drawing/2014/main" id="{640BC029-1BDC-990A-896E-A24A2E3EB44E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346869" y="891268"/>
            <a:ext cx="5460874" cy="364212"/>
          </a:xfrm>
          <a:prstGeom prst="rect">
            <a:avLst/>
          </a:prstGeom>
          <a:solidFill>
            <a:srgbClr val="1F5199"/>
          </a:solidFill>
          <a:ln w="3175">
            <a:solidFill>
              <a:srgbClr val="1F51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Test and 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Demonstration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9" name="表格 8">
            <a:extLst>
              <a:ext uri="{FF2B5EF4-FFF2-40B4-BE49-F238E27FC236}">
                <a16:creationId xmlns="" xmlns:a16="http://schemas.microsoft.com/office/drawing/2014/main" id="{565BD43E-51E0-8856-62B1-FF2BDD93B811}"/>
              </a:ext>
            </a:extLst>
          </p:cNvPr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375165" y="5155876"/>
          <a:ext cx="5695625" cy="1417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9562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25716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Technical Documents (Under Research)</a:t>
                      </a:r>
                      <a:endParaRPr lang="zh-CN" altLang="en-US" sz="1800" b="1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rgbClr val="1F51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51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51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51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F519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11719877"/>
                  </a:ext>
                </a:extLst>
              </a:tr>
              <a:tr h="847713">
                <a:tc>
                  <a:txBody>
                    <a:bodyPr/>
                    <a:lstStyle/>
                    <a:p>
                      <a:pPr marL="0" indent="0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zh-CN" sz="14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icrosoft YaHei" panose="020B0503020204020204" pitchFamily="34" charset="-122"/>
                          <a:cs typeface="Calibri" panose="020F0502020204030204" pitchFamily="34" charset="0"/>
                        </a:rPr>
                        <a:t>White Paper of Vehicle-Infrastructure-Cloud Integrated System (China Solution for ICV) </a:t>
                      </a:r>
                    </a:p>
                    <a:p>
                      <a:pPr marL="0" marR="0" lvl="0" indent="0" algn="l" defTabSz="48387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0" lang="en-US" altLang="zh-CN" sz="1400" b="0" i="0" u="none" strike="noStrike" kern="1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icrosoft YaHei" panose="020B0503020204020204" pitchFamily="34" charset="-122"/>
                          <a:cs typeface="Calibri" panose="020F0502020204030204" pitchFamily="34" charset="0"/>
                        </a:rPr>
                        <a:t>Roadmap for the Convergence of Automation and Connectivity Based on C-V2X</a:t>
                      </a:r>
                      <a:endParaRPr lang="en-US" altLang="zh-CN" sz="1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Microsoft YaHei" panose="020B0503020204020204" pitchFamily="34" charset="-122"/>
                        <a:cs typeface="Calibri" panose="020F0502020204030204" pitchFamily="34" charset="0"/>
                      </a:endParaRPr>
                    </a:p>
                    <a:p>
                      <a:pPr marL="0" marR="0" lvl="0" indent="0" algn="l" defTabSz="216535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Microsoft YaHei" panose="020B0503020204020204" pitchFamily="34" charset="-122"/>
                          <a:cs typeface="Calibri" panose="020F0502020204030204" pitchFamily="34" charset="0"/>
                        </a:rPr>
                        <a:t>Functional Security Analysis of LTE-V2X based basic warning application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F51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1F51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F51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F51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4EBC45D3-58BD-FF48-0339-3D03E43528A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5160" y="4103579"/>
            <a:ext cx="1623104" cy="94694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F56D6AEF-9DB7-E0A4-8CCA-EABC625B4A3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1499" y="5155876"/>
            <a:ext cx="1787591" cy="77994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D46CDE49-4D07-CD62-0114-2DE956FC7AE5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1085" y="4111290"/>
            <a:ext cx="1552782" cy="864421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38137CB0-2954-03F7-5C8A-0CA69C059CBB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2245" y="5094067"/>
            <a:ext cx="1548469" cy="86442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5FCDF499-AE15-A947-D7AC-D8B9CB1DB85F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15357" r="17545"/>
          <a:stretch/>
        </p:blipFill>
        <p:spPr>
          <a:xfrm>
            <a:off x="6480768" y="5094067"/>
            <a:ext cx="1587496" cy="962077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A1E753C3-1F4F-4BA4-23F2-1998EF10DC13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6351415" y="3737606"/>
            <a:ext cx="5457600" cy="2491192"/>
          </a:xfrm>
          <a:prstGeom prst="rect">
            <a:avLst/>
          </a:prstGeom>
          <a:noFill/>
          <a:ln w="3175">
            <a:solidFill>
              <a:srgbClr val="1F51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E9D9B7B9-4CF3-6271-6C85-8112EA58AFF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132245" y="4103579"/>
            <a:ext cx="1673418" cy="833907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991646E0-650E-D312-3D5E-150647F2B4D7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346869" y="1286558"/>
            <a:ext cx="5460874" cy="2059902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837EDDD0-F7AD-0DB0-0827-E4D2A1C5249D}"/>
              </a:ext>
            </a:extLst>
          </p:cNvPr>
          <p:cNvSpPr txBox="1"/>
          <p:nvPr/>
        </p:nvSpPr>
        <p:spPr>
          <a:xfrm>
            <a:off x="11887200" y="627529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宋体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4C582B6F-F0FA-090A-A0AE-44B22F6DEE9C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6346869" y="3596056"/>
            <a:ext cx="5457600" cy="334869"/>
          </a:xfrm>
          <a:prstGeom prst="rect">
            <a:avLst/>
          </a:prstGeom>
          <a:solidFill>
            <a:srgbClr val="1F5199"/>
          </a:solidFill>
          <a:ln w="3175">
            <a:solidFill>
              <a:srgbClr val="1F51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3GPP\5GAA\ETSI Exchange &amp; Cooperation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3" name="标题 1">
            <a:extLst>
              <a:ext uri="{FF2B5EF4-FFF2-40B4-BE49-F238E27FC236}">
                <a16:creationId xmlns="" xmlns:a16="http://schemas.microsoft.com/office/drawing/2014/main" id="{33CDDCBB-FC41-0F11-B684-73C8AFB179BB}"/>
              </a:ext>
            </a:extLst>
          </p:cNvPr>
          <p:cNvSpPr txBox="1">
            <a:spLocks/>
          </p:cNvSpPr>
          <p:nvPr/>
        </p:nvSpPr>
        <p:spPr>
          <a:xfrm>
            <a:off x="220690" y="215221"/>
            <a:ext cx="3369177" cy="436126"/>
          </a:xfrm>
          <a:prstGeom prst="rect">
            <a:avLst/>
          </a:prstGeom>
          <a:noFill/>
        </p:spPr>
        <p:txBody>
          <a:bodyPr wrap="square" lIns="66148" tIns="33074" rIns="66148" bIns="33074" rtlCol="0" anchor="ctr">
            <a:sp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500" b="1">
                <a:solidFill>
                  <a:srgbClr val="003C82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5pPr>
            <a:lvl6pPr marL="217170" algn="ctr" rtl="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6pPr>
            <a:lvl7pPr marL="434340" algn="ctr" rtl="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7pPr>
            <a:lvl8pPr marL="652145" algn="ctr" rtl="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8pPr>
            <a:lvl9pPr marL="869315" algn="ctr" rtl="0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9pPr>
          </a:lstStyle>
          <a:p>
            <a:pPr defTabSz="457200" eaLnBrk="1" hangingPunct="1"/>
            <a:r>
              <a:rPr kumimoji="0" lang="en-US" altLang="zh-CN" sz="2400" kern="1200" dirty="0" smtClean="0">
                <a:solidFill>
                  <a:srgbClr val="1F5199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V2X</a:t>
            </a:r>
            <a:r>
              <a:rPr kumimoji="0" lang="zh-CN" altLang="en-US" sz="2400" kern="1200" dirty="0" smtClean="0">
                <a:solidFill>
                  <a:srgbClr val="1F5199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US" altLang="zh-CN" sz="2400" kern="1200" dirty="0" smtClean="0">
                <a:solidFill>
                  <a:srgbClr val="1F5199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WG Work Items</a:t>
            </a:r>
            <a:endParaRPr kumimoji="0" lang="zh-CN" altLang="en-US" sz="2400" kern="1200" dirty="0">
              <a:solidFill>
                <a:srgbClr val="1F5199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6690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文本框 118">
            <a:extLst>
              <a:ext uri="{FF2B5EF4-FFF2-40B4-BE49-F238E27FC236}">
                <a16:creationId xmlns="" xmlns:a16="http://schemas.microsoft.com/office/drawing/2014/main" id="{8CD430C1-70B0-EA3A-7960-14A99E679B63}"/>
              </a:ext>
            </a:extLst>
          </p:cNvPr>
          <p:cNvSpPr txBox="1"/>
          <p:nvPr/>
        </p:nvSpPr>
        <p:spPr>
          <a:xfrm>
            <a:off x="11075657" y="6182379"/>
            <a:ext cx="13613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Reference: CICTCI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62D95172-65BA-74CE-CDD9-6C5AF98DA0B8}"/>
              </a:ext>
            </a:extLst>
          </p:cNvPr>
          <p:cNvSpPr txBox="1"/>
          <p:nvPr/>
        </p:nvSpPr>
        <p:spPr>
          <a:xfrm>
            <a:off x="392596" y="929982"/>
            <a:ext cx="11462535" cy="400110"/>
          </a:xfrm>
          <a:prstGeom prst="rect">
            <a:avLst/>
          </a:prstGeom>
          <a:solidFill>
            <a:srgbClr val="FFFFFF">
              <a:lumMod val="95000"/>
            </a:srgbClr>
          </a:solidFill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n"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Day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1 standards are largely complete, Day 2 standards are in scenario definition stage.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2F5597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C8D4765-AC24-7DE8-93B3-389FF45C1011}"/>
              </a:ext>
            </a:extLst>
          </p:cNvPr>
          <p:cNvSpPr txBox="1">
            <a:spLocks/>
          </p:cNvSpPr>
          <p:nvPr/>
        </p:nvSpPr>
        <p:spPr>
          <a:xfrm>
            <a:off x="152400" y="152401"/>
            <a:ext cx="12039600" cy="753034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2F5597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C-V2X Standard Development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2F5597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2ADC1CA8-9AC6-02EB-7D5B-446684C019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595" y="1421350"/>
            <a:ext cx="10315873" cy="5170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900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>
            <a:extLst>
              <a:ext uri="{FF2B5EF4-FFF2-40B4-BE49-F238E27FC236}">
                <a16:creationId xmlns="" xmlns:a16="http://schemas.microsoft.com/office/drawing/2014/main" id="{50DBC6D8-C8C1-2603-EC51-BC7DCC82379D}"/>
              </a:ext>
            </a:extLst>
          </p:cNvPr>
          <p:cNvSpPr txBox="1">
            <a:spLocks/>
          </p:cNvSpPr>
          <p:nvPr/>
        </p:nvSpPr>
        <p:spPr>
          <a:xfrm>
            <a:off x="152400" y="152401"/>
            <a:ext cx="12039600" cy="7530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kumimoji="1" lang="en-US" altLang="zh-CN" dirty="0">
                <a:solidFill>
                  <a:srgbClr val="1F5199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White Paper: </a:t>
            </a:r>
            <a:r>
              <a:rPr kumimoji="1" lang="zh-CN" altLang="en-US" dirty="0">
                <a:solidFill>
                  <a:srgbClr val="1F5199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Vehicle-Infrastructure-Cloud Integrated System (VICIS)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8AD5191A-DB7E-CA59-093B-6B66F432949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855527" y="2085533"/>
            <a:ext cx="3999604" cy="42553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等线" panose="02010600030101010101" pitchFamily="2" charset="-122"/>
                <a:cs typeface="Times New Roman" panose="02020603050405020304" pitchFamily="18" charset="0"/>
              </a:rPr>
              <a:t>Based on </a:t>
            </a: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等线" panose="02010600030101010101" pitchFamily="2" charset="-122"/>
                <a:cs typeface="Times New Roman" panose="02020603050405020304" pitchFamily="18" charset="0"/>
              </a:rPr>
              <a:t>vehicle-road-cloud integrated architecture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等线" panose="02010600030101010101" pitchFamily="2" charset="-122"/>
                <a:cs typeface="Times New Roman" panose="02020603050405020304" pitchFamily="18" charset="0"/>
              </a:rPr>
              <a:t>2 technical features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等线" panose="02010600030101010101" pitchFamily="2" charset="-122"/>
                <a:cs typeface="Times New Roman" panose="02020603050405020304" pitchFamily="18" charset="0"/>
              </a:rPr>
              <a:t>: multi-layer decoupling of S/S, S/H with standardized interface, cross-domain sharing of basic platform, software, and data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等线" panose="02010600030101010101" pitchFamily="2" charset="-122"/>
                <a:cs typeface="Times New Roman" panose="02020603050405020304" pitchFamily="18" charset="0"/>
              </a:rPr>
              <a:t>3 categories of standards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等线" panose="02010600030101010101" pitchFamily="2" charset="-122"/>
                <a:cs typeface="Times New Roman" panose="02020603050405020304" pitchFamily="18" charset="0"/>
              </a:rPr>
              <a:t>: infrastructure standards, network operation standards, and vehicle product standards.</a:t>
            </a:r>
          </a:p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等线" panose="02010600030101010101" pitchFamily="2" charset="-122"/>
                <a:cs typeface="Times New Roman" panose="02020603050405020304" pitchFamily="18" charset="0"/>
              </a:rPr>
              <a:t>Consists of: ICV &amp; other participants, intelligent roadside infrastructure, cloud control platform, communication network, security system.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563DE423-C054-7005-BE51-0A91E01E42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595" y="1997988"/>
            <a:ext cx="7284873" cy="4764156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D01A65E4-C9EF-91A3-3DD7-EE67F50F2A35}"/>
              </a:ext>
            </a:extLst>
          </p:cNvPr>
          <p:cNvSpPr txBox="1"/>
          <p:nvPr/>
        </p:nvSpPr>
        <p:spPr>
          <a:xfrm>
            <a:off x="392596" y="929982"/>
            <a:ext cx="11462535" cy="1015663"/>
          </a:xfrm>
          <a:prstGeom prst="rect">
            <a:avLst/>
          </a:prstGeom>
          <a:solidFill>
            <a:srgbClr val="FFFFFF">
              <a:lumMod val="95000"/>
            </a:srgbClr>
          </a:solidFill>
        </p:spPr>
        <p:txBody>
          <a:bodyPr wrap="square">
            <a:spAutoFit/>
          </a:bodyPr>
          <a:lstStyle/>
          <a:p>
            <a:pPr marL="342900" indent="-342900" algn="l">
              <a:buFont typeface="Wingdings" pitchFamily="2" charset="2"/>
              <a:buChar char="n"/>
            </a:pPr>
            <a:r>
              <a:rPr lang="en-US" altLang="zh-CN" sz="2000" b="1" dirty="0">
                <a:solidFill>
                  <a:srgbClr val="2F5597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Entrusted by MIIT, led by Prof. Li Keqiang, CICV and Tsinghua Uni. conduct the research on Vehicle-Road-Cloud integrated system WP, to elaborate the definition, features, technical architecture and main tasks, to reach a wider consensus among the industry. </a:t>
            </a:r>
            <a:endParaRPr lang="zh-CN" altLang="en-US" sz="2000" b="1" dirty="0">
              <a:solidFill>
                <a:srgbClr val="2F5597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1471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标题 1"/>
          <p:cNvSpPr>
            <a:spLocks noGrp="1"/>
          </p:cNvSpPr>
          <p:nvPr>
            <p:ph type="title"/>
          </p:nvPr>
        </p:nvSpPr>
        <p:spPr>
          <a:xfrm>
            <a:off x="152400" y="152401"/>
            <a:ext cx="12039600" cy="753034"/>
          </a:xfrm>
        </p:spPr>
        <p:txBody>
          <a:bodyPr>
            <a:normAutofit/>
          </a:bodyPr>
          <a:lstStyle/>
          <a:p>
            <a:r>
              <a:rPr kumimoji="1" sz="2400" b="1" dirty="0">
                <a:solidFill>
                  <a:srgbClr val="1F5199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Release of White Paper</a:t>
            </a:r>
          </a:p>
        </p:txBody>
      </p:sp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6605905" y="4577715"/>
            <a:ext cx="5103495" cy="20421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noAutofit/>
          </a:bodyPr>
          <a:lstStyle/>
          <a:p>
            <a:pPr indent="0" fontAlgn="auto">
              <a:lnSpc>
                <a:spcPct val="120000"/>
              </a:lnSpc>
            </a:pPr>
            <a:r>
              <a:rPr lang="zh-CN" altLang="en-US" sz="2000" b="1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Main content:</a:t>
            </a:r>
          </a:p>
          <a:p>
            <a:pPr marL="285750" indent="-285750" fontAlgn="auto">
              <a:lnSpc>
                <a:spcPct val="120000"/>
              </a:lnSpc>
              <a:buFont typeface="Wingdings" panose="05000000000000000000" charset="0"/>
              <a:buChar char="Ø"/>
            </a:pPr>
            <a:r>
              <a:rPr lang="zh-CN" altLang="en-US" sz="16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Further clarify the definition and system composition of </a:t>
            </a:r>
            <a:r>
              <a:rPr lang="en-US" altLang="zh-CN" sz="16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VICIS</a:t>
            </a:r>
            <a:r>
              <a:rPr lang="zh-CN" altLang="en-US" sz="16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.</a:t>
            </a:r>
          </a:p>
          <a:p>
            <a:pPr marL="285750" indent="-285750" fontAlgn="auto">
              <a:lnSpc>
                <a:spcPct val="120000"/>
              </a:lnSpc>
              <a:buFont typeface="Wingdings" panose="05000000000000000000" charset="0"/>
              <a:buChar char="Ø"/>
            </a:pPr>
            <a:r>
              <a:rPr lang="zh-CN" altLang="en-US" sz="16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In-depth analysis of the core features of </a:t>
            </a:r>
            <a:r>
              <a:rPr lang="en-US" altLang="zh-CN" sz="16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VICIS.</a:t>
            </a:r>
            <a:endParaRPr lang="zh-CN" altLang="en-US" sz="1600" dirty="0">
              <a:solidFill>
                <a:schemeClr val="tx1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285750" indent="-285750" fontAlgn="auto">
              <a:lnSpc>
                <a:spcPct val="120000"/>
              </a:lnSpc>
              <a:buFont typeface="Wingdings" panose="05000000000000000000" charset="0"/>
              <a:buChar char="Ø"/>
            </a:pPr>
            <a:r>
              <a:rPr lang="zh-CN" altLang="en-US" sz="16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Clarify the development goals for the </a:t>
            </a:r>
            <a:r>
              <a:rPr lang="en-US" altLang="zh-CN" sz="16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ICV</a:t>
            </a:r>
            <a:r>
              <a:rPr lang="zh-CN" altLang="en-US" sz="16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industry </a:t>
            </a:r>
            <a:r>
              <a:rPr lang="en-US" altLang="zh-CN" sz="16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in </a:t>
            </a:r>
            <a:r>
              <a:rPr lang="zh-CN" altLang="en-US" sz="1600" dirty="0">
                <a:solidFill>
                  <a:schemeClr val="tx1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2025 and 2035</a:t>
            </a:r>
          </a:p>
        </p:txBody>
      </p:sp>
      <p:sp>
        <p:nvSpPr>
          <p:cNvPr id="45" name="文本框 44"/>
          <p:cNvSpPr txBox="1"/>
          <p:nvPr>
            <p:custDataLst>
              <p:tags r:id="rId2"/>
            </p:custDataLst>
          </p:nvPr>
        </p:nvSpPr>
        <p:spPr>
          <a:xfrm>
            <a:off x="392596" y="1715416"/>
            <a:ext cx="6102985" cy="4860925"/>
          </a:xfrm>
          <a:prstGeom prst="rect">
            <a:avLst/>
          </a:prstGeom>
          <a:noFill/>
          <a:ln>
            <a:solidFill>
              <a:sysClr val="windowText" lastClr="000000"/>
            </a:solidFill>
          </a:ln>
        </p:spPr>
        <p:txBody>
          <a:bodyPr wrap="square" rtlCol="0" anchor="t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I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CV with VICIS (China solution)</a:t>
            </a:r>
          </a:p>
          <a:p>
            <a:pPr indent="0">
              <a:lnSpc>
                <a:spcPct val="130000"/>
              </a:lnSpc>
              <a:buFont typeface="Arial" panose="020B0604020202020204" pitchFamily="34" charset="0"/>
              <a:buNone/>
              <a:defRPr/>
            </a:pPr>
            <a:endParaRPr lang="en-US" altLang="zh-CN" sz="14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9603" y="1720368"/>
            <a:ext cx="4856569" cy="272929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CDC36A9C-C37F-16AC-00E2-5480D0C0B879}"/>
              </a:ext>
            </a:extLst>
          </p:cNvPr>
          <p:cNvSpPr txBox="1"/>
          <p:nvPr/>
        </p:nvSpPr>
        <p:spPr>
          <a:xfrm>
            <a:off x="392596" y="929982"/>
            <a:ext cx="11462535" cy="707886"/>
          </a:xfrm>
          <a:prstGeom prst="rect">
            <a:avLst/>
          </a:prstGeom>
          <a:solidFill>
            <a:srgbClr val="FFFFFF">
              <a:lumMod val="95000"/>
            </a:srgbClr>
          </a:solidFill>
        </p:spPr>
        <p:txBody>
          <a:bodyPr wrap="square">
            <a:spAutoFit/>
          </a:bodyPr>
          <a:lstStyle/>
          <a:p>
            <a:pPr marL="342900" lvl="0" indent="-342900">
              <a:buClrTx/>
              <a:buSzTx/>
              <a:buFont typeface="Wingdings" pitchFamily="2" charset="2"/>
              <a:buChar char="n"/>
            </a:pPr>
            <a:r>
              <a:rPr lang="zh-CN" altLang="en-US" sz="2000" b="1" dirty="0">
                <a:solidFill>
                  <a:srgbClr val="2F5597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As an important technological achievement of C</a:t>
            </a:r>
            <a:r>
              <a:rPr lang="en-US" altLang="zh-CN" sz="2000" b="1" dirty="0">
                <a:solidFill>
                  <a:srgbClr val="2F5597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A</a:t>
            </a:r>
            <a:r>
              <a:rPr lang="zh-CN" altLang="en-US" sz="2000" b="1" dirty="0">
                <a:solidFill>
                  <a:srgbClr val="2F5597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ICV, the White Paper on the Development of </a:t>
            </a:r>
            <a:r>
              <a:rPr lang="en-US" altLang="zh-CN" sz="2000" b="1" dirty="0">
                <a:solidFill>
                  <a:srgbClr val="2F5597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VICIS </a:t>
            </a:r>
            <a:r>
              <a:rPr lang="zh-CN" altLang="en-US" sz="2000" b="1" dirty="0">
                <a:solidFill>
                  <a:srgbClr val="2F5597"/>
                </a:solidFill>
                <a:latin typeface="Calibri" panose="020F0502020204030204" pitchFamily="34" charset="0"/>
                <a:cs typeface="Calibri" panose="020F0502020204030204" pitchFamily="34" charset="0"/>
                <a:sym typeface="+mn-ea"/>
              </a:rPr>
              <a:t>was officially released at the 2023 Technology Achievement Release Conference.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20076DEF-6156-6E93-5CF2-6C75978B3698}"/>
              </a:ext>
            </a:extLst>
          </p:cNvPr>
          <p:cNvSpPr txBox="1"/>
          <p:nvPr/>
        </p:nvSpPr>
        <p:spPr>
          <a:xfrm>
            <a:off x="377467" y="2103488"/>
            <a:ext cx="60985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latin typeface="Calibri" panose="020F0502020204030204" pitchFamily="34" charset="0"/>
                <a:cs typeface="Calibri" panose="020F0502020204030204" pitchFamily="34" charset="0"/>
              </a:rPr>
              <a:t>Form the three-layer architecture of the vehicle-road-cloud integrated system.</a:t>
            </a:r>
          </a:p>
        </p:txBody>
      </p:sp>
      <p:pic>
        <p:nvPicPr>
          <p:cNvPr id="10" name="图形 9">
            <a:extLst>
              <a:ext uri="{FF2B5EF4-FFF2-40B4-BE49-F238E27FC236}">
                <a16:creationId xmlns="" xmlns:a16="http://schemas.microsoft.com/office/drawing/2014/main" id="{03FAD91F-BF45-7AB5-7115-29128210727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82600" y="2921612"/>
            <a:ext cx="5983230" cy="37322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ONT" val="Pagefont"/>
  <p:tag name="FONTSETCLASSNAME" val="FontSet1"/>
  <p:tag name="COLORS" val="-2;-2;-2;-2;PageNumberFontColor2;-2"/>
  <p:tag name="COLORSETCLASSNAME" val="ColorSet1"/>
  <p:tag name="SCRIPT" val="1"/>
  <p:tag name="MLI" val="1"/>
  <p:tag name="SHAPESETGROUPCLASSNAME" val="ShapeSetGroup1"/>
  <p:tag name="SHAPESETCLASSNAME" val="Slide"/>
  <p:tag name="COLORSETGROUPCLASSNAME" val="ColorSetGroup1"/>
  <p:tag name="FONTSETGROUPCLASSNAME" val="FontSetGroup1"/>
  <p:tag name="SHAPECLASSNAME" val="PageBox"/>
  <p:tag name="SHAPECLASSPROTECTIONTYPE" val="3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1f0a1bdf-3330-42de-93e7-37ef3bcd5220}"/>
  <p:tag name="TABLE_ENDDRAG_ORIGIN_RECT" val="518*216"/>
  <p:tag name="TABLE_ENDDRAG_RECT" val="11*130*518*216"/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1f0a1bdf-3330-42de-93e7-37ef3bcd5220}"/>
  <p:tag name="TABLE_ENDDRAG_ORIGIN_RECT" val="518*216"/>
  <p:tag name="TABLE_ENDDRAG_RECT" val="11*130*518*216"/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Times New Roman"/>
        <a:ea typeface="Times New Roman"/>
        <a:cs typeface="Times New Roman"/>
      </a:majorFont>
      <a:minorFont>
        <a:latin typeface="Times New Roman"/>
        <a:ea typeface="Times New Roman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9_默认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默认设计模板">
      <a:majorFont>
        <a:latin typeface="Arial"/>
        <a:ea typeface="宋体"/>
        <a:cs typeface="宋体"/>
      </a:majorFont>
      <a:minorFont>
        <a:latin typeface="Arial"/>
        <a:ea typeface="宋体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1154</TotalTime>
  <Words>1220</Words>
  <Application>Microsoft Office PowerPoint</Application>
  <PresentationFormat>宽屏</PresentationFormat>
  <Paragraphs>194</Paragraphs>
  <Slides>17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17</vt:i4>
      </vt:variant>
    </vt:vector>
  </HeadingPairs>
  <TitlesOfParts>
    <vt:vector size="34" baseType="lpstr">
      <vt:lpstr>Cabin</vt:lpstr>
      <vt:lpstr>等线</vt:lpstr>
      <vt:lpstr>等线 Light</vt:lpstr>
      <vt:lpstr>黑体</vt:lpstr>
      <vt:lpstr>宋体</vt:lpstr>
      <vt:lpstr>Microsoft YaHei</vt:lpstr>
      <vt:lpstr>Microsoft YaHei</vt:lpstr>
      <vt:lpstr>Arial</vt:lpstr>
      <vt:lpstr>Calibri</vt:lpstr>
      <vt:lpstr>Cambria</vt:lpstr>
      <vt:lpstr>Times New Roman</vt:lpstr>
      <vt:lpstr>Wingdings</vt:lpstr>
      <vt:lpstr>3_Office 主题​​</vt:lpstr>
      <vt:lpstr>2_默认设计模板</vt:lpstr>
      <vt:lpstr>4_Office 主题​​</vt:lpstr>
      <vt:lpstr>9_默认设计模板</vt:lpstr>
      <vt:lpstr>2_自定义设计方案</vt:lpstr>
      <vt:lpstr>PowerPoint 演示文稿</vt:lpstr>
      <vt:lpstr>PowerPoint 演示文稿</vt:lpstr>
      <vt:lpstr>China-SAE</vt:lpstr>
      <vt:lpstr>CAICV</vt:lpstr>
      <vt:lpstr>PowerPoint 演示文稿</vt:lpstr>
      <vt:lpstr> </vt:lpstr>
      <vt:lpstr>PowerPoint 演示文稿</vt:lpstr>
      <vt:lpstr>PowerPoint 演示文稿</vt:lpstr>
      <vt:lpstr>Release of White Paper</vt:lpstr>
      <vt:lpstr>Progress in the Construction of the VICIS</vt:lpstr>
      <vt:lpstr> </vt:lpstr>
      <vt:lpstr> </vt:lpstr>
      <vt:lpstr>PowerPoint 演示文稿</vt:lpstr>
      <vt:lpstr>Assessment Index for City Level Application Demonstration </vt:lpstr>
      <vt:lpstr>VICIS Standard System Research Group</vt:lpstr>
      <vt:lpstr>Thanks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CSAE and CAICV Activities Update</dc:title>
  <dc:creator>YJ Ji</dc:creator>
  <cp:lastModifiedBy>xiangzhengzheng</cp:lastModifiedBy>
  <cp:revision>25</cp:revision>
  <dcterms:created xsi:type="dcterms:W3CDTF">2023-09-16T02:13:21Z</dcterms:created>
  <dcterms:modified xsi:type="dcterms:W3CDTF">2023-10-10T09:58:48Z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1696931256</vt:lpwstr>
  </property>
  <property fmtid="{D5CDD505-2E9C-101B-9397-08002B2CF9AE}" pid="6" name="_2015_ms_pID_725343">
    <vt:lpwstr>(3)5jWwxtX8x2oEFkUUZI+T6UxuIAbGeoKrV6dufkcTYPS8rOt70HPBzvvr7xi035UZ7oLUFx7H
uh1vIPYClG1ImyQZtsdQWolV4g6GVNjeZTHyTH9ZXurstguanDKRgoBglI/Hx0N0PHDpWFmO
6+xCsKtjUz37Guct09JkqIN1bMg05USurTbxkqaZ2lmtvYFRiXi8FqD+K9ayhkGiEAU9VJ8o
Kyju247O38HvlVsgCZ</vt:lpwstr>
  </property>
  <property fmtid="{D5CDD505-2E9C-101B-9397-08002B2CF9AE}" pid="7" name="_2015_ms_pID_7253431">
    <vt:lpwstr>oXDxksaRziuVhnuOQHjZoi5TzdTgn2Z2tJTLLhCxRgwOEIQrBAwT2v
53nBTUCbCr2yfHUvnHQUae5oQeA04+OpYR5EBzKZma5VVPHzLL3zhhCwiMjHlkJz75WNgOqs
j1nk0HVBhDXhEVB+DWd/tef1D/VP5j1rUx8vWM2YXDOmvCs2OmUXWxWyhMbzKeNZTCScOhPm
oyRtLgpiDtK3QGJOat3WSsMm8ryu1opOpeyn</vt:lpwstr>
  </property>
  <property fmtid="{D5CDD505-2E9C-101B-9397-08002B2CF9AE}" pid="8" name="_2015_ms_pID_7253432">
    <vt:lpwstr>ZA==</vt:lpwstr>
  </property>
</Properties>
</file>