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2"/>
  </p:notesMasterIdLst>
  <p:sldIdLst>
    <p:sldId id="434" r:id="rId3"/>
    <p:sldId id="2124" r:id="rId4"/>
    <p:sldId id="2125" r:id="rId5"/>
    <p:sldId id="2126" r:id="rId6"/>
    <p:sldId id="2127" r:id="rId7"/>
    <p:sldId id="2128" r:id="rId8"/>
    <p:sldId id="2130" r:id="rId9"/>
    <p:sldId id="2129" r:id="rId10"/>
    <p:sldId id="2131" r:id="rId11"/>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C5C5C5"/>
    <a:srgbClr val="C800BE"/>
    <a:srgbClr val="FA7100"/>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71" autoAdjust="0"/>
    <p:restoredTop sz="94660"/>
  </p:normalViewPr>
  <p:slideViewPr>
    <p:cSldViewPr snapToGrid="0">
      <p:cViewPr varScale="1">
        <p:scale>
          <a:sx n="112" d="100"/>
          <a:sy n="112" d="100"/>
        </p:scale>
        <p:origin x="114" y="3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63DDAC21-87AB-466A-A89C-385FA4D888A2}"/>
    <pc:docChg chg="modSld">
      <pc:chgData name="Issam Toufik" userId="910a7b8e-d50d-42b5-8a90-c9aaeb763a91" providerId="ADAL" clId="{63DDAC21-87AB-466A-A89C-385FA4D888A2}" dt="2023-10-09T17:16:37.094" v="2" actId="20577"/>
      <pc:docMkLst>
        <pc:docMk/>
      </pc:docMkLst>
      <pc:sldChg chg="modSp mod">
        <pc:chgData name="Issam Toufik" userId="910a7b8e-d50d-42b5-8a90-c9aaeb763a91" providerId="ADAL" clId="{63DDAC21-87AB-466A-A89C-385FA4D888A2}" dt="2023-10-09T17:16:37.094" v="2" actId="20577"/>
        <pc:sldMkLst>
          <pc:docMk/>
          <pc:sldMk cId="399343419" sldId="434"/>
        </pc:sldMkLst>
        <pc:spChg chg="mod">
          <ac:chgData name="Issam Toufik" userId="910a7b8e-d50d-42b5-8a90-c9aaeb763a91" providerId="ADAL" clId="{63DDAC21-87AB-466A-A89C-385FA4D888A2}" dt="2023-10-09T17:16:33.797" v="1" actId="20577"/>
          <ac:spMkLst>
            <pc:docMk/>
            <pc:sldMk cId="399343419" sldId="434"/>
            <ac:spMk id="5" creationId="{55BB95B6-96F8-4C7B-843E-16CFF3CC2E82}"/>
          </ac:spMkLst>
        </pc:spChg>
        <pc:spChg chg="mod">
          <ac:chgData name="Issam Toufik" userId="910a7b8e-d50d-42b5-8a90-c9aaeb763a91" providerId="ADAL" clId="{63DDAC21-87AB-466A-A89C-385FA4D888A2}" dt="2023-10-09T17:16:37.094" v="2" actId="20577"/>
          <ac:spMkLst>
            <pc:docMk/>
            <pc:sldMk cId="399343419" sldId="434"/>
            <ac:spMk id="7" creationId="{9AE9F7C8-F7BC-47BC-85E0-7D8A39FEAB12}"/>
          </ac:spMkLst>
        </pc:spChg>
      </pc:sldChg>
    </pc:docChg>
  </pc:docChgLst>
  <pc:docChgLst>
    <pc:chgData name="Stephen Hayes" userId="88df143c-9cc8-45b0-a799-19f2c7ac210c" providerId="ADAL" clId="{CCAF5682-76A5-4274-A964-1A9F7B051F32}"/>
    <pc:docChg chg="custSel addSld delSld modSld">
      <pc:chgData name="Stephen Hayes" userId="88df143c-9cc8-45b0-a799-19f2c7ac210c" providerId="ADAL" clId="{CCAF5682-76A5-4274-A964-1A9F7B051F32}" dt="2023-10-02T03:01:54.715" v="1721" actId="20577"/>
      <pc:docMkLst>
        <pc:docMk/>
      </pc:docMkLst>
      <pc:sldChg chg="modSp mod">
        <pc:chgData name="Stephen Hayes" userId="88df143c-9cc8-45b0-a799-19f2c7ac210c" providerId="ADAL" clId="{CCAF5682-76A5-4274-A964-1A9F7B051F32}" dt="2023-10-02T02:58:29.813" v="1646" actId="20577"/>
        <pc:sldMkLst>
          <pc:docMk/>
          <pc:sldMk cId="399343419" sldId="434"/>
        </pc:sldMkLst>
        <pc:spChg chg="mod">
          <ac:chgData name="Stephen Hayes" userId="88df143c-9cc8-45b0-a799-19f2c7ac210c" providerId="ADAL" clId="{CCAF5682-76A5-4274-A964-1A9F7B051F32}" dt="2023-10-02T02:22:20.445" v="9" actId="20577"/>
          <ac:spMkLst>
            <pc:docMk/>
            <pc:sldMk cId="399343419" sldId="434"/>
            <ac:spMk id="2" creationId="{D5F8CA0F-D8F1-4A1D-B054-9C9D5323BB36}"/>
          </ac:spMkLst>
        </pc:spChg>
        <pc:spChg chg="mod">
          <ac:chgData name="Stephen Hayes" userId="88df143c-9cc8-45b0-a799-19f2c7ac210c" providerId="ADAL" clId="{CCAF5682-76A5-4274-A964-1A9F7B051F32}" dt="2023-10-02T02:58:29.813" v="1646" actId="20577"/>
          <ac:spMkLst>
            <pc:docMk/>
            <pc:sldMk cId="399343419" sldId="434"/>
            <ac:spMk id="3" creationId="{D0131E32-5769-4333-B8D6-800B757A4D6C}"/>
          </ac:spMkLst>
        </pc:spChg>
        <pc:spChg chg="mod">
          <ac:chgData name="Stephen Hayes" userId="88df143c-9cc8-45b0-a799-19f2c7ac210c" providerId="ADAL" clId="{CCAF5682-76A5-4274-A964-1A9F7B051F32}" dt="2023-10-02T02:22:43.403" v="29" actId="20577"/>
          <ac:spMkLst>
            <pc:docMk/>
            <pc:sldMk cId="399343419" sldId="434"/>
            <ac:spMk id="5" creationId="{55BB95B6-96F8-4C7B-843E-16CFF3CC2E82}"/>
          </ac:spMkLst>
        </pc:spChg>
        <pc:spChg chg="mod">
          <ac:chgData name="Stephen Hayes" userId="88df143c-9cc8-45b0-a799-19f2c7ac210c" providerId="ADAL" clId="{CCAF5682-76A5-4274-A964-1A9F7B051F32}" dt="2023-10-02T02:22:33.822" v="24" actId="20577"/>
          <ac:spMkLst>
            <pc:docMk/>
            <pc:sldMk cId="399343419" sldId="434"/>
            <ac:spMk id="7" creationId="{9AE9F7C8-F7BC-47BC-85E0-7D8A39FEAB12}"/>
          </ac:spMkLst>
        </pc:spChg>
      </pc:sldChg>
      <pc:sldChg chg="addSp modSp del mod">
        <pc:chgData name="Stephen Hayes" userId="88df143c-9cc8-45b0-a799-19f2c7ac210c" providerId="ADAL" clId="{CCAF5682-76A5-4274-A964-1A9F7B051F32}" dt="2023-10-02T02:27:16.261" v="184" actId="2696"/>
        <pc:sldMkLst>
          <pc:docMk/>
          <pc:sldMk cId="4008192341" sldId="435"/>
        </pc:sldMkLst>
        <pc:spChg chg="mod">
          <ac:chgData name="Stephen Hayes" userId="88df143c-9cc8-45b0-a799-19f2c7ac210c" providerId="ADAL" clId="{CCAF5682-76A5-4274-A964-1A9F7B051F32}" dt="2023-10-02T02:25:42.053" v="48" actId="20577"/>
          <ac:spMkLst>
            <pc:docMk/>
            <pc:sldMk cId="4008192341" sldId="435"/>
            <ac:spMk id="2" creationId="{12DD0395-6E2A-4D67-A1A6-3A5C1DB567C4}"/>
          </ac:spMkLst>
        </pc:spChg>
        <pc:spChg chg="mod">
          <ac:chgData name="Stephen Hayes" userId="88df143c-9cc8-45b0-a799-19f2c7ac210c" providerId="ADAL" clId="{CCAF5682-76A5-4274-A964-1A9F7B051F32}" dt="2023-10-02T02:24:23.171" v="30" actId="1076"/>
          <ac:spMkLst>
            <pc:docMk/>
            <pc:sldMk cId="4008192341" sldId="435"/>
            <ac:spMk id="3" creationId="{85903BC0-EB37-4C3E-8DD6-27F0E6CA817C}"/>
          </ac:spMkLst>
        </pc:spChg>
        <pc:spChg chg="add mod">
          <ac:chgData name="Stephen Hayes" userId="88df143c-9cc8-45b0-a799-19f2c7ac210c" providerId="ADAL" clId="{CCAF5682-76A5-4274-A964-1A9F7B051F32}" dt="2023-10-02T02:25:01.863" v="41" actId="20577"/>
          <ac:spMkLst>
            <pc:docMk/>
            <pc:sldMk cId="4008192341" sldId="435"/>
            <ac:spMk id="5" creationId="{F8AD0D13-4D11-2EF6-D26B-CC5F2930C0F1}"/>
          </ac:spMkLst>
        </pc:spChg>
        <pc:spChg chg="add mod">
          <ac:chgData name="Stephen Hayes" userId="88df143c-9cc8-45b0-a799-19f2c7ac210c" providerId="ADAL" clId="{CCAF5682-76A5-4274-A964-1A9F7B051F32}" dt="2023-10-02T02:25:29.780" v="44" actId="1582"/>
          <ac:spMkLst>
            <pc:docMk/>
            <pc:sldMk cId="4008192341" sldId="435"/>
            <ac:spMk id="6" creationId="{B3F57784-1B03-BF6F-7193-CBE62BB279B6}"/>
          </ac:spMkLst>
        </pc:spChg>
      </pc:sldChg>
      <pc:sldChg chg="del">
        <pc:chgData name="Stephen Hayes" userId="88df143c-9cc8-45b0-a799-19f2c7ac210c" providerId="ADAL" clId="{CCAF5682-76A5-4274-A964-1A9F7B051F32}" dt="2023-10-02T02:58:21.387" v="1645" actId="47"/>
        <pc:sldMkLst>
          <pc:docMk/>
          <pc:sldMk cId="2857195233" sldId="1089"/>
        </pc:sldMkLst>
      </pc:sldChg>
      <pc:sldChg chg="del">
        <pc:chgData name="Stephen Hayes" userId="88df143c-9cc8-45b0-a799-19f2c7ac210c" providerId="ADAL" clId="{CCAF5682-76A5-4274-A964-1A9F7B051F32}" dt="2023-10-02T02:58:00.954" v="1627" actId="47"/>
        <pc:sldMkLst>
          <pc:docMk/>
          <pc:sldMk cId="2191824459" sldId="1090"/>
        </pc:sldMkLst>
      </pc:sldChg>
      <pc:sldChg chg="del">
        <pc:chgData name="Stephen Hayes" userId="88df143c-9cc8-45b0-a799-19f2c7ac210c" providerId="ADAL" clId="{CCAF5682-76A5-4274-A964-1A9F7B051F32}" dt="2023-10-02T02:58:17.122" v="1642" actId="47"/>
        <pc:sldMkLst>
          <pc:docMk/>
          <pc:sldMk cId="1225241103" sldId="1093"/>
        </pc:sldMkLst>
      </pc:sldChg>
      <pc:sldChg chg="del">
        <pc:chgData name="Stephen Hayes" userId="88df143c-9cc8-45b0-a799-19f2c7ac210c" providerId="ADAL" clId="{CCAF5682-76A5-4274-A964-1A9F7B051F32}" dt="2023-10-02T02:58:08.064" v="1633" actId="47"/>
        <pc:sldMkLst>
          <pc:docMk/>
          <pc:sldMk cId="90701083" sldId="1095"/>
        </pc:sldMkLst>
      </pc:sldChg>
      <pc:sldChg chg="del">
        <pc:chgData name="Stephen Hayes" userId="88df143c-9cc8-45b0-a799-19f2c7ac210c" providerId="ADAL" clId="{CCAF5682-76A5-4274-A964-1A9F7B051F32}" dt="2023-10-02T02:58:11.140" v="1636" actId="47"/>
        <pc:sldMkLst>
          <pc:docMk/>
          <pc:sldMk cId="1028292536" sldId="2097"/>
        </pc:sldMkLst>
      </pc:sldChg>
      <pc:sldChg chg="del">
        <pc:chgData name="Stephen Hayes" userId="88df143c-9cc8-45b0-a799-19f2c7ac210c" providerId="ADAL" clId="{CCAF5682-76A5-4274-A964-1A9F7B051F32}" dt="2023-10-02T02:58:09.054" v="1634" actId="47"/>
        <pc:sldMkLst>
          <pc:docMk/>
          <pc:sldMk cId="918975956" sldId="2098"/>
        </pc:sldMkLst>
      </pc:sldChg>
      <pc:sldChg chg="del">
        <pc:chgData name="Stephen Hayes" userId="88df143c-9cc8-45b0-a799-19f2c7ac210c" providerId="ADAL" clId="{CCAF5682-76A5-4274-A964-1A9F7B051F32}" dt="2023-10-02T02:58:03.354" v="1629" actId="47"/>
        <pc:sldMkLst>
          <pc:docMk/>
          <pc:sldMk cId="1939252559" sldId="2100"/>
        </pc:sldMkLst>
      </pc:sldChg>
      <pc:sldChg chg="del">
        <pc:chgData name="Stephen Hayes" userId="88df143c-9cc8-45b0-a799-19f2c7ac210c" providerId="ADAL" clId="{CCAF5682-76A5-4274-A964-1A9F7B051F32}" dt="2023-10-02T02:58:05.875" v="1631" actId="47"/>
        <pc:sldMkLst>
          <pc:docMk/>
          <pc:sldMk cId="2805245169" sldId="2101"/>
        </pc:sldMkLst>
      </pc:sldChg>
      <pc:sldChg chg="del">
        <pc:chgData name="Stephen Hayes" userId="88df143c-9cc8-45b0-a799-19f2c7ac210c" providerId="ADAL" clId="{CCAF5682-76A5-4274-A964-1A9F7B051F32}" dt="2023-10-02T02:57:59.867" v="1626" actId="47"/>
        <pc:sldMkLst>
          <pc:docMk/>
          <pc:sldMk cId="2668100522" sldId="2102"/>
        </pc:sldMkLst>
      </pc:sldChg>
      <pc:sldChg chg="del">
        <pc:chgData name="Stephen Hayes" userId="88df143c-9cc8-45b0-a799-19f2c7ac210c" providerId="ADAL" clId="{CCAF5682-76A5-4274-A964-1A9F7B051F32}" dt="2023-10-02T02:58:16.081" v="1641" actId="47"/>
        <pc:sldMkLst>
          <pc:docMk/>
          <pc:sldMk cId="3357754546" sldId="2103"/>
        </pc:sldMkLst>
      </pc:sldChg>
      <pc:sldChg chg="del">
        <pc:chgData name="Stephen Hayes" userId="88df143c-9cc8-45b0-a799-19f2c7ac210c" providerId="ADAL" clId="{CCAF5682-76A5-4274-A964-1A9F7B051F32}" dt="2023-10-02T02:57:58.333" v="1625" actId="47"/>
        <pc:sldMkLst>
          <pc:docMk/>
          <pc:sldMk cId="899479419" sldId="2113"/>
        </pc:sldMkLst>
      </pc:sldChg>
      <pc:sldChg chg="del">
        <pc:chgData name="Stephen Hayes" userId="88df143c-9cc8-45b0-a799-19f2c7ac210c" providerId="ADAL" clId="{CCAF5682-76A5-4274-A964-1A9F7B051F32}" dt="2023-10-02T02:58:02.291" v="1628" actId="47"/>
        <pc:sldMkLst>
          <pc:docMk/>
          <pc:sldMk cId="3101281079" sldId="2114"/>
        </pc:sldMkLst>
      </pc:sldChg>
      <pc:sldChg chg="del">
        <pc:chgData name="Stephen Hayes" userId="88df143c-9cc8-45b0-a799-19f2c7ac210c" providerId="ADAL" clId="{CCAF5682-76A5-4274-A964-1A9F7B051F32}" dt="2023-10-02T02:58:04.649" v="1630" actId="47"/>
        <pc:sldMkLst>
          <pc:docMk/>
          <pc:sldMk cId="2823150183" sldId="2115"/>
        </pc:sldMkLst>
      </pc:sldChg>
      <pc:sldChg chg="del">
        <pc:chgData name="Stephen Hayes" userId="88df143c-9cc8-45b0-a799-19f2c7ac210c" providerId="ADAL" clId="{CCAF5682-76A5-4274-A964-1A9F7B051F32}" dt="2023-10-02T02:58:06.966" v="1632" actId="47"/>
        <pc:sldMkLst>
          <pc:docMk/>
          <pc:sldMk cId="2966361412" sldId="2116"/>
        </pc:sldMkLst>
      </pc:sldChg>
      <pc:sldChg chg="del">
        <pc:chgData name="Stephen Hayes" userId="88df143c-9cc8-45b0-a799-19f2c7ac210c" providerId="ADAL" clId="{CCAF5682-76A5-4274-A964-1A9F7B051F32}" dt="2023-10-02T02:58:14.024" v="1639" actId="47"/>
        <pc:sldMkLst>
          <pc:docMk/>
          <pc:sldMk cId="3999396699" sldId="2117"/>
        </pc:sldMkLst>
      </pc:sldChg>
      <pc:sldChg chg="del">
        <pc:chgData name="Stephen Hayes" userId="88df143c-9cc8-45b0-a799-19f2c7ac210c" providerId="ADAL" clId="{CCAF5682-76A5-4274-A964-1A9F7B051F32}" dt="2023-10-02T02:58:09.994" v="1635" actId="47"/>
        <pc:sldMkLst>
          <pc:docMk/>
          <pc:sldMk cId="2056611236" sldId="2118"/>
        </pc:sldMkLst>
      </pc:sldChg>
      <pc:sldChg chg="del">
        <pc:chgData name="Stephen Hayes" userId="88df143c-9cc8-45b0-a799-19f2c7ac210c" providerId="ADAL" clId="{CCAF5682-76A5-4274-A964-1A9F7B051F32}" dt="2023-10-02T02:58:12.042" v="1637" actId="47"/>
        <pc:sldMkLst>
          <pc:docMk/>
          <pc:sldMk cId="1718681147" sldId="2119"/>
        </pc:sldMkLst>
      </pc:sldChg>
      <pc:sldChg chg="del">
        <pc:chgData name="Stephen Hayes" userId="88df143c-9cc8-45b0-a799-19f2c7ac210c" providerId="ADAL" clId="{CCAF5682-76A5-4274-A964-1A9F7B051F32}" dt="2023-10-02T02:58:13.071" v="1638" actId="47"/>
        <pc:sldMkLst>
          <pc:docMk/>
          <pc:sldMk cId="1634535160" sldId="2120"/>
        </pc:sldMkLst>
      </pc:sldChg>
      <pc:sldChg chg="del">
        <pc:chgData name="Stephen Hayes" userId="88df143c-9cc8-45b0-a799-19f2c7ac210c" providerId="ADAL" clId="{CCAF5682-76A5-4274-A964-1A9F7B051F32}" dt="2023-10-02T02:58:15.149" v="1640" actId="47"/>
        <pc:sldMkLst>
          <pc:docMk/>
          <pc:sldMk cId="3013019" sldId="2121"/>
        </pc:sldMkLst>
      </pc:sldChg>
      <pc:sldChg chg="del">
        <pc:chgData name="Stephen Hayes" userId="88df143c-9cc8-45b0-a799-19f2c7ac210c" providerId="ADAL" clId="{CCAF5682-76A5-4274-A964-1A9F7B051F32}" dt="2023-10-02T02:58:18.181" v="1643" actId="47"/>
        <pc:sldMkLst>
          <pc:docMk/>
          <pc:sldMk cId="2141140220" sldId="2122"/>
        </pc:sldMkLst>
      </pc:sldChg>
      <pc:sldChg chg="del">
        <pc:chgData name="Stephen Hayes" userId="88df143c-9cc8-45b0-a799-19f2c7ac210c" providerId="ADAL" clId="{CCAF5682-76A5-4274-A964-1A9F7B051F32}" dt="2023-10-02T02:58:19.377" v="1644" actId="47"/>
        <pc:sldMkLst>
          <pc:docMk/>
          <pc:sldMk cId="505942837" sldId="2123"/>
        </pc:sldMkLst>
      </pc:sldChg>
      <pc:sldChg chg="modSp add mod">
        <pc:chgData name="Stephen Hayes" userId="88df143c-9cc8-45b0-a799-19f2c7ac210c" providerId="ADAL" clId="{CCAF5682-76A5-4274-A964-1A9F7B051F32}" dt="2023-10-02T02:59:02.748" v="1720" actId="20577"/>
        <pc:sldMkLst>
          <pc:docMk/>
          <pc:sldMk cId="1461829548" sldId="2124"/>
        </pc:sldMkLst>
        <pc:spChg chg="mod">
          <ac:chgData name="Stephen Hayes" userId="88df143c-9cc8-45b0-a799-19f2c7ac210c" providerId="ADAL" clId="{CCAF5682-76A5-4274-A964-1A9F7B051F32}" dt="2023-10-02T02:27:01.768" v="183" actId="20577"/>
          <ac:spMkLst>
            <pc:docMk/>
            <pc:sldMk cId="1461829548" sldId="2124"/>
            <ac:spMk id="2" creationId="{12DD0395-6E2A-4D67-A1A6-3A5C1DB567C4}"/>
          </ac:spMkLst>
        </pc:spChg>
        <pc:spChg chg="mod">
          <ac:chgData name="Stephen Hayes" userId="88df143c-9cc8-45b0-a799-19f2c7ac210c" providerId="ADAL" clId="{CCAF5682-76A5-4274-A964-1A9F7B051F32}" dt="2023-10-02T02:59:02.748" v="1720" actId="20577"/>
          <ac:spMkLst>
            <pc:docMk/>
            <pc:sldMk cId="1461829548" sldId="2124"/>
            <ac:spMk id="3" creationId="{85903BC0-EB37-4C3E-8DD6-27F0E6CA817C}"/>
          </ac:spMkLst>
        </pc:spChg>
      </pc:sldChg>
      <pc:sldChg chg="modSp new mod">
        <pc:chgData name="Stephen Hayes" userId="88df143c-9cc8-45b0-a799-19f2c7ac210c" providerId="ADAL" clId="{CCAF5682-76A5-4274-A964-1A9F7B051F32}" dt="2023-10-02T03:01:54.715" v="1721" actId="20577"/>
        <pc:sldMkLst>
          <pc:docMk/>
          <pc:sldMk cId="383185011" sldId="2125"/>
        </pc:sldMkLst>
        <pc:spChg chg="mod">
          <ac:chgData name="Stephen Hayes" userId="88df143c-9cc8-45b0-a799-19f2c7ac210c" providerId="ADAL" clId="{CCAF5682-76A5-4274-A964-1A9F7B051F32}" dt="2023-10-02T02:29:14.746" v="206" actId="20577"/>
          <ac:spMkLst>
            <pc:docMk/>
            <pc:sldMk cId="383185011" sldId="2125"/>
            <ac:spMk id="2" creationId="{643183EC-5FBC-82CE-F326-E6F3DEFF641B}"/>
          </ac:spMkLst>
        </pc:spChg>
        <pc:spChg chg="mod">
          <ac:chgData name="Stephen Hayes" userId="88df143c-9cc8-45b0-a799-19f2c7ac210c" providerId="ADAL" clId="{CCAF5682-76A5-4274-A964-1A9F7B051F32}" dt="2023-10-02T03:01:54.715" v="1721" actId="20577"/>
          <ac:spMkLst>
            <pc:docMk/>
            <pc:sldMk cId="383185011" sldId="2125"/>
            <ac:spMk id="3" creationId="{FC5CA347-0666-B1F0-0A19-67B54A545653}"/>
          </ac:spMkLst>
        </pc:spChg>
      </pc:sldChg>
      <pc:sldChg chg="addSp delSp modSp add mod">
        <pc:chgData name="Stephen Hayes" userId="88df143c-9cc8-45b0-a799-19f2c7ac210c" providerId="ADAL" clId="{CCAF5682-76A5-4274-A964-1A9F7B051F32}" dt="2023-10-02T02:38:44.008" v="1017" actId="1076"/>
        <pc:sldMkLst>
          <pc:docMk/>
          <pc:sldMk cId="2898051385" sldId="2126"/>
        </pc:sldMkLst>
        <pc:spChg chg="mod">
          <ac:chgData name="Stephen Hayes" userId="88df143c-9cc8-45b0-a799-19f2c7ac210c" providerId="ADAL" clId="{CCAF5682-76A5-4274-A964-1A9F7B051F32}" dt="2023-10-02T02:35:27.444" v="1005" actId="20577"/>
          <ac:spMkLst>
            <pc:docMk/>
            <pc:sldMk cId="2898051385" sldId="2126"/>
            <ac:spMk id="2" creationId="{643183EC-5FBC-82CE-F326-E6F3DEFF641B}"/>
          </ac:spMkLst>
        </pc:spChg>
        <pc:spChg chg="del">
          <ac:chgData name="Stephen Hayes" userId="88df143c-9cc8-45b0-a799-19f2c7ac210c" providerId="ADAL" clId="{CCAF5682-76A5-4274-A964-1A9F7B051F32}" dt="2023-10-02T02:35:34.322" v="1006" actId="478"/>
          <ac:spMkLst>
            <pc:docMk/>
            <pc:sldMk cId="2898051385" sldId="2126"/>
            <ac:spMk id="3" creationId="{FC5CA347-0666-B1F0-0A19-67B54A545653}"/>
          </ac:spMkLst>
        </pc:spChg>
        <pc:spChg chg="add del mod">
          <ac:chgData name="Stephen Hayes" userId="88df143c-9cc8-45b0-a799-19f2c7ac210c" providerId="ADAL" clId="{CCAF5682-76A5-4274-A964-1A9F7B051F32}" dt="2023-10-02T02:35:43.159" v="1007" actId="478"/>
          <ac:spMkLst>
            <pc:docMk/>
            <pc:sldMk cId="2898051385" sldId="2126"/>
            <ac:spMk id="4" creationId="{85E5CADD-FF51-A931-D484-3BC479582248}"/>
          </ac:spMkLst>
        </pc:spChg>
        <pc:graphicFrameChg chg="add mod modGraphic">
          <ac:chgData name="Stephen Hayes" userId="88df143c-9cc8-45b0-a799-19f2c7ac210c" providerId="ADAL" clId="{CCAF5682-76A5-4274-A964-1A9F7B051F32}" dt="2023-10-02T02:38:44.008" v="1017" actId="1076"/>
          <ac:graphicFrameMkLst>
            <pc:docMk/>
            <pc:sldMk cId="2898051385" sldId="2126"/>
            <ac:graphicFrameMk id="5" creationId="{5848BC51-7B90-64D1-ED6A-C60BAC2D9CE8}"/>
          </ac:graphicFrameMkLst>
        </pc:graphicFrameChg>
      </pc:sldChg>
      <pc:sldChg chg="addSp delSp modSp add mod">
        <pc:chgData name="Stephen Hayes" userId="88df143c-9cc8-45b0-a799-19f2c7ac210c" providerId="ADAL" clId="{CCAF5682-76A5-4274-A964-1A9F7B051F32}" dt="2023-10-02T02:41:31.377" v="1054" actId="1076"/>
        <pc:sldMkLst>
          <pc:docMk/>
          <pc:sldMk cId="3867310227" sldId="2127"/>
        </pc:sldMkLst>
        <pc:spChg chg="mod">
          <ac:chgData name="Stephen Hayes" userId="88df143c-9cc8-45b0-a799-19f2c7ac210c" providerId="ADAL" clId="{CCAF5682-76A5-4274-A964-1A9F7B051F32}" dt="2023-10-02T02:39:05.811" v="1040" actId="20577"/>
          <ac:spMkLst>
            <pc:docMk/>
            <pc:sldMk cId="3867310227" sldId="2127"/>
            <ac:spMk id="2" creationId="{643183EC-5FBC-82CE-F326-E6F3DEFF641B}"/>
          </ac:spMkLst>
        </pc:spChg>
        <pc:spChg chg="add mod">
          <ac:chgData name="Stephen Hayes" userId="88df143c-9cc8-45b0-a799-19f2c7ac210c" providerId="ADAL" clId="{CCAF5682-76A5-4274-A964-1A9F7B051F32}" dt="2023-10-02T02:40:20.681" v="1046" actId="403"/>
          <ac:spMkLst>
            <pc:docMk/>
            <pc:sldMk cId="3867310227" sldId="2127"/>
            <ac:spMk id="4" creationId="{E7F0F2F2-F18D-861C-5F2A-106CBFE5BDD1}"/>
          </ac:spMkLst>
        </pc:spChg>
        <pc:graphicFrameChg chg="add mod modGraphic">
          <ac:chgData name="Stephen Hayes" userId="88df143c-9cc8-45b0-a799-19f2c7ac210c" providerId="ADAL" clId="{CCAF5682-76A5-4274-A964-1A9F7B051F32}" dt="2023-10-02T02:41:31.377" v="1054" actId="1076"/>
          <ac:graphicFrameMkLst>
            <pc:docMk/>
            <pc:sldMk cId="3867310227" sldId="2127"/>
            <ac:graphicFrameMk id="3" creationId="{C1FAC12B-551F-2113-F999-3EE3F379EF61}"/>
          </ac:graphicFrameMkLst>
        </pc:graphicFrameChg>
        <pc:graphicFrameChg chg="del modGraphic">
          <ac:chgData name="Stephen Hayes" userId="88df143c-9cc8-45b0-a799-19f2c7ac210c" providerId="ADAL" clId="{CCAF5682-76A5-4274-A964-1A9F7B051F32}" dt="2023-10-02T02:39:11.485" v="1042" actId="478"/>
          <ac:graphicFrameMkLst>
            <pc:docMk/>
            <pc:sldMk cId="3867310227" sldId="2127"/>
            <ac:graphicFrameMk id="5" creationId="{5848BC51-7B90-64D1-ED6A-C60BAC2D9CE8}"/>
          </ac:graphicFrameMkLst>
        </pc:graphicFrameChg>
      </pc:sldChg>
      <pc:sldChg chg="addSp delSp modSp add mod">
        <pc:chgData name="Stephen Hayes" userId="88df143c-9cc8-45b0-a799-19f2c7ac210c" providerId="ADAL" clId="{CCAF5682-76A5-4274-A964-1A9F7B051F32}" dt="2023-10-02T02:50:50.363" v="1117" actId="404"/>
        <pc:sldMkLst>
          <pc:docMk/>
          <pc:sldMk cId="87563370" sldId="2128"/>
        </pc:sldMkLst>
        <pc:spChg chg="mod">
          <ac:chgData name="Stephen Hayes" userId="88df143c-9cc8-45b0-a799-19f2c7ac210c" providerId="ADAL" clId="{CCAF5682-76A5-4274-A964-1A9F7B051F32}" dt="2023-10-02T02:50:28.266" v="1115" actId="1076"/>
          <ac:spMkLst>
            <pc:docMk/>
            <pc:sldMk cId="87563370" sldId="2128"/>
            <ac:spMk id="2" creationId="{643183EC-5FBC-82CE-F326-E6F3DEFF641B}"/>
          </ac:spMkLst>
        </pc:spChg>
        <pc:graphicFrameChg chg="del">
          <ac:chgData name="Stephen Hayes" userId="88df143c-9cc8-45b0-a799-19f2c7ac210c" providerId="ADAL" clId="{CCAF5682-76A5-4274-A964-1A9F7B051F32}" dt="2023-10-02T02:42:09.020" v="1057" actId="478"/>
          <ac:graphicFrameMkLst>
            <pc:docMk/>
            <pc:sldMk cId="87563370" sldId="2128"/>
            <ac:graphicFrameMk id="3" creationId="{C1FAC12B-551F-2113-F999-3EE3F379EF61}"/>
          </ac:graphicFrameMkLst>
        </pc:graphicFrameChg>
        <pc:graphicFrameChg chg="add del mod modGraphic">
          <ac:chgData name="Stephen Hayes" userId="88df143c-9cc8-45b0-a799-19f2c7ac210c" providerId="ADAL" clId="{CCAF5682-76A5-4274-A964-1A9F7B051F32}" dt="2023-10-02T02:45:48.552" v="1071" actId="478"/>
          <ac:graphicFrameMkLst>
            <pc:docMk/>
            <pc:sldMk cId="87563370" sldId="2128"/>
            <ac:graphicFrameMk id="5" creationId="{B7A96918-6DCD-2645-6591-7608349740CE}"/>
          </ac:graphicFrameMkLst>
        </pc:graphicFrameChg>
        <pc:graphicFrameChg chg="add mod modGraphic">
          <ac:chgData name="Stephen Hayes" userId="88df143c-9cc8-45b0-a799-19f2c7ac210c" providerId="ADAL" clId="{CCAF5682-76A5-4274-A964-1A9F7B051F32}" dt="2023-10-02T02:50:50.363" v="1117" actId="404"/>
          <ac:graphicFrameMkLst>
            <pc:docMk/>
            <pc:sldMk cId="87563370" sldId="2128"/>
            <ac:graphicFrameMk id="6" creationId="{5EDFC68B-283F-BB75-6627-81E6364E84CF}"/>
          </ac:graphicFrameMkLst>
        </pc:graphicFrameChg>
      </pc:sldChg>
      <pc:sldChg chg="addSp delSp modSp add mod">
        <pc:chgData name="Stephen Hayes" userId="88df143c-9cc8-45b0-a799-19f2c7ac210c" providerId="ADAL" clId="{CCAF5682-76A5-4274-A964-1A9F7B051F32}" dt="2023-10-02T02:54:10.905" v="1150" actId="1076"/>
        <pc:sldMkLst>
          <pc:docMk/>
          <pc:sldMk cId="1832913151" sldId="2129"/>
        </pc:sldMkLst>
        <pc:spChg chg="mod">
          <ac:chgData name="Stephen Hayes" userId="88df143c-9cc8-45b0-a799-19f2c7ac210c" providerId="ADAL" clId="{CCAF5682-76A5-4274-A964-1A9F7B051F32}" dt="2023-10-02T02:52:28.247" v="1141" actId="20577"/>
          <ac:spMkLst>
            <pc:docMk/>
            <pc:sldMk cId="1832913151" sldId="2129"/>
            <ac:spMk id="2" creationId="{643183EC-5FBC-82CE-F326-E6F3DEFF641B}"/>
          </ac:spMkLst>
        </pc:spChg>
        <pc:graphicFrameChg chg="add mod modGraphic">
          <ac:chgData name="Stephen Hayes" userId="88df143c-9cc8-45b0-a799-19f2c7ac210c" providerId="ADAL" clId="{CCAF5682-76A5-4274-A964-1A9F7B051F32}" dt="2023-10-02T02:54:10.905" v="1150" actId="1076"/>
          <ac:graphicFrameMkLst>
            <pc:docMk/>
            <pc:sldMk cId="1832913151" sldId="2129"/>
            <ac:graphicFrameMk id="3" creationId="{A4391C49-A8B5-F70D-F6E0-5AF29417FE35}"/>
          </ac:graphicFrameMkLst>
        </pc:graphicFrameChg>
        <pc:graphicFrameChg chg="del modGraphic">
          <ac:chgData name="Stephen Hayes" userId="88df143c-9cc8-45b0-a799-19f2c7ac210c" providerId="ADAL" clId="{CCAF5682-76A5-4274-A964-1A9F7B051F32}" dt="2023-10-02T02:51:45.529" v="1123" actId="478"/>
          <ac:graphicFrameMkLst>
            <pc:docMk/>
            <pc:sldMk cId="1832913151" sldId="2129"/>
            <ac:graphicFrameMk id="6" creationId="{5EDFC68B-283F-BB75-6627-81E6364E84CF}"/>
          </ac:graphicFrameMkLst>
        </pc:graphicFrameChg>
      </pc:sldChg>
      <pc:sldChg chg="modSp add mod">
        <pc:chgData name="Stephen Hayes" userId="88df143c-9cc8-45b0-a799-19f2c7ac210c" providerId="ADAL" clId="{CCAF5682-76A5-4274-A964-1A9F7B051F32}" dt="2023-10-02T02:51:35.856" v="1122" actId="1076"/>
        <pc:sldMkLst>
          <pc:docMk/>
          <pc:sldMk cId="1547230731" sldId="2130"/>
        </pc:sldMkLst>
        <pc:spChg chg="mod">
          <ac:chgData name="Stephen Hayes" userId="88df143c-9cc8-45b0-a799-19f2c7ac210c" providerId="ADAL" clId="{CCAF5682-76A5-4274-A964-1A9F7B051F32}" dt="2023-10-02T02:48:51.961" v="1104" actId="20577"/>
          <ac:spMkLst>
            <pc:docMk/>
            <pc:sldMk cId="1547230731" sldId="2130"/>
            <ac:spMk id="2" creationId="{643183EC-5FBC-82CE-F326-E6F3DEFF641B}"/>
          </ac:spMkLst>
        </pc:spChg>
        <pc:graphicFrameChg chg="mod modGraphic">
          <ac:chgData name="Stephen Hayes" userId="88df143c-9cc8-45b0-a799-19f2c7ac210c" providerId="ADAL" clId="{CCAF5682-76A5-4274-A964-1A9F7B051F32}" dt="2023-10-02T02:51:35.856" v="1122" actId="1076"/>
          <ac:graphicFrameMkLst>
            <pc:docMk/>
            <pc:sldMk cId="1547230731" sldId="2130"/>
            <ac:graphicFrameMk id="6" creationId="{5EDFC68B-283F-BB75-6627-81E6364E84CF}"/>
          </ac:graphicFrameMkLst>
        </pc:graphicFrameChg>
      </pc:sldChg>
      <pc:sldChg chg="modSp new mod">
        <pc:chgData name="Stephen Hayes" userId="88df143c-9cc8-45b0-a799-19f2c7ac210c" providerId="ADAL" clId="{CCAF5682-76A5-4274-A964-1A9F7B051F32}" dt="2023-10-02T02:57:52.007" v="1624" actId="20577"/>
        <pc:sldMkLst>
          <pc:docMk/>
          <pc:sldMk cId="3836715923" sldId="2131"/>
        </pc:sldMkLst>
        <pc:spChg chg="mod">
          <ac:chgData name="Stephen Hayes" userId="88df143c-9cc8-45b0-a799-19f2c7ac210c" providerId="ADAL" clId="{CCAF5682-76A5-4274-A964-1A9F7B051F32}" dt="2023-10-02T02:54:26.838" v="1180" actId="20577"/>
          <ac:spMkLst>
            <pc:docMk/>
            <pc:sldMk cId="3836715923" sldId="2131"/>
            <ac:spMk id="2" creationId="{3CFF47BD-7EC9-3FBF-5730-E01B8350F8F7}"/>
          </ac:spMkLst>
        </pc:spChg>
        <pc:spChg chg="mod">
          <ac:chgData name="Stephen Hayes" userId="88df143c-9cc8-45b0-a799-19f2c7ac210c" providerId="ADAL" clId="{CCAF5682-76A5-4274-A964-1A9F7B051F32}" dt="2023-10-02T02:57:52.007" v="1624" actId="20577"/>
          <ac:spMkLst>
            <pc:docMk/>
            <pc:sldMk cId="3836715923" sldId="2131"/>
            <ac:spMk id="3" creationId="{366B5511-D736-A2BB-B561-A3717FD9585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10/9/2023</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SPG Report</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SPG Convenor</a:t>
            </a:r>
          </a:p>
        </p:txBody>
      </p:sp>
      <p:sp>
        <p:nvSpPr>
          <p:cNvPr id="5" name="TextBox 4">
            <a:extLst>
              <a:ext uri="{FF2B5EF4-FFF2-40B4-BE49-F238E27FC236}">
                <a16:creationId xmlns:a16="http://schemas.microsoft.com/office/drawing/2014/main" id="{55BB95B6-96F8-4C7B-843E-16CFF3CC2E82}"/>
              </a:ext>
            </a:extLst>
          </p:cNvPr>
          <p:cNvSpPr txBox="1"/>
          <p:nvPr/>
        </p:nvSpPr>
        <p:spPr>
          <a:xfrm>
            <a:off x="11667201" y="933769"/>
            <a:ext cx="1709122" cy="461665"/>
          </a:xfrm>
          <a:prstGeom prst="rect">
            <a:avLst/>
          </a:prstGeom>
          <a:noFill/>
        </p:spPr>
        <p:txBody>
          <a:bodyPr wrap="none" rtlCol="0">
            <a:spAutoFit/>
          </a:bodyPr>
          <a:lstStyle/>
          <a:p>
            <a:r>
              <a:rPr lang="en-US" sz="2400" b="1" dirty="0">
                <a:effectLst/>
                <a:latin typeface="Arial" panose="020B0604020202020204" pitchFamily="34" charset="0"/>
                <a:ea typeface="Calibri" panose="020F0502020204030204" pitchFamily="34" charset="0"/>
              </a:rPr>
              <a:t>PCG51_20</a:t>
            </a:r>
            <a:endParaRPr lang="en-US" sz="3200" b="1" dirty="0">
              <a:highlight>
                <a:srgbClr val="FFFF00"/>
              </a:highlight>
            </a:endParaRPr>
          </a:p>
        </p:txBody>
      </p:sp>
      <p:sp>
        <p:nvSpPr>
          <p:cNvPr id="7" name="TextBox 6">
            <a:extLst>
              <a:ext uri="{FF2B5EF4-FFF2-40B4-BE49-F238E27FC236}">
                <a16:creationId xmlns:a16="http://schemas.microsoft.com/office/drawing/2014/main" id="{9AE9F7C8-F7BC-47BC-85E0-7D8A39FEAB12}"/>
              </a:ext>
            </a:extLst>
          </p:cNvPr>
          <p:cNvSpPr txBox="1"/>
          <p:nvPr/>
        </p:nvSpPr>
        <p:spPr>
          <a:xfrm>
            <a:off x="11667201" y="291104"/>
            <a:ext cx="1503938" cy="461665"/>
          </a:xfrm>
          <a:prstGeom prst="rect">
            <a:avLst/>
          </a:prstGeom>
          <a:noFill/>
        </p:spPr>
        <p:txBody>
          <a:bodyPr wrap="none" rtlCol="0">
            <a:spAutoFit/>
          </a:bodyPr>
          <a:lstStyle/>
          <a:p>
            <a:r>
              <a:rPr lang="en-US" sz="2400" dirty="0">
                <a:effectLst/>
                <a:latin typeface="Arial" panose="020B0604020202020204" pitchFamily="34" charset="0"/>
                <a:ea typeface="Calibri" panose="020F0502020204030204" pitchFamily="34" charset="0"/>
              </a:rPr>
              <a:t>Agenda </a:t>
            </a:r>
            <a:r>
              <a:rPr lang="en-US" sz="2400" b="1" dirty="0">
                <a:effectLst/>
                <a:latin typeface="Arial" panose="020B0604020202020204" pitchFamily="34" charset="0"/>
                <a:ea typeface="Calibri" panose="020F0502020204030204" pitchFamily="34" charset="0"/>
              </a:rPr>
              <a:t>4</a:t>
            </a:r>
            <a:endParaRPr lang="en-US" sz="3200" b="1" dirty="0">
              <a:highlight>
                <a:srgbClr val="FFFF00"/>
              </a:highlight>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SPG</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4566" y="3842810"/>
            <a:ext cx="13756312" cy="2034115"/>
          </a:xfrm>
        </p:spPr>
        <p:txBody>
          <a:bodyPr/>
          <a:lstStyle/>
          <a:p>
            <a:pPr lvl="0"/>
            <a:r>
              <a:rPr lang="en-US" sz="3600" dirty="0"/>
              <a:t>SPG (Sustainable Processes Group) created to look into longer term inter-TSG issues</a:t>
            </a:r>
          </a:p>
          <a:p>
            <a:pPr lvl="0"/>
            <a:r>
              <a:rPr lang="en-US" sz="3600" dirty="0"/>
              <a:t>Discussions held via e-mail</a:t>
            </a:r>
          </a:p>
          <a:p>
            <a:pPr lvl="0"/>
            <a:r>
              <a:rPr lang="en-US" sz="3600" dirty="0"/>
              <a:t>Thanks to all the participants for the constructive discussions</a:t>
            </a:r>
          </a:p>
        </p:txBody>
      </p:sp>
      <p:sp>
        <p:nvSpPr>
          <p:cNvPr id="5" name="TextBox 4">
            <a:extLst>
              <a:ext uri="{FF2B5EF4-FFF2-40B4-BE49-F238E27FC236}">
                <a16:creationId xmlns:a16="http://schemas.microsoft.com/office/drawing/2014/main" id="{F8AD0D13-4D11-2EF6-D26B-CC5F2930C0F1}"/>
              </a:ext>
            </a:extLst>
          </p:cNvPr>
          <p:cNvSpPr txBox="1"/>
          <p:nvPr/>
        </p:nvSpPr>
        <p:spPr>
          <a:xfrm>
            <a:off x="1776412" y="1622319"/>
            <a:ext cx="11577637" cy="1200329"/>
          </a:xfrm>
          <a:prstGeom prst="rect">
            <a:avLst/>
          </a:prstGeom>
          <a:noFill/>
        </p:spPr>
        <p:txBody>
          <a:bodyPr wrap="square">
            <a:spAutoFit/>
          </a:bodyPr>
          <a:lstStyle/>
          <a:p>
            <a:pPr marL="1080135" marR="0" indent="-1080135" algn="just">
              <a:spcBef>
                <a:spcPts val="0"/>
              </a:spcBef>
              <a:spcAft>
                <a:spcPts val="0"/>
              </a:spcAft>
            </a:pPr>
            <a:r>
              <a:rPr lang="en-GB" sz="24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Action PCG50/01:</a:t>
            </a:r>
            <a:r>
              <a:rPr lang="en-GB" sz="24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 </a:t>
            </a:r>
            <a:r>
              <a:rPr lang="en-GB" sz="2400" dirty="0">
                <a:effectLst/>
                <a:latin typeface="Arial" panose="020B0604020202020204" pitchFamily="34" charset="0"/>
                <a:ea typeface="Times New Roman" panose="02020603050405020304" pitchFamily="18" charset="0"/>
                <a:cs typeface="Times New Roman" panose="02020603050405020304" pitchFamily="18" charset="0"/>
              </a:rPr>
              <a:t>Mr Hayes (ATIS) to lead an activity to identify the problems created by the process differences that exist between the TSGs and to propose solutions to overcome these problems.</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B3F57784-1B03-BF6F-7193-CBE62BB279B6}"/>
              </a:ext>
            </a:extLst>
          </p:cNvPr>
          <p:cNvSpPr/>
          <p:nvPr/>
        </p:nvSpPr>
        <p:spPr bwMode="auto">
          <a:xfrm>
            <a:off x="1562100" y="1447800"/>
            <a:ext cx="11982450" cy="156739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46182954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83EC-5FBC-82CE-F326-E6F3DEFF641B}"/>
              </a:ext>
            </a:extLst>
          </p:cNvPr>
          <p:cNvSpPr>
            <a:spLocks noGrp="1"/>
          </p:cNvSpPr>
          <p:nvPr>
            <p:ph type="title"/>
          </p:nvPr>
        </p:nvSpPr>
        <p:spPr/>
        <p:txBody>
          <a:bodyPr/>
          <a:lstStyle/>
          <a:p>
            <a:r>
              <a:rPr lang="en-US" dirty="0"/>
              <a:t>Work Phases Addressed</a:t>
            </a:r>
          </a:p>
        </p:txBody>
      </p:sp>
      <p:sp>
        <p:nvSpPr>
          <p:cNvPr id="3" name="Content Placeholder 2">
            <a:extLst>
              <a:ext uri="{FF2B5EF4-FFF2-40B4-BE49-F238E27FC236}">
                <a16:creationId xmlns:a16="http://schemas.microsoft.com/office/drawing/2014/main" id="{FC5CA347-0666-B1F0-0A19-67B54A545653}"/>
              </a:ext>
            </a:extLst>
          </p:cNvPr>
          <p:cNvSpPr>
            <a:spLocks noGrp="1"/>
          </p:cNvSpPr>
          <p:nvPr>
            <p:ph idx="1"/>
          </p:nvPr>
        </p:nvSpPr>
        <p:spPr>
          <a:xfrm>
            <a:off x="749016" y="1371600"/>
            <a:ext cx="13756312" cy="4830233"/>
          </a:xfrm>
        </p:spPr>
        <p:txBody>
          <a:bodyPr/>
          <a:lstStyle/>
          <a:p>
            <a:pPr marL="0" marR="0">
              <a:lnSpc>
                <a:spcPct val="107000"/>
              </a:lnSpc>
              <a:spcBef>
                <a:spcPts val="0"/>
              </a:spcBef>
              <a:spcAft>
                <a:spcPts val="800"/>
              </a:spcAft>
            </a:pPr>
            <a:r>
              <a:rPr lang="en-US" sz="3200" dirty="0">
                <a:effectLst/>
                <a:latin typeface="Calibri" panose="020F0502020204030204" pitchFamily="34" charset="0"/>
                <a:ea typeface="Calibri" panose="020F0502020204030204" pitchFamily="34" charset="0"/>
                <a:cs typeface="Times New Roman" panose="02020603050405020304" pitchFamily="18" charset="0"/>
              </a:rPr>
              <a:t>1 – </a:t>
            </a:r>
            <a:r>
              <a:rPr lang="en-US" sz="3200" dirty="0">
                <a:effectLst/>
                <a:latin typeface="Calibri" panose="020F0502020204030204" pitchFamily="34" charset="0"/>
                <a:ea typeface="Times New Roman" panose="02020603050405020304" pitchFamily="18" charset="0"/>
                <a:cs typeface="Times New Roman" panose="02020603050405020304" pitchFamily="18" charset="0"/>
              </a:rPr>
              <a:t>Stage-1 (SA1) requirements – SA1 often studies functions a full release cycle before other groups consider them.  These functions are later moved into normative specifications.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200" dirty="0">
                <a:effectLst/>
                <a:latin typeface="Calibri" panose="020F0502020204030204" pitchFamily="34" charset="0"/>
                <a:ea typeface="Times New Roman" panose="02020603050405020304" pitchFamily="18" charset="0"/>
                <a:cs typeface="Times New Roman" panose="02020603050405020304" pitchFamily="18" charset="0"/>
              </a:rPr>
              <a:t>2 - Release Planning Phase – The </a:t>
            </a:r>
            <a:r>
              <a:rPr lang="en-US" sz="3200" dirty="0">
                <a:latin typeface="Calibri" panose="020F0502020204030204" pitchFamily="34" charset="0"/>
                <a:ea typeface="Times New Roman" panose="02020603050405020304" pitchFamily="18" charset="0"/>
                <a:cs typeface="Times New Roman" panose="02020603050405020304" pitchFamily="18" charset="0"/>
              </a:rPr>
              <a:t>scoping and prioritization </a:t>
            </a:r>
            <a:r>
              <a:rPr lang="en-US" sz="3200" dirty="0">
                <a:effectLst/>
                <a:latin typeface="Calibri" panose="020F0502020204030204" pitchFamily="34" charset="0"/>
                <a:ea typeface="Times New Roman" panose="02020603050405020304" pitchFamily="18" charset="0"/>
                <a:cs typeface="Times New Roman" panose="02020603050405020304" pitchFamily="18" charset="0"/>
              </a:rPr>
              <a:t>phase (including workshops) where the contents of a release are determined.  This occurs before the formal start of </a:t>
            </a:r>
            <a:r>
              <a:rPr lang="en-US" sz="3200">
                <a:effectLst/>
                <a:latin typeface="Calibri" panose="020F0502020204030204" pitchFamily="34" charset="0"/>
                <a:ea typeface="Times New Roman" panose="02020603050405020304" pitchFamily="18" charset="0"/>
                <a:cs typeface="Times New Roman" panose="02020603050405020304" pitchFamily="18" charset="0"/>
              </a:rPr>
              <a:t>a release.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200" dirty="0">
                <a:effectLst/>
                <a:latin typeface="Calibri" panose="020F0502020204030204" pitchFamily="34" charset="0"/>
                <a:ea typeface="Times New Roman" panose="02020603050405020304" pitchFamily="18" charset="0"/>
                <a:cs typeface="Times New Roman" panose="02020603050405020304" pitchFamily="18" charset="0"/>
              </a:rPr>
              <a:t>3 - Release Working Phase – The normative part of release where the release specifications are developed</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200" dirty="0">
                <a:effectLst/>
                <a:latin typeface="Calibri" panose="020F0502020204030204" pitchFamily="34" charset="0"/>
                <a:ea typeface="Times New Roman" panose="02020603050405020304" pitchFamily="18" charset="0"/>
                <a:cs typeface="Times New Roman" panose="02020603050405020304" pitchFamily="18" charset="0"/>
              </a:rPr>
              <a:t>4 - Release Finalization Phase – The completion of a release including ASN.1</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31850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83EC-5FBC-82CE-F326-E6F3DEFF641B}"/>
              </a:ext>
            </a:extLst>
          </p:cNvPr>
          <p:cNvSpPr>
            <a:spLocks noGrp="1"/>
          </p:cNvSpPr>
          <p:nvPr>
            <p:ph type="title"/>
          </p:nvPr>
        </p:nvSpPr>
        <p:spPr/>
        <p:txBody>
          <a:bodyPr/>
          <a:lstStyle/>
          <a:p>
            <a:r>
              <a:rPr lang="en-US" dirty="0"/>
              <a:t>Stage 1 (SA1) Requirements</a:t>
            </a:r>
          </a:p>
        </p:txBody>
      </p:sp>
      <p:graphicFrame>
        <p:nvGraphicFramePr>
          <p:cNvPr id="5" name="Table 4">
            <a:extLst>
              <a:ext uri="{FF2B5EF4-FFF2-40B4-BE49-F238E27FC236}">
                <a16:creationId xmlns:a16="http://schemas.microsoft.com/office/drawing/2014/main" id="{5848BC51-7B90-64D1-ED6A-C60BAC2D9CE8}"/>
              </a:ext>
            </a:extLst>
          </p:cNvPr>
          <p:cNvGraphicFramePr>
            <a:graphicFrameLocks noGrp="1"/>
          </p:cNvGraphicFramePr>
          <p:nvPr>
            <p:extLst>
              <p:ext uri="{D42A27DB-BD31-4B8C-83A1-F6EECF244321}">
                <p14:modId xmlns:p14="http://schemas.microsoft.com/office/powerpoint/2010/main" val="910617877"/>
              </p:ext>
            </p:extLst>
          </p:nvPr>
        </p:nvGraphicFramePr>
        <p:xfrm>
          <a:off x="600075" y="1579635"/>
          <a:ext cx="13296901" cy="4459401"/>
        </p:xfrm>
        <a:graphic>
          <a:graphicData uri="http://schemas.openxmlformats.org/drawingml/2006/table">
            <a:tbl>
              <a:tblPr firstRow="1" firstCol="1" bandRow="1">
                <a:tableStyleId>{5C22544A-7EE6-4342-B048-85BDC9FD1C3A}</a:tableStyleId>
              </a:tblPr>
              <a:tblGrid>
                <a:gridCol w="901390">
                  <a:extLst>
                    <a:ext uri="{9D8B030D-6E8A-4147-A177-3AD203B41FA5}">
                      <a16:colId xmlns:a16="http://schemas.microsoft.com/office/drawing/2014/main" val="1997953131"/>
                    </a:ext>
                  </a:extLst>
                </a:gridCol>
                <a:gridCol w="2821743">
                  <a:extLst>
                    <a:ext uri="{9D8B030D-6E8A-4147-A177-3AD203B41FA5}">
                      <a16:colId xmlns:a16="http://schemas.microsoft.com/office/drawing/2014/main" val="2108813671"/>
                    </a:ext>
                  </a:extLst>
                </a:gridCol>
                <a:gridCol w="2620188">
                  <a:extLst>
                    <a:ext uri="{9D8B030D-6E8A-4147-A177-3AD203B41FA5}">
                      <a16:colId xmlns:a16="http://schemas.microsoft.com/office/drawing/2014/main" val="2032753713"/>
                    </a:ext>
                  </a:extLst>
                </a:gridCol>
                <a:gridCol w="2418637">
                  <a:extLst>
                    <a:ext uri="{9D8B030D-6E8A-4147-A177-3AD203B41FA5}">
                      <a16:colId xmlns:a16="http://schemas.microsoft.com/office/drawing/2014/main" val="4185565686"/>
                    </a:ext>
                  </a:extLst>
                </a:gridCol>
                <a:gridCol w="2317860">
                  <a:extLst>
                    <a:ext uri="{9D8B030D-6E8A-4147-A177-3AD203B41FA5}">
                      <a16:colId xmlns:a16="http://schemas.microsoft.com/office/drawing/2014/main" val="4272979931"/>
                    </a:ext>
                  </a:extLst>
                </a:gridCol>
                <a:gridCol w="2217083">
                  <a:extLst>
                    <a:ext uri="{9D8B030D-6E8A-4147-A177-3AD203B41FA5}">
                      <a16:colId xmlns:a16="http://schemas.microsoft.com/office/drawing/2014/main" val="2192763541"/>
                    </a:ext>
                  </a:extLst>
                </a:gridCol>
              </a:tblGrid>
              <a:tr h="332998">
                <a:tc>
                  <a:txBody>
                    <a:bodyPr/>
                    <a:lstStyle/>
                    <a:p>
                      <a:pPr marL="0" marR="0">
                        <a:spcBef>
                          <a:spcPts val="0"/>
                        </a:spcBef>
                        <a:spcAft>
                          <a:spcPts val="0"/>
                        </a:spcAft>
                      </a:pPr>
                      <a:r>
                        <a:rPr lang="en-US" sz="1600">
                          <a:effectLst/>
                        </a:rPr>
                        <a:t>Issue #</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Description</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Is it a Problem?</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SA Recommendations</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CT Recommendations</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RAN Recommendations</a:t>
                      </a:r>
                      <a:endParaRPr lang="en-US" sz="1600">
                        <a:effectLst/>
                        <a:latin typeface="Calibri" panose="020F0502020204030204" pitchFamily="34" charset="0"/>
                        <a:ea typeface="Calibri" panose="020F0502020204030204" pitchFamily="34" charset="0"/>
                      </a:endParaRPr>
                    </a:p>
                  </a:txBody>
                  <a:tcPr marL="67476" marR="67476" marT="0" marB="0"/>
                </a:tc>
                <a:extLst>
                  <a:ext uri="{0D108BD9-81ED-4DB2-BD59-A6C34878D82A}">
                    <a16:rowId xmlns:a16="http://schemas.microsoft.com/office/drawing/2014/main" val="4285598191"/>
                  </a:ext>
                </a:extLst>
              </a:tr>
              <a:tr h="430344">
                <a:tc>
                  <a:txBody>
                    <a:bodyPr/>
                    <a:lstStyle/>
                    <a:p>
                      <a:pPr marL="0" marR="0">
                        <a:spcBef>
                          <a:spcPts val="0"/>
                        </a:spcBef>
                        <a:spcAft>
                          <a:spcPts val="0"/>
                        </a:spcAft>
                      </a:pPr>
                      <a:r>
                        <a:rPr lang="en-US" sz="1600">
                          <a:effectLst/>
                        </a:rPr>
                        <a:t>1a</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SA1 work start to end of release is very long</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No, just the way it is</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dirty="0">
                          <a:effectLst/>
                        </a:rPr>
                        <a:t>none</a:t>
                      </a:r>
                    </a:p>
                  </a:txBody>
                  <a:tcPr marL="67476" marR="67476" marT="0" marB="0"/>
                </a:tc>
                <a:tc>
                  <a:txBody>
                    <a:bodyPr/>
                    <a:lstStyle/>
                    <a:p>
                      <a:pPr marL="0" marR="0">
                        <a:spcBef>
                          <a:spcPts val="0"/>
                        </a:spcBef>
                        <a:spcAft>
                          <a:spcPts val="0"/>
                        </a:spcAft>
                      </a:pPr>
                      <a:r>
                        <a:rPr lang="en-US" sz="1600">
                          <a:effectLst/>
                        </a:rPr>
                        <a:t>none</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none</a:t>
                      </a:r>
                      <a:endParaRPr lang="en-US" sz="1600">
                        <a:effectLst/>
                        <a:latin typeface="Calibri" panose="020F0502020204030204" pitchFamily="34" charset="0"/>
                        <a:ea typeface="Calibri" panose="020F0502020204030204" pitchFamily="34" charset="0"/>
                      </a:endParaRPr>
                    </a:p>
                  </a:txBody>
                  <a:tcPr marL="67476" marR="67476" marT="0" marB="0"/>
                </a:tc>
                <a:extLst>
                  <a:ext uri="{0D108BD9-81ED-4DB2-BD59-A6C34878D82A}">
                    <a16:rowId xmlns:a16="http://schemas.microsoft.com/office/drawing/2014/main" val="3845946119"/>
                  </a:ext>
                </a:extLst>
              </a:tr>
              <a:tr h="3638723">
                <a:tc>
                  <a:txBody>
                    <a:bodyPr/>
                    <a:lstStyle/>
                    <a:p>
                      <a:pPr marL="0" marR="0">
                        <a:spcBef>
                          <a:spcPts val="0"/>
                        </a:spcBef>
                        <a:spcAft>
                          <a:spcPts val="0"/>
                        </a:spcAft>
                      </a:pPr>
                      <a:r>
                        <a:rPr lang="en-US" sz="1600">
                          <a:effectLst/>
                        </a:rPr>
                        <a:t>1b</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a:effectLst/>
                        </a:rPr>
                        <a:t>SA1 requirements not tied to what is implemented in a release. This can set false expectations of what is in a release and its priority.</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dirty="0">
                          <a:effectLst/>
                        </a:rPr>
                        <a:t>Yes, but this is a natural outcome of waterfall model where stage-1 must </a:t>
                      </a:r>
                      <a:r>
                        <a:rPr lang="en-US" sz="1600" dirty="0" err="1">
                          <a:effectLst/>
                        </a:rPr>
                        <a:t>preceed</a:t>
                      </a:r>
                      <a:r>
                        <a:rPr lang="en-US" sz="1600" dirty="0">
                          <a:effectLst/>
                        </a:rPr>
                        <a:t> stage-2 work. </a:t>
                      </a:r>
                    </a:p>
                    <a:p>
                      <a:pPr marL="0" marR="0">
                        <a:spcBef>
                          <a:spcPts val="0"/>
                        </a:spcBef>
                        <a:spcAft>
                          <a:spcPts val="0"/>
                        </a:spcAft>
                      </a:pPr>
                      <a:r>
                        <a:rPr lang="en-US" sz="1600" dirty="0">
                          <a:effectLst/>
                        </a:rPr>
                        <a:t> </a:t>
                      </a:r>
                    </a:p>
                    <a:p>
                      <a:pPr marL="0" marR="0">
                        <a:spcBef>
                          <a:spcPts val="0"/>
                        </a:spcBef>
                        <a:spcAft>
                          <a:spcPts val="0"/>
                        </a:spcAft>
                      </a:pPr>
                      <a:r>
                        <a:rPr lang="en-US" sz="1600" dirty="0">
                          <a:effectLst/>
                        </a:rPr>
                        <a:t>Issue is tying the stage-1 requirements to specific release as release timeline/content is defined much later (often using prioritization exercise)</a:t>
                      </a:r>
                      <a:endParaRPr lang="en-US" sz="1600" dirty="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dirty="0">
                          <a:effectLst/>
                        </a:rPr>
                        <a:t>SA to work with SA1 to ensure that SA1 TS’s do not contain unimplemented requirements.  </a:t>
                      </a:r>
                    </a:p>
                  </a:txBody>
                  <a:tcPr marL="67476" marR="67476" marT="0" marB="0"/>
                </a:tc>
                <a:tc>
                  <a:txBody>
                    <a:bodyPr/>
                    <a:lstStyle/>
                    <a:p>
                      <a:pPr marL="0" marR="0">
                        <a:spcBef>
                          <a:spcPts val="0"/>
                        </a:spcBef>
                        <a:spcAft>
                          <a:spcPts val="0"/>
                        </a:spcAft>
                      </a:pPr>
                      <a:r>
                        <a:rPr lang="en-US" sz="1600">
                          <a:effectLst/>
                        </a:rPr>
                        <a:t>none</a:t>
                      </a:r>
                      <a:endParaRPr lang="en-US" sz="1600">
                        <a:effectLst/>
                        <a:latin typeface="Calibri" panose="020F0502020204030204" pitchFamily="34" charset="0"/>
                        <a:ea typeface="Calibri" panose="020F0502020204030204" pitchFamily="34" charset="0"/>
                      </a:endParaRPr>
                    </a:p>
                  </a:txBody>
                  <a:tcPr marL="67476" marR="67476" marT="0" marB="0"/>
                </a:tc>
                <a:tc>
                  <a:txBody>
                    <a:bodyPr/>
                    <a:lstStyle/>
                    <a:p>
                      <a:pPr marL="0" marR="0">
                        <a:spcBef>
                          <a:spcPts val="0"/>
                        </a:spcBef>
                        <a:spcAft>
                          <a:spcPts val="0"/>
                        </a:spcAft>
                      </a:pPr>
                      <a:r>
                        <a:rPr lang="en-US" sz="1600" dirty="0">
                          <a:effectLst/>
                        </a:rPr>
                        <a:t>none</a:t>
                      </a:r>
                      <a:endParaRPr lang="en-US" sz="1600" dirty="0">
                        <a:effectLst/>
                        <a:latin typeface="Calibri" panose="020F0502020204030204" pitchFamily="34" charset="0"/>
                        <a:ea typeface="Calibri" panose="020F0502020204030204" pitchFamily="34" charset="0"/>
                      </a:endParaRPr>
                    </a:p>
                  </a:txBody>
                  <a:tcPr marL="67476" marR="67476" marT="0" marB="0"/>
                </a:tc>
                <a:extLst>
                  <a:ext uri="{0D108BD9-81ED-4DB2-BD59-A6C34878D82A}">
                    <a16:rowId xmlns:a16="http://schemas.microsoft.com/office/drawing/2014/main" val="178729734"/>
                  </a:ext>
                </a:extLst>
              </a:tr>
            </a:tbl>
          </a:graphicData>
        </a:graphic>
      </p:graphicFrame>
    </p:spTree>
    <p:extLst>
      <p:ext uri="{BB962C8B-B14F-4D97-AF65-F5344CB8AC3E}">
        <p14:creationId xmlns:p14="http://schemas.microsoft.com/office/powerpoint/2010/main" val="289805138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83EC-5FBC-82CE-F326-E6F3DEFF641B}"/>
              </a:ext>
            </a:extLst>
          </p:cNvPr>
          <p:cNvSpPr>
            <a:spLocks noGrp="1"/>
          </p:cNvSpPr>
          <p:nvPr>
            <p:ph type="title"/>
          </p:nvPr>
        </p:nvSpPr>
        <p:spPr/>
        <p:txBody>
          <a:bodyPr/>
          <a:lstStyle/>
          <a:p>
            <a:r>
              <a:rPr lang="en-US" dirty="0"/>
              <a:t>Release Planning Phase</a:t>
            </a:r>
          </a:p>
        </p:txBody>
      </p:sp>
      <p:graphicFrame>
        <p:nvGraphicFramePr>
          <p:cNvPr id="3" name="Table 2">
            <a:extLst>
              <a:ext uri="{FF2B5EF4-FFF2-40B4-BE49-F238E27FC236}">
                <a16:creationId xmlns:a16="http://schemas.microsoft.com/office/drawing/2014/main" id="{C1FAC12B-551F-2113-F999-3EE3F379EF61}"/>
              </a:ext>
            </a:extLst>
          </p:cNvPr>
          <p:cNvGraphicFramePr>
            <a:graphicFrameLocks noGrp="1"/>
          </p:cNvGraphicFramePr>
          <p:nvPr>
            <p:extLst>
              <p:ext uri="{D42A27DB-BD31-4B8C-83A1-F6EECF244321}">
                <p14:modId xmlns:p14="http://schemas.microsoft.com/office/powerpoint/2010/main" val="1663983172"/>
              </p:ext>
            </p:extLst>
          </p:nvPr>
        </p:nvGraphicFramePr>
        <p:xfrm>
          <a:off x="856685" y="1783080"/>
          <a:ext cx="13282153" cy="3291840"/>
        </p:xfrm>
        <a:graphic>
          <a:graphicData uri="http://schemas.openxmlformats.org/drawingml/2006/table">
            <a:tbl>
              <a:tblPr firstRow="1" firstCol="1" bandRow="1">
                <a:tableStyleId>{5C22544A-7EE6-4342-B048-85BDC9FD1C3A}</a:tableStyleId>
              </a:tblPr>
              <a:tblGrid>
                <a:gridCol w="900390">
                  <a:extLst>
                    <a:ext uri="{9D8B030D-6E8A-4147-A177-3AD203B41FA5}">
                      <a16:colId xmlns:a16="http://schemas.microsoft.com/office/drawing/2014/main" val="3508703638"/>
                    </a:ext>
                  </a:extLst>
                </a:gridCol>
                <a:gridCol w="2818613">
                  <a:extLst>
                    <a:ext uri="{9D8B030D-6E8A-4147-A177-3AD203B41FA5}">
                      <a16:colId xmlns:a16="http://schemas.microsoft.com/office/drawing/2014/main" val="1262636624"/>
                    </a:ext>
                  </a:extLst>
                </a:gridCol>
                <a:gridCol w="2617283">
                  <a:extLst>
                    <a:ext uri="{9D8B030D-6E8A-4147-A177-3AD203B41FA5}">
                      <a16:colId xmlns:a16="http://schemas.microsoft.com/office/drawing/2014/main" val="1764509702"/>
                    </a:ext>
                  </a:extLst>
                </a:gridCol>
                <a:gridCol w="2415954">
                  <a:extLst>
                    <a:ext uri="{9D8B030D-6E8A-4147-A177-3AD203B41FA5}">
                      <a16:colId xmlns:a16="http://schemas.microsoft.com/office/drawing/2014/main" val="1118552102"/>
                    </a:ext>
                  </a:extLst>
                </a:gridCol>
                <a:gridCol w="2315289">
                  <a:extLst>
                    <a:ext uri="{9D8B030D-6E8A-4147-A177-3AD203B41FA5}">
                      <a16:colId xmlns:a16="http://schemas.microsoft.com/office/drawing/2014/main" val="4037027242"/>
                    </a:ext>
                  </a:extLst>
                </a:gridCol>
                <a:gridCol w="2214624">
                  <a:extLst>
                    <a:ext uri="{9D8B030D-6E8A-4147-A177-3AD203B41FA5}">
                      <a16:colId xmlns:a16="http://schemas.microsoft.com/office/drawing/2014/main" val="2077522442"/>
                    </a:ext>
                  </a:extLst>
                </a:gridCol>
              </a:tblGrid>
              <a:tr h="383540">
                <a:tc>
                  <a:txBody>
                    <a:bodyPr/>
                    <a:lstStyle/>
                    <a:p>
                      <a:pPr marL="0" marR="0">
                        <a:spcBef>
                          <a:spcPts val="0"/>
                        </a:spcBef>
                        <a:spcAft>
                          <a:spcPts val="0"/>
                        </a:spcAft>
                      </a:pPr>
                      <a:r>
                        <a:rPr lang="en-US" sz="1800">
                          <a:effectLst/>
                        </a:rPr>
                        <a:t>Issue #</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rPr>
                        <a:t>Description</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rPr>
                        <a:t>Is it a Problem?</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rPr>
                        <a:t>SA Recommendations</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rPr>
                        <a:t>CT Recommendations</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rPr>
                        <a:t>RAN Recommendations</a:t>
                      </a:r>
                      <a:endParaRPr lang="en-US" sz="180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975166589"/>
                  </a:ext>
                </a:extLst>
              </a:tr>
              <a:tr h="191770">
                <a:tc>
                  <a:txBody>
                    <a:bodyPr/>
                    <a:lstStyle/>
                    <a:p>
                      <a:pPr marL="0" marR="0">
                        <a:spcBef>
                          <a:spcPts val="0"/>
                        </a:spcBef>
                        <a:spcAft>
                          <a:spcPts val="0"/>
                        </a:spcAft>
                      </a:pPr>
                      <a:r>
                        <a:rPr lang="en-US" sz="1800">
                          <a:effectLst/>
                        </a:rPr>
                        <a:t>2a</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rPr>
                        <a:t>Different approaches and timing between RAN/SA on planning and scoping a release sometimes prevents early coordination and schedule planning or issues with cross-TSG dependencies (e.g. SA/CT follows waterfall model while RAN doesn’t).</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a:effectLst/>
                        </a:rPr>
                        <a:t>Yes, but issue probably stated too harshly</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dirty="0">
                          <a:effectLst/>
                        </a:rPr>
                        <a:t>Align pre-release workshops </a:t>
                      </a:r>
                    </a:p>
                    <a:p>
                      <a:pPr marL="0" marR="0">
                        <a:spcBef>
                          <a:spcPts val="0"/>
                        </a:spcBef>
                        <a:spcAft>
                          <a:spcPts val="0"/>
                        </a:spcAft>
                      </a:pPr>
                      <a:r>
                        <a:rPr lang="en-US" sz="1800" dirty="0">
                          <a:effectLst/>
                        </a:rPr>
                        <a:t> </a:t>
                      </a:r>
                    </a:p>
                    <a:p>
                      <a:pPr marL="0" marR="0">
                        <a:spcBef>
                          <a:spcPts val="0"/>
                        </a:spcBef>
                        <a:spcAft>
                          <a:spcPts val="0"/>
                        </a:spcAft>
                      </a:pPr>
                      <a:r>
                        <a:rPr lang="en-US" sz="1800" dirty="0">
                          <a:effectLst/>
                        </a:rPr>
                        <a:t>SA to further discuss how to efficiently coordinate with RAN/CT on cross-TSG dependencies.</a:t>
                      </a:r>
                    </a:p>
                  </a:txBody>
                  <a:tcPr marL="68580" marR="68580" marT="0" marB="0"/>
                </a:tc>
                <a:tc>
                  <a:txBody>
                    <a:bodyPr/>
                    <a:lstStyle/>
                    <a:p>
                      <a:pPr marL="0" marR="0">
                        <a:spcBef>
                          <a:spcPts val="0"/>
                        </a:spcBef>
                        <a:spcAft>
                          <a:spcPts val="0"/>
                        </a:spcAft>
                      </a:pPr>
                      <a:r>
                        <a:rPr lang="en-US" sz="1800">
                          <a:effectLst/>
                        </a:rPr>
                        <a:t>Align pre-release workshops </a:t>
                      </a:r>
                    </a:p>
                    <a:p>
                      <a:pPr marL="0" marR="0">
                        <a:spcBef>
                          <a:spcPts val="0"/>
                        </a:spcBef>
                        <a:spcAft>
                          <a:spcPts val="0"/>
                        </a:spcAft>
                      </a:pPr>
                      <a:r>
                        <a:rPr lang="en-US" sz="1800">
                          <a:effectLst/>
                        </a:rPr>
                        <a:t> </a:t>
                      </a:r>
                    </a:p>
                    <a:p>
                      <a:pPr marL="0" marR="0">
                        <a:spcBef>
                          <a:spcPts val="0"/>
                        </a:spcBef>
                        <a:spcAft>
                          <a:spcPts val="0"/>
                        </a:spcAft>
                      </a:pPr>
                      <a:r>
                        <a:rPr lang="en-US" sz="1800">
                          <a:effectLst/>
                        </a:rPr>
                        <a:t>none </a:t>
                      </a:r>
                      <a:endParaRPr lang="en-US" sz="1800">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0"/>
                        </a:spcAft>
                      </a:pPr>
                      <a:r>
                        <a:rPr lang="en-US" sz="1800" dirty="0">
                          <a:effectLst/>
                        </a:rPr>
                        <a:t>Align pre-release workshops </a:t>
                      </a:r>
                    </a:p>
                    <a:p>
                      <a:pPr marL="0" marR="0">
                        <a:spcBef>
                          <a:spcPts val="0"/>
                        </a:spcBef>
                        <a:spcAft>
                          <a:spcPts val="0"/>
                        </a:spcAft>
                      </a:pPr>
                      <a:r>
                        <a:rPr lang="en-US" sz="1800" dirty="0">
                          <a:effectLst/>
                        </a:rPr>
                        <a:t> </a:t>
                      </a:r>
                    </a:p>
                    <a:p>
                      <a:pPr marL="0" marR="0">
                        <a:spcBef>
                          <a:spcPts val="0"/>
                        </a:spcBef>
                        <a:spcAft>
                          <a:spcPts val="0"/>
                        </a:spcAft>
                      </a:pPr>
                      <a:r>
                        <a:rPr lang="en-US" sz="1800" dirty="0">
                          <a:effectLst/>
                        </a:rPr>
                        <a:t>none </a:t>
                      </a:r>
                      <a:endParaRPr lang="en-US" sz="18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322377531"/>
                  </a:ext>
                </a:extLst>
              </a:tr>
            </a:tbl>
          </a:graphicData>
        </a:graphic>
      </p:graphicFrame>
      <p:sp>
        <p:nvSpPr>
          <p:cNvPr id="4" name="Rectangle 1">
            <a:extLst>
              <a:ext uri="{FF2B5EF4-FFF2-40B4-BE49-F238E27FC236}">
                <a16:creationId xmlns:a16="http://schemas.microsoft.com/office/drawing/2014/main" id="{E7F0F2F2-F18D-861C-5F2A-106CBFE5BDD1}"/>
              </a:ext>
            </a:extLst>
          </p:cNvPr>
          <p:cNvSpPr>
            <a:spLocks noChangeArrowheads="1"/>
          </p:cNvSpPr>
          <p:nvPr/>
        </p:nvSpPr>
        <p:spPr bwMode="auto">
          <a:xfrm>
            <a:off x="1179281" y="1946245"/>
            <a:ext cx="23066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2000"/>
          </a:p>
        </p:txBody>
      </p:sp>
    </p:spTree>
    <p:extLst>
      <p:ext uri="{BB962C8B-B14F-4D97-AF65-F5344CB8AC3E}">
        <p14:creationId xmlns:p14="http://schemas.microsoft.com/office/powerpoint/2010/main" val="386731022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83EC-5FBC-82CE-F326-E6F3DEFF641B}"/>
              </a:ext>
            </a:extLst>
          </p:cNvPr>
          <p:cNvSpPr>
            <a:spLocks noGrp="1"/>
          </p:cNvSpPr>
          <p:nvPr>
            <p:ph type="title"/>
          </p:nvPr>
        </p:nvSpPr>
        <p:spPr>
          <a:xfrm>
            <a:off x="2123191" y="-108940"/>
            <a:ext cx="9846020" cy="1143000"/>
          </a:xfrm>
        </p:spPr>
        <p:txBody>
          <a:bodyPr/>
          <a:lstStyle/>
          <a:p>
            <a:r>
              <a:rPr lang="en-US" sz="4400" dirty="0">
                <a:effectLst/>
                <a:latin typeface="Calibri" panose="020F0502020204030204" pitchFamily="34" charset="0"/>
                <a:ea typeface="Times New Roman" panose="02020603050405020304" pitchFamily="18" charset="0"/>
                <a:cs typeface="Times New Roman" panose="02020603050405020304" pitchFamily="18" charset="0"/>
              </a:rPr>
              <a:t>Release Working Phase</a:t>
            </a:r>
            <a:endParaRPr lang="en-US" dirty="0"/>
          </a:p>
        </p:txBody>
      </p:sp>
      <p:sp>
        <p:nvSpPr>
          <p:cNvPr id="4" name="Rectangle 1">
            <a:extLst>
              <a:ext uri="{FF2B5EF4-FFF2-40B4-BE49-F238E27FC236}">
                <a16:creationId xmlns:a16="http://schemas.microsoft.com/office/drawing/2014/main" id="{E7F0F2F2-F18D-861C-5F2A-106CBFE5BDD1}"/>
              </a:ext>
            </a:extLst>
          </p:cNvPr>
          <p:cNvSpPr>
            <a:spLocks noChangeArrowheads="1"/>
          </p:cNvSpPr>
          <p:nvPr/>
        </p:nvSpPr>
        <p:spPr bwMode="auto">
          <a:xfrm>
            <a:off x="1179281" y="1946245"/>
            <a:ext cx="23066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2000"/>
          </a:p>
        </p:txBody>
      </p:sp>
      <p:graphicFrame>
        <p:nvGraphicFramePr>
          <p:cNvPr id="6" name="Table 5">
            <a:extLst>
              <a:ext uri="{FF2B5EF4-FFF2-40B4-BE49-F238E27FC236}">
                <a16:creationId xmlns:a16="http://schemas.microsoft.com/office/drawing/2014/main" id="{5EDFC68B-283F-BB75-6627-81E6364E84CF}"/>
              </a:ext>
            </a:extLst>
          </p:cNvPr>
          <p:cNvGraphicFramePr>
            <a:graphicFrameLocks noGrp="1"/>
          </p:cNvGraphicFramePr>
          <p:nvPr>
            <p:extLst>
              <p:ext uri="{D42A27DB-BD31-4B8C-83A1-F6EECF244321}">
                <p14:modId xmlns:p14="http://schemas.microsoft.com/office/powerpoint/2010/main" val="3309340263"/>
              </p:ext>
            </p:extLst>
          </p:nvPr>
        </p:nvGraphicFramePr>
        <p:xfrm>
          <a:off x="411161" y="857370"/>
          <a:ext cx="14173202" cy="5307826"/>
        </p:xfrm>
        <a:graphic>
          <a:graphicData uri="http://schemas.openxmlformats.org/drawingml/2006/table">
            <a:tbl>
              <a:tblPr firstRow="1" firstCol="1" bandRow="1">
                <a:tableStyleId>{5C22544A-7EE6-4342-B048-85BDC9FD1C3A}</a:tableStyleId>
              </a:tblPr>
              <a:tblGrid>
                <a:gridCol w="874645">
                  <a:extLst>
                    <a:ext uri="{9D8B030D-6E8A-4147-A177-3AD203B41FA5}">
                      <a16:colId xmlns:a16="http://schemas.microsoft.com/office/drawing/2014/main" val="949945491"/>
                    </a:ext>
                  </a:extLst>
                </a:gridCol>
                <a:gridCol w="3093850">
                  <a:extLst>
                    <a:ext uri="{9D8B030D-6E8A-4147-A177-3AD203B41FA5}">
                      <a16:colId xmlns:a16="http://schemas.microsoft.com/office/drawing/2014/main" val="2138427608"/>
                    </a:ext>
                  </a:extLst>
                </a:gridCol>
                <a:gridCol w="1593782">
                  <a:extLst>
                    <a:ext uri="{9D8B030D-6E8A-4147-A177-3AD203B41FA5}">
                      <a16:colId xmlns:a16="http://schemas.microsoft.com/office/drawing/2014/main" val="2871141343"/>
                    </a:ext>
                  </a:extLst>
                </a:gridCol>
                <a:gridCol w="3777115">
                  <a:extLst>
                    <a:ext uri="{9D8B030D-6E8A-4147-A177-3AD203B41FA5}">
                      <a16:colId xmlns:a16="http://schemas.microsoft.com/office/drawing/2014/main" val="3931372705"/>
                    </a:ext>
                  </a:extLst>
                </a:gridCol>
                <a:gridCol w="2470614">
                  <a:extLst>
                    <a:ext uri="{9D8B030D-6E8A-4147-A177-3AD203B41FA5}">
                      <a16:colId xmlns:a16="http://schemas.microsoft.com/office/drawing/2014/main" val="1917676492"/>
                    </a:ext>
                  </a:extLst>
                </a:gridCol>
                <a:gridCol w="2363196">
                  <a:extLst>
                    <a:ext uri="{9D8B030D-6E8A-4147-A177-3AD203B41FA5}">
                      <a16:colId xmlns:a16="http://schemas.microsoft.com/office/drawing/2014/main" val="2258964702"/>
                    </a:ext>
                  </a:extLst>
                </a:gridCol>
              </a:tblGrid>
              <a:tr h="237636">
                <a:tc>
                  <a:txBody>
                    <a:bodyPr/>
                    <a:lstStyle/>
                    <a:p>
                      <a:pPr marL="0" marR="0">
                        <a:lnSpc>
                          <a:spcPct val="107000"/>
                        </a:lnSpc>
                        <a:spcBef>
                          <a:spcPts val="0"/>
                        </a:spcBef>
                        <a:spcAft>
                          <a:spcPts val="0"/>
                        </a:spcAft>
                      </a:pPr>
                      <a:r>
                        <a:rPr lang="en-US" sz="1600">
                          <a:effectLst/>
                        </a:rPr>
                        <a:t>Issue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Description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Is it a Problem?</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SA Recommendations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CT Recommendations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RAN Recommendations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extLst>
                  <a:ext uri="{0D108BD9-81ED-4DB2-BD59-A6C34878D82A}">
                    <a16:rowId xmlns:a16="http://schemas.microsoft.com/office/drawing/2014/main" val="2442086534"/>
                  </a:ext>
                </a:extLst>
              </a:tr>
              <a:tr h="2335899">
                <a:tc>
                  <a:txBody>
                    <a:bodyPr/>
                    <a:lstStyle/>
                    <a:p>
                      <a:pPr marL="0" marR="0">
                        <a:lnSpc>
                          <a:spcPct val="107000"/>
                        </a:lnSpc>
                        <a:spcBef>
                          <a:spcPts val="0"/>
                        </a:spcBef>
                        <a:spcAft>
                          <a:spcPts val="0"/>
                        </a:spcAft>
                      </a:pPr>
                      <a:r>
                        <a:rPr lang="en-US" sz="1600">
                          <a:effectLst/>
                        </a:rPr>
                        <a:t>3a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SA2 timeline is compressed from start of release (e.g., due to co-ordination needed with RAN on Release content) to stage-2 functional freeze (due to the default 9-month CT handover window) and potentially leads to large number exceptions.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Yes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Starting assumption of 6 months between stage2 and stage 3 freeze, but</a:t>
                      </a:r>
                    </a:p>
                    <a:p>
                      <a:pPr marL="0" marR="0">
                        <a:lnSpc>
                          <a:spcPct val="107000"/>
                        </a:lnSpc>
                        <a:spcBef>
                          <a:spcPts val="0"/>
                        </a:spcBef>
                        <a:spcAft>
                          <a:spcPts val="0"/>
                        </a:spcAft>
                      </a:pPr>
                      <a:r>
                        <a:rPr lang="en-US" sz="1200">
                          <a:effectLst/>
                        </a:rPr>
                        <a:t>9 month window possible for large features depending on the analysis.</a:t>
                      </a:r>
                    </a:p>
                    <a:p>
                      <a:pPr marL="0" marR="0">
                        <a:lnSpc>
                          <a:spcPct val="107000"/>
                        </a:lnSpc>
                        <a:spcBef>
                          <a:spcPts val="0"/>
                        </a:spcBef>
                        <a:spcAft>
                          <a:spcPts val="0"/>
                        </a:spcAft>
                      </a:pPr>
                      <a:r>
                        <a:rPr lang="en-US" sz="1200">
                          <a:effectLst/>
                        </a:rPr>
                        <a:t> </a:t>
                      </a:r>
                    </a:p>
                    <a:p>
                      <a:pPr marL="0" marR="0">
                        <a:lnSpc>
                          <a:spcPct val="107000"/>
                        </a:lnSpc>
                        <a:spcBef>
                          <a:spcPts val="0"/>
                        </a:spcBef>
                        <a:spcAft>
                          <a:spcPts val="0"/>
                        </a:spcAft>
                      </a:pPr>
                      <a:r>
                        <a:rPr lang="en-US" sz="1200">
                          <a:effectLst/>
                        </a:rPr>
                        <a:t>Target stage-2 at least 80% completion 9 months before the stage-3 freeze deadline and stage-2 100% completion 6 months before the stage-3 freeze deadline. </a:t>
                      </a:r>
                    </a:p>
                    <a:p>
                      <a:pPr marL="0" marR="0">
                        <a:lnSpc>
                          <a:spcPct val="107000"/>
                        </a:lnSpc>
                        <a:spcBef>
                          <a:spcPts val="0"/>
                        </a:spcBef>
                        <a:spcAft>
                          <a:spcPts val="0"/>
                        </a:spcAft>
                      </a:pPr>
                      <a:r>
                        <a:rPr lang="en-US" sz="1200">
                          <a:effectLst/>
                        </a:rPr>
                        <a:t> Stage 2 work in SA3, SA4, SA5 that has SA2 dependencies needs to be identified at least 9 month before stage 3 freeze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Starting assumption of 6 months between stage2 and stage 3 freeze, but</a:t>
                      </a:r>
                    </a:p>
                    <a:p>
                      <a:pPr marL="0" marR="0">
                        <a:lnSpc>
                          <a:spcPct val="107000"/>
                        </a:lnSpc>
                        <a:spcBef>
                          <a:spcPts val="0"/>
                        </a:spcBef>
                        <a:spcAft>
                          <a:spcPts val="0"/>
                        </a:spcAft>
                      </a:pPr>
                      <a:r>
                        <a:rPr lang="en-US" sz="1200">
                          <a:effectLst/>
                        </a:rPr>
                        <a:t>9 month window possible for large features depending on the analysis.</a:t>
                      </a:r>
                    </a:p>
                    <a:p>
                      <a:pPr marL="0" marR="0">
                        <a:lnSpc>
                          <a:spcPct val="107000"/>
                        </a:lnSpc>
                        <a:spcBef>
                          <a:spcPts val="0"/>
                        </a:spcBef>
                        <a:spcAft>
                          <a:spcPts val="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none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extLst>
                  <a:ext uri="{0D108BD9-81ED-4DB2-BD59-A6C34878D82A}">
                    <a16:rowId xmlns:a16="http://schemas.microsoft.com/office/drawing/2014/main" val="2842806313"/>
                  </a:ext>
                </a:extLst>
              </a:tr>
              <a:tr h="382113">
                <a:tc>
                  <a:txBody>
                    <a:bodyPr/>
                    <a:lstStyle/>
                    <a:p>
                      <a:pPr marL="0" marR="0">
                        <a:lnSpc>
                          <a:spcPct val="107000"/>
                        </a:lnSpc>
                        <a:spcBef>
                          <a:spcPts val="0"/>
                        </a:spcBef>
                        <a:spcAft>
                          <a:spcPts val="0"/>
                        </a:spcAft>
                      </a:pPr>
                      <a:r>
                        <a:rPr lang="en-US" sz="1600">
                          <a:effectLst/>
                        </a:rPr>
                        <a:t>3b</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SA3, SA4 often dependent on SA2 decisions, leading to those groups generating late requirements into CT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Yes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As part of having SA level planning</a:t>
                      </a:r>
                    </a:p>
                    <a:p>
                      <a:pPr marL="0" marR="0">
                        <a:lnSpc>
                          <a:spcPct val="107000"/>
                        </a:lnSpc>
                        <a:spcBef>
                          <a:spcPts val="0"/>
                        </a:spcBef>
                        <a:spcAft>
                          <a:spcPts val="0"/>
                        </a:spcAft>
                      </a:pPr>
                      <a:r>
                        <a:rPr lang="en-US" sz="1200">
                          <a:effectLst/>
                        </a:rPr>
                        <a:t>SA internal see also 3a.</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none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none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extLst>
                  <a:ext uri="{0D108BD9-81ED-4DB2-BD59-A6C34878D82A}">
                    <a16:rowId xmlns:a16="http://schemas.microsoft.com/office/drawing/2014/main" val="1632980867"/>
                  </a:ext>
                </a:extLst>
              </a:tr>
              <a:tr h="2140520">
                <a:tc>
                  <a:txBody>
                    <a:bodyPr/>
                    <a:lstStyle/>
                    <a:p>
                      <a:pPr marL="0" marR="0">
                        <a:lnSpc>
                          <a:spcPct val="107000"/>
                        </a:lnSpc>
                        <a:spcBef>
                          <a:spcPts val="0"/>
                        </a:spcBef>
                        <a:spcAft>
                          <a:spcPts val="0"/>
                        </a:spcAft>
                      </a:pPr>
                      <a:r>
                        <a:rPr lang="en-US" sz="1600">
                          <a:effectLst/>
                        </a:rPr>
                        <a:t>3c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Lack of coordination between WGs often leads to delays in specification development (especially SA2 and RAN WGs)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Yes, but issue probably stated too harshly</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Identify coordination crunches early through TSG leader coordination (already being done, but should be re-enforced)</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a:effectLst/>
                        </a:rPr>
                        <a:t>Identify coordination crunches early through TSG leader coordination (already being done, but should be re-enforced)</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200" dirty="0">
                          <a:effectLst/>
                        </a:rPr>
                        <a:t>Increase SA/CT coordination TUs in RAN2, RAN3 TU budget planning. </a:t>
                      </a:r>
                    </a:p>
                    <a:p>
                      <a:pPr marL="0" marR="0">
                        <a:lnSpc>
                          <a:spcPct val="107000"/>
                        </a:lnSpc>
                        <a:spcBef>
                          <a:spcPts val="0"/>
                        </a:spcBef>
                        <a:spcAft>
                          <a:spcPts val="0"/>
                        </a:spcAft>
                      </a:pPr>
                      <a:r>
                        <a:rPr lang="en-US" sz="1200" dirty="0">
                          <a:effectLst/>
                        </a:rPr>
                        <a:t> </a:t>
                      </a:r>
                    </a:p>
                    <a:p>
                      <a:pPr marL="0" marR="0">
                        <a:lnSpc>
                          <a:spcPct val="107000"/>
                        </a:lnSpc>
                        <a:spcBef>
                          <a:spcPts val="0"/>
                        </a:spcBef>
                        <a:spcAft>
                          <a:spcPts val="0"/>
                        </a:spcAft>
                      </a:pPr>
                      <a:r>
                        <a:rPr lang="en-US" sz="1200" dirty="0">
                          <a:effectLst/>
                        </a:rPr>
                        <a:t>RAN WGs to prioritize the stage-2 LS from SA WGs (already being done, but should be re-enforced) </a:t>
                      </a:r>
                    </a:p>
                    <a:p>
                      <a:pPr marL="0" marR="0">
                        <a:lnSpc>
                          <a:spcPct val="107000"/>
                        </a:lnSpc>
                        <a:spcBef>
                          <a:spcPts val="0"/>
                        </a:spcBef>
                        <a:spcAft>
                          <a:spcPts val="0"/>
                        </a:spcAft>
                      </a:pPr>
                      <a:r>
                        <a:rPr lang="en-US" sz="1200" dirty="0">
                          <a:effectLst/>
                        </a:rPr>
                        <a:t> </a:t>
                      </a:r>
                    </a:p>
                    <a:p>
                      <a:pPr marL="0" marR="0">
                        <a:lnSpc>
                          <a:spcPct val="107000"/>
                        </a:lnSpc>
                        <a:spcBef>
                          <a:spcPts val="0"/>
                        </a:spcBef>
                        <a:spcAft>
                          <a:spcPts val="0"/>
                        </a:spcAft>
                      </a:pPr>
                      <a:r>
                        <a:rPr lang="en-US" sz="1200" dirty="0">
                          <a:effectLst/>
                        </a:rPr>
                        <a:t>Identify coordination crunches early through TSG leader coordination (already being done, but should be re-enforced)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extLst>
                  <a:ext uri="{0D108BD9-81ED-4DB2-BD59-A6C34878D82A}">
                    <a16:rowId xmlns:a16="http://schemas.microsoft.com/office/drawing/2014/main" val="1463913508"/>
                  </a:ext>
                </a:extLst>
              </a:tr>
            </a:tbl>
          </a:graphicData>
        </a:graphic>
      </p:graphicFrame>
    </p:spTree>
    <p:extLst>
      <p:ext uri="{BB962C8B-B14F-4D97-AF65-F5344CB8AC3E}">
        <p14:creationId xmlns:p14="http://schemas.microsoft.com/office/powerpoint/2010/main" val="875633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83EC-5FBC-82CE-F326-E6F3DEFF641B}"/>
              </a:ext>
            </a:extLst>
          </p:cNvPr>
          <p:cNvSpPr>
            <a:spLocks noGrp="1"/>
          </p:cNvSpPr>
          <p:nvPr>
            <p:ph type="title"/>
          </p:nvPr>
        </p:nvSpPr>
        <p:spPr/>
        <p:txBody>
          <a:bodyPr/>
          <a:lstStyle/>
          <a:p>
            <a:r>
              <a:rPr lang="en-US" sz="4400" dirty="0">
                <a:effectLst/>
                <a:latin typeface="Calibri" panose="020F0502020204030204" pitchFamily="34" charset="0"/>
                <a:ea typeface="Times New Roman" panose="02020603050405020304" pitchFamily="18" charset="0"/>
                <a:cs typeface="Times New Roman" panose="02020603050405020304" pitchFamily="18" charset="0"/>
              </a:rPr>
              <a:t>Release Working Phase (cont.)</a:t>
            </a:r>
            <a:endParaRPr lang="en-US" dirty="0"/>
          </a:p>
        </p:txBody>
      </p:sp>
      <p:sp>
        <p:nvSpPr>
          <p:cNvPr id="4" name="Rectangle 1">
            <a:extLst>
              <a:ext uri="{FF2B5EF4-FFF2-40B4-BE49-F238E27FC236}">
                <a16:creationId xmlns:a16="http://schemas.microsoft.com/office/drawing/2014/main" id="{E7F0F2F2-F18D-861C-5F2A-106CBFE5BDD1}"/>
              </a:ext>
            </a:extLst>
          </p:cNvPr>
          <p:cNvSpPr>
            <a:spLocks noChangeArrowheads="1"/>
          </p:cNvSpPr>
          <p:nvPr/>
        </p:nvSpPr>
        <p:spPr bwMode="auto">
          <a:xfrm>
            <a:off x="1179281" y="1946245"/>
            <a:ext cx="23066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2000"/>
          </a:p>
        </p:txBody>
      </p:sp>
      <p:graphicFrame>
        <p:nvGraphicFramePr>
          <p:cNvPr id="6" name="Table 5">
            <a:extLst>
              <a:ext uri="{FF2B5EF4-FFF2-40B4-BE49-F238E27FC236}">
                <a16:creationId xmlns:a16="http://schemas.microsoft.com/office/drawing/2014/main" id="{5EDFC68B-283F-BB75-6627-81E6364E84CF}"/>
              </a:ext>
            </a:extLst>
          </p:cNvPr>
          <p:cNvGraphicFramePr>
            <a:graphicFrameLocks noGrp="1"/>
          </p:cNvGraphicFramePr>
          <p:nvPr>
            <p:extLst>
              <p:ext uri="{D42A27DB-BD31-4B8C-83A1-F6EECF244321}">
                <p14:modId xmlns:p14="http://schemas.microsoft.com/office/powerpoint/2010/main" val="1033981622"/>
              </p:ext>
            </p:extLst>
          </p:nvPr>
        </p:nvGraphicFramePr>
        <p:xfrm>
          <a:off x="808727" y="1453719"/>
          <a:ext cx="13378070" cy="4686809"/>
        </p:xfrm>
        <a:graphic>
          <a:graphicData uri="http://schemas.openxmlformats.org/drawingml/2006/table">
            <a:tbl>
              <a:tblPr firstRow="1" firstCol="1" bandRow="1">
                <a:tableStyleId>{5C22544A-7EE6-4342-B048-85BDC9FD1C3A}</a:tableStyleId>
              </a:tblPr>
              <a:tblGrid>
                <a:gridCol w="811351">
                  <a:extLst>
                    <a:ext uri="{9D8B030D-6E8A-4147-A177-3AD203B41FA5}">
                      <a16:colId xmlns:a16="http://schemas.microsoft.com/office/drawing/2014/main" val="949945491"/>
                    </a:ext>
                  </a:extLst>
                </a:gridCol>
                <a:gridCol w="2934507">
                  <a:extLst>
                    <a:ext uri="{9D8B030D-6E8A-4147-A177-3AD203B41FA5}">
                      <a16:colId xmlns:a16="http://schemas.microsoft.com/office/drawing/2014/main" val="2138427608"/>
                    </a:ext>
                  </a:extLst>
                </a:gridCol>
                <a:gridCol w="2402806">
                  <a:extLst>
                    <a:ext uri="{9D8B030D-6E8A-4147-A177-3AD203B41FA5}">
                      <a16:colId xmlns:a16="http://schemas.microsoft.com/office/drawing/2014/main" val="2871141343"/>
                    </a:ext>
                  </a:extLst>
                </a:gridCol>
                <a:gridCol w="2666778">
                  <a:extLst>
                    <a:ext uri="{9D8B030D-6E8A-4147-A177-3AD203B41FA5}">
                      <a16:colId xmlns:a16="http://schemas.microsoft.com/office/drawing/2014/main" val="3931372705"/>
                    </a:ext>
                  </a:extLst>
                </a:gridCol>
                <a:gridCol w="2332010">
                  <a:extLst>
                    <a:ext uri="{9D8B030D-6E8A-4147-A177-3AD203B41FA5}">
                      <a16:colId xmlns:a16="http://schemas.microsoft.com/office/drawing/2014/main" val="1917676492"/>
                    </a:ext>
                  </a:extLst>
                </a:gridCol>
                <a:gridCol w="2230618">
                  <a:extLst>
                    <a:ext uri="{9D8B030D-6E8A-4147-A177-3AD203B41FA5}">
                      <a16:colId xmlns:a16="http://schemas.microsoft.com/office/drawing/2014/main" val="2258964702"/>
                    </a:ext>
                  </a:extLst>
                </a:gridCol>
              </a:tblGrid>
              <a:tr h="118807">
                <a:tc>
                  <a:txBody>
                    <a:bodyPr/>
                    <a:lstStyle/>
                    <a:p>
                      <a:pPr marL="0" marR="0">
                        <a:lnSpc>
                          <a:spcPct val="107000"/>
                        </a:lnSpc>
                        <a:spcBef>
                          <a:spcPts val="0"/>
                        </a:spcBef>
                        <a:spcAft>
                          <a:spcPts val="0"/>
                        </a:spcAft>
                      </a:pPr>
                      <a:r>
                        <a:rPr lang="en-US" sz="1800">
                          <a:effectLst/>
                        </a:rPr>
                        <a:t>Issue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Description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Is it a Problem?</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SA Recommendations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CT Recommendations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RAN Recommendations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extLst>
                  <a:ext uri="{0D108BD9-81ED-4DB2-BD59-A6C34878D82A}">
                    <a16:rowId xmlns:a16="http://schemas.microsoft.com/office/drawing/2014/main" val="2442086534"/>
                  </a:ext>
                </a:extLst>
              </a:tr>
              <a:tr h="890069">
                <a:tc>
                  <a:txBody>
                    <a:bodyPr/>
                    <a:lstStyle/>
                    <a:p>
                      <a:pPr marL="0" marR="0">
                        <a:lnSpc>
                          <a:spcPct val="107000"/>
                        </a:lnSpc>
                        <a:spcBef>
                          <a:spcPts val="0"/>
                        </a:spcBef>
                        <a:spcAft>
                          <a:spcPts val="0"/>
                        </a:spcAft>
                      </a:pPr>
                      <a:r>
                        <a:rPr lang="en-US" sz="1800">
                          <a:effectLst/>
                        </a:rPr>
                        <a:t>3d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LS Interactions between WGs are too slow</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Yes in case c below.  Minor for a,b.</a:t>
                      </a:r>
                    </a:p>
                    <a:p>
                      <a:pPr marL="342900" marR="0" lvl="0" indent="-342900">
                        <a:spcBef>
                          <a:spcPts val="0"/>
                        </a:spcBef>
                        <a:spcAft>
                          <a:spcPts val="0"/>
                        </a:spcAft>
                        <a:buFont typeface="+mj-lt"/>
                        <a:buAutoNum type="alphaLcPeriod"/>
                      </a:pPr>
                      <a:r>
                        <a:rPr lang="en-US" sz="1400">
                          <a:effectLst/>
                        </a:rPr>
                        <a:t>Overuse of broadcast LS’s that waste time (we finished X)</a:t>
                      </a:r>
                    </a:p>
                    <a:p>
                      <a:pPr marL="342900" marR="0" lvl="0" indent="-342900">
                        <a:spcBef>
                          <a:spcPts val="0"/>
                        </a:spcBef>
                        <a:spcAft>
                          <a:spcPts val="0"/>
                        </a:spcAft>
                        <a:buFont typeface="+mj-lt"/>
                        <a:buAutoNum type="alphaLcPeriod"/>
                      </a:pPr>
                      <a:r>
                        <a:rPr lang="en-US" sz="1400">
                          <a:effectLst/>
                        </a:rPr>
                        <a:t>Spending too much time wordsmithing 3GPP internal LSs.</a:t>
                      </a:r>
                    </a:p>
                    <a:p>
                      <a:pPr marL="342900" marR="0" lvl="0" indent="-342900">
                        <a:spcBef>
                          <a:spcPts val="0"/>
                        </a:spcBef>
                        <a:spcAft>
                          <a:spcPts val="0"/>
                        </a:spcAft>
                        <a:buFont typeface="+mj-lt"/>
                        <a:buAutoNum type="alphaLcPeriod"/>
                      </a:pPr>
                      <a:r>
                        <a:rPr lang="en-US" sz="1400">
                          <a:effectLst/>
                        </a:rPr>
                        <a:t>Slow responses due to schedule mismatches or different timelines in addressing issues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Cases a and b can be addressed by guidance to the WG chairs on efficient use of LSs.</a:t>
                      </a:r>
                    </a:p>
                    <a:p>
                      <a:pPr marL="0" marR="0">
                        <a:lnSpc>
                          <a:spcPct val="107000"/>
                        </a:lnSpc>
                        <a:spcBef>
                          <a:spcPts val="0"/>
                        </a:spcBef>
                        <a:spcAft>
                          <a:spcPts val="0"/>
                        </a:spcAft>
                      </a:pPr>
                      <a:r>
                        <a:rPr lang="en-US" sz="1400">
                          <a:effectLst/>
                        </a:rPr>
                        <a:t> </a:t>
                      </a:r>
                    </a:p>
                    <a:p>
                      <a:pPr marL="0" marR="0">
                        <a:lnSpc>
                          <a:spcPct val="107000"/>
                        </a:lnSpc>
                        <a:spcBef>
                          <a:spcPts val="0"/>
                        </a:spcBef>
                        <a:spcAft>
                          <a:spcPts val="0"/>
                        </a:spcAft>
                      </a:pPr>
                      <a:r>
                        <a:rPr lang="en-US" sz="1400">
                          <a:effectLst/>
                        </a:rPr>
                        <a:t>For case c, See 3c solutions.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Cases a and b can be addressed by guidance to the WG chairs on efficient use of LSs.</a:t>
                      </a:r>
                    </a:p>
                    <a:p>
                      <a:pPr marL="0" marR="0">
                        <a:lnSpc>
                          <a:spcPct val="107000"/>
                        </a:lnSpc>
                        <a:spcBef>
                          <a:spcPts val="0"/>
                        </a:spcBef>
                        <a:spcAft>
                          <a:spcPts val="0"/>
                        </a:spcAft>
                      </a:pPr>
                      <a:r>
                        <a:rPr lang="en-US" sz="1400">
                          <a:effectLst/>
                        </a:rPr>
                        <a:t> </a:t>
                      </a:r>
                    </a:p>
                    <a:p>
                      <a:pPr marL="0" marR="0">
                        <a:lnSpc>
                          <a:spcPct val="107000"/>
                        </a:lnSpc>
                        <a:spcBef>
                          <a:spcPts val="0"/>
                        </a:spcBef>
                        <a:spcAft>
                          <a:spcPts val="0"/>
                        </a:spcAft>
                      </a:pPr>
                      <a:r>
                        <a:rPr lang="en-US" sz="1400">
                          <a:effectLst/>
                        </a:rPr>
                        <a:t>For case c, See 3c solutions.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dirty="0">
                          <a:effectLst/>
                        </a:rPr>
                        <a:t>Cases a and b can be addressed by guidance to the WG chairs on efficient use of LSs.</a:t>
                      </a:r>
                    </a:p>
                    <a:p>
                      <a:pPr marL="0" marR="0">
                        <a:lnSpc>
                          <a:spcPct val="107000"/>
                        </a:lnSpc>
                        <a:spcBef>
                          <a:spcPts val="0"/>
                        </a:spcBef>
                        <a:spcAft>
                          <a:spcPts val="0"/>
                        </a:spcAft>
                      </a:pPr>
                      <a:r>
                        <a:rPr lang="en-US" sz="1400" dirty="0">
                          <a:effectLst/>
                        </a:rPr>
                        <a:t> </a:t>
                      </a:r>
                    </a:p>
                    <a:p>
                      <a:pPr marL="0" marR="0">
                        <a:lnSpc>
                          <a:spcPct val="107000"/>
                        </a:lnSpc>
                        <a:spcBef>
                          <a:spcPts val="0"/>
                        </a:spcBef>
                        <a:spcAft>
                          <a:spcPts val="0"/>
                        </a:spcAft>
                      </a:pPr>
                      <a:r>
                        <a:rPr lang="en-US" sz="1400" dirty="0">
                          <a:effectLst/>
                        </a:rPr>
                        <a:t>For case c, See 3c solutions.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extLst>
                  <a:ext uri="{0D108BD9-81ED-4DB2-BD59-A6C34878D82A}">
                    <a16:rowId xmlns:a16="http://schemas.microsoft.com/office/drawing/2014/main" val="2052605741"/>
                  </a:ext>
                </a:extLst>
              </a:tr>
              <a:tr h="664355">
                <a:tc>
                  <a:txBody>
                    <a:bodyPr/>
                    <a:lstStyle/>
                    <a:p>
                      <a:pPr marL="0" marR="0">
                        <a:lnSpc>
                          <a:spcPct val="107000"/>
                        </a:lnSpc>
                        <a:spcBef>
                          <a:spcPts val="0"/>
                        </a:spcBef>
                        <a:spcAft>
                          <a:spcPts val="0"/>
                        </a:spcAft>
                      </a:pPr>
                      <a:r>
                        <a:rPr lang="en-US" sz="1800" dirty="0">
                          <a:effectLst/>
                        </a:rPr>
                        <a:t>3e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Templates have evolved to be different between the TSGs (e.g., SID/WID Template)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Yes, but minor. Trying to make the procedures of each group the same does not help overall efficiency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Improve guidance to chairs and MCC on enforcing use of latest templates. Allow flexibility if it seems neccesary and useful. MCC should take care that all MCC secretaries are aware of the templates.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a:effectLst/>
                        </a:rPr>
                        <a:t>Improve guidance to chairs and MCC on enforcing use of latest templates. Allow flexibility if it seems neccesary and useful. MCC should take care that all MCC secretaries are aware of the templates.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tc>
                  <a:txBody>
                    <a:bodyPr/>
                    <a:lstStyle/>
                    <a:p>
                      <a:pPr marL="0" marR="0">
                        <a:lnSpc>
                          <a:spcPct val="107000"/>
                        </a:lnSpc>
                        <a:spcBef>
                          <a:spcPts val="0"/>
                        </a:spcBef>
                        <a:spcAft>
                          <a:spcPts val="0"/>
                        </a:spcAft>
                      </a:pPr>
                      <a:r>
                        <a:rPr lang="en-US" sz="1400" dirty="0">
                          <a:effectLst/>
                        </a:rPr>
                        <a:t>Improve guidance to chairs and MCC on enforcing use of latest templates. Allow flexibility if it seems </a:t>
                      </a:r>
                      <a:r>
                        <a:rPr lang="en-US" sz="1400" dirty="0" err="1">
                          <a:effectLst/>
                        </a:rPr>
                        <a:t>neccesary</a:t>
                      </a:r>
                      <a:r>
                        <a:rPr lang="en-US" sz="1400" dirty="0">
                          <a:effectLst/>
                        </a:rPr>
                        <a:t> and useful. MCC should take care that all MCC secretaries are aware of the templates.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1244" marR="21244" marT="0" marB="0"/>
                </a:tc>
                <a:extLst>
                  <a:ext uri="{0D108BD9-81ED-4DB2-BD59-A6C34878D82A}">
                    <a16:rowId xmlns:a16="http://schemas.microsoft.com/office/drawing/2014/main" val="2882758072"/>
                  </a:ext>
                </a:extLst>
              </a:tr>
            </a:tbl>
          </a:graphicData>
        </a:graphic>
      </p:graphicFrame>
    </p:spTree>
    <p:extLst>
      <p:ext uri="{BB962C8B-B14F-4D97-AF65-F5344CB8AC3E}">
        <p14:creationId xmlns:p14="http://schemas.microsoft.com/office/powerpoint/2010/main" val="154723073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83EC-5FBC-82CE-F326-E6F3DEFF641B}"/>
              </a:ext>
            </a:extLst>
          </p:cNvPr>
          <p:cNvSpPr>
            <a:spLocks noGrp="1"/>
          </p:cNvSpPr>
          <p:nvPr>
            <p:ph type="title"/>
          </p:nvPr>
        </p:nvSpPr>
        <p:spPr/>
        <p:txBody>
          <a:bodyPr/>
          <a:lstStyle/>
          <a:p>
            <a:r>
              <a:rPr lang="en-US" sz="4400" dirty="0">
                <a:effectLst/>
                <a:latin typeface="Calibri" panose="020F0502020204030204" pitchFamily="34" charset="0"/>
                <a:ea typeface="Times New Roman" panose="02020603050405020304" pitchFamily="18" charset="0"/>
                <a:cs typeface="Times New Roman" panose="02020603050405020304" pitchFamily="18" charset="0"/>
              </a:rPr>
              <a:t>Release Finalization Phase</a:t>
            </a:r>
            <a:endParaRPr lang="en-US" dirty="0"/>
          </a:p>
        </p:txBody>
      </p:sp>
      <p:sp>
        <p:nvSpPr>
          <p:cNvPr id="4" name="Rectangle 1">
            <a:extLst>
              <a:ext uri="{FF2B5EF4-FFF2-40B4-BE49-F238E27FC236}">
                <a16:creationId xmlns:a16="http://schemas.microsoft.com/office/drawing/2014/main" id="{E7F0F2F2-F18D-861C-5F2A-106CBFE5BDD1}"/>
              </a:ext>
            </a:extLst>
          </p:cNvPr>
          <p:cNvSpPr>
            <a:spLocks noChangeArrowheads="1"/>
          </p:cNvSpPr>
          <p:nvPr/>
        </p:nvSpPr>
        <p:spPr bwMode="auto">
          <a:xfrm>
            <a:off x="1179281" y="1946245"/>
            <a:ext cx="23066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2000"/>
          </a:p>
        </p:txBody>
      </p:sp>
      <p:graphicFrame>
        <p:nvGraphicFramePr>
          <p:cNvPr id="3" name="Table 2">
            <a:extLst>
              <a:ext uri="{FF2B5EF4-FFF2-40B4-BE49-F238E27FC236}">
                <a16:creationId xmlns:a16="http://schemas.microsoft.com/office/drawing/2014/main" id="{A4391C49-A8B5-F70D-F6E0-5AF29417FE35}"/>
              </a:ext>
            </a:extLst>
          </p:cNvPr>
          <p:cNvGraphicFramePr>
            <a:graphicFrameLocks noGrp="1"/>
          </p:cNvGraphicFramePr>
          <p:nvPr>
            <p:extLst>
              <p:ext uri="{D42A27DB-BD31-4B8C-83A1-F6EECF244321}">
                <p14:modId xmlns:p14="http://schemas.microsoft.com/office/powerpoint/2010/main" val="818468587"/>
              </p:ext>
            </p:extLst>
          </p:nvPr>
        </p:nvGraphicFramePr>
        <p:xfrm>
          <a:off x="604976" y="1826975"/>
          <a:ext cx="13785572" cy="2321942"/>
        </p:xfrm>
        <a:graphic>
          <a:graphicData uri="http://schemas.openxmlformats.org/drawingml/2006/table">
            <a:tbl>
              <a:tblPr firstRow="1" firstCol="1" bandRow="1">
                <a:tableStyleId>{5C22544A-7EE6-4342-B048-85BDC9FD1C3A}</a:tableStyleId>
              </a:tblPr>
              <a:tblGrid>
                <a:gridCol w="934517">
                  <a:extLst>
                    <a:ext uri="{9D8B030D-6E8A-4147-A177-3AD203B41FA5}">
                      <a16:colId xmlns:a16="http://schemas.microsoft.com/office/drawing/2014/main" val="4216624891"/>
                    </a:ext>
                  </a:extLst>
                </a:gridCol>
                <a:gridCol w="2925443">
                  <a:extLst>
                    <a:ext uri="{9D8B030D-6E8A-4147-A177-3AD203B41FA5}">
                      <a16:colId xmlns:a16="http://schemas.microsoft.com/office/drawing/2014/main" val="3467706380"/>
                    </a:ext>
                  </a:extLst>
                </a:gridCol>
                <a:gridCol w="2716483">
                  <a:extLst>
                    <a:ext uri="{9D8B030D-6E8A-4147-A177-3AD203B41FA5}">
                      <a16:colId xmlns:a16="http://schemas.microsoft.com/office/drawing/2014/main" val="350566925"/>
                    </a:ext>
                  </a:extLst>
                </a:gridCol>
                <a:gridCol w="2507523">
                  <a:extLst>
                    <a:ext uri="{9D8B030D-6E8A-4147-A177-3AD203B41FA5}">
                      <a16:colId xmlns:a16="http://schemas.microsoft.com/office/drawing/2014/main" val="3473218967"/>
                    </a:ext>
                  </a:extLst>
                </a:gridCol>
                <a:gridCol w="2403043">
                  <a:extLst>
                    <a:ext uri="{9D8B030D-6E8A-4147-A177-3AD203B41FA5}">
                      <a16:colId xmlns:a16="http://schemas.microsoft.com/office/drawing/2014/main" val="3831038216"/>
                    </a:ext>
                  </a:extLst>
                </a:gridCol>
                <a:gridCol w="2298563">
                  <a:extLst>
                    <a:ext uri="{9D8B030D-6E8A-4147-A177-3AD203B41FA5}">
                      <a16:colId xmlns:a16="http://schemas.microsoft.com/office/drawing/2014/main" val="4048720600"/>
                    </a:ext>
                  </a:extLst>
                </a:gridCol>
              </a:tblGrid>
              <a:tr h="383540">
                <a:tc>
                  <a:txBody>
                    <a:bodyPr/>
                    <a:lstStyle/>
                    <a:p>
                      <a:pPr marL="0" marR="0">
                        <a:lnSpc>
                          <a:spcPct val="107000"/>
                        </a:lnSpc>
                        <a:spcBef>
                          <a:spcPts val="0"/>
                        </a:spcBef>
                        <a:spcAft>
                          <a:spcPts val="0"/>
                        </a:spcAft>
                      </a:pPr>
                      <a:r>
                        <a:rPr lang="en-US" sz="1800">
                          <a:effectLst/>
                        </a:rPr>
                        <a:t>Issue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Description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Is it a Problem?</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SA Recommendations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CT Recommendations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RAN Recommendations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33786781"/>
                  </a:ext>
                </a:extLst>
              </a:tr>
              <a:tr h="191770">
                <a:tc>
                  <a:txBody>
                    <a:bodyPr/>
                    <a:lstStyle/>
                    <a:p>
                      <a:pPr marL="0" marR="0">
                        <a:lnSpc>
                          <a:spcPct val="107000"/>
                        </a:lnSpc>
                        <a:spcBef>
                          <a:spcPts val="0"/>
                        </a:spcBef>
                        <a:spcAft>
                          <a:spcPts val="0"/>
                        </a:spcAft>
                      </a:pPr>
                      <a:r>
                        <a:rPr lang="en-US" sz="1800">
                          <a:effectLst/>
                        </a:rPr>
                        <a:t>4a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Risk of an uncoordinated release freeze across TSGs (e.g., independent TSG planning may lead to protocol and ASN.1 freeze not being the same between TSGs)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Yes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SA chair to publicly commit to keeping release finalization consistent between the TSGs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a:effectLst/>
                        </a:rPr>
                        <a:t>CT chair to publicly commit to keeping release finalization consistent between the TSGs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800" dirty="0">
                          <a:effectLst/>
                        </a:rPr>
                        <a:t>RAN chair to publicly commit to keeping release finalization consistent between the TSGs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32021966"/>
                  </a:ext>
                </a:extLst>
              </a:tr>
            </a:tbl>
          </a:graphicData>
        </a:graphic>
      </p:graphicFrame>
    </p:spTree>
    <p:extLst>
      <p:ext uri="{BB962C8B-B14F-4D97-AF65-F5344CB8AC3E}">
        <p14:creationId xmlns:p14="http://schemas.microsoft.com/office/powerpoint/2010/main" val="183291315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F47BD-7EC9-3FBF-5730-E01B8350F8F7}"/>
              </a:ext>
            </a:extLst>
          </p:cNvPr>
          <p:cNvSpPr>
            <a:spLocks noGrp="1"/>
          </p:cNvSpPr>
          <p:nvPr>
            <p:ph type="title"/>
          </p:nvPr>
        </p:nvSpPr>
        <p:spPr/>
        <p:txBody>
          <a:bodyPr/>
          <a:lstStyle/>
          <a:p>
            <a:r>
              <a:rPr lang="en-US" dirty="0"/>
              <a:t>Recommendations</a:t>
            </a:r>
          </a:p>
        </p:txBody>
      </p:sp>
      <p:sp>
        <p:nvSpPr>
          <p:cNvPr id="3" name="Content Placeholder 2">
            <a:extLst>
              <a:ext uri="{FF2B5EF4-FFF2-40B4-BE49-F238E27FC236}">
                <a16:creationId xmlns:a16="http://schemas.microsoft.com/office/drawing/2014/main" id="{366B5511-D736-A2BB-B561-A3717FD9585F}"/>
              </a:ext>
            </a:extLst>
          </p:cNvPr>
          <p:cNvSpPr>
            <a:spLocks noGrp="1"/>
          </p:cNvSpPr>
          <p:nvPr>
            <p:ph idx="1"/>
          </p:nvPr>
        </p:nvSpPr>
        <p:spPr/>
        <p:txBody>
          <a:bodyPr/>
          <a:lstStyle/>
          <a:p>
            <a:r>
              <a:rPr lang="en-US" dirty="0"/>
              <a:t>Endorse the recommendations on slides 4-7 as recommendations to the TSG leaders</a:t>
            </a:r>
          </a:p>
          <a:p>
            <a:pPr lvl="1"/>
            <a:r>
              <a:rPr lang="en-US" dirty="0"/>
              <a:t>Note that these are long term recommendations and not intended to disrupt ongoing R18/R19 work</a:t>
            </a:r>
          </a:p>
          <a:p>
            <a:r>
              <a:rPr lang="en-US" dirty="0"/>
              <a:t>SPG to be deactivated</a:t>
            </a:r>
          </a:p>
          <a:p>
            <a:pPr lvl="1"/>
            <a:r>
              <a:rPr lang="en-US" dirty="0"/>
              <a:t>Temptation to micro-manage TSGs is too great</a:t>
            </a:r>
          </a:p>
          <a:p>
            <a:pPr lvl="1"/>
            <a:r>
              <a:rPr lang="en-US" dirty="0"/>
              <a:t>Can always be reactivated if required</a:t>
            </a:r>
          </a:p>
        </p:txBody>
      </p:sp>
    </p:spTree>
    <p:extLst>
      <p:ext uri="{BB962C8B-B14F-4D97-AF65-F5344CB8AC3E}">
        <p14:creationId xmlns:p14="http://schemas.microsoft.com/office/powerpoint/2010/main" val="383671592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37063</TotalTime>
  <Words>1164</Words>
  <Application>Microsoft Office PowerPoint</Application>
  <PresentationFormat>Custom</PresentationFormat>
  <Paragraphs>137</Paragraphs>
  <Slides>9</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Arial</vt:lpstr>
      <vt:lpstr>Calibri</vt:lpstr>
      <vt:lpstr>Nokia Pure Headline Ultra Light</vt:lpstr>
      <vt:lpstr>Nokia Pure Text</vt:lpstr>
      <vt:lpstr>Nokia Pure Text Light</vt:lpstr>
      <vt:lpstr>Wingdings</vt:lpstr>
      <vt:lpstr>Nokia White Master with headline</vt:lpstr>
      <vt:lpstr>2_Office Theme</vt:lpstr>
      <vt:lpstr>SPG Report</vt:lpstr>
      <vt:lpstr>SPG</vt:lpstr>
      <vt:lpstr>Work Phases Addressed</vt:lpstr>
      <vt:lpstr>Stage 1 (SA1) Requirements</vt:lpstr>
      <vt:lpstr>Release Planning Phase</vt:lpstr>
      <vt:lpstr>Release Working Phase</vt:lpstr>
      <vt:lpstr>Release Working Phase (cont.)</vt:lpstr>
      <vt:lpstr>Release Finalization Phase</vt:lpstr>
      <vt:lpstr>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stephen.hayes@ericsson.com</dc:creator>
  <cp:keywords>CTPClassification=CTP_NT</cp:keywords>
  <cp:lastModifiedBy>Issam Toufik</cp:lastModifiedBy>
  <cp:revision>646</cp:revision>
  <dcterms:created xsi:type="dcterms:W3CDTF">2018-05-24T11:49:12Z</dcterms:created>
  <dcterms:modified xsi:type="dcterms:W3CDTF">2023-10-09T17:16:42Z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