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7"/>
  </p:notesMasterIdLst>
  <p:handoutMasterIdLst>
    <p:handoutMasterId r:id="rId18"/>
  </p:handoutMasterIdLst>
  <p:sldIdLst>
    <p:sldId id="789" r:id="rId5"/>
    <p:sldId id="790" r:id="rId6"/>
    <p:sldId id="839" r:id="rId7"/>
    <p:sldId id="903" r:id="rId8"/>
    <p:sldId id="916" r:id="rId9"/>
    <p:sldId id="795" r:id="rId10"/>
    <p:sldId id="920" r:id="rId11"/>
    <p:sldId id="796" r:id="rId12"/>
    <p:sldId id="797" r:id="rId13"/>
    <p:sldId id="798" r:id="rId14"/>
    <p:sldId id="921" r:id="rId15"/>
    <p:sldId id="800" r:id="rId16"/>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C6240F-6C69-4FF2-8A57-B627FA153D2B}" v="34" dt="2022-09-21T13:38:59.61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95"/>
    <p:restoredTop sz="95226" autoAdjust="0"/>
  </p:normalViewPr>
  <p:slideViewPr>
    <p:cSldViewPr snapToGrid="0">
      <p:cViewPr varScale="1">
        <p:scale>
          <a:sx n="130" d="100"/>
          <a:sy n="130" d="100"/>
        </p:scale>
        <p:origin x="422" y="77"/>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D69F2A5B-DAD8-4ECF-9558-8575F3C6E4B3}"/>
    <pc:docChg chg="modSld">
      <pc:chgData name="Adrian Scrase" userId="c433f16e-0562-4556-87af-24c4f609effe" providerId="ADAL" clId="{D69F2A5B-DAD8-4ECF-9558-8575F3C6E4B3}" dt="2021-06-19T11:39:05.235" v="10" actId="1076"/>
      <pc:docMkLst>
        <pc:docMk/>
      </pc:docMkLst>
      <pc:sldChg chg="modSp mod">
        <pc:chgData name="Adrian Scrase" userId="c433f16e-0562-4556-87af-24c4f609effe" providerId="ADAL" clId="{D69F2A5B-DAD8-4ECF-9558-8575F3C6E4B3}" dt="2021-06-19T11:39:05.235" v="10" actId="1076"/>
        <pc:sldMkLst>
          <pc:docMk/>
          <pc:sldMk cId="3018594196" sldId="798"/>
        </pc:sldMkLst>
        <pc:spChg chg="mod">
          <ac:chgData name="Adrian Scrase" userId="c433f16e-0562-4556-87af-24c4f609effe" providerId="ADAL" clId="{D69F2A5B-DAD8-4ECF-9558-8575F3C6E4B3}" dt="2021-06-19T11:39:05.235" v="10" actId="1076"/>
          <ac:spMkLst>
            <pc:docMk/>
            <pc:sldMk cId="3018594196" sldId="798"/>
            <ac:spMk id="3" creationId="{81E0A6EB-5547-4484-8649-30D96C9CE8F3}"/>
          </ac:spMkLst>
        </pc:spChg>
        <pc:graphicFrameChg chg="mod">
          <ac:chgData name="Adrian Scrase" userId="c433f16e-0562-4556-87af-24c4f609effe" providerId="ADAL" clId="{D69F2A5B-DAD8-4ECF-9558-8575F3C6E4B3}" dt="2021-06-19T11:38:59.134" v="9" actId="14100"/>
          <ac:graphicFrameMkLst>
            <pc:docMk/>
            <pc:sldMk cId="3018594196" sldId="798"/>
            <ac:graphicFrameMk id="2" creationId="{00000000-0000-0000-0000-000000000000}"/>
          </ac:graphicFrameMkLst>
        </pc:graphicFrameChg>
      </pc:sldChg>
    </pc:docChg>
  </pc:docChgLst>
  <pc:docChgLst>
    <pc:chgData name="Adrian Scrase" userId="c433f16e-0562-4556-87af-24c4f609effe" providerId="ADAL" clId="{02C6240F-6C69-4FF2-8A57-B627FA153D2B}"/>
    <pc:docChg chg="undo custSel addSld modSld modMainMaster">
      <pc:chgData name="Adrian Scrase" userId="c433f16e-0562-4556-87af-24c4f609effe" providerId="ADAL" clId="{02C6240F-6C69-4FF2-8A57-B627FA153D2B}" dt="2022-09-21T13:38:59.610" v="4235" actId="14100"/>
      <pc:docMkLst>
        <pc:docMk/>
      </pc:docMkLst>
      <pc:sldChg chg="modSp mod">
        <pc:chgData name="Adrian Scrase" userId="c433f16e-0562-4556-87af-24c4f609effe" providerId="ADAL" clId="{02C6240F-6C69-4FF2-8A57-B627FA153D2B}" dt="2022-09-16T08:24:49.979" v="21" actId="20577"/>
        <pc:sldMkLst>
          <pc:docMk/>
          <pc:sldMk cId="3116500973" sldId="789"/>
        </pc:sldMkLst>
        <pc:spChg chg="mod">
          <ac:chgData name="Adrian Scrase" userId="c433f16e-0562-4556-87af-24c4f609effe" providerId="ADAL" clId="{02C6240F-6C69-4FF2-8A57-B627FA153D2B}" dt="2022-09-16T08:24:49.979" v="21" actId="20577"/>
          <ac:spMkLst>
            <pc:docMk/>
            <pc:sldMk cId="3116500973" sldId="789"/>
            <ac:spMk id="5125" creationId="{00000000-0000-0000-0000-000000000000}"/>
          </ac:spMkLst>
        </pc:spChg>
      </pc:sldChg>
      <pc:sldChg chg="modSp mod">
        <pc:chgData name="Adrian Scrase" userId="c433f16e-0562-4556-87af-24c4f609effe" providerId="ADAL" clId="{02C6240F-6C69-4FF2-8A57-B627FA153D2B}" dt="2022-09-16T08:26:04.021" v="44" actId="20577"/>
        <pc:sldMkLst>
          <pc:docMk/>
          <pc:sldMk cId="3698243057" sldId="790"/>
        </pc:sldMkLst>
        <pc:spChg chg="mod">
          <ac:chgData name="Adrian Scrase" userId="c433f16e-0562-4556-87af-24c4f609effe" providerId="ADAL" clId="{02C6240F-6C69-4FF2-8A57-B627FA153D2B}" dt="2022-09-16T08:26:04.021" v="44" actId="20577"/>
          <ac:spMkLst>
            <pc:docMk/>
            <pc:sldMk cId="3698243057" sldId="790"/>
            <ac:spMk id="7171" creationId="{00000000-0000-0000-0000-000000000000}"/>
          </ac:spMkLst>
        </pc:spChg>
      </pc:sldChg>
      <pc:sldChg chg="modSp mod">
        <pc:chgData name="Adrian Scrase" userId="c433f16e-0562-4556-87af-24c4f609effe" providerId="ADAL" clId="{02C6240F-6C69-4FF2-8A57-B627FA153D2B}" dt="2022-09-20T13:54:43.234" v="1846" actId="20577"/>
        <pc:sldMkLst>
          <pc:docMk/>
          <pc:sldMk cId="3709998422" sldId="795"/>
        </pc:sldMkLst>
        <pc:spChg chg="mod">
          <ac:chgData name="Adrian Scrase" userId="c433f16e-0562-4556-87af-24c4f609effe" providerId="ADAL" clId="{02C6240F-6C69-4FF2-8A57-B627FA153D2B}" dt="2022-09-20T13:54:43.234" v="1846" actId="20577"/>
          <ac:spMkLst>
            <pc:docMk/>
            <pc:sldMk cId="3709998422" sldId="795"/>
            <ac:spMk id="13316" creationId="{00000000-0000-0000-0000-000000000000}"/>
          </ac:spMkLst>
        </pc:spChg>
      </pc:sldChg>
      <pc:sldChg chg="modSp mod">
        <pc:chgData name="Adrian Scrase" userId="c433f16e-0562-4556-87af-24c4f609effe" providerId="ADAL" clId="{02C6240F-6C69-4FF2-8A57-B627FA153D2B}" dt="2022-09-16T08:32:11.682" v="65" actId="113"/>
        <pc:sldMkLst>
          <pc:docMk/>
          <pc:sldMk cId="624932568" sldId="796"/>
        </pc:sldMkLst>
        <pc:spChg chg="mod">
          <ac:chgData name="Adrian Scrase" userId="c433f16e-0562-4556-87af-24c4f609effe" providerId="ADAL" clId="{02C6240F-6C69-4FF2-8A57-B627FA153D2B}" dt="2022-09-16T08:32:00.873" v="61" actId="20577"/>
          <ac:spMkLst>
            <pc:docMk/>
            <pc:sldMk cId="624932568" sldId="796"/>
            <ac:spMk id="14341" creationId="{00000000-0000-0000-0000-000000000000}"/>
          </ac:spMkLst>
        </pc:spChg>
        <pc:spChg chg="mod">
          <ac:chgData name="Adrian Scrase" userId="c433f16e-0562-4556-87af-24c4f609effe" providerId="ADAL" clId="{02C6240F-6C69-4FF2-8A57-B627FA153D2B}" dt="2022-09-16T08:32:11.682" v="65" actId="113"/>
          <ac:spMkLst>
            <pc:docMk/>
            <pc:sldMk cId="624932568" sldId="796"/>
            <ac:spMk id="323588" creationId="{00000000-0000-0000-0000-000000000000}"/>
          </ac:spMkLst>
        </pc:spChg>
      </pc:sldChg>
      <pc:sldChg chg="modSp mod">
        <pc:chgData name="Adrian Scrase" userId="c433f16e-0562-4556-87af-24c4f609effe" providerId="ADAL" clId="{02C6240F-6C69-4FF2-8A57-B627FA153D2B}" dt="2022-09-16T08:37:24.024" v="153" actId="6549"/>
        <pc:sldMkLst>
          <pc:docMk/>
          <pc:sldMk cId="1433287252" sldId="797"/>
        </pc:sldMkLst>
        <pc:spChg chg="mod">
          <ac:chgData name="Adrian Scrase" userId="c433f16e-0562-4556-87af-24c4f609effe" providerId="ADAL" clId="{02C6240F-6C69-4FF2-8A57-B627FA153D2B}" dt="2022-09-16T08:37:24.024" v="153" actId="6549"/>
          <ac:spMkLst>
            <pc:docMk/>
            <pc:sldMk cId="1433287252" sldId="797"/>
            <ac:spMk id="15379" creationId="{00000000-0000-0000-0000-000000000000}"/>
          </ac:spMkLst>
        </pc:spChg>
        <pc:graphicFrameChg chg="mod modGraphic">
          <ac:chgData name="Adrian Scrase" userId="c433f16e-0562-4556-87af-24c4f609effe" providerId="ADAL" clId="{02C6240F-6C69-4FF2-8A57-B627FA153D2B}" dt="2022-09-16T08:37:11.451" v="152" actId="113"/>
          <ac:graphicFrameMkLst>
            <pc:docMk/>
            <pc:sldMk cId="1433287252" sldId="797"/>
            <ac:graphicFrameMk id="7" creationId="{00000000-0000-0000-0000-000000000000}"/>
          </ac:graphicFrameMkLst>
        </pc:graphicFrameChg>
      </pc:sldChg>
      <pc:sldChg chg="modSp mod">
        <pc:chgData name="Adrian Scrase" userId="c433f16e-0562-4556-87af-24c4f609effe" providerId="ADAL" clId="{02C6240F-6C69-4FF2-8A57-B627FA153D2B}" dt="2022-09-21T13:15:22.866" v="2438" actId="20577"/>
        <pc:sldMkLst>
          <pc:docMk/>
          <pc:sldMk cId="3018594196" sldId="798"/>
        </pc:sldMkLst>
        <pc:spChg chg="mod">
          <ac:chgData name="Adrian Scrase" userId="c433f16e-0562-4556-87af-24c4f609effe" providerId="ADAL" clId="{02C6240F-6C69-4FF2-8A57-B627FA153D2B}" dt="2022-09-16T08:33:57.747" v="88" actId="14100"/>
          <ac:spMkLst>
            <pc:docMk/>
            <pc:sldMk cId="3018594196" sldId="798"/>
            <ac:spMk id="3" creationId="{81E0A6EB-5547-4484-8649-30D96C9CE8F3}"/>
          </ac:spMkLst>
        </pc:spChg>
        <pc:spChg chg="mod">
          <ac:chgData name="Adrian Scrase" userId="c433f16e-0562-4556-87af-24c4f609effe" providerId="ADAL" clId="{02C6240F-6C69-4FF2-8A57-B627FA153D2B}" dt="2022-09-21T13:15:22.866" v="2438" actId="20577"/>
          <ac:spMkLst>
            <pc:docMk/>
            <pc:sldMk cId="3018594196" sldId="798"/>
            <ac:spMk id="16386" creationId="{00000000-0000-0000-0000-000000000000}"/>
          </ac:spMkLst>
        </pc:spChg>
      </pc:sldChg>
      <pc:sldChg chg="modSp mod">
        <pc:chgData name="Adrian Scrase" userId="c433f16e-0562-4556-87af-24c4f609effe" providerId="ADAL" clId="{02C6240F-6C69-4FF2-8A57-B627FA153D2B}" dt="2022-09-21T13:38:03.458" v="4212" actId="6549"/>
        <pc:sldMkLst>
          <pc:docMk/>
          <pc:sldMk cId="3440102656" sldId="800"/>
        </pc:sldMkLst>
        <pc:spChg chg="mod">
          <ac:chgData name="Adrian Scrase" userId="c433f16e-0562-4556-87af-24c4f609effe" providerId="ADAL" clId="{02C6240F-6C69-4FF2-8A57-B627FA153D2B}" dt="2022-09-21T13:38:03.458" v="4212" actId="6549"/>
          <ac:spMkLst>
            <pc:docMk/>
            <pc:sldMk cId="3440102656" sldId="800"/>
            <ac:spMk id="18435" creationId="{00000000-0000-0000-0000-000000000000}"/>
          </ac:spMkLst>
        </pc:spChg>
      </pc:sldChg>
      <pc:sldChg chg="addSp delSp modSp mod">
        <pc:chgData name="Adrian Scrase" userId="c433f16e-0562-4556-87af-24c4f609effe" providerId="ADAL" clId="{02C6240F-6C69-4FF2-8A57-B627FA153D2B}" dt="2022-09-16T08:54:03.869" v="516" actId="1076"/>
        <pc:sldMkLst>
          <pc:docMk/>
          <pc:sldMk cId="4248150909" sldId="839"/>
        </pc:sldMkLst>
        <pc:spChg chg="add del mod">
          <ac:chgData name="Adrian Scrase" userId="c433f16e-0562-4556-87af-24c4f609effe" providerId="ADAL" clId="{02C6240F-6C69-4FF2-8A57-B627FA153D2B}" dt="2022-09-16T08:53:55.083" v="514" actId="478"/>
          <ac:spMkLst>
            <pc:docMk/>
            <pc:sldMk cId="4248150909" sldId="839"/>
            <ac:spMk id="4" creationId="{C7E57D45-0010-7665-57B6-8B214716ACD6}"/>
          </ac:spMkLst>
        </pc:spChg>
        <pc:spChg chg="mod">
          <ac:chgData name="Adrian Scrase" userId="c433f16e-0562-4556-87af-24c4f609effe" providerId="ADAL" clId="{02C6240F-6C69-4FF2-8A57-B627FA153D2B}" dt="2022-09-16T08:53:51.220" v="513" actId="6549"/>
          <ac:spMkLst>
            <pc:docMk/>
            <pc:sldMk cId="4248150909" sldId="839"/>
            <ac:spMk id="18" creationId="{25BA9D68-0E35-4253-B42A-9CF5088B9FB3}"/>
          </ac:spMkLst>
        </pc:spChg>
        <pc:picChg chg="add mod">
          <ac:chgData name="Adrian Scrase" userId="c433f16e-0562-4556-87af-24c4f609effe" providerId="ADAL" clId="{02C6240F-6C69-4FF2-8A57-B627FA153D2B}" dt="2022-09-16T08:54:03.869" v="516" actId="1076"/>
          <ac:picMkLst>
            <pc:docMk/>
            <pc:sldMk cId="4248150909" sldId="839"/>
            <ac:picMk id="2" creationId="{193F2D48-DA6E-94A4-3892-BFFFC120CF68}"/>
          </ac:picMkLst>
        </pc:picChg>
        <pc:picChg chg="del">
          <ac:chgData name="Adrian Scrase" userId="c433f16e-0562-4556-87af-24c4f609effe" providerId="ADAL" clId="{02C6240F-6C69-4FF2-8A57-B627FA153D2B}" dt="2022-09-16T08:50:04.310" v="154" actId="478"/>
          <ac:picMkLst>
            <pc:docMk/>
            <pc:sldMk cId="4248150909" sldId="839"/>
            <ac:picMk id="10" creationId="{99B2F5D4-D83A-4E4A-A19B-FE677DD68F36}"/>
          </ac:picMkLst>
        </pc:picChg>
      </pc:sldChg>
      <pc:sldChg chg="addSp delSp modSp">
        <pc:chgData name="Adrian Scrase" userId="c433f16e-0562-4556-87af-24c4f609effe" providerId="ADAL" clId="{02C6240F-6C69-4FF2-8A57-B627FA153D2B}" dt="2022-09-20T13:10:49.154" v="923" actId="14100"/>
        <pc:sldMkLst>
          <pc:docMk/>
          <pc:sldMk cId="1345506811" sldId="903"/>
        </pc:sldMkLst>
        <pc:spChg chg="mod">
          <ac:chgData name="Adrian Scrase" userId="c433f16e-0562-4556-87af-24c4f609effe" providerId="ADAL" clId="{02C6240F-6C69-4FF2-8A57-B627FA153D2B}" dt="2022-09-20T13:10:49.154" v="923" actId="14100"/>
          <ac:spMkLst>
            <pc:docMk/>
            <pc:sldMk cId="1345506811" sldId="903"/>
            <ac:spMk id="3" creationId="{50414B3D-417F-7A40-A27E-C8C459A3EDC6}"/>
          </ac:spMkLst>
        </pc:spChg>
        <pc:spChg chg="mod">
          <ac:chgData name="Adrian Scrase" userId="c433f16e-0562-4556-87af-24c4f609effe" providerId="ADAL" clId="{02C6240F-6C69-4FF2-8A57-B627FA153D2B}" dt="2022-09-20T13:10:49.154" v="923" actId="14100"/>
          <ac:spMkLst>
            <pc:docMk/>
            <pc:sldMk cId="1345506811" sldId="903"/>
            <ac:spMk id="4" creationId="{31362BFA-1E06-D395-22A2-FAA93D0E16A7}"/>
          </ac:spMkLst>
        </pc:spChg>
        <pc:spChg chg="mod">
          <ac:chgData name="Adrian Scrase" userId="c433f16e-0562-4556-87af-24c4f609effe" providerId="ADAL" clId="{02C6240F-6C69-4FF2-8A57-B627FA153D2B}" dt="2022-09-20T13:10:49.154" v="923" actId="14100"/>
          <ac:spMkLst>
            <pc:docMk/>
            <pc:sldMk cId="1345506811" sldId="903"/>
            <ac:spMk id="5" creationId="{DE117DFA-F7B3-AFCA-0199-680D1B2E4473}"/>
          </ac:spMkLst>
        </pc:spChg>
        <pc:spChg chg="mod">
          <ac:chgData name="Adrian Scrase" userId="c433f16e-0562-4556-87af-24c4f609effe" providerId="ADAL" clId="{02C6240F-6C69-4FF2-8A57-B627FA153D2B}" dt="2022-09-20T13:10:49.154" v="923" actId="14100"/>
          <ac:spMkLst>
            <pc:docMk/>
            <pc:sldMk cId="1345506811" sldId="903"/>
            <ac:spMk id="6" creationId="{538BCE64-3F9E-575F-6B49-9B96475C3F65}"/>
          </ac:spMkLst>
        </pc:spChg>
        <pc:spChg chg="mod">
          <ac:chgData name="Adrian Scrase" userId="c433f16e-0562-4556-87af-24c4f609effe" providerId="ADAL" clId="{02C6240F-6C69-4FF2-8A57-B627FA153D2B}" dt="2022-09-20T13:10:49.154" v="923" actId="14100"/>
          <ac:spMkLst>
            <pc:docMk/>
            <pc:sldMk cId="1345506811" sldId="903"/>
            <ac:spMk id="13" creationId="{C8B0B286-E8DB-3C16-A60F-999B6166677A}"/>
          </ac:spMkLst>
        </pc:spChg>
        <pc:spChg chg="mod">
          <ac:chgData name="Adrian Scrase" userId="c433f16e-0562-4556-87af-24c4f609effe" providerId="ADAL" clId="{02C6240F-6C69-4FF2-8A57-B627FA153D2B}" dt="2022-09-20T13:10:49.154" v="923" actId="14100"/>
          <ac:spMkLst>
            <pc:docMk/>
            <pc:sldMk cId="1345506811" sldId="903"/>
            <ac:spMk id="14" creationId="{5EB3DB9B-05C4-25B6-4557-761419011A0E}"/>
          </ac:spMkLst>
        </pc:spChg>
        <pc:spChg chg="mod">
          <ac:chgData name="Adrian Scrase" userId="c433f16e-0562-4556-87af-24c4f609effe" providerId="ADAL" clId="{02C6240F-6C69-4FF2-8A57-B627FA153D2B}" dt="2022-09-20T13:10:49.154" v="923" actId="14100"/>
          <ac:spMkLst>
            <pc:docMk/>
            <pc:sldMk cId="1345506811" sldId="903"/>
            <ac:spMk id="15" creationId="{3C2E5B9C-1942-5544-7C1D-DCF85F090603}"/>
          </ac:spMkLst>
        </pc:spChg>
        <pc:spChg chg="mod">
          <ac:chgData name="Adrian Scrase" userId="c433f16e-0562-4556-87af-24c4f609effe" providerId="ADAL" clId="{02C6240F-6C69-4FF2-8A57-B627FA153D2B}" dt="2022-09-20T13:10:49.154" v="923" actId="14100"/>
          <ac:spMkLst>
            <pc:docMk/>
            <pc:sldMk cId="1345506811" sldId="903"/>
            <ac:spMk id="16" creationId="{6D1E9F17-5D13-6BCC-6FD2-63752D4E7CD4}"/>
          </ac:spMkLst>
        </pc:spChg>
        <pc:spChg chg="mod">
          <ac:chgData name="Adrian Scrase" userId="c433f16e-0562-4556-87af-24c4f609effe" providerId="ADAL" clId="{02C6240F-6C69-4FF2-8A57-B627FA153D2B}" dt="2022-09-20T13:10:49.154" v="923" actId="14100"/>
          <ac:spMkLst>
            <pc:docMk/>
            <pc:sldMk cId="1345506811" sldId="903"/>
            <ac:spMk id="17" creationId="{FD2110C8-6EE9-2A83-5524-36F58FC16967}"/>
          </ac:spMkLst>
        </pc:spChg>
        <pc:spChg chg="mod">
          <ac:chgData name="Adrian Scrase" userId="c433f16e-0562-4556-87af-24c4f609effe" providerId="ADAL" clId="{02C6240F-6C69-4FF2-8A57-B627FA153D2B}" dt="2022-09-20T13:10:49.154" v="923" actId="14100"/>
          <ac:spMkLst>
            <pc:docMk/>
            <pc:sldMk cId="1345506811" sldId="903"/>
            <ac:spMk id="18" creationId="{11DF4001-FA34-5678-B80A-C314E92AC6F7}"/>
          </ac:spMkLst>
        </pc:spChg>
        <pc:spChg chg="mod">
          <ac:chgData name="Adrian Scrase" userId="c433f16e-0562-4556-87af-24c4f609effe" providerId="ADAL" clId="{02C6240F-6C69-4FF2-8A57-B627FA153D2B}" dt="2022-09-20T13:10:49.154" v="923" actId="14100"/>
          <ac:spMkLst>
            <pc:docMk/>
            <pc:sldMk cId="1345506811" sldId="903"/>
            <ac:spMk id="19" creationId="{0494CB17-0D22-9491-95AB-6EFF4E884621}"/>
          </ac:spMkLst>
        </pc:spChg>
        <pc:spChg chg="mod">
          <ac:chgData name="Adrian Scrase" userId="c433f16e-0562-4556-87af-24c4f609effe" providerId="ADAL" clId="{02C6240F-6C69-4FF2-8A57-B627FA153D2B}" dt="2022-09-20T13:10:49.154" v="923" actId="14100"/>
          <ac:spMkLst>
            <pc:docMk/>
            <pc:sldMk cId="1345506811" sldId="903"/>
            <ac:spMk id="20" creationId="{39147194-2F77-2639-8858-2AA06BA728CD}"/>
          </ac:spMkLst>
        </pc:spChg>
        <pc:spChg chg="mod">
          <ac:chgData name="Adrian Scrase" userId="c433f16e-0562-4556-87af-24c4f609effe" providerId="ADAL" clId="{02C6240F-6C69-4FF2-8A57-B627FA153D2B}" dt="2022-09-20T13:10:49.154" v="923" actId="14100"/>
          <ac:spMkLst>
            <pc:docMk/>
            <pc:sldMk cId="1345506811" sldId="903"/>
            <ac:spMk id="21" creationId="{1FD908A0-5EA0-FCD3-FAD9-26266E81A52F}"/>
          </ac:spMkLst>
        </pc:spChg>
        <pc:spChg chg="mod">
          <ac:chgData name="Adrian Scrase" userId="c433f16e-0562-4556-87af-24c4f609effe" providerId="ADAL" clId="{02C6240F-6C69-4FF2-8A57-B627FA153D2B}" dt="2022-09-20T13:10:49.154" v="923" actId="14100"/>
          <ac:spMkLst>
            <pc:docMk/>
            <pc:sldMk cId="1345506811" sldId="903"/>
            <ac:spMk id="22" creationId="{DC035B58-A687-67C9-07CD-19378305C001}"/>
          </ac:spMkLst>
        </pc:spChg>
        <pc:spChg chg="mod">
          <ac:chgData name="Adrian Scrase" userId="c433f16e-0562-4556-87af-24c4f609effe" providerId="ADAL" clId="{02C6240F-6C69-4FF2-8A57-B627FA153D2B}" dt="2022-09-20T13:10:49.154" v="923" actId="14100"/>
          <ac:spMkLst>
            <pc:docMk/>
            <pc:sldMk cId="1345506811" sldId="903"/>
            <ac:spMk id="23" creationId="{B5BF13F2-3A19-1D2E-B1F5-25B973906739}"/>
          </ac:spMkLst>
        </pc:spChg>
        <pc:spChg chg="mod">
          <ac:chgData name="Adrian Scrase" userId="c433f16e-0562-4556-87af-24c4f609effe" providerId="ADAL" clId="{02C6240F-6C69-4FF2-8A57-B627FA153D2B}" dt="2022-09-20T13:10:49.154" v="923" actId="14100"/>
          <ac:spMkLst>
            <pc:docMk/>
            <pc:sldMk cId="1345506811" sldId="903"/>
            <ac:spMk id="24" creationId="{4769ADCA-1C97-CC26-0141-6C968FBF517E}"/>
          </ac:spMkLst>
        </pc:spChg>
        <pc:spChg chg="mod">
          <ac:chgData name="Adrian Scrase" userId="c433f16e-0562-4556-87af-24c4f609effe" providerId="ADAL" clId="{02C6240F-6C69-4FF2-8A57-B627FA153D2B}" dt="2022-09-20T13:10:49.154" v="923" actId="14100"/>
          <ac:spMkLst>
            <pc:docMk/>
            <pc:sldMk cId="1345506811" sldId="903"/>
            <ac:spMk id="25" creationId="{E197DA02-315B-C6C4-5B22-FE1DDEF76B30}"/>
          </ac:spMkLst>
        </pc:spChg>
        <pc:spChg chg="mod">
          <ac:chgData name="Adrian Scrase" userId="c433f16e-0562-4556-87af-24c4f609effe" providerId="ADAL" clId="{02C6240F-6C69-4FF2-8A57-B627FA153D2B}" dt="2022-09-20T13:10:49.154" v="923" actId="14100"/>
          <ac:spMkLst>
            <pc:docMk/>
            <pc:sldMk cId="1345506811" sldId="903"/>
            <ac:spMk id="26" creationId="{B2B11DB6-0E07-5722-B9A8-8C2AC7BB8627}"/>
          </ac:spMkLst>
        </pc:spChg>
        <pc:spChg chg="mod">
          <ac:chgData name="Adrian Scrase" userId="c433f16e-0562-4556-87af-24c4f609effe" providerId="ADAL" clId="{02C6240F-6C69-4FF2-8A57-B627FA153D2B}" dt="2022-09-20T13:10:49.154" v="923" actId="14100"/>
          <ac:spMkLst>
            <pc:docMk/>
            <pc:sldMk cId="1345506811" sldId="903"/>
            <ac:spMk id="27" creationId="{C9E9ED99-7584-10F6-9C85-3A252987AB4F}"/>
          </ac:spMkLst>
        </pc:spChg>
        <pc:spChg chg="mod">
          <ac:chgData name="Adrian Scrase" userId="c433f16e-0562-4556-87af-24c4f609effe" providerId="ADAL" clId="{02C6240F-6C69-4FF2-8A57-B627FA153D2B}" dt="2022-09-20T13:10:49.154" v="923" actId="14100"/>
          <ac:spMkLst>
            <pc:docMk/>
            <pc:sldMk cId="1345506811" sldId="903"/>
            <ac:spMk id="28" creationId="{D13C7555-C079-0FE3-235A-2224B44BFCAF}"/>
          </ac:spMkLst>
        </pc:spChg>
        <pc:spChg chg="mod">
          <ac:chgData name="Adrian Scrase" userId="c433f16e-0562-4556-87af-24c4f609effe" providerId="ADAL" clId="{02C6240F-6C69-4FF2-8A57-B627FA153D2B}" dt="2022-09-20T13:10:49.154" v="923" actId="14100"/>
          <ac:spMkLst>
            <pc:docMk/>
            <pc:sldMk cId="1345506811" sldId="903"/>
            <ac:spMk id="29" creationId="{C5CE47AF-D3E8-880C-3CF8-DE4C2C21CE4B}"/>
          </ac:spMkLst>
        </pc:spChg>
        <pc:spChg chg="mod">
          <ac:chgData name="Adrian Scrase" userId="c433f16e-0562-4556-87af-24c4f609effe" providerId="ADAL" clId="{02C6240F-6C69-4FF2-8A57-B627FA153D2B}" dt="2022-09-20T13:10:49.154" v="923" actId="14100"/>
          <ac:spMkLst>
            <pc:docMk/>
            <pc:sldMk cId="1345506811" sldId="903"/>
            <ac:spMk id="30" creationId="{6754A98F-1AA8-F53C-F31F-AB3145A23351}"/>
          </ac:spMkLst>
        </pc:spChg>
        <pc:spChg chg="mod">
          <ac:chgData name="Adrian Scrase" userId="c433f16e-0562-4556-87af-24c4f609effe" providerId="ADAL" clId="{02C6240F-6C69-4FF2-8A57-B627FA153D2B}" dt="2022-09-20T13:10:49.154" v="923" actId="14100"/>
          <ac:spMkLst>
            <pc:docMk/>
            <pc:sldMk cId="1345506811" sldId="903"/>
            <ac:spMk id="31" creationId="{8B22ACFB-01AA-455D-71FE-88876AB0D380}"/>
          </ac:spMkLst>
        </pc:spChg>
        <pc:spChg chg="mod">
          <ac:chgData name="Adrian Scrase" userId="c433f16e-0562-4556-87af-24c4f609effe" providerId="ADAL" clId="{02C6240F-6C69-4FF2-8A57-B627FA153D2B}" dt="2022-09-20T13:10:49.154" v="923" actId="14100"/>
          <ac:spMkLst>
            <pc:docMk/>
            <pc:sldMk cId="1345506811" sldId="903"/>
            <ac:spMk id="1024" creationId="{FCC6C99B-DCA9-78FC-19CF-1D64BEF40CB9}"/>
          </ac:spMkLst>
        </pc:spChg>
        <pc:spChg chg="mod">
          <ac:chgData name="Adrian Scrase" userId="c433f16e-0562-4556-87af-24c4f609effe" providerId="ADAL" clId="{02C6240F-6C69-4FF2-8A57-B627FA153D2B}" dt="2022-09-20T13:10:49.154" v="923" actId="14100"/>
          <ac:spMkLst>
            <pc:docMk/>
            <pc:sldMk cId="1345506811" sldId="903"/>
            <ac:spMk id="1025" creationId="{9643973D-F49E-85F8-E0B6-C3F1F457F90D}"/>
          </ac:spMkLst>
        </pc:spChg>
        <pc:spChg chg="mod">
          <ac:chgData name="Adrian Scrase" userId="c433f16e-0562-4556-87af-24c4f609effe" providerId="ADAL" clId="{02C6240F-6C69-4FF2-8A57-B627FA153D2B}" dt="2022-09-20T13:10:49.154" v="923" actId="14100"/>
          <ac:spMkLst>
            <pc:docMk/>
            <pc:sldMk cId="1345506811" sldId="903"/>
            <ac:spMk id="1027" creationId="{18F4B757-F17B-2C50-4B4A-CE6C59C4CD77}"/>
          </ac:spMkLst>
        </pc:spChg>
        <pc:spChg chg="mod">
          <ac:chgData name="Adrian Scrase" userId="c433f16e-0562-4556-87af-24c4f609effe" providerId="ADAL" clId="{02C6240F-6C69-4FF2-8A57-B627FA153D2B}" dt="2022-09-20T13:10:49.154" v="923" actId="14100"/>
          <ac:spMkLst>
            <pc:docMk/>
            <pc:sldMk cId="1345506811" sldId="903"/>
            <ac:spMk id="1028" creationId="{CB94CE55-BAE6-6C9C-E1F4-AF74841A203D}"/>
          </ac:spMkLst>
        </pc:spChg>
        <pc:spChg chg="mod">
          <ac:chgData name="Adrian Scrase" userId="c433f16e-0562-4556-87af-24c4f609effe" providerId="ADAL" clId="{02C6240F-6C69-4FF2-8A57-B627FA153D2B}" dt="2022-09-20T13:10:49.154" v="923" actId="14100"/>
          <ac:spMkLst>
            <pc:docMk/>
            <pc:sldMk cId="1345506811" sldId="903"/>
            <ac:spMk id="1029" creationId="{593C07D2-6BDC-E66C-39A5-747AFD4E1752}"/>
          </ac:spMkLst>
        </pc:spChg>
        <pc:spChg chg="mod">
          <ac:chgData name="Adrian Scrase" userId="c433f16e-0562-4556-87af-24c4f609effe" providerId="ADAL" clId="{02C6240F-6C69-4FF2-8A57-B627FA153D2B}" dt="2022-09-20T13:10:49.154" v="923" actId="14100"/>
          <ac:spMkLst>
            <pc:docMk/>
            <pc:sldMk cId="1345506811" sldId="903"/>
            <ac:spMk id="1030" creationId="{3600DD7A-734E-557E-B13E-AA3B752F671F}"/>
          </ac:spMkLst>
        </pc:spChg>
        <pc:spChg chg="mod">
          <ac:chgData name="Adrian Scrase" userId="c433f16e-0562-4556-87af-24c4f609effe" providerId="ADAL" clId="{02C6240F-6C69-4FF2-8A57-B627FA153D2B}" dt="2022-09-20T13:10:49.154" v="923" actId="14100"/>
          <ac:spMkLst>
            <pc:docMk/>
            <pc:sldMk cId="1345506811" sldId="903"/>
            <ac:spMk id="1031" creationId="{5EC735DF-D89E-61EA-25F5-3B22AEDD8216}"/>
          </ac:spMkLst>
        </pc:spChg>
        <pc:spChg chg="mod">
          <ac:chgData name="Adrian Scrase" userId="c433f16e-0562-4556-87af-24c4f609effe" providerId="ADAL" clId="{02C6240F-6C69-4FF2-8A57-B627FA153D2B}" dt="2022-09-20T13:10:49.154" v="923" actId="14100"/>
          <ac:spMkLst>
            <pc:docMk/>
            <pc:sldMk cId="1345506811" sldId="903"/>
            <ac:spMk id="1032" creationId="{4937FBFB-BC2A-F6C2-AE1D-C1B8AA0EAAFF}"/>
          </ac:spMkLst>
        </pc:spChg>
        <pc:spChg chg="mod">
          <ac:chgData name="Adrian Scrase" userId="c433f16e-0562-4556-87af-24c4f609effe" providerId="ADAL" clId="{02C6240F-6C69-4FF2-8A57-B627FA153D2B}" dt="2022-09-20T13:10:49.154" v="923" actId="14100"/>
          <ac:spMkLst>
            <pc:docMk/>
            <pc:sldMk cId="1345506811" sldId="903"/>
            <ac:spMk id="1033" creationId="{CCCB8F27-6D7C-E2B2-80C3-EBB320403618}"/>
          </ac:spMkLst>
        </pc:spChg>
        <pc:spChg chg="mod">
          <ac:chgData name="Adrian Scrase" userId="c433f16e-0562-4556-87af-24c4f609effe" providerId="ADAL" clId="{02C6240F-6C69-4FF2-8A57-B627FA153D2B}" dt="2022-09-20T13:10:49.154" v="923" actId="14100"/>
          <ac:spMkLst>
            <pc:docMk/>
            <pc:sldMk cId="1345506811" sldId="903"/>
            <ac:spMk id="1034" creationId="{2461CEFB-DFD7-6219-AD20-ECAF7BB5F2E8}"/>
          </ac:spMkLst>
        </pc:spChg>
        <pc:spChg chg="mod">
          <ac:chgData name="Adrian Scrase" userId="c433f16e-0562-4556-87af-24c4f609effe" providerId="ADAL" clId="{02C6240F-6C69-4FF2-8A57-B627FA153D2B}" dt="2022-09-20T13:10:49.154" v="923" actId="14100"/>
          <ac:spMkLst>
            <pc:docMk/>
            <pc:sldMk cId="1345506811" sldId="903"/>
            <ac:spMk id="1035" creationId="{BAE47B0A-9C10-5243-8479-632397682569}"/>
          </ac:spMkLst>
        </pc:spChg>
        <pc:spChg chg="mod">
          <ac:chgData name="Adrian Scrase" userId="c433f16e-0562-4556-87af-24c4f609effe" providerId="ADAL" clId="{02C6240F-6C69-4FF2-8A57-B627FA153D2B}" dt="2022-09-20T13:10:49.154" v="923" actId="14100"/>
          <ac:spMkLst>
            <pc:docMk/>
            <pc:sldMk cId="1345506811" sldId="903"/>
            <ac:spMk id="1036" creationId="{912E5799-8C90-1C6C-564A-61FE98C5F619}"/>
          </ac:spMkLst>
        </pc:spChg>
        <pc:spChg chg="mod">
          <ac:chgData name="Adrian Scrase" userId="c433f16e-0562-4556-87af-24c4f609effe" providerId="ADAL" clId="{02C6240F-6C69-4FF2-8A57-B627FA153D2B}" dt="2022-09-20T13:10:49.154" v="923" actId="14100"/>
          <ac:spMkLst>
            <pc:docMk/>
            <pc:sldMk cId="1345506811" sldId="903"/>
            <ac:spMk id="1037" creationId="{55B66BED-D6E8-C36B-9E54-B2B24A9FDFF2}"/>
          </ac:spMkLst>
        </pc:spChg>
        <pc:spChg chg="mod">
          <ac:chgData name="Adrian Scrase" userId="c433f16e-0562-4556-87af-24c4f609effe" providerId="ADAL" clId="{02C6240F-6C69-4FF2-8A57-B627FA153D2B}" dt="2022-09-20T13:10:49.154" v="923" actId="14100"/>
          <ac:spMkLst>
            <pc:docMk/>
            <pc:sldMk cId="1345506811" sldId="903"/>
            <ac:spMk id="1038" creationId="{E7CD0312-3B44-F78E-87A1-66D1D0253342}"/>
          </ac:spMkLst>
        </pc:spChg>
        <pc:spChg chg="mod">
          <ac:chgData name="Adrian Scrase" userId="c433f16e-0562-4556-87af-24c4f609effe" providerId="ADAL" clId="{02C6240F-6C69-4FF2-8A57-B627FA153D2B}" dt="2022-09-20T13:10:49.154" v="923" actId="14100"/>
          <ac:spMkLst>
            <pc:docMk/>
            <pc:sldMk cId="1345506811" sldId="903"/>
            <ac:spMk id="1039" creationId="{83AA01CD-EE34-7D10-A86C-8B8371431B84}"/>
          </ac:spMkLst>
        </pc:spChg>
        <pc:spChg chg="mod">
          <ac:chgData name="Adrian Scrase" userId="c433f16e-0562-4556-87af-24c4f609effe" providerId="ADAL" clId="{02C6240F-6C69-4FF2-8A57-B627FA153D2B}" dt="2022-09-20T13:10:49.154" v="923" actId="14100"/>
          <ac:spMkLst>
            <pc:docMk/>
            <pc:sldMk cId="1345506811" sldId="903"/>
            <ac:spMk id="1040" creationId="{B9A73568-756D-ACFE-888A-79314A902118}"/>
          </ac:spMkLst>
        </pc:spChg>
        <pc:spChg chg="mod">
          <ac:chgData name="Adrian Scrase" userId="c433f16e-0562-4556-87af-24c4f609effe" providerId="ADAL" clId="{02C6240F-6C69-4FF2-8A57-B627FA153D2B}" dt="2022-09-20T13:10:49.154" v="923" actId="14100"/>
          <ac:spMkLst>
            <pc:docMk/>
            <pc:sldMk cId="1345506811" sldId="903"/>
            <ac:spMk id="1041" creationId="{DFBA141E-D1EF-7B1A-8E76-A63DB36B4011}"/>
          </ac:spMkLst>
        </pc:spChg>
        <pc:spChg chg="mod">
          <ac:chgData name="Adrian Scrase" userId="c433f16e-0562-4556-87af-24c4f609effe" providerId="ADAL" clId="{02C6240F-6C69-4FF2-8A57-B627FA153D2B}" dt="2022-09-20T13:10:49.154" v="923" actId="14100"/>
          <ac:spMkLst>
            <pc:docMk/>
            <pc:sldMk cId="1345506811" sldId="903"/>
            <ac:spMk id="1042" creationId="{6470EED3-AF14-0687-EE40-0AB22735A7E1}"/>
          </ac:spMkLst>
        </pc:spChg>
        <pc:spChg chg="mod">
          <ac:chgData name="Adrian Scrase" userId="c433f16e-0562-4556-87af-24c4f609effe" providerId="ADAL" clId="{02C6240F-6C69-4FF2-8A57-B627FA153D2B}" dt="2022-09-20T13:10:49.154" v="923" actId="14100"/>
          <ac:spMkLst>
            <pc:docMk/>
            <pc:sldMk cId="1345506811" sldId="903"/>
            <ac:spMk id="1043" creationId="{F5F69951-EFF7-C9B7-E507-F02EE37DA70C}"/>
          </ac:spMkLst>
        </pc:spChg>
        <pc:spChg chg="mod">
          <ac:chgData name="Adrian Scrase" userId="c433f16e-0562-4556-87af-24c4f609effe" providerId="ADAL" clId="{02C6240F-6C69-4FF2-8A57-B627FA153D2B}" dt="2022-09-20T13:10:49.154" v="923" actId="14100"/>
          <ac:spMkLst>
            <pc:docMk/>
            <pc:sldMk cId="1345506811" sldId="903"/>
            <ac:spMk id="1044" creationId="{39462665-1A35-326A-2F35-A0BDDC350BAC}"/>
          </ac:spMkLst>
        </pc:spChg>
        <pc:spChg chg="mod">
          <ac:chgData name="Adrian Scrase" userId="c433f16e-0562-4556-87af-24c4f609effe" providerId="ADAL" clId="{02C6240F-6C69-4FF2-8A57-B627FA153D2B}" dt="2022-09-20T13:10:49.154" v="923" actId="14100"/>
          <ac:spMkLst>
            <pc:docMk/>
            <pc:sldMk cId="1345506811" sldId="903"/>
            <ac:spMk id="1045" creationId="{FC7BE386-5ABB-A1B1-5441-ED078815B945}"/>
          </ac:spMkLst>
        </pc:spChg>
        <pc:spChg chg="mod">
          <ac:chgData name="Adrian Scrase" userId="c433f16e-0562-4556-87af-24c4f609effe" providerId="ADAL" clId="{02C6240F-6C69-4FF2-8A57-B627FA153D2B}" dt="2022-09-20T13:10:49.154" v="923" actId="14100"/>
          <ac:spMkLst>
            <pc:docMk/>
            <pc:sldMk cId="1345506811" sldId="903"/>
            <ac:spMk id="121856" creationId="{1B20AD71-F21E-8A4A-7DB7-8DF4D2387FF3}"/>
          </ac:spMkLst>
        </pc:spChg>
        <pc:spChg chg="mod">
          <ac:chgData name="Adrian Scrase" userId="c433f16e-0562-4556-87af-24c4f609effe" providerId="ADAL" clId="{02C6240F-6C69-4FF2-8A57-B627FA153D2B}" dt="2022-09-20T13:10:49.154" v="923" actId="14100"/>
          <ac:spMkLst>
            <pc:docMk/>
            <pc:sldMk cId="1345506811" sldId="903"/>
            <ac:spMk id="121857" creationId="{1D19FA81-1D30-BB4D-D469-583ED6635B17}"/>
          </ac:spMkLst>
        </pc:spChg>
        <pc:spChg chg="mod">
          <ac:chgData name="Adrian Scrase" userId="c433f16e-0562-4556-87af-24c4f609effe" providerId="ADAL" clId="{02C6240F-6C69-4FF2-8A57-B627FA153D2B}" dt="2022-09-20T13:10:49.154" v="923" actId="14100"/>
          <ac:spMkLst>
            <pc:docMk/>
            <pc:sldMk cId="1345506811" sldId="903"/>
            <ac:spMk id="121858" creationId="{E68A8EF6-3055-DA3A-0921-475205A89BAD}"/>
          </ac:spMkLst>
        </pc:spChg>
        <pc:spChg chg="mod">
          <ac:chgData name="Adrian Scrase" userId="c433f16e-0562-4556-87af-24c4f609effe" providerId="ADAL" clId="{02C6240F-6C69-4FF2-8A57-B627FA153D2B}" dt="2022-09-20T13:10:49.154" v="923" actId="14100"/>
          <ac:spMkLst>
            <pc:docMk/>
            <pc:sldMk cId="1345506811" sldId="903"/>
            <ac:spMk id="121859" creationId="{E48B24A6-72A2-17E4-B26C-E7BB1F4E9DD7}"/>
          </ac:spMkLst>
        </pc:spChg>
        <pc:spChg chg="mod">
          <ac:chgData name="Adrian Scrase" userId="c433f16e-0562-4556-87af-24c4f609effe" providerId="ADAL" clId="{02C6240F-6C69-4FF2-8A57-B627FA153D2B}" dt="2022-09-20T13:10:49.154" v="923" actId="14100"/>
          <ac:spMkLst>
            <pc:docMk/>
            <pc:sldMk cId="1345506811" sldId="903"/>
            <ac:spMk id="121860" creationId="{6EC9C584-4D1C-4784-3E03-6302224C7925}"/>
          </ac:spMkLst>
        </pc:spChg>
        <pc:spChg chg="mod">
          <ac:chgData name="Adrian Scrase" userId="c433f16e-0562-4556-87af-24c4f609effe" providerId="ADAL" clId="{02C6240F-6C69-4FF2-8A57-B627FA153D2B}" dt="2022-09-20T13:10:49.154" v="923" actId="14100"/>
          <ac:spMkLst>
            <pc:docMk/>
            <pc:sldMk cId="1345506811" sldId="903"/>
            <ac:spMk id="121861" creationId="{63A8CBD1-1F06-E072-B38A-A517F469192F}"/>
          </ac:spMkLst>
        </pc:spChg>
        <pc:spChg chg="mod">
          <ac:chgData name="Adrian Scrase" userId="c433f16e-0562-4556-87af-24c4f609effe" providerId="ADAL" clId="{02C6240F-6C69-4FF2-8A57-B627FA153D2B}" dt="2022-09-20T13:10:49.154" v="923" actId="14100"/>
          <ac:spMkLst>
            <pc:docMk/>
            <pc:sldMk cId="1345506811" sldId="903"/>
            <ac:spMk id="121862" creationId="{85AD5624-972A-1333-5C78-6275B77CE01A}"/>
          </ac:spMkLst>
        </pc:spChg>
        <pc:spChg chg="mod">
          <ac:chgData name="Adrian Scrase" userId="c433f16e-0562-4556-87af-24c4f609effe" providerId="ADAL" clId="{02C6240F-6C69-4FF2-8A57-B627FA153D2B}" dt="2022-09-20T13:10:49.154" v="923" actId="14100"/>
          <ac:spMkLst>
            <pc:docMk/>
            <pc:sldMk cId="1345506811" sldId="903"/>
            <ac:spMk id="121864" creationId="{05F802AB-B9F5-25AD-C06D-8E86F2274C91}"/>
          </ac:spMkLst>
        </pc:spChg>
        <pc:spChg chg="mod">
          <ac:chgData name="Adrian Scrase" userId="c433f16e-0562-4556-87af-24c4f609effe" providerId="ADAL" clId="{02C6240F-6C69-4FF2-8A57-B627FA153D2B}" dt="2022-09-20T13:10:49.154" v="923" actId="14100"/>
          <ac:spMkLst>
            <pc:docMk/>
            <pc:sldMk cId="1345506811" sldId="903"/>
            <ac:spMk id="121865" creationId="{FC2735C0-4363-1E04-0A09-C58AF993E2FD}"/>
          </ac:spMkLst>
        </pc:spChg>
        <pc:spChg chg="mod">
          <ac:chgData name="Adrian Scrase" userId="c433f16e-0562-4556-87af-24c4f609effe" providerId="ADAL" clId="{02C6240F-6C69-4FF2-8A57-B627FA153D2B}" dt="2022-09-20T13:10:49.154" v="923" actId="14100"/>
          <ac:spMkLst>
            <pc:docMk/>
            <pc:sldMk cId="1345506811" sldId="903"/>
            <ac:spMk id="121866" creationId="{1BF62125-FED1-C382-12B3-6AA14F7D60C2}"/>
          </ac:spMkLst>
        </pc:spChg>
        <pc:spChg chg="mod">
          <ac:chgData name="Adrian Scrase" userId="c433f16e-0562-4556-87af-24c4f609effe" providerId="ADAL" clId="{02C6240F-6C69-4FF2-8A57-B627FA153D2B}" dt="2022-09-20T13:10:49.154" v="923" actId="14100"/>
          <ac:spMkLst>
            <pc:docMk/>
            <pc:sldMk cId="1345506811" sldId="903"/>
            <ac:spMk id="121867" creationId="{16B83968-7683-B6C5-EFD8-C578E40AE01F}"/>
          </ac:spMkLst>
        </pc:spChg>
        <pc:spChg chg="mod">
          <ac:chgData name="Adrian Scrase" userId="c433f16e-0562-4556-87af-24c4f609effe" providerId="ADAL" clId="{02C6240F-6C69-4FF2-8A57-B627FA153D2B}" dt="2022-09-20T13:10:49.154" v="923" actId="14100"/>
          <ac:spMkLst>
            <pc:docMk/>
            <pc:sldMk cId="1345506811" sldId="903"/>
            <ac:spMk id="121868" creationId="{1F4F443D-621C-7496-76A9-F3EDE1ED1616}"/>
          </ac:spMkLst>
        </pc:spChg>
        <pc:spChg chg="mod">
          <ac:chgData name="Adrian Scrase" userId="c433f16e-0562-4556-87af-24c4f609effe" providerId="ADAL" clId="{02C6240F-6C69-4FF2-8A57-B627FA153D2B}" dt="2022-09-20T13:10:49.154" v="923" actId="14100"/>
          <ac:spMkLst>
            <pc:docMk/>
            <pc:sldMk cId="1345506811" sldId="903"/>
            <ac:spMk id="121869" creationId="{CEBC708C-B7AD-7A21-5457-C3970B81749A}"/>
          </ac:spMkLst>
        </pc:spChg>
        <pc:spChg chg="mod">
          <ac:chgData name="Adrian Scrase" userId="c433f16e-0562-4556-87af-24c4f609effe" providerId="ADAL" clId="{02C6240F-6C69-4FF2-8A57-B627FA153D2B}" dt="2022-09-20T13:10:49.154" v="923" actId="14100"/>
          <ac:spMkLst>
            <pc:docMk/>
            <pc:sldMk cId="1345506811" sldId="903"/>
            <ac:spMk id="121870" creationId="{54CE47F6-B67D-E522-47A5-AF9C46857724}"/>
          </ac:spMkLst>
        </pc:spChg>
        <pc:spChg chg="mod">
          <ac:chgData name="Adrian Scrase" userId="c433f16e-0562-4556-87af-24c4f609effe" providerId="ADAL" clId="{02C6240F-6C69-4FF2-8A57-B627FA153D2B}" dt="2022-09-20T13:10:49.154" v="923" actId="14100"/>
          <ac:spMkLst>
            <pc:docMk/>
            <pc:sldMk cId="1345506811" sldId="903"/>
            <ac:spMk id="121871" creationId="{283D7158-01F5-9F10-18B8-EDD091995FAA}"/>
          </ac:spMkLst>
        </pc:spChg>
        <pc:spChg chg="mod">
          <ac:chgData name="Adrian Scrase" userId="c433f16e-0562-4556-87af-24c4f609effe" providerId="ADAL" clId="{02C6240F-6C69-4FF2-8A57-B627FA153D2B}" dt="2022-09-20T13:10:49.154" v="923" actId="14100"/>
          <ac:spMkLst>
            <pc:docMk/>
            <pc:sldMk cId="1345506811" sldId="903"/>
            <ac:spMk id="121872" creationId="{67255579-9E49-9AFB-C31F-ACC2837AE3A1}"/>
          </ac:spMkLst>
        </pc:spChg>
        <pc:spChg chg="mod">
          <ac:chgData name="Adrian Scrase" userId="c433f16e-0562-4556-87af-24c4f609effe" providerId="ADAL" clId="{02C6240F-6C69-4FF2-8A57-B627FA153D2B}" dt="2022-09-20T13:10:49.154" v="923" actId="14100"/>
          <ac:spMkLst>
            <pc:docMk/>
            <pc:sldMk cId="1345506811" sldId="903"/>
            <ac:spMk id="121873" creationId="{13A995AF-24D3-B6E7-AD9C-D8241288C735}"/>
          </ac:spMkLst>
        </pc:spChg>
        <pc:spChg chg="mod">
          <ac:chgData name="Adrian Scrase" userId="c433f16e-0562-4556-87af-24c4f609effe" providerId="ADAL" clId="{02C6240F-6C69-4FF2-8A57-B627FA153D2B}" dt="2022-09-20T13:10:49.154" v="923" actId="14100"/>
          <ac:spMkLst>
            <pc:docMk/>
            <pc:sldMk cId="1345506811" sldId="903"/>
            <ac:spMk id="121874" creationId="{E498CD1F-C9DA-D8DF-B90F-76F1A57C205E}"/>
          </ac:spMkLst>
        </pc:spChg>
        <pc:spChg chg="mod">
          <ac:chgData name="Adrian Scrase" userId="c433f16e-0562-4556-87af-24c4f609effe" providerId="ADAL" clId="{02C6240F-6C69-4FF2-8A57-B627FA153D2B}" dt="2022-09-20T13:10:49.154" v="923" actId="14100"/>
          <ac:spMkLst>
            <pc:docMk/>
            <pc:sldMk cId="1345506811" sldId="903"/>
            <ac:spMk id="121875" creationId="{3D0EAE9F-EAE9-9F77-653A-70AB441417A1}"/>
          </ac:spMkLst>
        </pc:spChg>
        <pc:spChg chg="mod">
          <ac:chgData name="Adrian Scrase" userId="c433f16e-0562-4556-87af-24c4f609effe" providerId="ADAL" clId="{02C6240F-6C69-4FF2-8A57-B627FA153D2B}" dt="2022-09-20T13:10:49.154" v="923" actId="14100"/>
          <ac:spMkLst>
            <pc:docMk/>
            <pc:sldMk cId="1345506811" sldId="903"/>
            <ac:spMk id="121876" creationId="{FEAA39C6-9AB8-6FCD-D048-B64F48CD4AED}"/>
          </ac:spMkLst>
        </pc:spChg>
        <pc:spChg chg="mod">
          <ac:chgData name="Adrian Scrase" userId="c433f16e-0562-4556-87af-24c4f609effe" providerId="ADAL" clId="{02C6240F-6C69-4FF2-8A57-B627FA153D2B}" dt="2022-09-20T13:10:49.154" v="923" actId="14100"/>
          <ac:spMkLst>
            <pc:docMk/>
            <pc:sldMk cId="1345506811" sldId="903"/>
            <ac:spMk id="121877" creationId="{ED4255D0-4D28-D589-B3D3-01847AA042E8}"/>
          </ac:spMkLst>
        </pc:spChg>
        <pc:spChg chg="mod">
          <ac:chgData name="Adrian Scrase" userId="c433f16e-0562-4556-87af-24c4f609effe" providerId="ADAL" clId="{02C6240F-6C69-4FF2-8A57-B627FA153D2B}" dt="2022-09-20T13:10:49.154" v="923" actId="14100"/>
          <ac:spMkLst>
            <pc:docMk/>
            <pc:sldMk cId="1345506811" sldId="903"/>
            <ac:spMk id="121878" creationId="{052F33C3-9268-B985-A0D9-B78987188C3D}"/>
          </ac:spMkLst>
        </pc:spChg>
        <pc:spChg chg="mod">
          <ac:chgData name="Adrian Scrase" userId="c433f16e-0562-4556-87af-24c4f609effe" providerId="ADAL" clId="{02C6240F-6C69-4FF2-8A57-B627FA153D2B}" dt="2022-09-20T13:10:49.154" v="923" actId="14100"/>
          <ac:spMkLst>
            <pc:docMk/>
            <pc:sldMk cId="1345506811" sldId="903"/>
            <ac:spMk id="121879" creationId="{CCA57D8A-2288-E6F8-FCE0-65EF2273A815}"/>
          </ac:spMkLst>
        </pc:spChg>
        <pc:spChg chg="mod">
          <ac:chgData name="Adrian Scrase" userId="c433f16e-0562-4556-87af-24c4f609effe" providerId="ADAL" clId="{02C6240F-6C69-4FF2-8A57-B627FA153D2B}" dt="2022-09-20T13:10:49.154" v="923" actId="14100"/>
          <ac:spMkLst>
            <pc:docMk/>
            <pc:sldMk cId="1345506811" sldId="903"/>
            <ac:spMk id="121880" creationId="{F5033A2A-F109-B075-45B3-0F33FA603171}"/>
          </ac:spMkLst>
        </pc:spChg>
        <pc:spChg chg="mod">
          <ac:chgData name="Adrian Scrase" userId="c433f16e-0562-4556-87af-24c4f609effe" providerId="ADAL" clId="{02C6240F-6C69-4FF2-8A57-B627FA153D2B}" dt="2022-09-20T13:10:49.154" v="923" actId="14100"/>
          <ac:spMkLst>
            <pc:docMk/>
            <pc:sldMk cId="1345506811" sldId="903"/>
            <ac:spMk id="121881" creationId="{35CB462D-42E2-28D4-EA3E-56EEC4358D51}"/>
          </ac:spMkLst>
        </pc:spChg>
        <pc:spChg chg="mod">
          <ac:chgData name="Adrian Scrase" userId="c433f16e-0562-4556-87af-24c4f609effe" providerId="ADAL" clId="{02C6240F-6C69-4FF2-8A57-B627FA153D2B}" dt="2022-09-20T13:10:49.154" v="923" actId="14100"/>
          <ac:spMkLst>
            <pc:docMk/>
            <pc:sldMk cId="1345506811" sldId="903"/>
            <ac:spMk id="121882" creationId="{BBD13672-705E-91EF-2215-5C5269D25640}"/>
          </ac:spMkLst>
        </pc:spChg>
        <pc:spChg chg="mod">
          <ac:chgData name="Adrian Scrase" userId="c433f16e-0562-4556-87af-24c4f609effe" providerId="ADAL" clId="{02C6240F-6C69-4FF2-8A57-B627FA153D2B}" dt="2022-09-20T13:10:49.154" v="923" actId="14100"/>
          <ac:spMkLst>
            <pc:docMk/>
            <pc:sldMk cId="1345506811" sldId="903"/>
            <ac:spMk id="121883" creationId="{22398B49-BBA9-9BE0-8D10-D93B87325199}"/>
          </ac:spMkLst>
        </pc:spChg>
        <pc:spChg chg="mod">
          <ac:chgData name="Adrian Scrase" userId="c433f16e-0562-4556-87af-24c4f609effe" providerId="ADAL" clId="{02C6240F-6C69-4FF2-8A57-B627FA153D2B}" dt="2022-09-20T13:10:49.154" v="923" actId="14100"/>
          <ac:spMkLst>
            <pc:docMk/>
            <pc:sldMk cId="1345506811" sldId="903"/>
            <ac:spMk id="121884" creationId="{247542C7-4092-F475-7709-C5FA4FFB5CA7}"/>
          </ac:spMkLst>
        </pc:spChg>
        <pc:spChg chg="mod">
          <ac:chgData name="Adrian Scrase" userId="c433f16e-0562-4556-87af-24c4f609effe" providerId="ADAL" clId="{02C6240F-6C69-4FF2-8A57-B627FA153D2B}" dt="2022-09-20T13:10:49.154" v="923" actId="14100"/>
          <ac:spMkLst>
            <pc:docMk/>
            <pc:sldMk cId="1345506811" sldId="903"/>
            <ac:spMk id="121885" creationId="{FD801822-B2BD-2943-243B-9E4F21A13E62}"/>
          </ac:spMkLst>
        </pc:spChg>
        <pc:spChg chg="mod">
          <ac:chgData name="Adrian Scrase" userId="c433f16e-0562-4556-87af-24c4f609effe" providerId="ADAL" clId="{02C6240F-6C69-4FF2-8A57-B627FA153D2B}" dt="2022-09-20T13:10:49.154" v="923" actId="14100"/>
          <ac:spMkLst>
            <pc:docMk/>
            <pc:sldMk cId="1345506811" sldId="903"/>
            <ac:spMk id="121886" creationId="{13AC523E-F4C0-E755-0C20-9048CEF073EE}"/>
          </ac:spMkLst>
        </pc:spChg>
        <pc:spChg chg="mod">
          <ac:chgData name="Adrian Scrase" userId="c433f16e-0562-4556-87af-24c4f609effe" providerId="ADAL" clId="{02C6240F-6C69-4FF2-8A57-B627FA153D2B}" dt="2022-09-20T13:10:49.154" v="923" actId="14100"/>
          <ac:spMkLst>
            <pc:docMk/>
            <pc:sldMk cId="1345506811" sldId="903"/>
            <ac:spMk id="121887" creationId="{73BA70C4-90A3-254D-5636-A6046BB77CFC}"/>
          </ac:spMkLst>
        </pc:spChg>
        <pc:grpChg chg="add mod">
          <ac:chgData name="Adrian Scrase" userId="c433f16e-0562-4556-87af-24c4f609effe" providerId="ADAL" clId="{02C6240F-6C69-4FF2-8A57-B627FA153D2B}" dt="2022-09-20T13:10:49.154" v="923" actId="14100"/>
          <ac:grpSpMkLst>
            <pc:docMk/>
            <pc:sldMk cId="1345506811" sldId="903"/>
            <ac:grpSpMk id="2" creationId="{EC3D53C1-E9A2-F619-F26E-655F58FA50AC}"/>
          </ac:grpSpMkLst>
        </pc:grpChg>
        <pc:picChg chg="del">
          <ac:chgData name="Adrian Scrase" userId="c433f16e-0562-4556-87af-24c4f609effe" providerId="ADAL" clId="{02C6240F-6C69-4FF2-8A57-B627FA153D2B}" dt="2022-09-16T08:59:22.725" v="517" actId="478"/>
          <ac:picMkLst>
            <pc:docMk/>
            <pc:sldMk cId="1345506811" sldId="903"/>
            <ac:picMk id="1026" creationId="{B85F1A2F-B752-4B81-A844-CC7DBA8C14CA}"/>
          </ac:picMkLst>
        </pc:picChg>
        <pc:cxnChg chg="mod">
          <ac:chgData name="Adrian Scrase" userId="c433f16e-0562-4556-87af-24c4f609effe" providerId="ADAL" clId="{02C6240F-6C69-4FF2-8A57-B627FA153D2B}" dt="2022-09-20T13:10:49.154" v="923" actId="14100"/>
          <ac:cxnSpMkLst>
            <pc:docMk/>
            <pc:sldMk cId="1345506811" sldId="903"/>
            <ac:cxnSpMk id="7" creationId="{0C6635A3-BA9B-B74B-3FFF-0611D48189E8}"/>
          </ac:cxnSpMkLst>
        </pc:cxnChg>
        <pc:cxnChg chg="mod">
          <ac:chgData name="Adrian Scrase" userId="c433f16e-0562-4556-87af-24c4f609effe" providerId="ADAL" clId="{02C6240F-6C69-4FF2-8A57-B627FA153D2B}" dt="2022-09-20T13:10:49.154" v="923" actId="14100"/>
          <ac:cxnSpMkLst>
            <pc:docMk/>
            <pc:sldMk cId="1345506811" sldId="903"/>
            <ac:cxnSpMk id="8" creationId="{A785B291-F693-E5F5-B48F-AC22625AFE73}"/>
          </ac:cxnSpMkLst>
        </pc:cxnChg>
        <pc:cxnChg chg="mod">
          <ac:chgData name="Adrian Scrase" userId="c433f16e-0562-4556-87af-24c4f609effe" providerId="ADAL" clId="{02C6240F-6C69-4FF2-8A57-B627FA153D2B}" dt="2022-09-20T13:10:49.154" v="923" actId="14100"/>
          <ac:cxnSpMkLst>
            <pc:docMk/>
            <pc:sldMk cId="1345506811" sldId="903"/>
            <ac:cxnSpMk id="9" creationId="{A7E5F53A-E501-FD81-6CA3-975EC37ABEDF}"/>
          </ac:cxnSpMkLst>
        </pc:cxnChg>
        <pc:cxnChg chg="mod">
          <ac:chgData name="Adrian Scrase" userId="c433f16e-0562-4556-87af-24c4f609effe" providerId="ADAL" clId="{02C6240F-6C69-4FF2-8A57-B627FA153D2B}" dt="2022-09-20T13:10:49.154" v="923" actId="14100"/>
          <ac:cxnSpMkLst>
            <pc:docMk/>
            <pc:sldMk cId="1345506811" sldId="903"/>
            <ac:cxnSpMk id="10" creationId="{3F93D4A2-BF67-886E-AC36-FF4F74CEB17A}"/>
          </ac:cxnSpMkLst>
        </pc:cxnChg>
        <pc:cxnChg chg="mod">
          <ac:chgData name="Adrian Scrase" userId="c433f16e-0562-4556-87af-24c4f609effe" providerId="ADAL" clId="{02C6240F-6C69-4FF2-8A57-B627FA153D2B}" dt="2022-09-20T13:10:49.154" v="923" actId="14100"/>
          <ac:cxnSpMkLst>
            <pc:docMk/>
            <pc:sldMk cId="1345506811" sldId="903"/>
            <ac:cxnSpMk id="11" creationId="{00E04069-3A39-657D-FB7E-4C62E4485888}"/>
          </ac:cxnSpMkLst>
        </pc:cxnChg>
        <pc:cxnChg chg="mod">
          <ac:chgData name="Adrian Scrase" userId="c433f16e-0562-4556-87af-24c4f609effe" providerId="ADAL" clId="{02C6240F-6C69-4FF2-8A57-B627FA153D2B}" dt="2022-09-20T13:10:49.154" v="923" actId="14100"/>
          <ac:cxnSpMkLst>
            <pc:docMk/>
            <pc:sldMk cId="1345506811" sldId="903"/>
            <ac:cxnSpMk id="12" creationId="{7074B262-AF26-5C9F-8423-3514A9E1E658}"/>
          </ac:cxnSpMkLst>
        </pc:cxnChg>
      </pc:sldChg>
      <pc:sldChg chg="addSp delSp modSp mod">
        <pc:chgData name="Adrian Scrase" userId="c433f16e-0562-4556-87af-24c4f609effe" providerId="ADAL" clId="{02C6240F-6C69-4FF2-8A57-B627FA153D2B}" dt="2022-09-21T13:06:54.648" v="1860" actId="6549"/>
        <pc:sldMkLst>
          <pc:docMk/>
          <pc:sldMk cId="870318788" sldId="916"/>
        </pc:sldMkLst>
        <pc:spChg chg="add mod">
          <ac:chgData name="Adrian Scrase" userId="c433f16e-0562-4556-87af-24c4f609effe" providerId="ADAL" clId="{02C6240F-6C69-4FF2-8A57-B627FA153D2B}" dt="2022-09-20T13:03:04.689" v="536" actId="121"/>
          <ac:spMkLst>
            <pc:docMk/>
            <pc:sldMk cId="870318788" sldId="916"/>
            <ac:spMk id="3" creationId="{B7A39FCA-5124-2B92-9F85-E8034A891F8E}"/>
          </ac:spMkLst>
        </pc:spChg>
        <pc:spChg chg="mod">
          <ac:chgData name="Adrian Scrase" userId="c433f16e-0562-4556-87af-24c4f609effe" providerId="ADAL" clId="{02C6240F-6C69-4FF2-8A57-B627FA153D2B}" dt="2022-09-21T13:06:54.648" v="1860" actId="6549"/>
          <ac:spMkLst>
            <pc:docMk/>
            <pc:sldMk cId="870318788" sldId="916"/>
            <ac:spMk id="8" creationId="{E017D337-09AF-48CA-A25A-D77C0960B293}"/>
          </ac:spMkLst>
        </pc:spChg>
        <pc:graphicFrameChg chg="add mod">
          <ac:chgData name="Adrian Scrase" userId="c433f16e-0562-4556-87af-24c4f609effe" providerId="ADAL" clId="{02C6240F-6C69-4FF2-8A57-B627FA153D2B}" dt="2022-09-20T13:02:10.327" v="531" actId="1076"/>
          <ac:graphicFrameMkLst>
            <pc:docMk/>
            <pc:sldMk cId="870318788" sldId="916"/>
            <ac:graphicFrameMk id="2" creationId="{2281EF38-AEA2-8749-78FF-ACB86143172A}"/>
          </ac:graphicFrameMkLst>
        </pc:graphicFrameChg>
        <pc:graphicFrameChg chg="del">
          <ac:chgData name="Adrian Scrase" userId="c433f16e-0562-4556-87af-24c4f609effe" providerId="ADAL" clId="{02C6240F-6C69-4FF2-8A57-B627FA153D2B}" dt="2022-09-20T13:00:55.575" v="521" actId="478"/>
          <ac:graphicFrameMkLst>
            <pc:docMk/>
            <pc:sldMk cId="870318788" sldId="916"/>
            <ac:graphicFrameMk id="6" creationId="{ABD46B96-C08E-499E-B8F6-FB76159A27A9}"/>
          </ac:graphicFrameMkLst>
        </pc:graphicFrameChg>
      </pc:sldChg>
      <pc:sldChg chg="modSp mod">
        <pc:chgData name="Adrian Scrase" userId="c433f16e-0562-4556-87af-24c4f609effe" providerId="ADAL" clId="{02C6240F-6C69-4FF2-8A57-B627FA153D2B}" dt="2022-09-21T13:13:53.193" v="2432" actId="6549"/>
        <pc:sldMkLst>
          <pc:docMk/>
          <pc:sldMk cId="3828033004" sldId="920"/>
        </pc:sldMkLst>
        <pc:spChg chg="mod">
          <ac:chgData name="Adrian Scrase" userId="c433f16e-0562-4556-87af-24c4f609effe" providerId="ADAL" clId="{02C6240F-6C69-4FF2-8A57-B627FA153D2B}" dt="2022-09-21T13:13:53.193" v="2432" actId="6549"/>
          <ac:spMkLst>
            <pc:docMk/>
            <pc:sldMk cId="3828033004" sldId="920"/>
            <ac:spMk id="4" creationId="{7BCF8E52-166C-4395-94C3-E149E15C8B53}"/>
          </ac:spMkLst>
        </pc:spChg>
      </pc:sldChg>
      <pc:sldChg chg="addSp delSp modSp add mod">
        <pc:chgData name="Adrian Scrase" userId="c433f16e-0562-4556-87af-24c4f609effe" providerId="ADAL" clId="{02C6240F-6C69-4FF2-8A57-B627FA153D2B}" dt="2022-09-21T13:38:59.610" v="4235" actId="14100"/>
        <pc:sldMkLst>
          <pc:docMk/>
          <pc:sldMk cId="3972703914" sldId="921"/>
        </pc:sldMkLst>
        <pc:spChg chg="add mod">
          <ac:chgData name="Adrian Scrase" userId="c433f16e-0562-4556-87af-24c4f609effe" providerId="ADAL" clId="{02C6240F-6C69-4FF2-8A57-B627FA153D2B}" dt="2022-09-21T13:38:59.610" v="4235" actId="14100"/>
          <ac:spMkLst>
            <pc:docMk/>
            <pc:sldMk cId="3972703914" sldId="921"/>
            <ac:spMk id="2" creationId="{9A872663-ED1C-F00A-79E1-91FB02015610}"/>
          </ac:spMkLst>
        </pc:spChg>
        <pc:spChg chg="del">
          <ac:chgData name="Adrian Scrase" userId="c433f16e-0562-4556-87af-24c4f609effe" providerId="ADAL" clId="{02C6240F-6C69-4FF2-8A57-B627FA153D2B}" dt="2022-09-21T13:23:54.158" v="3090" actId="478"/>
          <ac:spMkLst>
            <pc:docMk/>
            <pc:sldMk cId="3972703914" sldId="921"/>
            <ac:spMk id="4" creationId="{7BCF8E52-166C-4395-94C3-E149E15C8B53}"/>
          </ac:spMkLst>
        </pc:spChg>
        <pc:spChg chg="mod">
          <ac:chgData name="Adrian Scrase" userId="c433f16e-0562-4556-87af-24c4f609effe" providerId="ADAL" clId="{02C6240F-6C69-4FF2-8A57-B627FA153D2B}" dt="2022-09-21T13:23:46.032" v="3089" actId="6549"/>
          <ac:spMkLst>
            <pc:docMk/>
            <pc:sldMk cId="3972703914" sldId="921"/>
            <ac:spMk id="18434" creationId="{00000000-0000-0000-0000-000000000000}"/>
          </ac:spMkLst>
        </pc:spChg>
      </pc:sldChg>
      <pc:sldMasterChg chg="modSp mod">
        <pc:chgData name="Adrian Scrase" userId="c433f16e-0562-4556-87af-24c4f609effe" providerId="ADAL" clId="{02C6240F-6C69-4FF2-8A57-B627FA153D2B}" dt="2022-09-16T08:25:49.230" v="43" actId="20577"/>
        <pc:sldMasterMkLst>
          <pc:docMk/>
          <pc:sldMasterMk cId="0" sldId="2147483729"/>
        </pc:sldMasterMkLst>
        <pc:spChg chg="mod">
          <ac:chgData name="Adrian Scrase" userId="c433f16e-0562-4556-87af-24c4f609effe" providerId="ADAL" clId="{02C6240F-6C69-4FF2-8A57-B627FA153D2B}" dt="2022-09-16T08:25:49.230" v="43" actId="20577"/>
          <ac:spMkLst>
            <pc:docMk/>
            <pc:sldMasterMk cId="0" sldId="2147483729"/>
            <ac:spMk id="10" creationId="{00000000-0000-0000-0000-000000000000}"/>
          </ac:spMkLst>
        </pc:spChg>
      </pc:sldMasterChg>
    </pc:docChg>
  </pc:docChgLst>
  <pc:docChgLst>
    <pc:chgData name="Adrian Scrase" userId="c433f16e-0562-4556-87af-24c4f609effe" providerId="ADAL" clId="{CCB9712F-2E62-42D6-9917-B25DDFFC4FDD}"/>
    <pc:docChg chg="undo custSel delSld modSld modMainMaster">
      <pc:chgData name="Adrian Scrase" userId="c433f16e-0562-4556-87af-24c4f609effe" providerId="ADAL" clId="{CCB9712F-2E62-42D6-9917-B25DDFFC4FDD}" dt="2022-04-20T09:34:58.664" v="1687" actId="20577"/>
      <pc:docMkLst>
        <pc:docMk/>
      </pc:docMkLst>
      <pc:sldChg chg="modSp mod">
        <pc:chgData name="Adrian Scrase" userId="c433f16e-0562-4556-87af-24c4f609effe" providerId="ADAL" clId="{CCB9712F-2E62-42D6-9917-B25DDFFC4FDD}" dt="2022-04-05T12:38:00.941" v="51" actId="20577"/>
        <pc:sldMkLst>
          <pc:docMk/>
          <pc:sldMk cId="3116500973" sldId="789"/>
        </pc:sldMkLst>
        <pc:spChg chg="mod">
          <ac:chgData name="Adrian Scrase" userId="c433f16e-0562-4556-87af-24c4f609effe" providerId="ADAL" clId="{CCB9712F-2E62-42D6-9917-B25DDFFC4FDD}" dt="2022-04-05T12:38:00.941" v="51" actId="20577"/>
          <ac:spMkLst>
            <pc:docMk/>
            <pc:sldMk cId="3116500973" sldId="789"/>
            <ac:spMk id="5125" creationId="{00000000-0000-0000-0000-000000000000}"/>
          </ac:spMkLst>
        </pc:spChg>
      </pc:sldChg>
      <pc:sldChg chg="modSp mod">
        <pc:chgData name="Adrian Scrase" userId="c433f16e-0562-4556-87af-24c4f609effe" providerId="ADAL" clId="{CCB9712F-2E62-42D6-9917-B25DDFFC4FDD}" dt="2022-04-20T09:33:06.402" v="1686" actId="27636"/>
        <pc:sldMkLst>
          <pc:docMk/>
          <pc:sldMk cId="3698243057" sldId="790"/>
        </pc:sldMkLst>
        <pc:spChg chg="mod">
          <ac:chgData name="Adrian Scrase" userId="c433f16e-0562-4556-87af-24c4f609effe" providerId="ADAL" clId="{CCB9712F-2E62-42D6-9917-B25DDFFC4FDD}" dt="2022-04-20T09:33:06.402" v="1686" actId="27636"/>
          <ac:spMkLst>
            <pc:docMk/>
            <pc:sldMk cId="3698243057" sldId="790"/>
            <ac:spMk id="7171" creationId="{00000000-0000-0000-0000-000000000000}"/>
          </ac:spMkLst>
        </pc:spChg>
      </pc:sldChg>
      <pc:sldChg chg="modSp mod">
        <pc:chgData name="Adrian Scrase" userId="c433f16e-0562-4556-87af-24c4f609effe" providerId="ADAL" clId="{CCB9712F-2E62-42D6-9917-B25DDFFC4FDD}" dt="2022-04-20T09:34:58.664" v="1687" actId="20577"/>
        <pc:sldMkLst>
          <pc:docMk/>
          <pc:sldMk cId="3709998422" sldId="795"/>
        </pc:sldMkLst>
        <pc:spChg chg="mod">
          <ac:chgData name="Adrian Scrase" userId="c433f16e-0562-4556-87af-24c4f609effe" providerId="ADAL" clId="{CCB9712F-2E62-42D6-9917-B25DDFFC4FDD}" dt="2022-04-20T09:34:58.664" v="1687" actId="20577"/>
          <ac:spMkLst>
            <pc:docMk/>
            <pc:sldMk cId="3709998422" sldId="795"/>
            <ac:spMk id="13316" creationId="{00000000-0000-0000-0000-000000000000}"/>
          </ac:spMkLst>
        </pc:spChg>
      </pc:sldChg>
      <pc:sldChg chg="modSp mod">
        <pc:chgData name="Adrian Scrase" userId="c433f16e-0562-4556-87af-24c4f609effe" providerId="ADAL" clId="{CCB9712F-2E62-42D6-9917-B25DDFFC4FDD}" dt="2022-04-05T13:32:12.407" v="501" actId="14100"/>
        <pc:sldMkLst>
          <pc:docMk/>
          <pc:sldMk cId="624932568" sldId="796"/>
        </pc:sldMkLst>
        <pc:spChg chg="mod">
          <ac:chgData name="Adrian Scrase" userId="c433f16e-0562-4556-87af-24c4f609effe" providerId="ADAL" clId="{CCB9712F-2E62-42D6-9917-B25DDFFC4FDD}" dt="2022-04-05T13:04:21.430" v="252" actId="6549"/>
          <ac:spMkLst>
            <pc:docMk/>
            <pc:sldMk cId="624932568" sldId="796"/>
            <ac:spMk id="14341" creationId="{00000000-0000-0000-0000-000000000000}"/>
          </ac:spMkLst>
        </pc:spChg>
        <pc:spChg chg="mod">
          <ac:chgData name="Adrian Scrase" userId="c433f16e-0562-4556-87af-24c4f609effe" providerId="ADAL" clId="{CCB9712F-2E62-42D6-9917-B25DDFFC4FDD}" dt="2022-04-05T13:05:33.666" v="262" actId="20577"/>
          <ac:spMkLst>
            <pc:docMk/>
            <pc:sldMk cId="624932568" sldId="796"/>
            <ac:spMk id="323588" creationId="{00000000-0000-0000-0000-000000000000}"/>
          </ac:spMkLst>
        </pc:spChg>
        <pc:graphicFrameChg chg="mod">
          <ac:chgData name="Adrian Scrase" userId="c433f16e-0562-4556-87af-24c4f609effe" providerId="ADAL" clId="{CCB9712F-2E62-42D6-9917-B25DDFFC4FDD}" dt="2022-04-05T13:32:12.407" v="501" actId="14100"/>
          <ac:graphicFrameMkLst>
            <pc:docMk/>
            <pc:sldMk cId="624932568" sldId="796"/>
            <ac:graphicFrameMk id="2" creationId="{00000000-0000-0000-0000-000000000000}"/>
          </ac:graphicFrameMkLst>
        </pc:graphicFrameChg>
      </pc:sldChg>
      <pc:sldChg chg="modSp mod">
        <pc:chgData name="Adrian Scrase" userId="c433f16e-0562-4556-87af-24c4f609effe" providerId="ADAL" clId="{CCB9712F-2E62-42D6-9917-B25DDFFC4FDD}" dt="2022-04-05T13:10:03.247" v="273" actId="6549"/>
        <pc:sldMkLst>
          <pc:docMk/>
          <pc:sldMk cId="1433287252" sldId="797"/>
        </pc:sldMkLst>
        <pc:spChg chg="mod">
          <ac:chgData name="Adrian Scrase" userId="c433f16e-0562-4556-87af-24c4f609effe" providerId="ADAL" clId="{CCB9712F-2E62-42D6-9917-B25DDFFC4FDD}" dt="2022-04-05T13:09:44.677" v="269" actId="1076"/>
          <ac:spMkLst>
            <pc:docMk/>
            <pc:sldMk cId="1433287252" sldId="797"/>
            <ac:spMk id="8" creationId="{00000000-0000-0000-0000-000000000000}"/>
          </ac:spMkLst>
        </pc:spChg>
        <pc:spChg chg="mod">
          <ac:chgData name="Adrian Scrase" userId="c433f16e-0562-4556-87af-24c4f609effe" providerId="ADAL" clId="{CCB9712F-2E62-42D6-9917-B25DDFFC4FDD}" dt="2022-04-05T13:09:55.157" v="271" actId="20577"/>
          <ac:spMkLst>
            <pc:docMk/>
            <pc:sldMk cId="1433287252" sldId="797"/>
            <ac:spMk id="15379" creationId="{00000000-0000-0000-0000-000000000000}"/>
          </ac:spMkLst>
        </pc:spChg>
        <pc:graphicFrameChg chg="mod modGraphic">
          <ac:chgData name="Adrian Scrase" userId="c433f16e-0562-4556-87af-24c4f609effe" providerId="ADAL" clId="{CCB9712F-2E62-42D6-9917-B25DDFFC4FDD}" dt="2022-04-05T13:10:03.247" v="273" actId="6549"/>
          <ac:graphicFrameMkLst>
            <pc:docMk/>
            <pc:sldMk cId="1433287252" sldId="797"/>
            <ac:graphicFrameMk id="7" creationId="{00000000-0000-0000-0000-000000000000}"/>
          </ac:graphicFrameMkLst>
        </pc:graphicFrameChg>
      </pc:sldChg>
      <pc:sldChg chg="modSp mod">
        <pc:chgData name="Adrian Scrase" userId="c433f16e-0562-4556-87af-24c4f609effe" providerId="ADAL" clId="{CCB9712F-2E62-42D6-9917-B25DDFFC4FDD}" dt="2022-04-05T13:11:56.748" v="297" actId="27918"/>
        <pc:sldMkLst>
          <pc:docMk/>
          <pc:sldMk cId="3018594196" sldId="798"/>
        </pc:sldMkLst>
        <pc:spChg chg="mod">
          <ac:chgData name="Adrian Scrase" userId="c433f16e-0562-4556-87af-24c4f609effe" providerId="ADAL" clId="{CCB9712F-2E62-42D6-9917-B25DDFFC4FDD}" dt="2022-04-05T13:11:38.268" v="291" actId="20577"/>
          <ac:spMkLst>
            <pc:docMk/>
            <pc:sldMk cId="3018594196" sldId="798"/>
            <ac:spMk id="3" creationId="{81E0A6EB-5547-4484-8649-30D96C9CE8F3}"/>
          </ac:spMkLst>
        </pc:spChg>
        <pc:spChg chg="mod">
          <ac:chgData name="Adrian Scrase" userId="c433f16e-0562-4556-87af-24c4f609effe" providerId="ADAL" clId="{CCB9712F-2E62-42D6-9917-B25DDFFC4FDD}" dt="2022-04-05T13:11:46.118" v="295" actId="20577"/>
          <ac:spMkLst>
            <pc:docMk/>
            <pc:sldMk cId="3018594196" sldId="798"/>
            <ac:spMk id="16386" creationId="{00000000-0000-0000-0000-000000000000}"/>
          </ac:spMkLst>
        </pc:spChg>
      </pc:sldChg>
      <pc:sldChg chg="modSp mod">
        <pc:chgData name="Adrian Scrase" userId="c433f16e-0562-4556-87af-24c4f609effe" providerId="ADAL" clId="{CCB9712F-2E62-42D6-9917-B25DDFFC4FDD}" dt="2022-04-20T09:31:41.129" v="1682" actId="20577"/>
        <pc:sldMkLst>
          <pc:docMk/>
          <pc:sldMk cId="3440102656" sldId="800"/>
        </pc:sldMkLst>
        <pc:spChg chg="mod">
          <ac:chgData name="Adrian Scrase" userId="c433f16e-0562-4556-87af-24c4f609effe" providerId="ADAL" clId="{CCB9712F-2E62-42D6-9917-B25DDFFC4FDD}" dt="2022-04-20T09:31:41.129" v="1682" actId="20577"/>
          <ac:spMkLst>
            <pc:docMk/>
            <pc:sldMk cId="3440102656" sldId="800"/>
            <ac:spMk id="18435" creationId="{00000000-0000-0000-0000-000000000000}"/>
          </ac:spMkLst>
        </pc:spChg>
      </pc:sldChg>
      <pc:sldChg chg="addSp delSp modSp mod">
        <pc:chgData name="Adrian Scrase" userId="c433f16e-0562-4556-87af-24c4f609effe" providerId="ADAL" clId="{CCB9712F-2E62-42D6-9917-B25DDFFC4FDD}" dt="2022-04-05T13:18:22.170" v="483" actId="20577"/>
        <pc:sldMkLst>
          <pc:docMk/>
          <pc:sldMk cId="4248150909" sldId="839"/>
        </pc:sldMkLst>
        <pc:spChg chg="add del mod">
          <ac:chgData name="Adrian Scrase" userId="c433f16e-0562-4556-87af-24c4f609effe" providerId="ADAL" clId="{CCB9712F-2E62-42D6-9917-B25DDFFC4FDD}" dt="2022-04-05T13:15:44.839" v="302" actId="478"/>
          <ac:spMkLst>
            <pc:docMk/>
            <pc:sldMk cId="4248150909" sldId="839"/>
            <ac:spMk id="9" creationId="{54165269-A8F2-4130-B095-727941CD403C}"/>
          </ac:spMkLst>
        </pc:spChg>
        <pc:spChg chg="mod">
          <ac:chgData name="Adrian Scrase" userId="c433f16e-0562-4556-87af-24c4f609effe" providerId="ADAL" clId="{CCB9712F-2E62-42D6-9917-B25DDFFC4FDD}" dt="2022-04-05T13:18:22.170" v="483" actId="20577"/>
          <ac:spMkLst>
            <pc:docMk/>
            <pc:sldMk cId="4248150909" sldId="839"/>
            <ac:spMk id="18" creationId="{25BA9D68-0E35-4253-B42A-9CF5088B9FB3}"/>
          </ac:spMkLst>
        </pc:spChg>
        <pc:grpChg chg="del">
          <ac:chgData name="Adrian Scrase" userId="c433f16e-0562-4556-87af-24c4f609effe" providerId="ADAL" clId="{CCB9712F-2E62-42D6-9917-B25DDFFC4FDD}" dt="2022-04-05T13:15:47.379" v="303" actId="478"/>
          <ac:grpSpMkLst>
            <pc:docMk/>
            <pc:sldMk cId="4248150909" sldId="839"/>
            <ac:grpSpMk id="11" creationId="{FA75FA58-2CC3-4420-B918-0625F76165FF}"/>
          </ac:grpSpMkLst>
        </pc:grpChg>
        <pc:picChg chg="del">
          <ac:chgData name="Adrian Scrase" userId="c433f16e-0562-4556-87af-24c4f609effe" providerId="ADAL" clId="{CCB9712F-2E62-42D6-9917-B25DDFFC4FDD}" dt="2022-04-05T13:15:40.319" v="301" actId="478"/>
          <ac:picMkLst>
            <pc:docMk/>
            <pc:sldMk cId="4248150909" sldId="839"/>
            <ac:picMk id="8" creationId="{006255C2-0EE1-4308-8627-BFC943BB5AF9}"/>
          </ac:picMkLst>
        </pc:picChg>
        <pc:picChg chg="add mod">
          <ac:chgData name="Adrian Scrase" userId="c433f16e-0562-4556-87af-24c4f609effe" providerId="ADAL" clId="{CCB9712F-2E62-42D6-9917-B25DDFFC4FDD}" dt="2022-04-05T13:15:59.004" v="307" actId="1076"/>
          <ac:picMkLst>
            <pc:docMk/>
            <pc:sldMk cId="4248150909" sldId="839"/>
            <ac:picMk id="10" creationId="{99B2F5D4-D83A-4E4A-A19B-FE677DD68F36}"/>
          </ac:picMkLst>
        </pc:picChg>
      </pc:sldChg>
      <pc:sldChg chg="addSp delSp modSp">
        <pc:chgData name="Adrian Scrase" userId="c433f16e-0562-4556-87af-24c4f609effe" providerId="ADAL" clId="{CCB9712F-2E62-42D6-9917-B25DDFFC4FDD}" dt="2022-04-05T13:54:20.977" v="506" actId="1076"/>
        <pc:sldMkLst>
          <pc:docMk/>
          <pc:sldMk cId="1345506811" sldId="903"/>
        </pc:sldMkLst>
        <pc:picChg chg="del">
          <ac:chgData name="Adrian Scrase" userId="c433f16e-0562-4556-87af-24c4f609effe" providerId="ADAL" clId="{CCB9712F-2E62-42D6-9917-B25DDFFC4FDD}" dt="2022-04-05T13:54:00.371" v="502" actId="478"/>
          <ac:picMkLst>
            <pc:docMk/>
            <pc:sldMk cId="1345506811" sldId="903"/>
            <ac:picMk id="2" creationId="{B167DA6F-AE0E-4D43-83D2-1F83AACA3EEF}"/>
          </ac:picMkLst>
        </pc:picChg>
        <pc:picChg chg="add mod">
          <ac:chgData name="Adrian Scrase" userId="c433f16e-0562-4556-87af-24c4f609effe" providerId="ADAL" clId="{CCB9712F-2E62-42D6-9917-B25DDFFC4FDD}" dt="2022-04-05T13:54:20.977" v="506" actId="1076"/>
          <ac:picMkLst>
            <pc:docMk/>
            <pc:sldMk cId="1345506811" sldId="903"/>
            <ac:picMk id="1026" creationId="{B85F1A2F-B752-4B81-A844-CC7DBA8C14CA}"/>
          </ac:picMkLst>
        </pc:picChg>
      </pc:sldChg>
      <pc:sldChg chg="addSp delSp modSp mod">
        <pc:chgData name="Adrian Scrase" userId="c433f16e-0562-4556-87af-24c4f609effe" providerId="ADAL" clId="{CCB9712F-2E62-42D6-9917-B25DDFFC4FDD}" dt="2022-04-05T13:28:26.067" v="498" actId="20577"/>
        <pc:sldMkLst>
          <pc:docMk/>
          <pc:sldMk cId="870318788" sldId="916"/>
        </pc:sldMkLst>
        <pc:spChg chg="mod">
          <ac:chgData name="Adrian Scrase" userId="c433f16e-0562-4556-87af-24c4f609effe" providerId="ADAL" clId="{CCB9712F-2E62-42D6-9917-B25DDFFC4FDD}" dt="2022-04-05T13:28:26.067" v="498" actId="20577"/>
          <ac:spMkLst>
            <pc:docMk/>
            <pc:sldMk cId="870318788" sldId="916"/>
            <ac:spMk id="8" creationId="{E017D337-09AF-48CA-A25A-D77C0960B293}"/>
          </ac:spMkLst>
        </pc:spChg>
        <pc:graphicFrameChg chg="del">
          <ac:chgData name="Adrian Scrase" userId="c433f16e-0562-4556-87af-24c4f609effe" providerId="ADAL" clId="{CCB9712F-2E62-42D6-9917-B25DDFFC4FDD}" dt="2022-04-05T13:28:01.082" v="485" actId="478"/>
          <ac:graphicFrameMkLst>
            <pc:docMk/>
            <pc:sldMk cId="870318788" sldId="916"/>
            <ac:graphicFrameMk id="5" creationId="{AF51E184-7F98-454D-BA06-6FBE37DA9A5F}"/>
          </ac:graphicFrameMkLst>
        </pc:graphicFrameChg>
        <pc:graphicFrameChg chg="add mod">
          <ac:chgData name="Adrian Scrase" userId="c433f16e-0562-4556-87af-24c4f609effe" providerId="ADAL" clId="{CCB9712F-2E62-42D6-9917-B25DDFFC4FDD}" dt="2022-04-05T13:28:15.354" v="489" actId="14100"/>
          <ac:graphicFrameMkLst>
            <pc:docMk/>
            <pc:sldMk cId="870318788" sldId="916"/>
            <ac:graphicFrameMk id="6" creationId="{ABD46B96-C08E-499E-B8F6-FB76159A27A9}"/>
          </ac:graphicFrameMkLst>
        </pc:graphicFrameChg>
      </pc:sldChg>
      <pc:sldChg chg="del">
        <pc:chgData name="Adrian Scrase" userId="c433f16e-0562-4556-87af-24c4f609effe" providerId="ADAL" clId="{CCB9712F-2E62-42D6-9917-B25DDFFC4FDD}" dt="2022-04-05T13:18:52.910" v="484" actId="47"/>
        <pc:sldMkLst>
          <pc:docMk/>
          <pc:sldMk cId="2509127599" sldId="917"/>
        </pc:sldMkLst>
      </pc:sldChg>
      <pc:sldChg chg="del">
        <pc:chgData name="Adrian Scrase" userId="c433f16e-0562-4556-87af-24c4f609effe" providerId="ADAL" clId="{CCB9712F-2E62-42D6-9917-B25DDFFC4FDD}" dt="2022-04-05T13:31:56.692" v="499" actId="47"/>
        <pc:sldMkLst>
          <pc:docMk/>
          <pc:sldMk cId="523772192" sldId="918"/>
        </pc:sldMkLst>
      </pc:sldChg>
      <pc:sldChg chg="modSp mod">
        <pc:chgData name="Adrian Scrase" userId="c433f16e-0562-4556-87af-24c4f609effe" providerId="ADAL" clId="{CCB9712F-2E62-42D6-9917-B25DDFFC4FDD}" dt="2022-04-20T09:23:29.437" v="799" actId="6549"/>
        <pc:sldMkLst>
          <pc:docMk/>
          <pc:sldMk cId="3828033004" sldId="920"/>
        </pc:sldMkLst>
        <pc:spChg chg="mod">
          <ac:chgData name="Adrian Scrase" userId="c433f16e-0562-4556-87af-24c4f609effe" providerId="ADAL" clId="{CCB9712F-2E62-42D6-9917-B25DDFFC4FDD}" dt="2022-04-20T09:23:29.437" v="799" actId="6549"/>
          <ac:spMkLst>
            <pc:docMk/>
            <pc:sldMk cId="3828033004" sldId="920"/>
            <ac:spMk id="4" creationId="{7BCF8E52-166C-4395-94C3-E149E15C8B53}"/>
          </ac:spMkLst>
        </pc:spChg>
      </pc:sldChg>
      <pc:sldMasterChg chg="modSp mod">
        <pc:chgData name="Adrian Scrase" userId="c433f16e-0562-4556-87af-24c4f609effe" providerId="ADAL" clId="{CCB9712F-2E62-42D6-9917-B25DDFFC4FDD}" dt="2022-04-05T12:37:40.471" v="48" actId="20577"/>
        <pc:sldMasterMkLst>
          <pc:docMk/>
          <pc:sldMasterMk cId="0" sldId="2147483729"/>
        </pc:sldMasterMkLst>
        <pc:spChg chg="mod">
          <ac:chgData name="Adrian Scrase" userId="c433f16e-0562-4556-87af-24c4f609effe" providerId="ADAL" clId="{CCB9712F-2E62-42D6-9917-B25DDFFC4FDD}" dt="2022-04-05T12:37:40.471" v="48" actId="20577"/>
          <ac:spMkLst>
            <pc:docMk/>
            <pc:sldMasterMk cId="0" sldId="2147483729"/>
            <ac:spMk id="10" creationId="{00000000-0000-0000-0000-000000000000}"/>
          </ac:spMkLst>
        </pc:spChg>
        <pc:spChg chg="mod">
          <ac:chgData name="Adrian Scrase" userId="c433f16e-0562-4556-87af-24c4f609effe" providerId="ADAL" clId="{CCB9712F-2E62-42D6-9917-B25DDFFC4FDD}" dt="2022-04-05T12:37:05.800" v="26" actId="20577"/>
          <ac:spMkLst>
            <pc:docMk/>
            <pc:sldMasterMk cId="0" sldId="2147483729"/>
            <ac:spMk id="1032" creationId="{00000000-0000-0000-0000-000000000000}"/>
          </ac:spMkLst>
        </pc:spChg>
      </pc:sldMasterChg>
    </pc:docChg>
  </pc:docChgLst>
  <pc:docChgLst>
    <pc:chgData name="Adrian Scrase" userId="c433f16e-0562-4556-87af-24c4f609effe" providerId="ADAL" clId="{FD03FB78-71A0-4EFC-B297-9CE7421E5DBC}"/>
    <pc:docChg chg="undo custSel delSld modSld sldOrd modMainMaster">
      <pc:chgData name="Adrian Scrase" userId="c433f16e-0562-4556-87af-24c4f609effe" providerId="ADAL" clId="{FD03FB78-71A0-4EFC-B297-9CE7421E5DBC}" dt="2021-10-13T10:12:07.895" v="3897" actId="20577"/>
      <pc:docMkLst>
        <pc:docMk/>
      </pc:docMkLst>
      <pc:sldChg chg="modSp mod">
        <pc:chgData name="Adrian Scrase" userId="c433f16e-0562-4556-87af-24c4f609effe" providerId="ADAL" clId="{FD03FB78-71A0-4EFC-B297-9CE7421E5DBC}" dt="2021-10-06T09:38:18.360" v="29" actId="20577"/>
        <pc:sldMkLst>
          <pc:docMk/>
          <pc:sldMk cId="3116500973" sldId="789"/>
        </pc:sldMkLst>
        <pc:spChg chg="mod">
          <ac:chgData name="Adrian Scrase" userId="c433f16e-0562-4556-87af-24c4f609effe" providerId="ADAL" clId="{FD03FB78-71A0-4EFC-B297-9CE7421E5DBC}" dt="2021-10-06T09:38:18.360" v="29" actId="20577"/>
          <ac:spMkLst>
            <pc:docMk/>
            <pc:sldMk cId="3116500973" sldId="789"/>
            <ac:spMk id="5125" creationId="{00000000-0000-0000-0000-000000000000}"/>
          </ac:spMkLst>
        </pc:spChg>
      </pc:sldChg>
      <pc:sldChg chg="modSp mod">
        <pc:chgData name="Adrian Scrase" userId="c433f16e-0562-4556-87af-24c4f609effe" providerId="ADAL" clId="{FD03FB78-71A0-4EFC-B297-9CE7421E5DBC}" dt="2021-10-13T10:12:07.895" v="3897" actId="20577"/>
        <pc:sldMkLst>
          <pc:docMk/>
          <pc:sldMk cId="3698243057" sldId="790"/>
        </pc:sldMkLst>
        <pc:spChg chg="mod">
          <ac:chgData name="Adrian Scrase" userId="c433f16e-0562-4556-87af-24c4f609effe" providerId="ADAL" clId="{FD03FB78-71A0-4EFC-B297-9CE7421E5DBC}" dt="2021-10-13T10:12:07.895" v="3897" actId="20577"/>
          <ac:spMkLst>
            <pc:docMk/>
            <pc:sldMk cId="3698243057" sldId="790"/>
            <ac:spMk id="7171" creationId="{00000000-0000-0000-0000-000000000000}"/>
          </ac:spMkLst>
        </pc:spChg>
      </pc:sldChg>
      <pc:sldChg chg="modSp mod">
        <pc:chgData name="Adrian Scrase" userId="c433f16e-0562-4556-87af-24c4f609effe" providerId="ADAL" clId="{FD03FB78-71A0-4EFC-B297-9CE7421E5DBC}" dt="2021-10-06T13:11:19.025" v="1499" actId="5793"/>
        <pc:sldMkLst>
          <pc:docMk/>
          <pc:sldMk cId="3709998422" sldId="795"/>
        </pc:sldMkLst>
        <pc:spChg chg="mod">
          <ac:chgData name="Adrian Scrase" userId="c433f16e-0562-4556-87af-24c4f609effe" providerId="ADAL" clId="{FD03FB78-71A0-4EFC-B297-9CE7421E5DBC}" dt="2021-10-06T13:11:19.025" v="1499" actId="5793"/>
          <ac:spMkLst>
            <pc:docMk/>
            <pc:sldMk cId="3709998422" sldId="795"/>
            <ac:spMk id="13316" creationId="{00000000-0000-0000-0000-000000000000}"/>
          </ac:spMkLst>
        </pc:spChg>
      </pc:sldChg>
      <pc:sldChg chg="modSp mod">
        <pc:chgData name="Adrian Scrase" userId="c433f16e-0562-4556-87af-24c4f609effe" providerId="ADAL" clId="{FD03FB78-71A0-4EFC-B297-9CE7421E5DBC}" dt="2021-10-06T09:57:23.803" v="96" actId="6549"/>
        <pc:sldMkLst>
          <pc:docMk/>
          <pc:sldMk cId="624932568" sldId="796"/>
        </pc:sldMkLst>
        <pc:spChg chg="mod">
          <ac:chgData name="Adrian Scrase" userId="c433f16e-0562-4556-87af-24c4f609effe" providerId="ADAL" clId="{FD03FB78-71A0-4EFC-B297-9CE7421E5DBC}" dt="2021-10-06T09:57:23.803" v="96" actId="6549"/>
          <ac:spMkLst>
            <pc:docMk/>
            <pc:sldMk cId="624932568" sldId="796"/>
            <ac:spMk id="14341" creationId="{00000000-0000-0000-0000-000000000000}"/>
          </ac:spMkLst>
        </pc:spChg>
        <pc:spChg chg="mod">
          <ac:chgData name="Adrian Scrase" userId="c433f16e-0562-4556-87af-24c4f609effe" providerId="ADAL" clId="{FD03FB78-71A0-4EFC-B297-9CE7421E5DBC}" dt="2021-10-06T09:50:28.814" v="61" actId="20577"/>
          <ac:spMkLst>
            <pc:docMk/>
            <pc:sldMk cId="624932568" sldId="796"/>
            <ac:spMk id="323588" creationId="{00000000-0000-0000-0000-000000000000}"/>
          </ac:spMkLst>
        </pc:spChg>
      </pc:sldChg>
      <pc:sldChg chg="modSp mod">
        <pc:chgData name="Adrian Scrase" userId="c433f16e-0562-4556-87af-24c4f609effe" providerId="ADAL" clId="{FD03FB78-71A0-4EFC-B297-9CE7421E5DBC}" dt="2021-10-06T11:53:44.603" v="139" actId="20577"/>
        <pc:sldMkLst>
          <pc:docMk/>
          <pc:sldMk cId="1433287252" sldId="797"/>
        </pc:sldMkLst>
        <pc:spChg chg="mod">
          <ac:chgData name="Adrian Scrase" userId="c433f16e-0562-4556-87af-24c4f609effe" providerId="ADAL" clId="{FD03FB78-71A0-4EFC-B297-9CE7421E5DBC}" dt="2021-10-06T11:53:44.603" v="139" actId="20577"/>
          <ac:spMkLst>
            <pc:docMk/>
            <pc:sldMk cId="1433287252" sldId="797"/>
            <ac:spMk id="15379" creationId="{00000000-0000-0000-0000-000000000000}"/>
          </ac:spMkLst>
        </pc:spChg>
        <pc:graphicFrameChg chg="modGraphic">
          <ac:chgData name="Adrian Scrase" userId="c433f16e-0562-4556-87af-24c4f609effe" providerId="ADAL" clId="{FD03FB78-71A0-4EFC-B297-9CE7421E5DBC}" dt="2021-10-06T11:53:39.748" v="137" actId="207"/>
          <ac:graphicFrameMkLst>
            <pc:docMk/>
            <pc:sldMk cId="1433287252" sldId="797"/>
            <ac:graphicFrameMk id="7" creationId="{00000000-0000-0000-0000-000000000000}"/>
          </ac:graphicFrameMkLst>
        </pc:graphicFrameChg>
      </pc:sldChg>
      <pc:sldChg chg="modSp mod">
        <pc:chgData name="Adrian Scrase" userId="c433f16e-0562-4556-87af-24c4f609effe" providerId="ADAL" clId="{FD03FB78-71A0-4EFC-B297-9CE7421E5DBC}" dt="2021-10-06T10:00:23.351" v="125" actId="14100"/>
        <pc:sldMkLst>
          <pc:docMk/>
          <pc:sldMk cId="3018594196" sldId="798"/>
        </pc:sldMkLst>
        <pc:spChg chg="mod">
          <ac:chgData name="Adrian Scrase" userId="c433f16e-0562-4556-87af-24c4f609effe" providerId="ADAL" clId="{FD03FB78-71A0-4EFC-B297-9CE7421E5DBC}" dt="2021-10-06T10:00:23.351" v="125" actId="14100"/>
          <ac:spMkLst>
            <pc:docMk/>
            <pc:sldMk cId="3018594196" sldId="798"/>
            <ac:spMk id="3" creationId="{81E0A6EB-5547-4484-8649-30D96C9CE8F3}"/>
          </ac:spMkLst>
        </pc:spChg>
        <pc:spChg chg="mod">
          <ac:chgData name="Adrian Scrase" userId="c433f16e-0562-4556-87af-24c4f609effe" providerId="ADAL" clId="{FD03FB78-71A0-4EFC-B297-9CE7421E5DBC}" dt="2021-10-06T09:59:00.454" v="106" actId="20577"/>
          <ac:spMkLst>
            <pc:docMk/>
            <pc:sldMk cId="3018594196" sldId="798"/>
            <ac:spMk id="16386" creationId="{00000000-0000-0000-0000-000000000000}"/>
          </ac:spMkLst>
        </pc:spChg>
      </pc:sldChg>
      <pc:sldChg chg="modSp mod">
        <pc:chgData name="Adrian Scrase" userId="c433f16e-0562-4556-87af-24c4f609effe" providerId="ADAL" clId="{FD03FB78-71A0-4EFC-B297-9CE7421E5DBC}" dt="2021-10-13T10:08:55.697" v="3703" actId="20577"/>
        <pc:sldMkLst>
          <pc:docMk/>
          <pc:sldMk cId="3440102656" sldId="800"/>
        </pc:sldMkLst>
        <pc:spChg chg="mod">
          <ac:chgData name="Adrian Scrase" userId="c433f16e-0562-4556-87af-24c4f609effe" providerId="ADAL" clId="{FD03FB78-71A0-4EFC-B297-9CE7421E5DBC}" dt="2021-10-13T10:08:55.697" v="3703" actId="20577"/>
          <ac:spMkLst>
            <pc:docMk/>
            <pc:sldMk cId="3440102656" sldId="800"/>
            <ac:spMk id="18435" creationId="{00000000-0000-0000-0000-000000000000}"/>
          </ac:spMkLst>
        </pc:spChg>
      </pc:sldChg>
      <pc:sldChg chg="addSp delSp modSp mod">
        <pc:chgData name="Adrian Scrase" userId="c433f16e-0562-4556-87af-24c4f609effe" providerId="ADAL" clId="{FD03FB78-71A0-4EFC-B297-9CE7421E5DBC}" dt="2021-10-06T11:59:00.652" v="399" actId="2711"/>
        <pc:sldMkLst>
          <pc:docMk/>
          <pc:sldMk cId="4248150909" sldId="839"/>
        </pc:sldMkLst>
        <pc:spChg chg="add del mod">
          <ac:chgData name="Adrian Scrase" userId="c433f16e-0562-4556-87af-24c4f609effe" providerId="ADAL" clId="{FD03FB78-71A0-4EFC-B297-9CE7421E5DBC}" dt="2021-10-06T11:56:54.204" v="329" actId="478"/>
          <ac:spMkLst>
            <pc:docMk/>
            <pc:sldMk cId="4248150909" sldId="839"/>
            <ac:spMk id="9" creationId="{AD0039EB-DA91-45F1-B228-50E5805A0D64}"/>
          </ac:spMkLst>
        </pc:spChg>
        <pc:spChg chg="add del mod">
          <ac:chgData name="Adrian Scrase" userId="c433f16e-0562-4556-87af-24c4f609effe" providerId="ADAL" clId="{FD03FB78-71A0-4EFC-B297-9CE7421E5DBC}" dt="2021-10-06T11:57:32.527" v="333" actId="478"/>
          <ac:spMkLst>
            <pc:docMk/>
            <pc:sldMk cId="4248150909" sldId="839"/>
            <ac:spMk id="10" creationId="{BEEE4471-0133-4DB0-8826-FA46E2261E3D}"/>
          </ac:spMkLst>
        </pc:spChg>
        <pc:spChg chg="del">
          <ac:chgData name="Adrian Scrase" userId="c433f16e-0562-4556-87af-24c4f609effe" providerId="ADAL" clId="{FD03FB78-71A0-4EFC-B297-9CE7421E5DBC}" dt="2021-10-06T11:54:52.869" v="142" actId="478"/>
          <ac:spMkLst>
            <pc:docMk/>
            <pc:sldMk cId="4248150909" sldId="839"/>
            <ac:spMk id="12" creationId="{13BEE667-5AF7-4119-97BD-3EE673106AAC}"/>
          </ac:spMkLst>
        </pc:spChg>
        <pc:spChg chg="add mod">
          <ac:chgData name="Adrian Scrase" userId="c433f16e-0562-4556-87af-24c4f609effe" providerId="ADAL" clId="{FD03FB78-71A0-4EFC-B297-9CE7421E5DBC}" dt="2021-10-06T11:59:00.652" v="399" actId="2711"/>
          <ac:spMkLst>
            <pc:docMk/>
            <pc:sldMk cId="4248150909" sldId="839"/>
            <ac:spMk id="13" creationId="{7776B673-D595-4D52-8234-80FE3A191011}"/>
          </ac:spMkLst>
        </pc:spChg>
        <pc:spChg chg="mod">
          <ac:chgData name="Adrian Scrase" userId="c433f16e-0562-4556-87af-24c4f609effe" providerId="ADAL" clId="{FD03FB78-71A0-4EFC-B297-9CE7421E5DBC}" dt="2021-10-06T11:58:41.247" v="396" actId="1076"/>
          <ac:spMkLst>
            <pc:docMk/>
            <pc:sldMk cId="4248150909" sldId="839"/>
            <ac:spMk id="18" creationId="{25BA9D68-0E35-4253-B42A-9CF5088B9FB3}"/>
          </ac:spMkLst>
        </pc:spChg>
        <pc:grpChg chg="add mod">
          <ac:chgData name="Adrian Scrase" userId="c433f16e-0562-4556-87af-24c4f609effe" providerId="ADAL" clId="{FD03FB78-71A0-4EFC-B297-9CE7421E5DBC}" dt="2021-10-06T11:57:37.651" v="334" actId="1076"/>
          <ac:grpSpMkLst>
            <pc:docMk/>
            <pc:sldMk cId="4248150909" sldId="839"/>
            <ac:grpSpMk id="11" creationId="{FA75FA58-2CC3-4420-B918-0625F76165FF}"/>
          </ac:grpSpMkLst>
        </pc:grpChg>
        <pc:picChg chg="add mod">
          <ac:chgData name="Adrian Scrase" userId="c433f16e-0562-4556-87af-24c4f609effe" providerId="ADAL" clId="{FD03FB78-71A0-4EFC-B297-9CE7421E5DBC}" dt="2021-10-06T11:58:47.997" v="398" actId="1076"/>
          <ac:picMkLst>
            <pc:docMk/>
            <pc:sldMk cId="4248150909" sldId="839"/>
            <ac:picMk id="8" creationId="{006255C2-0EE1-4308-8627-BFC943BB5AF9}"/>
          </ac:picMkLst>
        </pc:picChg>
        <pc:picChg chg="del">
          <ac:chgData name="Adrian Scrase" userId="c433f16e-0562-4556-87af-24c4f609effe" providerId="ADAL" clId="{FD03FB78-71A0-4EFC-B297-9CE7421E5DBC}" dt="2021-10-06T11:54:21.083" v="140" actId="478"/>
          <ac:picMkLst>
            <pc:docMk/>
            <pc:sldMk cId="4248150909" sldId="839"/>
            <ac:picMk id="14" creationId="{C5924933-9F0F-479E-97CB-ACAED0CD24B7}"/>
          </ac:picMkLst>
        </pc:picChg>
        <pc:picChg chg="add mod">
          <ac:chgData name="Adrian Scrase" userId="c433f16e-0562-4556-87af-24c4f609effe" providerId="ADAL" clId="{FD03FB78-71A0-4EFC-B297-9CE7421E5DBC}" dt="2021-10-06T11:57:26.968" v="332"/>
          <ac:picMkLst>
            <pc:docMk/>
            <pc:sldMk cId="4248150909" sldId="839"/>
            <ac:picMk id="15" creationId="{D89F88CC-1262-4423-B87D-C5D12460730A}"/>
          </ac:picMkLst>
        </pc:picChg>
        <pc:picChg chg="del">
          <ac:chgData name="Adrian Scrase" userId="c433f16e-0562-4556-87af-24c4f609effe" providerId="ADAL" clId="{FD03FB78-71A0-4EFC-B297-9CE7421E5DBC}" dt="2021-10-06T11:54:23.980" v="141" actId="478"/>
          <ac:picMkLst>
            <pc:docMk/>
            <pc:sldMk cId="4248150909" sldId="839"/>
            <ac:picMk id="16" creationId="{C2954838-DED7-4902-83D8-D643307E378D}"/>
          </ac:picMkLst>
        </pc:picChg>
      </pc:sldChg>
      <pc:sldChg chg="addSp delSp modSp">
        <pc:chgData name="Adrian Scrase" userId="c433f16e-0562-4556-87af-24c4f609effe" providerId="ADAL" clId="{FD03FB78-71A0-4EFC-B297-9CE7421E5DBC}" dt="2021-10-06T12:58:53.422" v="873" actId="14100"/>
        <pc:sldMkLst>
          <pc:docMk/>
          <pc:sldMk cId="1345506811" sldId="903"/>
        </pc:sldMkLst>
        <pc:picChg chg="add mod">
          <ac:chgData name="Adrian Scrase" userId="c433f16e-0562-4556-87af-24c4f609effe" providerId="ADAL" clId="{FD03FB78-71A0-4EFC-B297-9CE7421E5DBC}" dt="2021-10-06T12:58:53.422" v="873" actId="14100"/>
          <ac:picMkLst>
            <pc:docMk/>
            <pc:sldMk cId="1345506811" sldId="903"/>
            <ac:picMk id="2" creationId="{B167DA6F-AE0E-4D43-83D2-1F83AACA3EEF}"/>
          </ac:picMkLst>
        </pc:picChg>
        <pc:picChg chg="del">
          <ac:chgData name="Adrian Scrase" userId="c433f16e-0562-4556-87af-24c4f609effe" providerId="ADAL" clId="{FD03FB78-71A0-4EFC-B297-9CE7421E5DBC}" dt="2021-10-06T12:01:02.365" v="400" actId="478"/>
          <ac:picMkLst>
            <pc:docMk/>
            <pc:sldMk cId="1345506811" sldId="903"/>
            <ac:picMk id="1026" creationId="{F76BF98E-6A5A-4DFD-A42F-6A6AB23F3D41}"/>
          </ac:picMkLst>
        </pc:picChg>
      </pc:sldChg>
      <pc:sldChg chg="del">
        <pc:chgData name="Adrian Scrase" userId="c433f16e-0562-4556-87af-24c4f609effe" providerId="ADAL" clId="{FD03FB78-71A0-4EFC-B297-9CE7421E5DBC}" dt="2021-10-06T13:12:04.243" v="1500" actId="47"/>
        <pc:sldMkLst>
          <pc:docMk/>
          <pc:sldMk cId="310551097" sldId="915"/>
        </pc:sldMkLst>
      </pc:sldChg>
      <pc:sldChg chg="addSp delSp modSp mod">
        <pc:chgData name="Adrian Scrase" userId="c433f16e-0562-4556-87af-24c4f609effe" providerId="ADAL" clId="{FD03FB78-71A0-4EFC-B297-9CE7421E5DBC}" dt="2021-10-06T13:03:20.982" v="1022" actId="20577"/>
        <pc:sldMkLst>
          <pc:docMk/>
          <pc:sldMk cId="870318788" sldId="916"/>
        </pc:sldMkLst>
        <pc:spChg chg="mod">
          <ac:chgData name="Adrian Scrase" userId="c433f16e-0562-4556-87af-24c4f609effe" providerId="ADAL" clId="{FD03FB78-71A0-4EFC-B297-9CE7421E5DBC}" dt="2021-10-06T13:03:20.982" v="1022" actId="20577"/>
          <ac:spMkLst>
            <pc:docMk/>
            <pc:sldMk cId="870318788" sldId="916"/>
            <ac:spMk id="8" creationId="{E017D337-09AF-48CA-A25A-D77C0960B293}"/>
          </ac:spMkLst>
        </pc:spChg>
        <pc:spChg chg="mod">
          <ac:chgData name="Adrian Scrase" userId="c433f16e-0562-4556-87af-24c4f609effe" providerId="ADAL" clId="{FD03FB78-71A0-4EFC-B297-9CE7421E5DBC}" dt="2021-10-06T13:00:48.867" v="891" actId="20577"/>
          <ac:spMkLst>
            <pc:docMk/>
            <pc:sldMk cId="870318788" sldId="916"/>
            <ac:spMk id="20483" creationId="{00000000-0000-0000-0000-000000000000}"/>
          </ac:spMkLst>
        </pc:spChg>
        <pc:graphicFrameChg chg="add mod">
          <ac:chgData name="Adrian Scrase" userId="c433f16e-0562-4556-87af-24c4f609effe" providerId="ADAL" clId="{FD03FB78-71A0-4EFC-B297-9CE7421E5DBC}" dt="2021-10-06T13:00:40.432" v="878" actId="1076"/>
          <ac:graphicFrameMkLst>
            <pc:docMk/>
            <pc:sldMk cId="870318788" sldId="916"/>
            <ac:graphicFrameMk id="5" creationId="{AF51E184-7F98-454D-BA06-6FBE37DA9A5F}"/>
          </ac:graphicFrameMkLst>
        </pc:graphicFrameChg>
        <pc:graphicFrameChg chg="del">
          <ac:chgData name="Adrian Scrase" userId="c433f16e-0562-4556-87af-24c4f609effe" providerId="ADAL" clId="{FD03FB78-71A0-4EFC-B297-9CE7421E5DBC}" dt="2021-10-06T13:00:27.262" v="874" actId="478"/>
          <ac:graphicFrameMkLst>
            <pc:docMk/>
            <pc:sldMk cId="870318788" sldId="916"/>
            <ac:graphicFrameMk id="7" creationId="{E94F49FA-1901-4DA6-8786-AF9DAB5A79D6}"/>
          </ac:graphicFrameMkLst>
        </pc:graphicFrameChg>
      </pc:sldChg>
      <pc:sldChg chg="addSp delSp modSp mod">
        <pc:chgData name="Adrian Scrase" userId="c433f16e-0562-4556-87af-24c4f609effe" providerId="ADAL" clId="{FD03FB78-71A0-4EFC-B297-9CE7421E5DBC}" dt="2021-10-06T12:58:36.801" v="872" actId="20577"/>
        <pc:sldMkLst>
          <pc:docMk/>
          <pc:sldMk cId="2509127599" sldId="917"/>
        </pc:sldMkLst>
        <pc:spChg chg="add mod">
          <ac:chgData name="Adrian Scrase" userId="c433f16e-0562-4556-87af-24c4f609effe" providerId="ADAL" clId="{FD03FB78-71A0-4EFC-B297-9CE7421E5DBC}" dt="2021-10-06T12:58:20.488" v="843" actId="1076"/>
          <ac:spMkLst>
            <pc:docMk/>
            <pc:sldMk cId="2509127599" sldId="917"/>
            <ac:spMk id="6" creationId="{1AA4F5A6-39AD-4929-9D6E-A3EC01B92E3F}"/>
          </ac:spMkLst>
        </pc:spChg>
        <pc:spChg chg="mod">
          <ac:chgData name="Adrian Scrase" userId="c433f16e-0562-4556-87af-24c4f609effe" providerId="ADAL" clId="{FD03FB78-71A0-4EFC-B297-9CE7421E5DBC}" dt="2021-10-06T12:58:36.801" v="872" actId="20577"/>
          <ac:spMkLst>
            <pc:docMk/>
            <pc:sldMk cId="2509127599" sldId="917"/>
            <ac:spMk id="7" creationId="{30137308-5691-4735-90DE-A25E117BA311}"/>
          </ac:spMkLst>
        </pc:spChg>
        <pc:spChg chg="add del mod">
          <ac:chgData name="Adrian Scrase" userId="c433f16e-0562-4556-87af-24c4f609effe" providerId="ADAL" clId="{FD03FB78-71A0-4EFC-B297-9CE7421E5DBC}" dt="2021-10-06T12:56:13.343" v="751" actId="14100"/>
          <ac:spMkLst>
            <pc:docMk/>
            <pc:sldMk cId="2509127599" sldId="917"/>
            <ac:spMk id="12" creationId="{13BEE667-5AF7-4119-97BD-3EE673106AAC}"/>
          </ac:spMkLst>
        </pc:spChg>
        <pc:picChg chg="add mod">
          <ac:chgData name="Adrian Scrase" userId="c433f16e-0562-4556-87af-24c4f609effe" providerId="ADAL" clId="{FD03FB78-71A0-4EFC-B297-9CE7421E5DBC}" dt="2021-10-06T12:57:51.164" v="839" actId="1076"/>
          <ac:picMkLst>
            <pc:docMk/>
            <pc:sldMk cId="2509127599" sldId="917"/>
            <ac:picMk id="4" creationId="{63F6435A-D4D5-4954-A21C-C5B537EF441B}"/>
          </ac:picMkLst>
        </pc:picChg>
        <pc:picChg chg="add mod">
          <ac:chgData name="Adrian Scrase" userId="c433f16e-0562-4556-87af-24c4f609effe" providerId="ADAL" clId="{FD03FB78-71A0-4EFC-B297-9CE7421E5DBC}" dt="2021-10-06T12:58:16.600" v="842" actId="1076"/>
          <ac:picMkLst>
            <pc:docMk/>
            <pc:sldMk cId="2509127599" sldId="917"/>
            <ac:picMk id="5" creationId="{62DF4160-AFBF-4714-A190-6F2D80DBA5EF}"/>
          </ac:picMkLst>
        </pc:picChg>
      </pc:sldChg>
      <pc:sldChg chg="addSp delSp modSp mod ord">
        <pc:chgData name="Adrian Scrase" userId="c433f16e-0562-4556-87af-24c4f609effe" providerId="ADAL" clId="{FD03FB78-71A0-4EFC-B297-9CE7421E5DBC}" dt="2021-10-13T09:51:41.973" v="2879" actId="1076"/>
        <pc:sldMkLst>
          <pc:docMk/>
          <pc:sldMk cId="523772192" sldId="918"/>
        </pc:sldMkLst>
        <pc:spChg chg="add mod">
          <ac:chgData name="Adrian Scrase" userId="c433f16e-0562-4556-87af-24c4f609effe" providerId="ADAL" clId="{FD03FB78-71A0-4EFC-B297-9CE7421E5DBC}" dt="2021-10-13T09:51:41.973" v="2879" actId="1076"/>
          <ac:spMkLst>
            <pc:docMk/>
            <pc:sldMk cId="523772192" sldId="918"/>
            <ac:spMk id="4" creationId="{2053BF52-01D8-4AB6-B094-0AFA4A2330E7}"/>
          </ac:spMkLst>
        </pc:spChg>
        <pc:spChg chg="del mod">
          <ac:chgData name="Adrian Scrase" userId="c433f16e-0562-4556-87af-24c4f609effe" providerId="ADAL" clId="{FD03FB78-71A0-4EFC-B297-9CE7421E5DBC}" dt="2021-10-06T13:06:25.429" v="1064" actId="478"/>
          <ac:spMkLst>
            <pc:docMk/>
            <pc:sldMk cId="523772192" sldId="918"/>
            <ac:spMk id="9" creationId="{3E757D51-22FA-4E4F-B018-20B405926B9E}"/>
          </ac:spMkLst>
        </pc:spChg>
        <pc:spChg chg="mod">
          <ac:chgData name="Adrian Scrase" userId="c433f16e-0562-4556-87af-24c4f609effe" providerId="ADAL" clId="{FD03FB78-71A0-4EFC-B297-9CE7421E5DBC}" dt="2021-10-06T13:05:44.539" v="1059" actId="20577"/>
          <ac:spMkLst>
            <pc:docMk/>
            <pc:sldMk cId="523772192" sldId="918"/>
            <ac:spMk id="20483" creationId="{00000000-0000-0000-0000-000000000000}"/>
          </ac:spMkLst>
        </pc:spChg>
        <pc:graphicFrameChg chg="del">
          <ac:chgData name="Adrian Scrase" userId="c433f16e-0562-4556-87af-24c4f609effe" providerId="ADAL" clId="{FD03FB78-71A0-4EFC-B297-9CE7421E5DBC}" dt="2021-10-06T13:05:28.280" v="1023" actId="478"/>
          <ac:graphicFrameMkLst>
            <pc:docMk/>
            <pc:sldMk cId="523772192" sldId="918"/>
            <ac:graphicFrameMk id="5" creationId="{758CC5ED-83C5-4025-9EB2-14BA334E67E7}"/>
          </ac:graphicFrameMkLst>
        </pc:graphicFrameChg>
        <pc:graphicFrameChg chg="add mod">
          <ac:chgData name="Adrian Scrase" userId="c433f16e-0562-4556-87af-24c4f609effe" providerId="ADAL" clId="{FD03FB78-71A0-4EFC-B297-9CE7421E5DBC}" dt="2021-10-06T13:06:32.106" v="1065" actId="14100"/>
          <ac:graphicFrameMkLst>
            <pc:docMk/>
            <pc:sldMk cId="523772192" sldId="918"/>
            <ac:graphicFrameMk id="6" creationId="{9382F905-E17C-4C67-872D-B0307AA48375}"/>
          </ac:graphicFrameMkLst>
        </pc:graphicFrameChg>
      </pc:sldChg>
      <pc:sldChg chg="del">
        <pc:chgData name="Adrian Scrase" userId="c433f16e-0562-4556-87af-24c4f609effe" providerId="ADAL" clId="{FD03FB78-71A0-4EFC-B297-9CE7421E5DBC}" dt="2021-10-06T13:12:16.881" v="1501" actId="47"/>
        <pc:sldMkLst>
          <pc:docMk/>
          <pc:sldMk cId="1953063299" sldId="919"/>
        </pc:sldMkLst>
      </pc:sldChg>
      <pc:sldChg chg="modSp mod ord">
        <pc:chgData name="Adrian Scrase" userId="c433f16e-0562-4556-87af-24c4f609effe" providerId="ADAL" clId="{FD03FB78-71A0-4EFC-B297-9CE7421E5DBC}" dt="2021-10-06T13:50:49.155" v="2657"/>
        <pc:sldMkLst>
          <pc:docMk/>
          <pc:sldMk cId="3828033004" sldId="920"/>
        </pc:sldMkLst>
        <pc:spChg chg="mod">
          <ac:chgData name="Adrian Scrase" userId="c433f16e-0562-4556-87af-24c4f609effe" providerId="ADAL" clId="{FD03FB78-71A0-4EFC-B297-9CE7421E5DBC}" dt="2021-10-06T13:50:01.290" v="2651" actId="20577"/>
          <ac:spMkLst>
            <pc:docMk/>
            <pc:sldMk cId="3828033004" sldId="920"/>
            <ac:spMk id="4" creationId="{7BCF8E52-166C-4395-94C3-E149E15C8B53}"/>
          </ac:spMkLst>
        </pc:spChg>
      </pc:sldChg>
      <pc:sldChg chg="del">
        <pc:chgData name="Adrian Scrase" userId="c433f16e-0562-4556-87af-24c4f609effe" providerId="ADAL" clId="{FD03FB78-71A0-4EFC-B297-9CE7421E5DBC}" dt="2021-10-06T13:51:00.221" v="2658" actId="47"/>
        <pc:sldMkLst>
          <pc:docMk/>
          <pc:sldMk cId="4277541614" sldId="921"/>
        </pc:sldMkLst>
      </pc:sldChg>
      <pc:sldMasterChg chg="modSp mod">
        <pc:chgData name="Adrian Scrase" userId="c433f16e-0562-4556-87af-24c4f609effe" providerId="ADAL" clId="{FD03FB78-71A0-4EFC-B297-9CE7421E5DBC}" dt="2021-10-06T09:38:56.593" v="49" actId="20577"/>
        <pc:sldMasterMkLst>
          <pc:docMk/>
          <pc:sldMasterMk cId="0" sldId="2147483729"/>
        </pc:sldMasterMkLst>
        <pc:spChg chg="mod">
          <ac:chgData name="Adrian Scrase" userId="c433f16e-0562-4556-87af-24c4f609effe" providerId="ADAL" clId="{FD03FB78-71A0-4EFC-B297-9CE7421E5DBC}" dt="2021-10-06T09:38:56.593" v="49" actId="20577"/>
          <ac:spMkLst>
            <pc:docMk/>
            <pc:sldMasterMk cId="0" sldId="2147483729"/>
            <ac:spMk id="10"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CRs!$B$2:$K$2</c:f>
              <c:strCache>
                <c:ptCount val="10"/>
                <c:pt idx="0">
                  <c:v>2013</c:v>
                </c:pt>
                <c:pt idx="1">
                  <c:v>2014</c:v>
                </c:pt>
                <c:pt idx="2">
                  <c:v>2015</c:v>
                </c:pt>
                <c:pt idx="3">
                  <c:v>2016</c:v>
                </c:pt>
                <c:pt idx="4">
                  <c:v>2017</c:v>
                </c:pt>
                <c:pt idx="5">
                  <c:v>2018</c:v>
                </c:pt>
                <c:pt idx="6">
                  <c:v>2019</c:v>
                </c:pt>
                <c:pt idx="7">
                  <c:v>2020</c:v>
                </c:pt>
                <c:pt idx="8">
                  <c:v>2021</c:v>
                </c:pt>
                <c:pt idx="9">
                  <c:v>2022*</c:v>
                </c:pt>
              </c:strCache>
            </c:strRef>
          </c:cat>
          <c:val>
            <c:numRef>
              <c:f>CRs!$B$20:$K$20</c:f>
              <c:numCache>
                <c:formatCode>0</c:formatCode>
                <c:ptCount val="10"/>
                <c:pt idx="0">
                  <c:v>8022</c:v>
                </c:pt>
                <c:pt idx="1">
                  <c:v>8430</c:v>
                </c:pt>
                <c:pt idx="2">
                  <c:v>7964</c:v>
                </c:pt>
                <c:pt idx="3">
                  <c:v>9683</c:v>
                </c:pt>
                <c:pt idx="4">
                  <c:v>9121</c:v>
                </c:pt>
                <c:pt idx="5">
                  <c:v>11887</c:v>
                </c:pt>
                <c:pt idx="6">
                  <c:v>14467</c:v>
                </c:pt>
                <c:pt idx="7">
                  <c:v>14907.333333333334</c:v>
                </c:pt>
                <c:pt idx="8">
                  <c:v>15649</c:v>
                </c:pt>
                <c:pt idx="9">
                  <c:v>15650</c:v>
                </c:pt>
              </c:numCache>
            </c:numRef>
          </c:val>
          <c:smooth val="0"/>
          <c:extLst>
            <c:ext xmlns:c16="http://schemas.microsoft.com/office/drawing/2014/chart" uri="{C3380CC4-5D6E-409C-BE32-E72D297353CC}">
              <c16:uniqueId val="{00000002-6989-46F7-9532-D49550733FC7}"/>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86"/>
      <c:rotY val="20"/>
      <c:depthPercent val="500"/>
      <c:rAngAx val="1"/>
    </c:view3D>
    <c:floor>
      <c:thickness val="0"/>
      <c:spPr>
        <a:noFill/>
        <a:ln w="6350">
          <a:noFill/>
        </a:ln>
      </c:spPr>
    </c:floor>
    <c:sideWall>
      <c:thickness val="0"/>
      <c:spPr>
        <a:noFill/>
        <a:ln w="25400">
          <a:noFill/>
        </a:ln>
      </c:spPr>
    </c:sideWall>
    <c:backWall>
      <c:thickness val="0"/>
      <c:spPr>
        <a:noFill/>
        <a:ln w="25400">
          <a:noFill/>
        </a:ln>
      </c:spPr>
    </c:backWall>
    <c:plotArea>
      <c:layout>
        <c:manualLayout>
          <c:layoutTarget val="inner"/>
          <c:xMode val="edge"/>
          <c:yMode val="edge"/>
          <c:x val="7.3637702503681887E-2"/>
          <c:y val="1.5254237288135594E-2"/>
          <c:w val="0.91163475699558172"/>
          <c:h val="0.90508474576271192"/>
        </c:manualLayout>
      </c:layout>
      <c:bar3DChart>
        <c:barDir val="col"/>
        <c:grouping val="clustered"/>
        <c:varyColors val="0"/>
        <c:ser>
          <c:idx val="0"/>
          <c:order val="0"/>
          <c:tx>
            <c:strRef>
              <c:f>Sheet1!$A$2</c:f>
              <c:strCache>
                <c:ptCount val="1"/>
              </c:strCache>
            </c:strRef>
          </c:tx>
          <c:spPr>
            <a:solidFill>
              <a:srgbClr val="99CCFF"/>
            </a:solidFill>
            <a:ln w="5893">
              <a:solidFill>
                <a:srgbClr val="000000"/>
              </a:solidFill>
              <a:prstDash val="solid"/>
            </a:ln>
          </c:spPr>
          <c:invertIfNegative val="0"/>
          <c:dLbls>
            <c:numFmt formatCode="0" sourceLinked="0"/>
            <c:spPr>
              <a:noFill/>
              <a:ln w="11786">
                <a:noFill/>
              </a:ln>
            </c:spPr>
            <c:txPr>
              <a:bodyPr wrap="square" lIns="38100" tIns="19050" rIns="38100" bIns="19050" anchor="ctr">
                <a:spAutoFit/>
              </a:bodyPr>
              <a:lstStyle/>
              <a:p>
                <a:pPr>
                  <a:defRPr sz="789"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Sheet1!$B$1:$T$1</c:f>
              <c:numCache>
                <c:formatCode>General</c:formatCod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numCache>
            </c:numRef>
          </c:cat>
          <c:val>
            <c:numRef>
              <c:f>Sheet1!$B$2:$T$2</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719</c:v>
                </c:pt>
                <c:pt idx="13">
                  <c:v>764</c:v>
                </c:pt>
                <c:pt idx="14">
                  <c:v>805</c:v>
                </c:pt>
              </c:numCache>
            </c:numRef>
          </c:val>
          <c:extLst>
            <c:ext xmlns:c16="http://schemas.microsoft.com/office/drawing/2014/chart" uri="{C3380CC4-5D6E-409C-BE32-E72D297353CC}">
              <c16:uniqueId val="{00000000-087B-4FC9-956A-E8455ED86D91}"/>
            </c:ext>
          </c:extLst>
        </c:ser>
        <c:dLbls>
          <c:showLegendKey val="0"/>
          <c:showVal val="0"/>
          <c:showCatName val="0"/>
          <c:showSerName val="0"/>
          <c:showPercent val="0"/>
          <c:showBubbleSize val="0"/>
        </c:dLbls>
        <c:gapWidth val="150"/>
        <c:gapDepth val="0"/>
        <c:shape val="box"/>
        <c:axId val="237681776"/>
        <c:axId val="1"/>
        <c:axId val="0"/>
      </c:bar3DChart>
      <c:catAx>
        <c:axId val="237681776"/>
        <c:scaling>
          <c:orientation val="minMax"/>
        </c:scaling>
        <c:delete val="0"/>
        <c:axPos val="b"/>
        <c:numFmt formatCode="General" sourceLinked="1"/>
        <c:majorTickMark val="out"/>
        <c:minorTickMark val="none"/>
        <c:tickLblPos val="low"/>
        <c:spPr>
          <a:ln w="2946">
            <a:noFill/>
          </a:ln>
        </c:spPr>
        <c:txPr>
          <a:bodyPr rot="0" vert="horz"/>
          <a:lstStyle/>
          <a:p>
            <a:pPr>
              <a:defRPr sz="557" b="1" i="0" u="none" strike="noStrike" baseline="0">
                <a:solidFill>
                  <a:srgbClr val="000000"/>
                </a:solidFill>
                <a:latin typeface="Arial"/>
                <a:ea typeface="Arial"/>
                <a:cs typeface="Arial"/>
              </a:defRPr>
            </a:pPr>
            <a:endParaRPr lang="en-US"/>
          </a:p>
        </c:txPr>
        <c:crossAx val="1"/>
        <c:crosses val="autoZero"/>
        <c:auto val="1"/>
        <c:lblAlgn val="ctr"/>
        <c:lblOffset val="100"/>
        <c:tickLblSkip val="1"/>
        <c:tickMarkSkip val="1"/>
        <c:noMultiLvlLbl val="0"/>
      </c:catAx>
      <c:valAx>
        <c:axId val="1"/>
        <c:scaling>
          <c:orientation val="minMax"/>
        </c:scaling>
        <c:delete val="0"/>
        <c:axPos val="l"/>
        <c:numFmt formatCode="0;[Red]0" sourceLinked="0"/>
        <c:majorTickMark val="out"/>
        <c:minorTickMark val="none"/>
        <c:tickLblPos val="nextTo"/>
        <c:spPr>
          <a:ln w="1473">
            <a:solidFill>
              <a:srgbClr val="000000"/>
            </a:solidFill>
            <a:prstDash val="solid"/>
          </a:ln>
        </c:spPr>
        <c:txPr>
          <a:bodyPr rot="0" vert="horz"/>
          <a:lstStyle/>
          <a:p>
            <a:pPr>
              <a:defRPr sz="557" b="1" i="0" u="none" strike="noStrike" baseline="0">
                <a:solidFill>
                  <a:srgbClr val="000000"/>
                </a:solidFill>
                <a:latin typeface="Arial"/>
                <a:ea typeface="Arial"/>
                <a:cs typeface="Arial"/>
              </a:defRPr>
            </a:pPr>
            <a:endParaRPr lang="en-US"/>
          </a:p>
        </c:txPr>
        <c:crossAx val="237681776"/>
        <c:crosses val="autoZero"/>
        <c:crossBetween val="between"/>
        <c:majorUnit val="100"/>
        <c:minorUnit val="50"/>
      </c:valAx>
      <c:spPr>
        <a:noFill/>
        <a:ln w="11786">
          <a:noFill/>
        </a:ln>
      </c:spPr>
    </c:plotArea>
    <c:plotVisOnly val="1"/>
    <c:dispBlanksAs val="gap"/>
    <c:showDLblsOverMax val="0"/>
  </c:chart>
  <c:spPr>
    <a:solidFill>
      <a:srgbClr val="FFFFFF"/>
    </a:solidFill>
    <a:ln w="9525" cap="flat" cmpd="sng" algn="ctr">
      <a:solidFill>
        <a:srgbClr val="000000"/>
      </a:solidFill>
      <a:prstDash val="solid"/>
      <a:miter lim="800000"/>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c:spPr>
  <c:txPr>
    <a:bodyPr/>
    <a:lstStyle/>
    <a:p>
      <a:pPr>
        <a:defRPr sz="789" b="1"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txPr>
              <a:bodyPr wrap="square" lIns="38100" tIns="19050" rIns="38100" bIns="19050" anchor="ctr">
                <a:spAutoFit/>
              </a:bodyPr>
              <a:lstStyle/>
              <a:p>
                <a:pPr>
                  <a:defRPr sz="1400" baseline="0"/>
                </a:pPr>
                <a:endParaRPr lang="en-US"/>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31</c:v>
                </c:pt>
                <c:pt idx="1">
                  <c:v>66</c:v>
                </c:pt>
                <c:pt idx="2">
                  <c:v>166</c:v>
                </c:pt>
                <c:pt idx="3">
                  <c:v>448</c:v>
                </c:pt>
                <c:pt idx="4">
                  <c:v>56</c:v>
                </c:pt>
                <c:pt idx="5">
                  <c:v>26</c:v>
                </c:pt>
                <c:pt idx="6">
                  <c:v>12</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txPr>
        <a:bodyPr/>
        <a:lstStyle/>
        <a:p>
          <a:pPr>
            <a:defRPr sz="1400" baseline="0"/>
          </a:pPr>
          <a:endParaRPr lang="en-US"/>
        </a:p>
      </c:txPr>
    </c:legend>
    <c:plotVisOnly val="1"/>
    <c:dispBlanksAs val="zero"/>
    <c:showDLblsOverMax val="0"/>
  </c:chart>
  <c:txPr>
    <a:bodyPr/>
    <a:lstStyle/>
    <a:p>
      <a:pPr>
        <a:defRPr sz="1796"/>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9/21/2022</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9/21/2022</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7</a:t>
            </a:fld>
            <a:endParaRPr lang="en-GB" altLang="en-US"/>
          </a:p>
        </p:txBody>
      </p:sp>
    </p:spTree>
    <p:extLst>
      <p:ext uri="{BB962C8B-B14F-4D97-AF65-F5344CB8AC3E}">
        <p14:creationId xmlns:p14="http://schemas.microsoft.com/office/powerpoint/2010/main" val="989027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8</a:t>
            </a:fld>
            <a:endParaRPr lang="en-GB" altLang="en-US"/>
          </a:p>
        </p:txBody>
      </p:sp>
    </p:spTree>
    <p:extLst>
      <p:ext uri="{BB962C8B-B14F-4D97-AF65-F5344CB8AC3E}">
        <p14:creationId xmlns:p14="http://schemas.microsoft.com/office/powerpoint/2010/main" val="980239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9</a:t>
            </a:fld>
            <a:endParaRPr lang="en-GB" altLang="en-US"/>
          </a:p>
        </p:txBody>
      </p:sp>
    </p:spTree>
    <p:extLst>
      <p:ext uri="{BB962C8B-B14F-4D97-AF65-F5344CB8AC3E}">
        <p14:creationId xmlns:p14="http://schemas.microsoft.com/office/powerpoint/2010/main" val="100605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11</a:t>
            </a:fld>
            <a:endParaRPr lang="en-GB" altLang="en-US"/>
          </a:p>
        </p:txBody>
      </p:sp>
    </p:spTree>
    <p:extLst>
      <p:ext uri="{BB962C8B-B14F-4D97-AF65-F5344CB8AC3E}">
        <p14:creationId xmlns:p14="http://schemas.microsoft.com/office/powerpoint/2010/main" val="1197861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9/21/2022</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dirty="0"/>
          </a:p>
        </p:txBody>
      </p:sp>
    </p:spTree>
    <p:extLst>
      <p:ext uri="{BB962C8B-B14F-4D97-AF65-F5344CB8AC3E}">
        <p14:creationId xmlns:p14="http://schemas.microsoft.com/office/powerpoint/2010/main" val="3440976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9/21/2022</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2022</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PCG#49-e  Virtual Meeting </a:t>
            </a:r>
            <a:r>
              <a:rPr lang="mr-IN" altLang="en-US" dirty="0">
                <a:solidFill>
                  <a:schemeClr val="bg1"/>
                </a:solidFill>
              </a:rPr>
              <a:t>–</a:t>
            </a:r>
            <a:r>
              <a:rPr lang="en-GB" altLang="en-US" dirty="0">
                <a:solidFill>
                  <a:schemeClr val="bg1"/>
                </a:solidFill>
              </a:rPr>
              <a:t> 27-28</a:t>
            </a:r>
            <a:r>
              <a:rPr lang="en-GB" altLang="en-US" baseline="0" dirty="0">
                <a:solidFill>
                  <a:schemeClr val="bg1"/>
                </a:solidFill>
              </a:rPr>
              <a:t> September </a:t>
            </a:r>
            <a:r>
              <a:rPr lang="en-GB" altLang="en-US" dirty="0">
                <a:solidFill>
                  <a:schemeClr val="bg1"/>
                </a:solidFill>
              </a:rPr>
              <a:t>2022</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PCG#49-e</a:t>
            </a:r>
            <a:br>
              <a:rPr lang="en-GB" altLang="en-US" sz="1350" b="1" dirty="0"/>
            </a:br>
            <a:r>
              <a:rPr lang="en-GB" altLang="en-US" sz="1350" b="1" dirty="0"/>
              <a:t>Virtual Meeting </a:t>
            </a:r>
          </a:p>
          <a:p>
            <a:pPr>
              <a:spcBef>
                <a:spcPct val="0"/>
              </a:spcBef>
              <a:buFontTx/>
              <a:buNone/>
            </a:pPr>
            <a:r>
              <a:rPr lang="en-GB" altLang="en-US" sz="1350" b="1" dirty="0"/>
              <a:t>27-28 September 2022</a:t>
            </a:r>
            <a:br>
              <a:rPr lang="en-GB" altLang="en-US" sz="1350" b="1" dirty="0"/>
            </a:br>
            <a:r>
              <a:rPr lang="en-GB" altLang="en-US" sz="1350" b="1" dirty="0"/>
              <a:t>PCG48_12</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06904"/>
          </a:xfrm>
        </p:spPr>
        <p:txBody>
          <a:bodyPr/>
          <a:lstStyle/>
          <a:p>
            <a:pPr eaLnBrk="1" hangingPunct="1"/>
            <a:r>
              <a:rPr lang="en-GB" altLang="en-US" sz="2700" dirty="0"/>
              <a:t>805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4055582539"/>
              </p:ext>
            </p:extLst>
          </p:nvPr>
        </p:nvGraphicFramePr>
        <p:xfrm>
          <a:off x="2981739" y="1341527"/>
          <a:ext cx="4572000" cy="264207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81E0A6EB-5547-4484-8649-30D96C9CE8F3}"/>
              </a:ext>
            </a:extLst>
          </p:cNvPr>
          <p:cNvSpPr txBox="1"/>
          <p:nvPr/>
        </p:nvSpPr>
        <p:spPr>
          <a:xfrm>
            <a:off x="6505900" y="4472460"/>
            <a:ext cx="1948987" cy="246221"/>
          </a:xfrm>
          <a:prstGeom prst="rect">
            <a:avLst/>
          </a:prstGeom>
          <a:noFill/>
        </p:spPr>
        <p:txBody>
          <a:bodyPr wrap="square" rtlCol="0">
            <a:spAutoFit/>
          </a:bodyPr>
          <a:lstStyle/>
          <a:p>
            <a:r>
              <a:rPr lang="en-GB" dirty="0"/>
              <a:t>As at 16 September 2022</a:t>
            </a:r>
          </a:p>
        </p:txBody>
      </p:sp>
    </p:spTree>
    <p:extLst>
      <p:ext uri="{BB962C8B-B14F-4D97-AF65-F5344CB8AC3E}">
        <p14:creationId xmlns:p14="http://schemas.microsoft.com/office/powerpoint/2010/main" val="3018594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GB" altLang="en-US" sz="2700" dirty="0">
                <a:solidFill>
                  <a:srgbClr val="FF3300"/>
                </a:solidFill>
              </a:rPr>
              <a:t>Anti-trust law training</a:t>
            </a:r>
          </a:p>
        </p:txBody>
      </p:sp>
      <p:sp>
        <p:nvSpPr>
          <p:cNvPr id="2" name="Content Placeholder 2">
            <a:extLst>
              <a:ext uri="{FF2B5EF4-FFF2-40B4-BE49-F238E27FC236}">
                <a16:creationId xmlns:a16="http://schemas.microsoft.com/office/drawing/2014/main" id="{9A872663-ED1C-F00A-79E1-91FB02015610}"/>
              </a:ext>
            </a:extLst>
          </p:cNvPr>
          <p:cNvSpPr txBox="1">
            <a:spLocks/>
          </p:cNvSpPr>
          <p:nvPr/>
        </p:nvSpPr>
        <p:spPr bwMode="auto">
          <a:xfrm>
            <a:off x="379476" y="1296018"/>
            <a:ext cx="7562909" cy="428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88" indent="0" eaLnBrk="1" hangingPunct="1">
              <a:buNone/>
              <a:defRPr/>
            </a:pPr>
            <a:r>
              <a:rPr lang="en-GB" altLang="en-US" sz="1400" dirty="0">
                <a:latin typeface="Arial" panose="020B0604020202020204" pitchFamily="34" charset="0"/>
                <a:cs typeface="Arial" panose="020B0604020202020204" pitchFamily="34" charset="0"/>
              </a:rPr>
              <a:t>The PCG may wish to note that three webinars have been scheduled to take place in 2022 as follows:</a:t>
            </a:r>
          </a:p>
          <a:p>
            <a:pPr marL="1588" indent="0" eaLnBrk="1" hangingPunct="1">
              <a:buNone/>
              <a:defRPr/>
            </a:pPr>
            <a:endParaRPr lang="en-GB" altLang="en-US" sz="1400" dirty="0">
              <a:latin typeface="Arial" panose="020B0604020202020204" pitchFamily="34" charset="0"/>
              <a:cs typeface="Arial" panose="020B0604020202020204" pitchFamily="34" charset="0"/>
            </a:endParaRPr>
          </a:p>
          <a:p>
            <a:pPr marL="712788" lvl="1" indent="-352425" eaLnBrk="1" hangingPunct="1">
              <a:spcBef>
                <a:spcPts val="600"/>
              </a:spcBef>
              <a:spcAft>
                <a:spcPts val="600"/>
              </a:spcAft>
              <a:defRPr/>
            </a:pPr>
            <a:r>
              <a:rPr lang="en-GB" altLang="en-US" sz="1400" dirty="0">
                <a:latin typeface="Arial" panose="020B0604020202020204" pitchFamily="34" charset="0"/>
                <a:cs typeface="Arial" panose="020B0604020202020204" pitchFamily="34" charset="0"/>
              </a:rPr>
              <a:t>Tuesday, 27 Sept 2022: 10:00-12:00 CEST / 01:00-03:00 PDT / 17:00-19:00 JST</a:t>
            </a:r>
          </a:p>
          <a:p>
            <a:pPr marL="712788" lvl="1" indent="-352425" eaLnBrk="1" hangingPunct="1">
              <a:spcBef>
                <a:spcPts val="600"/>
              </a:spcBef>
              <a:spcAft>
                <a:spcPts val="600"/>
              </a:spcAft>
              <a:defRPr/>
            </a:pPr>
            <a:r>
              <a:rPr lang="en-GB" altLang="en-US" sz="1400" dirty="0">
                <a:latin typeface="Arial" panose="020B0604020202020204" pitchFamily="34" charset="0"/>
                <a:cs typeface="Arial" panose="020B0604020202020204" pitchFamily="34" charset="0"/>
              </a:rPr>
              <a:t>Tuesday, 25 Oct 2022: 18:00-20:00 CEST / 09:00-11:00 PDT / 01:00-03:00 JST</a:t>
            </a:r>
          </a:p>
          <a:p>
            <a:pPr marL="712788" lvl="1" indent="-352425" eaLnBrk="1" hangingPunct="1">
              <a:spcBef>
                <a:spcPts val="600"/>
              </a:spcBef>
              <a:spcAft>
                <a:spcPts val="600"/>
              </a:spcAft>
              <a:defRPr/>
            </a:pPr>
            <a:r>
              <a:rPr lang="en-GB" altLang="en-US" sz="1400" dirty="0">
                <a:latin typeface="Arial" panose="020B0604020202020204" pitchFamily="34" charset="0"/>
                <a:cs typeface="Arial" panose="020B0604020202020204" pitchFamily="34" charset="0"/>
              </a:rPr>
              <a:t>Tuesday, 06 Dec 2022: 08:00-10:00 CET  / 23:00-01:00 PST / 16:00-18:00 JST</a:t>
            </a:r>
          </a:p>
          <a:p>
            <a:pPr marL="1588" indent="0" eaLnBrk="1" hangingPunct="1">
              <a:buNone/>
              <a:defRPr/>
            </a:pPr>
            <a:r>
              <a:rPr lang="en-GB" altLang="en-US" sz="1400" dirty="0">
                <a:latin typeface="Arial" panose="020B0604020202020204" pitchFamily="34" charset="0"/>
                <a:cs typeface="Arial" panose="020B0604020202020204" pitchFamily="34" charset="0"/>
              </a:rPr>
              <a:t>These webinars are open for participation by any delegate. </a:t>
            </a:r>
          </a:p>
          <a:p>
            <a:pPr marL="1588" indent="0" eaLnBrk="1" hangingPunct="1">
              <a:buNone/>
              <a:defRPr/>
            </a:pPr>
            <a:r>
              <a:rPr lang="en-GB" altLang="en-US" sz="1400" dirty="0">
                <a:latin typeface="Arial" panose="020B0604020202020204" pitchFamily="34" charset="0"/>
                <a:cs typeface="Arial" panose="020B0604020202020204" pitchFamily="34" charset="0"/>
              </a:rPr>
              <a:t>Companies are reminded that all personnel they offer for the </a:t>
            </a:r>
            <a:r>
              <a:rPr lang="en-GB" altLang="en-US" sz="1400" dirty="0" err="1">
                <a:latin typeface="Arial" panose="020B0604020202020204" pitchFamily="34" charset="0"/>
                <a:cs typeface="Arial" panose="020B0604020202020204" pitchFamily="34" charset="0"/>
              </a:rPr>
              <a:t>chairship</a:t>
            </a:r>
            <a:r>
              <a:rPr lang="en-GB" altLang="en-US" sz="1400" dirty="0">
                <a:latin typeface="Arial" panose="020B0604020202020204" pitchFamily="34" charset="0"/>
                <a:cs typeface="Arial" panose="020B0604020202020204" pitchFamily="34" charset="0"/>
              </a:rPr>
              <a:t> or vice-</a:t>
            </a:r>
            <a:r>
              <a:rPr lang="en-GB" altLang="en-US" sz="1400" dirty="0" err="1">
                <a:latin typeface="Arial" panose="020B0604020202020204" pitchFamily="34" charset="0"/>
                <a:cs typeface="Arial" panose="020B0604020202020204" pitchFamily="34" charset="0"/>
              </a:rPr>
              <a:t>chairship</a:t>
            </a:r>
            <a:r>
              <a:rPr lang="en-GB" altLang="en-US" sz="1400" dirty="0">
                <a:latin typeface="Arial" panose="020B0604020202020204" pitchFamily="34" charset="0"/>
                <a:cs typeface="Arial" panose="020B0604020202020204" pitchFamily="34" charset="0"/>
              </a:rPr>
              <a:t> of 3GPP committees must undergo formal training in anti-trust matters, and the letter of support for candidates for election must clearly state this. (</a:t>
            </a:r>
            <a:r>
              <a:rPr lang="en-GB" altLang="en-US" sz="1400" dirty="0">
                <a:solidFill>
                  <a:srgbClr val="00B050"/>
                </a:solidFill>
                <a:latin typeface="Arial" panose="020B0604020202020204" pitchFamily="34" charset="0"/>
                <a:cs typeface="Arial" panose="020B0604020202020204" pitchFamily="34" charset="0"/>
              </a:rPr>
              <a:t>Article 22.1 of the 3GPP working procedures</a:t>
            </a:r>
            <a:r>
              <a:rPr lang="en-GB" altLang="en-US" sz="1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72703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Summary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The full return to face-to-face meetings is not now expected before 2024.  MCC continues to support the TSGs and their Working Groups while they work in virtual mode, providing tool support as 3GPP working behaviour evolves and ensuring good quality remote access to face-to-face meetings. </a:t>
            </a: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From a financial point of view, the continued use of virtual meetings has led to a considerable underspend in the first half of 2022 and this underspend is expected to continue for the rest of the year (see OP48_05).  Financial planning for 2023 has been made on the basis of the current meeting plan with a provision having been made should a return to face-to-face meetings be possible in Q3/Q4 2023 (see OP48_06).  </a:t>
            </a: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61387"/>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a:bodyPr>
          <a:lstStyle/>
          <a:p>
            <a:pPr eaLnBrk="1" hangingPunct="1">
              <a:lnSpc>
                <a:spcPct val="90000"/>
              </a:lnSpc>
            </a:pPr>
            <a:r>
              <a:rPr lang="en-US" altLang="en-US" dirty="0">
                <a:solidFill>
                  <a:srgbClr val="003366"/>
                </a:solidFill>
              </a:rPr>
              <a:t> </a:t>
            </a:r>
            <a:r>
              <a:rPr lang="en-US" altLang="en-US" dirty="0"/>
              <a:t>MCC Personnel Changes</a:t>
            </a:r>
          </a:p>
          <a:p>
            <a:pPr eaLnBrk="1" hangingPunct="1">
              <a:lnSpc>
                <a:spcPct val="90000"/>
              </a:lnSpc>
            </a:pPr>
            <a:r>
              <a:rPr lang="en-US" altLang="en-US" dirty="0"/>
              <a:t> Resource Allocation</a:t>
            </a:r>
          </a:p>
          <a:p>
            <a:pPr eaLnBrk="1" hangingPunct="1">
              <a:lnSpc>
                <a:spcPct val="90000"/>
              </a:lnSpc>
            </a:pPr>
            <a:r>
              <a:rPr lang="en-US" altLang="en-US" dirty="0"/>
              <a:t> CR Evolution</a:t>
            </a:r>
          </a:p>
          <a:p>
            <a:pPr eaLnBrk="1" hangingPunct="1">
              <a:lnSpc>
                <a:spcPct val="90000"/>
              </a:lnSpc>
            </a:pPr>
            <a:r>
              <a:rPr lang="en-US" altLang="en-US" dirty="0"/>
              <a:t> MCC Workload</a:t>
            </a:r>
          </a:p>
          <a:p>
            <a:pPr eaLnBrk="1" hangingPunct="1">
              <a:lnSpc>
                <a:spcPct val="90000"/>
              </a:lnSpc>
            </a:pPr>
            <a:r>
              <a:rPr lang="en-US" altLang="en-US" dirty="0"/>
              <a:t> New Working Methods</a:t>
            </a:r>
          </a:p>
          <a:p>
            <a:pPr eaLnBrk="1" hangingPunct="1">
              <a:lnSpc>
                <a:spcPct val="90000"/>
              </a:lnSpc>
            </a:pPr>
            <a:r>
              <a:rPr lang="en-US" altLang="en-US" dirty="0"/>
              <a:t> 3GPP Membership</a:t>
            </a:r>
            <a:endParaRPr lang="en-GB" altLang="en-US" dirty="0"/>
          </a:p>
          <a:p>
            <a:pPr eaLnBrk="1" hangingPunct="1">
              <a:lnSpc>
                <a:spcPct val="90000"/>
              </a:lnSpc>
            </a:pPr>
            <a:r>
              <a:rPr lang="en-US" altLang="en-US" dirty="0"/>
              <a:t> Summary and Outlook</a:t>
            </a:r>
            <a:endParaRPr lang="en-GB" altLang="en-US" dirty="0"/>
          </a:p>
        </p:txBody>
      </p:sp>
    </p:spTree>
    <p:extLst>
      <p:ext uri="{BB962C8B-B14F-4D97-AF65-F5344CB8AC3E}">
        <p14:creationId xmlns:p14="http://schemas.microsoft.com/office/powerpoint/2010/main" val="3698243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MCC Personnel Changes</a:t>
            </a:r>
          </a:p>
        </p:txBody>
      </p:sp>
      <p:sp>
        <p:nvSpPr>
          <p:cNvPr id="18" name="Rectangle 17">
            <a:extLst>
              <a:ext uri="{FF2B5EF4-FFF2-40B4-BE49-F238E27FC236}">
                <a16:creationId xmlns:a16="http://schemas.microsoft.com/office/drawing/2014/main" id="{25BA9D68-0E35-4253-B42A-9CF5088B9FB3}"/>
              </a:ext>
            </a:extLst>
          </p:cNvPr>
          <p:cNvSpPr/>
          <p:nvPr/>
        </p:nvSpPr>
        <p:spPr>
          <a:xfrm>
            <a:off x="255280" y="1193615"/>
            <a:ext cx="5676394" cy="830997"/>
          </a:xfrm>
          <a:prstGeom prst="rect">
            <a:avLst/>
          </a:prstGeom>
        </p:spPr>
        <p:txBody>
          <a:bodyPr wrap="square">
            <a:spAutoFit/>
          </a:bodyPr>
          <a:lstStyle/>
          <a:p>
            <a:pPr>
              <a:spcBef>
                <a:spcPct val="50000"/>
              </a:spcBef>
            </a:pPr>
            <a:r>
              <a:rPr lang="en-GB" sz="1600" b="1" dirty="0"/>
              <a:t>Jayeeta Saha </a:t>
            </a:r>
            <a:r>
              <a:rPr lang="en-GB" sz="1600" dirty="0"/>
              <a:t>has left MCC after a 2,5 year secondment from TSDSI during which time she supported SA4.  Her replacement should be in post shortly.</a:t>
            </a:r>
          </a:p>
        </p:txBody>
      </p:sp>
      <p:pic>
        <p:nvPicPr>
          <p:cNvPr id="2" name="Picture 2">
            <a:extLst>
              <a:ext uri="{FF2B5EF4-FFF2-40B4-BE49-F238E27FC236}">
                <a16:creationId xmlns:a16="http://schemas.microsoft.com/office/drawing/2014/main" id="{193F2D48-DA6E-94A4-3892-BFFFC120CF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6695" y="1193615"/>
            <a:ext cx="2212251" cy="2892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150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2700" dirty="0"/>
              <a:t>Resource Allocation</a:t>
            </a:r>
          </a:p>
        </p:txBody>
      </p:sp>
      <p:grpSp>
        <p:nvGrpSpPr>
          <p:cNvPr id="2" name="Group 1">
            <a:extLst>
              <a:ext uri="{FF2B5EF4-FFF2-40B4-BE49-F238E27FC236}">
                <a16:creationId xmlns:a16="http://schemas.microsoft.com/office/drawing/2014/main" id="{EC3D53C1-E9A2-F619-F26E-655F58FA50AC}"/>
              </a:ext>
            </a:extLst>
          </p:cNvPr>
          <p:cNvGrpSpPr/>
          <p:nvPr/>
        </p:nvGrpSpPr>
        <p:grpSpPr>
          <a:xfrm>
            <a:off x="818268" y="779586"/>
            <a:ext cx="6491070" cy="3956538"/>
            <a:chOff x="2227378" y="1858647"/>
            <a:chExt cx="7150016" cy="4450701"/>
          </a:xfrm>
        </p:grpSpPr>
        <p:sp>
          <p:nvSpPr>
            <p:cNvPr id="3" name="Line 33">
              <a:extLst>
                <a:ext uri="{FF2B5EF4-FFF2-40B4-BE49-F238E27FC236}">
                  <a16:creationId xmlns:a16="http://schemas.microsoft.com/office/drawing/2014/main" id="{50414B3D-417F-7A40-A27E-C8C459A3EDC6}"/>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 name="Line 33">
              <a:extLst>
                <a:ext uri="{FF2B5EF4-FFF2-40B4-BE49-F238E27FC236}">
                  <a16:creationId xmlns:a16="http://schemas.microsoft.com/office/drawing/2014/main" id="{31362BFA-1E06-D395-22A2-FAA93D0E16A7}"/>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 name="Line 33">
              <a:extLst>
                <a:ext uri="{FF2B5EF4-FFF2-40B4-BE49-F238E27FC236}">
                  <a16:creationId xmlns:a16="http://schemas.microsoft.com/office/drawing/2014/main" id="{DE117DFA-F7B3-AFCA-0199-680D1B2E4473}"/>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 name="Line 33">
              <a:extLst>
                <a:ext uri="{FF2B5EF4-FFF2-40B4-BE49-F238E27FC236}">
                  <a16:creationId xmlns:a16="http://schemas.microsoft.com/office/drawing/2014/main" id="{538BCE64-3F9E-575F-6B49-9B96475C3F65}"/>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7" name="Straight Connector 6">
              <a:extLst>
                <a:ext uri="{FF2B5EF4-FFF2-40B4-BE49-F238E27FC236}">
                  <a16:creationId xmlns:a16="http://schemas.microsoft.com/office/drawing/2014/main" id="{0C6635A3-BA9B-B74B-3FFF-0611D48189E8}"/>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Connector 7">
              <a:extLst>
                <a:ext uri="{FF2B5EF4-FFF2-40B4-BE49-F238E27FC236}">
                  <a16:creationId xmlns:a16="http://schemas.microsoft.com/office/drawing/2014/main" id="{A785B291-F693-E5F5-B48F-AC22625AFE7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a:extLst>
                <a:ext uri="{FF2B5EF4-FFF2-40B4-BE49-F238E27FC236}">
                  <a16:creationId xmlns:a16="http://schemas.microsoft.com/office/drawing/2014/main" id="{A7E5F53A-E501-FD81-6CA3-975EC37ABEDF}"/>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a:extLst>
                <a:ext uri="{FF2B5EF4-FFF2-40B4-BE49-F238E27FC236}">
                  <a16:creationId xmlns:a16="http://schemas.microsoft.com/office/drawing/2014/main" id="{3F93D4A2-BF67-886E-AC36-FF4F74CEB17A}"/>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a:extLst>
                <a:ext uri="{FF2B5EF4-FFF2-40B4-BE49-F238E27FC236}">
                  <a16:creationId xmlns:a16="http://schemas.microsoft.com/office/drawing/2014/main" id="{00E04069-3A39-657D-FB7E-4C62E4485888}"/>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Connector 11">
              <a:extLst>
                <a:ext uri="{FF2B5EF4-FFF2-40B4-BE49-F238E27FC236}">
                  <a16:creationId xmlns:a16="http://schemas.microsoft.com/office/drawing/2014/main" id="{7074B262-AF26-5C9F-8423-3514A9E1E658}"/>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Line 57">
              <a:extLst>
                <a:ext uri="{FF2B5EF4-FFF2-40B4-BE49-F238E27FC236}">
                  <a16:creationId xmlns:a16="http://schemas.microsoft.com/office/drawing/2014/main" id="{C8B0B286-E8DB-3C16-A60F-999B6166677A}"/>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 name="Line 42">
              <a:extLst>
                <a:ext uri="{FF2B5EF4-FFF2-40B4-BE49-F238E27FC236}">
                  <a16:creationId xmlns:a16="http://schemas.microsoft.com/office/drawing/2014/main" id="{5EB3DB9B-05C4-25B6-4557-761419011A0E}"/>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 name="Line 57">
              <a:extLst>
                <a:ext uri="{FF2B5EF4-FFF2-40B4-BE49-F238E27FC236}">
                  <a16:creationId xmlns:a16="http://schemas.microsoft.com/office/drawing/2014/main" id="{3C2E5B9C-1942-5544-7C1D-DCF85F09060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6" name="Line 51">
              <a:extLst>
                <a:ext uri="{FF2B5EF4-FFF2-40B4-BE49-F238E27FC236}">
                  <a16:creationId xmlns:a16="http://schemas.microsoft.com/office/drawing/2014/main" id="{6D1E9F17-5D13-6BCC-6FD2-63752D4E7CD4}"/>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7" name="Line 51">
              <a:extLst>
                <a:ext uri="{FF2B5EF4-FFF2-40B4-BE49-F238E27FC236}">
                  <a16:creationId xmlns:a16="http://schemas.microsoft.com/office/drawing/2014/main" id="{FD2110C8-6EE9-2A83-5524-36F58FC16967}"/>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8" name="Line 55">
              <a:extLst>
                <a:ext uri="{FF2B5EF4-FFF2-40B4-BE49-F238E27FC236}">
                  <a16:creationId xmlns:a16="http://schemas.microsoft.com/office/drawing/2014/main" id="{11DF4001-FA34-5678-B80A-C314E92AC6F7}"/>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9" name="Line 3">
              <a:extLst>
                <a:ext uri="{FF2B5EF4-FFF2-40B4-BE49-F238E27FC236}">
                  <a16:creationId xmlns:a16="http://schemas.microsoft.com/office/drawing/2014/main" id="{0494CB17-0D22-9491-95AB-6EFF4E88462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20" name="AutoShape 5">
              <a:extLst>
                <a:ext uri="{FF2B5EF4-FFF2-40B4-BE49-F238E27FC236}">
                  <a16:creationId xmlns:a16="http://schemas.microsoft.com/office/drawing/2014/main" id="{39147194-2F77-2639-8858-2AA06BA728CD}"/>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21" name="AutoShape 6">
              <a:extLst>
                <a:ext uri="{FF2B5EF4-FFF2-40B4-BE49-F238E27FC236}">
                  <a16:creationId xmlns:a16="http://schemas.microsoft.com/office/drawing/2014/main" id="{1FD908A0-5EA0-FCD3-FAD9-26266E81A52F}"/>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22" name="Rectangle 7">
              <a:extLst>
                <a:ext uri="{FF2B5EF4-FFF2-40B4-BE49-F238E27FC236}">
                  <a16:creationId xmlns:a16="http://schemas.microsoft.com/office/drawing/2014/main" id="{DC035B58-A687-67C9-07CD-19378305C001}"/>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23" name="AutoShape 8">
              <a:extLst>
                <a:ext uri="{FF2B5EF4-FFF2-40B4-BE49-F238E27FC236}">
                  <a16:creationId xmlns:a16="http://schemas.microsoft.com/office/drawing/2014/main" id="{B5BF13F2-3A19-1D2E-B1F5-25B973906739}"/>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24" name="AutoShape 9">
              <a:extLst>
                <a:ext uri="{FF2B5EF4-FFF2-40B4-BE49-F238E27FC236}">
                  <a16:creationId xmlns:a16="http://schemas.microsoft.com/office/drawing/2014/main" id="{4769ADCA-1C97-CC26-0141-6C968FBF517E}"/>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25" name="AutoShape 10">
              <a:extLst>
                <a:ext uri="{FF2B5EF4-FFF2-40B4-BE49-F238E27FC236}">
                  <a16:creationId xmlns:a16="http://schemas.microsoft.com/office/drawing/2014/main" id="{E197DA02-315B-C6C4-5B22-FE1DDEF76B30}"/>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26" name="AutoShape 11">
              <a:extLst>
                <a:ext uri="{FF2B5EF4-FFF2-40B4-BE49-F238E27FC236}">
                  <a16:creationId xmlns:a16="http://schemas.microsoft.com/office/drawing/2014/main" id="{B2B11DB6-0E07-5722-B9A8-8C2AC7BB8627}"/>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27" name="Line 13">
              <a:extLst>
                <a:ext uri="{FF2B5EF4-FFF2-40B4-BE49-F238E27FC236}">
                  <a16:creationId xmlns:a16="http://schemas.microsoft.com/office/drawing/2014/main" id="{C9E9ED99-7584-10F6-9C85-3A252987AB4F}"/>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28" name="AutoShape 14">
              <a:extLst>
                <a:ext uri="{FF2B5EF4-FFF2-40B4-BE49-F238E27FC236}">
                  <a16:creationId xmlns:a16="http://schemas.microsoft.com/office/drawing/2014/main" id="{D13C7555-C079-0FE3-235A-2224B44BFCAF}"/>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29" name="AutoShape 17">
              <a:extLst>
                <a:ext uri="{FF2B5EF4-FFF2-40B4-BE49-F238E27FC236}">
                  <a16:creationId xmlns:a16="http://schemas.microsoft.com/office/drawing/2014/main" id="{C5CE47AF-D3E8-880C-3CF8-DE4C2C21CE4B}"/>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highlight>
                    <a:srgbClr val="FFFF00"/>
                  </a:highlight>
                </a:rPr>
                <a:t>Vacant</a:t>
              </a:r>
            </a:p>
          </p:txBody>
        </p:sp>
        <p:sp>
          <p:nvSpPr>
            <p:cNvPr id="30" name="Line 19">
              <a:extLst>
                <a:ext uri="{FF2B5EF4-FFF2-40B4-BE49-F238E27FC236}">
                  <a16:creationId xmlns:a16="http://schemas.microsoft.com/office/drawing/2014/main" id="{6754A98F-1AA8-F53C-F31F-AB3145A23351}"/>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AutoShape 20">
              <a:extLst>
                <a:ext uri="{FF2B5EF4-FFF2-40B4-BE49-F238E27FC236}">
                  <a16:creationId xmlns:a16="http://schemas.microsoft.com/office/drawing/2014/main" id="{8B22ACFB-01AA-455D-71FE-88876AB0D380}"/>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21856" name="Line 27">
              <a:extLst>
                <a:ext uri="{FF2B5EF4-FFF2-40B4-BE49-F238E27FC236}">
                  <a16:creationId xmlns:a16="http://schemas.microsoft.com/office/drawing/2014/main" id="{1B20AD71-F21E-8A4A-7DB7-8DF4D2387FF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57" name="AutoShape 28">
              <a:extLst>
                <a:ext uri="{FF2B5EF4-FFF2-40B4-BE49-F238E27FC236}">
                  <a16:creationId xmlns:a16="http://schemas.microsoft.com/office/drawing/2014/main" id="{1D19FA81-1D30-BB4D-D469-583ED6635B17}"/>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21858" name="Line 29">
              <a:extLst>
                <a:ext uri="{FF2B5EF4-FFF2-40B4-BE49-F238E27FC236}">
                  <a16:creationId xmlns:a16="http://schemas.microsoft.com/office/drawing/2014/main" id="{E68A8EF6-3055-DA3A-0921-475205A89BAD}"/>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59" name="AutoShape 30">
              <a:extLst>
                <a:ext uri="{FF2B5EF4-FFF2-40B4-BE49-F238E27FC236}">
                  <a16:creationId xmlns:a16="http://schemas.microsoft.com/office/drawing/2014/main" id="{E48B24A6-72A2-17E4-B26C-E7BB1F4E9DD7}"/>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21860" name="AutoShape 31">
              <a:extLst>
                <a:ext uri="{FF2B5EF4-FFF2-40B4-BE49-F238E27FC236}">
                  <a16:creationId xmlns:a16="http://schemas.microsoft.com/office/drawing/2014/main" id="{6EC9C584-4D1C-4784-3E03-6302224C7925}"/>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21861" name="AutoShape 32">
              <a:extLst>
                <a:ext uri="{FF2B5EF4-FFF2-40B4-BE49-F238E27FC236}">
                  <a16:creationId xmlns:a16="http://schemas.microsoft.com/office/drawing/2014/main" id="{63A8CBD1-1F06-E072-B38A-A517F469192F}"/>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21862" name="Line 33">
              <a:extLst>
                <a:ext uri="{FF2B5EF4-FFF2-40B4-BE49-F238E27FC236}">
                  <a16:creationId xmlns:a16="http://schemas.microsoft.com/office/drawing/2014/main" id="{85AD5624-972A-1333-5C78-6275B77CE01A}"/>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64" name="AutoShape 34">
              <a:extLst>
                <a:ext uri="{FF2B5EF4-FFF2-40B4-BE49-F238E27FC236}">
                  <a16:creationId xmlns:a16="http://schemas.microsoft.com/office/drawing/2014/main" id="{05F802AB-B9F5-25AD-C06D-8E86F2274C91}"/>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21865" name="Line 35">
              <a:extLst>
                <a:ext uri="{FF2B5EF4-FFF2-40B4-BE49-F238E27FC236}">
                  <a16:creationId xmlns:a16="http://schemas.microsoft.com/office/drawing/2014/main" id="{FC2735C0-4363-1E04-0A09-C58AF993E2F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66" name="AutoShape 37">
              <a:extLst>
                <a:ext uri="{FF2B5EF4-FFF2-40B4-BE49-F238E27FC236}">
                  <a16:creationId xmlns:a16="http://schemas.microsoft.com/office/drawing/2014/main" id="{1BF62125-FED1-C382-12B3-6AA14F7D60C2}"/>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867" name="AutoShape 38">
              <a:extLst>
                <a:ext uri="{FF2B5EF4-FFF2-40B4-BE49-F238E27FC236}">
                  <a16:creationId xmlns:a16="http://schemas.microsoft.com/office/drawing/2014/main" id="{16B83968-7683-B6C5-EFD8-C578E40AE01F}"/>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1868" name="Line 39">
              <a:extLst>
                <a:ext uri="{FF2B5EF4-FFF2-40B4-BE49-F238E27FC236}">
                  <a16:creationId xmlns:a16="http://schemas.microsoft.com/office/drawing/2014/main" id="{1F4F443D-621C-7496-76A9-F3EDE1ED1616}"/>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69" name="AutoShape 41">
              <a:extLst>
                <a:ext uri="{FF2B5EF4-FFF2-40B4-BE49-F238E27FC236}">
                  <a16:creationId xmlns:a16="http://schemas.microsoft.com/office/drawing/2014/main" id="{CEBC708C-B7AD-7A21-5457-C3970B81749A}"/>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1870" name="AutoShape 45">
              <a:extLst>
                <a:ext uri="{FF2B5EF4-FFF2-40B4-BE49-F238E27FC236}">
                  <a16:creationId xmlns:a16="http://schemas.microsoft.com/office/drawing/2014/main" id="{54CE47F6-B67D-E522-47A5-AF9C46857724}"/>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1871" name="AutoShape 48">
              <a:extLst>
                <a:ext uri="{FF2B5EF4-FFF2-40B4-BE49-F238E27FC236}">
                  <a16:creationId xmlns:a16="http://schemas.microsoft.com/office/drawing/2014/main" id="{283D7158-01F5-9F10-18B8-EDD091995FAA}"/>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1872" name="AutoShape 49">
              <a:extLst>
                <a:ext uri="{FF2B5EF4-FFF2-40B4-BE49-F238E27FC236}">
                  <a16:creationId xmlns:a16="http://schemas.microsoft.com/office/drawing/2014/main" id="{67255579-9E49-9AFB-C31F-ACC2837AE3A1}"/>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1873" name="AutoShape 50">
              <a:extLst>
                <a:ext uri="{FF2B5EF4-FFF2-40B4-BE49-F238E27FC236}">
                  <a16:creationId xmlns:a16="http://schemas.microsoft.com/office/drawing/2014/main" id="{13A995AF-24D3-B6E7-AD9C-D8241288C735}"/>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1874" name="Line 51">
              <a:extLst>
                <a:ext uri="{FF2B5EF4-FFF2-40B4-BE49-F238E27FC236}">
                  <a16:creationId xmlns:a16="http://schemas.microsoft.com/office/drawing/2014/main" id="{E498CD1F-C9DA-D8DF-B90F-76F1A57C205E}"/>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75" name="AutoShape 52">
              <a:extLst>
                <a:ext uri="{FF2B5EF4-FFF2-40B4-BE49-F238E27FC236}">
                  <a16:creationId xmlns:a16="http://schemas.microsoft.com/office/drawing/2014/main" id="{3D0EAE9F-EAE9-9F77-653A-70AB441417A1}"/>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21876" name="AutoShape 53">
              <a:extLst>
                <a:ext uri="{FF2B5EF4-FFF2-40B4-BE49-F238E27FC236}">
                  <a16:creationId xmlns:a16="http://schemas.microsoft.com/office/drawing/2014/main" id="{FEAA39C6-9AB8-6FCD-D048-B64F48CD4AED}"/>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21877" name="AutoShape 54">
              <a:extLst>
                <a:ext uri="{FF2B5EF4-FFF2-40B4-BE49-F238E27FC236}">
                  <a16:creationId xmlns:a16="http://schemas.microsoft.com/office/drawing/2014/main" id="{ED4255D0-4D28-D589-B3D3-01847AA042E8}"/>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21878" name="AutoShape 56">
              <a:extLst>
                <a:ext uri="{FF2B5EF4-FFF2-40B4-BE49-F238E27FC236}">
                  <a16:creationId xmlns:a16="http://schemas.microsoft.com/office/drawing/2014/main" id="{052F33C3-9268-B985-A0D9-B78987188C3D}"/>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21879" name="Line 57">
              <a:extLst>
                <a:ext uri="{FF2B5EF4-FFF2-40B4-BE49-F238E27FC236}">
                  <a16:creationId xmlns:a16="http://schemas.microsoft.com/office/drawing/2014/main" id="{CCA57D8A-2288-E6F8-FCE0-65EF2273A815}"/>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80" name="AutoShape 58">
              <a:extLst>
                <a:ext uri="{FF2B5EF4-FFF2-40B4-BE49-F238E27FC236}">
                  <a16:creationId xmlns:a16="http://schemas.microsoft.com/office/drawing/2014/main" id="{F5033A2A-F109-B075-45B3-0F33FA603171}"/>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21881" name="AutoShape 59">
              <a:extLst>
                <a:ext uri="{FF2B5EF4-FFF2-40B4-BE49-F238E27FC236}">
                  <a16:creationId xmlns:a16="http://schemas.microsoft.com/office/drawing/2014/main" id="{35CB462D-42E2-28D4-EA3E-56EEC4358D51}"/>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21882" name="AutoShape 60">
              <a:extLst>
                <a:ext uri="{FF2B5EF4-FFF2-40B4-BE49-F238E27FC236}">
                  <a16:creationId xmlns:a16="http://schemas.microsoft.com/office/drawing/2014/main" id="{BBD13672-705E-91EF-2215-5C5269D25640}"/>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21883" name="AutoShape 61">
              <a:extLst>
                <a:ext uri="{FF2B5EF4-FFF2-40B4-BE49-F238E27FC236}">
                  <a16:creationId xmlns:a16="http://schemas.microsoft.com/office/drawing/2014/main" id="{22398B49-BBA9-9BE0-8D10-D93B8732519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21884" name="AutoShape 62">
              <a:extLst>
                <a:ext uri="{FF2B5EF4-FFF2-40B4-BE49-F238E27FC236}">
                  <a16:creationId xmlns:a16="http://schemas.microsoft.com/office/drawing/2014/main" id="{247542C7-4092-F475-7709-C5FA4FFB5CA7}"/>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21885" name="AutoShape 63">
              <a:extLst>
                <a:ext uri="{FF2B5EF4-FFF2-40B4-BE49-F238E27FC236}">
                  <a16:creationId xmlns:a16="http://schemas.microsoft.com/office/drawing/2014/main" id="{FD801822-B2BD-2943-243B-9E4F21A13E62}"/>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21886" name="Line 64">
              <a:extLst>
                <a:ext uri="{FF2B5EF4-FFF2-40B4-BE49-F238E27FC236}">
                  <a16:creationId xmlns:a16="http://schemas.microsoft.com/office/drawing/2014/main" id="{13AC523E-F4C0-E755-0C20-9048CEF073EE}"/>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1887" name="AutoShape 65">
              <a:extLst>
                <a:ext uri="{FF2B5EF4-FFF2-40B4-BE49-F238E27FC236}">
                  <a16:creationId xmlns:a16="http://schemas.microsoft.com/office/drawing/2014/main" id="{73BA70C4-90A3-254D-5636-A6046BB77CFC}"/>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024" name="AutoShape 71">
              <a:extLst>
                <a:ext uri="{FF2B5EF4-FFF2-40B4-BE49-F238E27FC236}">
                  <a16:creationId xmlns:a16="http://schemas.microsoft.com/office/drawing/2014/main" id="{FCC6C99B-DCA9-78FC-19CF-1D64BEF40CB9}"/>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025" name="AutoShape 72">
              <a:extLst>
                <a:ext uri="{FF2B5EF4-FFF2-40B4-BE49-F238E27FC236}">
                  <a16:creationId xmlns:a16="http://schemas.microsoft.com/office/drawing/2014/main" id="{9643973D-F49E-85F8-E0B6-C3F1F457F90D}"/>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027" name="AutoShape 75">
              <a:extLst>
                <a:ext uri="{FF2B5EF4-FFF2-40B4-BE49-F238E27FC236}">
                  <a16:creationId xmlns:a16="http://schemas.microsoft.com/office/drawing/2014/main" id="{18F4B757-F17B-2C50-4B4A-CE6C59C4CD77}"/>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028" name="AutoShape 76">
              <a:extLst>
                <a:ext uri="{FF2B5EF4-FFF2-40B4-BE49-F238E27FC236}">
                  <a16:creationId xmlns:a16="http://schemas.microsoft.com/office/drawing/2014/main" id="{CB94CE55-BAE6-6C9C-E1F4-AF74841A203D}"/>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029" name="AutoShape 23">
              <a:extLst>
                <a:ext uri="{FF2B5EF4-FFF2-40B4-BE49-F238E27FC236}">
                  <a16:creationId xmlns:a16="http://schemas.microsoft.com/office/drawing/2014/main" id="{593C07D2-6BDC-E66C-39A5-747AFD4E1752}"/>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030" name="AutoShape 74">
              <a:extLst>
                <a:ext uri="{FF2B5EF4-FFF2-40B4-BE49-F238E27FC236}">
                  <a16:creationId xmlns:a16="http://schemas.microsoft.com/office/drawing/2014/main" id="{3600DD7A-734E-557E-B13E-AA3B752F671F}"/>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031" name="AutoShape 34">
              <a:extLst>
                <a:ext uri="{FF2B5EF4-FFF2-40B4-BE49-F238E27FC236}">
                  <a16:creationId xmlns:a16="http://schemas.microsoft.com/office/drawing/2014/main" id="{5EC735DF-D89E-61EA-25F5-3B22AEDD8216}"/>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032" name="AutoShape 72">
              <a:extLst>
                <a:ext uri="{FF2B5EF4-FFF2-40B4-BE49-F238E27FC236}">
                  <a16:creationId xmlns:a16="http://schemas.microsoft.com/office/drawing/2014/main" id="{4937FBFB-BC2A-F6C2-AE1D-C1B8AA0EAAFF}"/>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033" name="Line 57">
              <a:extLst>
                <a:ext uri="{FF2B5EF4-FFF2-40B4-BE49-F238E27FC236}">
                  <a16:creationId xmlns:a16="http://schemas.microsoft.com/office/drawing/2014/main" id="{CCCB8F27-6D7C-E2B2-80C3-EBB320403618}"/>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4" name="AutoShape 78">
              <a:extLst>
                <a:ext uri="{FF2B5EF4-FFF2-40B4-BE49-F238E27FC236}">
                  <a16:creationId xmlns:a16="http://schemas.microsoft.com/office/drawing/2014/main" id="{2461CEFB-DFD7-6219-AD20-ECAF7BB5F2E8}"/>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35" name="AutoShape 25">
              <a:extLst>
                <a:ext uri="{FF2B5EF4-FFF2-40B4-BE49-F238E27FC236}">
                  <a16:creationId xmlns:a16="http://schemas.microsoft.com/office/drawing/2014/main" id="{BAE47B0A-9C10-5243-8479-632397682569}"/>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36" name="Line 57">
              <a:extLst>
                <a:ext uri="{FF2B5EF4-FFF2-40B4-BE49-F238E27FC236}">
                  <a16:creationId xmlns:a16="http://schemas.microsoft.com/office/drawing/2014/main" id="{912E5799-8C90-1C6C-564A-61FE98C5F619}"/>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37" name="AutoShape 24">
              <a:extLst>
                <a:ext uri="{FF2B5EF4-FFF2-40B4-BE49-F238E27FC236}">
                  <a16:creationId xmlns:a16="http://schemas.microsoft.com/office/drawing/2014/main" id="{55B66BED-D6E8-C36B-9E54-B2B24A9FDFF2}"/>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8" name="AutoShape 66">
              <a:extLst>
                <a:ext uri="{FF2B5EF4-FFF2-40B4-BE49-F238E27FC236}">
                  <a16:creationId xmlns:a16="http://schemas.microsoft.com/office/drawing/2014/main" id="{E7CD0312-3B44-F78E-87A1-66D1D0253342}"/>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39" name="AutoShape 14">
              <a:extLst>
                <a:ext uri="{FF2B5EF4-FFF2-40B4-BE49-F238E27FC236}">
                  <a16:creationId xmlns:a16="http://schemas.microsoft.com/office/drawing/2014/main" id="{83AA01CD-EE34-7D10-A86C-8B8371431B84}"/>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40" name="AutoShape 59">
              <a:extLst>
                <a:ext uri="{FF2B5EF4-FFF2-40B4-BE49-F238E27FC236}">
                  <a16:creationId xmlns:a16="http://schemas.microsoft.com/office/drawing/2014/main" id="{B9A73568-756D-ACFE-888A-79314A902118}"/>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41" name="AutoShape 75">
              <a:extLst>
                <a:ext uri="{FF2B5EF4-FFF2-40B4-BE49-F238E27FC236}">
                  <a16:creationId xmlns:a16="http://schemas.microsoft.com/office/drawing/2014/main" id="{DFBA141E-D1EF-7B1A-8E76-A63DB36B4011}"/>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042" name="AutoShape 72">
              <a:extLst>
                <a:ext uri="{FF2B5EF4-FFF2-40B4-BE49-F238E27FC236}">
                  <a16:creationId xmlns:a16="http://schemas.microsoft.com/office/drawing/2014/main" id="{6470EED3-AF14-0687-EE40-0AB22735A7E1}"/>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043" name="AutoShape 24">
              <a:extLst>
                <a:ext uri="{FF2B5EF4-FFF2-40B4-BE49-F238E27FC236}">
                  <a16:creationId xmlns:a16="http://schemas.microsoft.com/office/drawing/2014/main" id="{F5F69951-EFF7-C9B7-E507-F02EE37DA70C}"/>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044" name="AutoShape 5">
              <a:extLst>
                <a:ext uri="{FF2B5EF4-FFF2-40B4-BE49-F238E27FC236}">
                  <a16:creationId xmlns:a16="http://schemas.microsoft.com/office/drawing/2014/main" id="{39462665-1A35-326A-2F35-A0BDDC350BA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045" name="AutoShape 20">
              <a:extLst>
                <a:ext uri="{FF2B5EF4-FFF2-40B4-BE49-F238E27FC236}">
                  <a16:creationId xmlns:a16="http://schemas.microsoft.com/office/drawing/2014/main" id="{FC7BE386-5ABB-A1B1-5441-ED078815B945}"/>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grpSp>
    </p:spTree>
    <p:extLst>
      <p:ext uri="{BB962C8B-B14F-4D97-AF65-F5344CB8AC3E}">
        <p14:creationId xmlns:p14="http://schemas.microsoft.com/office/powerpoint/2010/main" val="1345506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CR evolution</a:t>
            </a:r>
            <a:endParaRPr lang="en-GB" sz="2700" dirty="0"/>
          </a:p>
        </p:txBody>
      </p:sp>
      <p:sp>
        <p:nvSpPr>
          <p:cNvPr id="8" name="TextBox 7">
            <a:extLst>
              <a:ext uri="{FF2B5EF4-FFF2-40B4-BE49-F238E27FC236}">
                <a16:creationId xmlns:a16="http://schemas.microsoft.com/office/drawing/2014/main" id="{E017D337-09AF-48CA-A25A-D77C0960B293}"/>
              </a:ext>
            </a:extLst>
          </p:cNvPr>
          <p:cNvSpPr txBox="1"/>
          <p:nvPr/>
        </p:nvSpPr>
        <p:spPr>
          <a:xfrm>
            <a:off x="6135757" y="1042770"/>
            <a:ext cx="2845029" cy="2800767"/>
          </a:xfrm>
          <a:prstGeom prst="rect">
            <a:avLst/>
          </a:prstGeom>
          <a:noFill/>
        </p:spPr>
        <p:txBody>
          <a:bodyPr wrap="square" rtlCol="0">
            <a:spAutoFit/>
          </a:bodyPr>
          <a:lstStyle/>
          <a:p>
            <a:r>
              <a:rPr lang="en-GB" sz="1600" dirty="0"/>
              <a:t>The continual rise in the number of approved CRs remains a matter of concern.</a:t>
            </a:r>
          </a:p>
          <a:p>
            <a:endParaRPr lang="en-GB" sz="1600" dirty="0"/>
          </a:p>
          <a:p>
            <a:r>
              <a:rPr lang="en-GB" sz="1600" dirty="0"/>
              <a:t>The 2022 year end prediction shows a flattening of the trend but future Release freezes will result in further increases</a:t>
            </a:r>
          </a:p>
          <a:p>
            <a:endParaRPr lang="en-GB" sz="1600" dirty="0"/>
          </a:p>
          <a:p>
            <a:endParaRPr lang="en-GB" sz="1600" dirty="0"/>
          </a:p>
        </p:txBody>
      </p:sp>
      <p:graphicFrame>
        <p:nvGraphicFramePr>
          <p:cNvPr id="2" name="Chart 1">
            <a:extLst>
              <a:ext uri="{FF2B5EF4-FFF2-40B4-BE49-F238E27FC236}">
                <a16:creationId xmlns:a16="http://schemas.microsoft.com/office/drawing/2014/main" id="{2281EF38-AEA2-8749-78FF-ACB86143172A}"/>
              </a:ext>
            </a:extLst>
          </p:cNvPr>
          <p:cNvGraphicFramePr>
            <a:graphicFrameLocks/>
          </p:cNvGraphicFramePr>
          <p:nvPr>
            <p:extLst>
              <p:ext uri="{D42A27DB-BD31-4B8C-83A1-F6EECF244321}">
                <p14:modId xmlns:p14="http://schemas.microsoft.com/office/powerpoint/2010/main" val="2296283280"/>
              </p:ext>
            </p:extLst>
          </p:nvPr>
        </p:nvGraphicFramePr>
        <p:xfrm>
          <a:off x="351692" y="866775"/>
          <a:ext cx="5693678" cy="3097833"/>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B7A39FCA-5124-2B92-9F85-E8034A891F8E}"/>
              </a:ext>
            </a:extLst>
          </p:cNvPr>
          <p:cNvSpPr txBox="1"/>
          <p:nvPr/>
        </p:nvSpPr>
        <p:spPr>
          <a:xfrm>
            <a:off x="3272862" y="4132385"/>
            <a:ext cx="2772508" cy="400110"/>
          </a:xfrm>
          <a:prstGeom prst="rect">
            <a:avLst/>
          </a:prstGeom>
          <a:noFill/>
        </p:spPr>
        <p:txBody>
          <a:bodyPr wrap="square" rtlCol="0">
            <a:spAutoFit/>
          </a:bodyPr>
          <a:lstStyle/>
          <a:p>
            <a:pPr algn="r"/>
            <a:r>
              <a:rPr lang="en-GB" sz="1000" dirty="0"/>
              <a:t>* Current year extrapolated estimate</a:t>
            </a:r>
          </a:p>
          <a:p>
            <a:endParaRPr lang="en-GB" dirty="0"/>
          </a:p>
        </p:txBody>
      </p:sp>
    </p:spTree>
    <p:extLst>
      <p:ext uri="{BB962C8B-B14F-4D97-AF65-F5344CB8AC3E}">
        <p14:creationId xmlns:p14="http://schemas.microsoft.com/office/powerpoint/2010/main" val="87031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MCC Workload</a:t>
            </a:r>
          </a:p>
        </p:txBody>
      </p:sp>
      <p:sp>
        <p:nvSpPr>
          <p:cNvPr id="13316" name="Text Box 3"/>
          <p:cNvSpPr txBox="1">
            <a:spLocks noChangeArrowheads="1"/>
          </p:cNvSpPr>
          <p:nvPr/>
        </p:nvSpPr>
        <p:spPr bwMode="auto">
          <a:xfrm>
            <a:off x="892630" y="1232298"/>
            <a:ext cx="6995884" cy="357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The workload within MCC remains high, with more than 15 000 change requests having been implemented in 2021 and a similar number expected to be implemented in 2022.  The number of Specifications being maintained is now approaching 1800 and this number will grow too with future Releases.</a:t>
            </a:r>
          </a:p>
          <a:p>
            <a:pPr>
              <a:spcBef>
                <a:spcPct val="50000"/>
              </a:spcBef>
              <a:buFontTx/>
              <a:buNone/>
            </a:pPr>
            <a:r>
              <a:rPr lang="en-GB" altLang="en-US" sz="1600" dirty="0">
                <a:latin typeface="Arial" panose="020B0604020202020204" pitchFamily="34" charset="0"/>
              </a:rPr>
              <a:t>The return to face-to-face meetings has not happened as fast as was hoped with the majority of meetings still being held as virtual events.  Where physical meetings do take place, remote access to those events is being provided.  MCC continues to provide TSG/WG support to the best of their ability during this transition period. A full return to face-to-face meetings is now not envisaged before 2024.</a:t>
            </a:r>
          </a:p>
          <a:p>
            <a:pPr>
              <a:spcBef>
                <a:spcPct val="50000"/>
              </a:spcBef>
              <a:buFontTx/>
              <a:buNone/>
            </a:pPr>
            <a:r>
              <a:rPr lang="en-GB" altLang="en-US" sz="1600" dirty="0">
                <a:latin typeface="Arial" panose="020B0604020202020204" pitchFamily="34" charset="0"/>
              </a:rPr>
              <a:t>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GB" altLang="en-US" sz="2700" dirty="0">
                <a:solidFill>
                  <a:srgbClr val="FF3300"/>
                </a:solidFill>
              </a:rPr>
              <a:t>New Working Methods (NWM)</a:t>
            </a:r>
          </a:p>
        </p:txBody>
      </p:sp>
      <p:sp>
        <p:nvSpPr>
          <p:cNvPr id="4" name="TextBox 3">
            <a:extLst>
              <a:ext uri="{FF2B5EF4-FFF2-40B4-BE49-F238E27FC236}">
                <a16:creationId xmlns:a16="http://schemas.microsoft.com/office/drawing/2014/main" id="{7BCF8E52-166C-4395-94C3-E149E15C8B53}"/>
              </a:ext>
            </a:extLst>
          </p:cNvPr>
          <p:cNvSpPr txBox="1"/>
          <p:nvPr/>
        </p:nvSpPr>
        <p:spPr>
          <a:xfrm>
            <a:off x="314170" y="979006"/>
            <a:ext cx="8256601" cy="2554545"/>
          </a:xfrm>
          <a:prstGeom prst="rect">
            <a:avLst/>
          </a:prstGeom>
          <a:noFill/>
        </p:spPr>
        <p:txBody>
          <a:bodyPr wrap="square" rtlCol="0">
            <a:spAutoFit/>
          </a:bodyPr>
          <a:lstStyle/>
          <a:p>
            <a:r>
              <a:rPr lang="en-GB" sz="1600" dirty="0"/>
              <a:t>The first use of a trial platform that was explained in detail at PCG#46 continues, with more working groups taking part in the exercise.  Extensive use has being made by TSG RAN.</a:t>
            </a:r>
          </a:p>
          <a:p>
            <a:endParaRPr lang="en-GB" sz="1600" dirty="0"/>
          </a:p>
          <a:p>
            <a:r>
              <a:rPr lang="en-GB" sz="1600" dirty="0"/>
              <a:t>More recently, TSG SA has started to use the NWM platform (especially in WG SA1 for Release 19 planning) and this helps to provide broader feedback on the effectiveness of the platform.  </a:t>
            </a:r>
          </a:p>
          <a:p>
            <a:endParaRPr lang="en-GB" sz="1600" dirty="0"/>
          </a:p>
          <a:p>
            <a:endParaRPr lang="en-GB" sz="1600" dirty="0"/>
          </a:p>
          <a:p>
            <a:endParaRPr lang="en-GB" sz="1600" dirty="0"/>
          </a:p>
        </p:txBody>
      </p:sp>
    </p:spTree>
    <p:extLst>
      <p:ext uri="{BB962C8B-B14F-4D97-AF65-F5344CB8AC3E}">
        <p14:creationId xmlns:p14="http://schemas.microsoft.com/office/powerpoint/2010/main" val="3828033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805 </a:t>
            </a:r>
            <a:r>
              <a:rPr lang="en-US" sz="1200" dirty="0"/>
              <a:t>Individual Members.  In addition, there are </a:t>
            </a:r>
            <a:r>
              <a:rPr lang="en-US" sz="1200" b="1" dirty="0"/>
              <a:t>13</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rests at 805</a:t>
            </a:r>
            <a:endParaRPr lang="en-GB" altLang="en-US" sz="1500" dirty="0">
              <a:solidFill>
                <a:srgbClr val="FF0000"/>
              </a:solidFill>
              <a:latin typeface="Arial" panose="020B0604020202020204" pitchFamily="34" charset="0"/>
            </a:endParaRPr>
          </a:p>
        </p:txBody>
      </p:sp>
      <p:graphicFrame>
        <p:nvGraphicFramePr>
          <p:cNvPr id="2" name="Object 3"/>
          <p:cNvGraphicFramePr>
            <a:graphicFrameLocks noChangeAspect="1"/>
          </p:cNvGraphicFramePr>
          <p:nvPr>
            <p:extLst>
              <p:ext uri="{D42A27DB-BD31-4B8C-83A1-F6EECF244321}">
                <p14:modId xmlns:p14="http://schemas.microsoft.com/office/powerpoint/2010/main" val="2100444797"/>
              </p:ext>
            </p:extLst>
          </p:nvPr>
        </p:nvGraphicFramePr>
        <p:xfrm>
          <a:off x="1812897" y="1339849"/>
          <a:ext cx="7005099" cy="33003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4932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3704382566"/>
              </p:ext>
            </p:extLst>
          </p:nvPr>
        </p:nvGraphicFramePr>
        <p:xfrm>
          <a:off x="1653960" y="929879"/>
          <a:ext cx="7179939" cy="3508158"/>
        </p:xfrm>
        <a:graphic>
          <a:graphicData uri="http://schemas.openxmlformats.org/drawingml/2006/table">
            <a:tbl>
              <a:tblPr firstRow="1" bandRow="1">
                <a:tableStyleId>{5C22544A-7EE6-4342-B048-85BDC9FD1C3A}</a:tableStyleId>
              </a:tblPr>
              <a:tblGrid>
                <a:gridCol w="1353385">
                  <a:extLst>
                    <a:ext uri="{9D8B030D-6E8A-4147-A177-3AD203B41FA5}">
                      <a16:colId xmlns:a16="http://schemas.microsoft.com/office/drawing/2014/main" val="20000"/>
                    </a:ext>
                  </a:extLst>
                </a:gridCol>
                <a:gridCol w="1334121">
                  <a:extLst>
                    <a:ext uri="{9D8B030D-6E8A-4147-A177-3AD203B41FA5}">
                      <a16:colId xmlns:a16="http://schemas.microsoft.com/office/drawing/2014/main" val="20001"/>
                    </a:ext>
                  </a:extLst>
                </a:gridCol>
                <a:gridCol w="1262827">
                  <a:extLst>
                    <a:ext uri="{9D8B030D-6E8A-4147-A177-3AD203B41FA5}">
                      <a16:colId xmlns:a16="http://schemas.microsoft.com/office/drawing/2014/main" val="20002"/>
                    </a:ext>
                  </a:extLst>
                </a:gridCol>
                <a:gridCol w="1527694">
                  <a:extLst>
                    <a:ext uri="{9D8B030D-6E8A-4147-A177-3AD203B41FA5}">
                      <a16:colId xmlns:a16="http://schemas.microsoft.com/office/drawing/2014/main" val="20003"/>
                    </a:ext>
                  </a:extLst>
                </a:gridCol>
                <a:gridCol w="1701912">
                  <a:extLst>
                    <a:ext uri="{9D8B030D-6E8A-4147-A177-3AD203B41FA5}">
                      <a16:colId xmlns:a16="http://schemas.microsoft.com/office/drawing/2014/main" val="20004"/>
                    </a:ext>
                  </a:extLst>
                </a:gridCol>
              </a:tblGrid>
              <a:tr h="3508158">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AUSTRIA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BELGIUM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BOTSWANA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BULGARIA</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CANADA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DENMARK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FINLAND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FRANCE</a:t>
                      </a: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GERMANY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GREECE</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HONG KONG (SAR CHINA)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HUNGARY</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INDIA </a:t>
                      </a:r>
                    </a:p>
                    <a:p>
                      <a:pPr>
                        <a:lnSpc>
                          <a:spcPct val="107000"/>
                        </a:lnSpc>
                        <a:spcAft>
                          <a:spcPts val="0"/>
                        </a:spcAft>
                      </a:pPr>
                      <a:endParaRPr lang="en-GB" sz="800" dirty="0">
                        <a:solidFill>
                          <a:srgbClr val="000000"/>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effectLst/>
                          <a:latin typeface="+mj-lt"/>
                          <a:ea typeface="Calibri" panose="020F0502020204030204" pitchFamily="34" charset="0"/>
                          <a:cs typeface="Times New Roman" panose="02020603050405020304" pitchFamily="18" charset="0"/>
                        </a:rPr>
                        <a:t>INDONESIA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ISRAEL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ITALY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JAPAN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KOREA (REPUBLIC OF)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FF0000"/>
                          </a:solidFill>
                          <a:latin typeface="+mn-lt"/>
                          <a:ea typeface="Times New Roman" panose="02020603050405020304" pitchFamily="18" charset="0"/>
                          <a:cs typeface="Times New Roman" panose="02020603050405020304" pitchFamily="18" charset="0"/>
                        </a:rPr>
                        <a:t>LITHUANIA</a:t>
                      </a:r>
                      <a:endParaRPr lang="en-GB" sz="800" b="1" dirty="0">
                        <a:solidFill>
                          <a:srgbClr val="FF0000"/>
                        </a:solidFill>
                        <a:latin typeface="+mj-lt"/>
                      </a:endParaRPr>
                    </a:p>
                  </a:txBody>
                  <a:tcPr marL="68573" marR="68573" marT="34289" marB="34289">
                    <a:solidFill>
                      <a:schemeClr val="bg1"/>
                    </a:solid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NETHERLANDS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NORWAY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POLAND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PORTUGAL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QATAR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ROMANIA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SAUDI ARABIA</a:t>
                      </a:r>
                    </a:p>
                    <a:p>
                      <a:pPr marL="0" marR="0" lvl="0" indent="0" algn="l" defTabSz="914296"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SERBIA</a:t>
                      </a:r>
                    </a:p>
                    <a:p>
                      <a:pPr marL="0" marR="0" lvl="0" indent="0" algn="l" defTabSz="914296"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chemeClr val="tx1"/>
                          </a:solidFill>
                          <a:latin typeface="+mn-lt"/>
                          <a:ea typeface="Times New Roman" panose="02020603050405020304" pitchFamily="18" charset="0"/>
                          <a:cs typeface="Times New Roman" panose="02020603050405020304" pitchFamily="18" charset="0"/>
                        </a:rPr>
                        <a:t>SINGAPORE</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SLOVAKIA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SLOVENIA </a:t>
                      </a:r>
                      <a:endParaRPr lang="en-GB" sz="800" dirty="0">
                        <a:effectLst/>
                        <a:latin typeface="+mn-lt"/>
                        <a:ea typeface="Calibri" panose="020F0502020204030204" pitchFamily="34" charset="0"/>
                        <a:cs typeface="Times New Roman" panose="02020603050405020304" pitchFamily="18" charset="0"/>
                      </a:endParaRPr>
                    </a:p>
                    <a:p>
                      <a:endParaRPr lang="en-GB" sz="800" dirty="0">
                        <a:latin typeface="+mj-lt"/>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SOUTH AFRICA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SPAIN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SWEDEN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SWITZERLAND</a:t>
                      </a:r>
                      <a:endParaRPr lang="en-GB" sz="800" dirty="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a:solidFill>
                            <a:srgbClr val="000000"/>
                          </a:solidFill>
                          <a:ea typeface="Times New Roman" panose="02020603050405020304" pitchFamily="18" charset="0"/>
                          <a:cs typeface="Times New Roman" panose="02020603050405020304" pitchFamily="18" charset="0"/>
                        </a:rPr>
                        <a:t>TAIWAN (PROVINCE OF CHINA)</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TURKEY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ARAB EMIRATES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STATES</a:t>
                      </a:r>
                      <a:endParaRPr lang="en-GB" sz="800" b="1" kern="1200" dirty="0">
                        <a:solidFill>
                          <a:schemeClr val="lt1"/>
                        </a:solidFill>
                        <a:latin typeface="+mn-lt"/>
                        <a:ea typeface="+mn-ea"/>
                        <a:cs typeface="+mn-cs"/>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endParaRPr lang="en-GB" sz="800" dirty="0">
                        <a:latin typeface="+mj-lt"/>
                      </a:endParaRPr>
                    </a:p>
                  </a:txBody>
                  <a:tcPr marL="68573" marR="68573" marT="34289" marB="34289">
                    <a:solidFill>
                      <a:schemeClr val="bg1"/>
                    </a:solidFill>
                  </a:tcPr>
                </a:tc>
                <a:extLst>
                  <a:ext uri="{0D108BD9-81ED-4DB2-BD59-A6C34878D82A}">
                    <a16:rowId xmlns:a16="http://schemas.microsoft.com/office/drawing/2014/main" val="10000"/>
                  </a:ext>
                </a:extLst>
              </a:tr>
            </a:tbl>
          </a:graphicData>
        </a:graphic>
      </p:graphicFrame>
      <p:sp>
        <p:nvSpPr>
          <p:cNvPr id="8" name="Rectangle 7"/>
          <p:cNvSpPr/>
          <p:nvPr/>
        </p:nvSpPr>
        <p:spPr>
          <a:xfrm>
            <a:off x="4510088" y="-237483"/>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310101" y="3995311"/>
            <a:ext cx="8833899" cy="51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45 territories worldwide. </a:t>
            </a:r>
          </a:p>
          <a:p>
            <a:pPr lvl="1" eaLnBrk="1" hangingPunct="1">
              <a:buClr>
                <a:srgbClr val="003366"/>
              </a:buClr>
              <a:buFont typeface="Arial" panose="020B0604020202020204" pitchFamily="34" charset="0"/>
              <a:buNone/>
            </a:pPr>
            <a:r>
              <a:rPr lang="en-GB" altLang="en-US" sz="1350" dirty="0">
                <a:cs typeface="Arial" panose="020B0604020202020204" pitchFamily="34" charset="0"/>
              </a:rPr>
              <a:t>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ED2EF22D26C4496E018C8130A0EDF" ma:contentTypeVersion="10" ma:contentTypeDescription="Create a new document." ma:contentTypeScope="" ma:versionID="f76bba400342ad9d1c07223241b51a25">
  <xsd:schema xmlns:xsd="http://www.w3.org/2001/XMLSchema" xmlns:xs="http://www.w3.org/2001/XMLSchema" xmlns:p="http://schemas.microsoft.com/office/2006/metadata/properties" xmlns:ns3="66dc8325-a082-4662-9034-8915194c5764" targetNamespace="http://schemas.microsoft.com/office/2006/metadata/properties" ma:root="true" ma:fieldsID="b8c9b933e0813d960d9bf6a6ee80cfc7" ns3:_="">
    <xsd:import namespace="66dc8325-a082-4662-9034-8915194c576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dc8325-a082-4662-9034-8915194c57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308FBF-0981-4B77-869F-7258506C04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dc8325-a082-4662-9034-8915194c5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6F0E0B7-9D9A-446B-949E-71BF150AF3EF}">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66dc8325-a082-4662-9034-8915194c5764"/>
    <ds:schemaRef ds:uri="http://www.w3.org/XML/1998/namespace"/>
  </ds:schemaRefs>
</ds:datastoreItem>
</file>

<file path=customXml/itemProps3.xml><?xml version="1.0" encoding="utf-8"?>
<ds:datastoreItem xmlns:ds="http://schemas.openxmlformats.org/officeDocument/2006/customXml" ds:itemID="{3B4D7785-5E36-44C4-8CA9-717C71422A0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26259</TotalTime>
  <Words>863</Words>
  <Application>Microsoft Office PowerPoint</Application>
  <PresentationFormat>On-screen Show (16:9)</PresentationFormat>
  <Paragraphs>212</Paragraphs>
  <Slides>12</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Times New Roman</vt:lpstr>
      <vt:lpstr>Office Theme</vt:lpstr>
      <vt:lpstr>  MCC Activity Report   </vt:lpstr>
      <vt:lpstr>Contents</vt:lpstr>
      <vt:lpstr>PowerPoint Presentation</vt:lpstr>
      <vt:lpstr>Resource Allocation</vt:lpstr>
      <vt:lpstr>PowerPoint Presentation</vt:lpstr>
      <vt:lpstr>MCC Workload</vt:lpstr>
      <vt:lpstr>New Working Methods (NWM)</vt:lpstr>
      <vt:lpstr>3GPP Membership</vt:lpstr>
      <vt:lpstr>3GPP Member Territories</vt:lpstr>
      <vt:lpstr>805 Individual Members in 3GPP</vt:lpstr>
      <vt:lpstr>Anti-trust law training</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1367</cp:revision>
  <cp:lastPrinted>2018-03-28T09:30:39Z</cp:lastPrinted>
  <dcterms:created xsi:type="dcterms:W3CDTF">2008-08-30T09:32:10Z</dcterms:created>
  <dcterms:modified xsi:type="dcterms:W3CDTF">2022-09-21T13:39:00Z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0x0101005E8ED2EF22D26C4496E018C8130A0EDF</vt:lpwstr>
  </property>
</Properties>
</file>