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3"/>
  </p:notesMasterIdLst>
  <p:sldIdLst>
    <p:sldId id="434" r:id="rId3"/>
    <p:sldId id="435" r:id="rId4"/>
    <p:sldId id="1090" r:id="rId5"/>
    <p:sldId id="448" r:id="rId6"/>
    <p:sldId id="2106" r:id="rId7"/>
    <p:sldId id="2100" r:id="rId8"/>
    <p:sldId id="1100" r:id="rId9"/>
    <p:sldId id="2107" r:id="rId10"/>
    <p:sldId id="1095" r:id="rId11"/>
    <p:sldId id="2109" r:id="rId12"/>
    <p:sldId id="2098" r:id="rId13"/>
    <p:sldId id="2110" r:id="rId14"/>
    <p:sldId id="2111" r:id="rId15"/>
    <p:sldId id="2097" r:id="rId16"/>
    <p:sldId id="2099" r:id="rId17"/>
    <p:sldId id="2108" r:id="rId18"/>
    <p:sldId id="1093" r:id="rId19"/>
    <p:sldId id="1094" r:id="rId20"/>
    <p:sldId id="2112" r:id="rId21"/>
    <p:sldId id="1089" r:id="rId2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607E01-659C-45DE-85A9-825F10097515}" v="9" dt="2022-09-26T14:24:52.4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D6607E01-659C-45DE-85A9-825F10097515}"/>
    <pc:docChg chg="undo custSel addSld delSld modSld sldOrd">
      <pc:chgData name="Wanshi Chen" userId="3a7dbef4-3474-47c6-9897-007f5734efb0" providerId="ADAL" clId="{D6607E01-659C-45DE-85A9-825F10097515}" dt="2022-09-26T14:27:46.620" v="360" actId="207"/>
      <pc:docMkLst>
        <pc:docMk/>
      </pc:docMkLst>
      <pc:sldChg chg="modSp mod">
        <pc:chgData name="Wanshi Chen" userId="3a7dbef4-3474-47c6-9897-007f5734efb0" providerId="ADAL" clId="{D6607E01-659C-45DE-85A9-825F10097515}" dt="2022-09-26T13:50:03.070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D6607E01-659C-45DE-85A9-825F10097515}" dt="2022-09-26T13:50:03.070" v="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D6607E01-659C-45DE-85A9-825F10097515}" dt="2022-09-26T13:51:09.851" v="7" actId="6549"/>
        <pc:sldMkLst>
          <pc:docMk/>
          <pc:sldMk cId="4008192341" sldId="435"/>
        </pc:sldMkLst>
        <pc:spChg chg="mod">
          <ac:chgData name="Wanshi Chen" userId="3a7dbef4-3474-47c6-9897-007f5734efb0" providerId="ADAL" clId="{D6607E01-659C-45DE-85A9-825F10097515}" dt="2022-09-26T13:51:09.851" v="7" actId="6549"/>
          <ac:spMkLst>
            <pc:docMk/>
            <pc:sldMk cId="4008192341" sldId="435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D6607E01-659C-45DE-85A9-825F10097515}" dt="2022-09-26T13:53:06.167" v="27" actId="20577"/>
        <pc:sldMkLst>
          <pc:docMk/>
          <pc:sldMk cId="1586269898" sldId="448"/>
        </pc:sldMkLst>
        <pc:spChg chg="mod">
          <ac:chgData name="Wanshi Chen" userId="3a7dbef4-3474-47c6-9897-007f5734efb0" providerId="ADAL" clId="{D6607E01-659C-45DE-85A9-825F10097515}" dt="2022-09-26T13:53:06.167" v="27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3:52:14.033" v="20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D6607E01-659C-45DE-85A9-825F10097515}" dt="2022-09-26T13:51:19.893" v="9" actId="47"/>
        <pc:sldMkLst>
          <pc:docMk/>
          <pc:sldMk cId="2883234055" sldId="1088"/>
        </pc:sldMkLst>
      </pc:sldChg>
      <pc:sldChg chg="modSp add mod">
        <pc:chgData name="Wanshi Chen" userId="3a7dbef4-3474-47c6-9897-007f5734efb0" providerId="ADAL" clId="{D6607E01-659C-45DE-85A9-825F10097515}" dt="2022-09-26T14:24:36.889" v="184" actId="20577"/>
        <pc:sldMkLst>
          <pc:docMk/>
          <pc:sldMk cId="4216883840" sldId="1094"/>
        </pc:sldMkLst>
        <pc:spChg chg="mod">
          <ac:chgData name="Wanshi Chen" userId="3a7dbef4-3474-47c6-9897-007f5734efb0" providerId="ADAL" clId="{D6607E01-659C-45DE-85A9-825F10097515}" dt="2022-09-26T14:24:36.889" v="184" actId="20577"/>
          <ac:spMkLst>
            <pc:docMk/>
            <pc:sldMk cId="4216883840" sldId="109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4:41.003" v="47" actId="20577"/>
        <pc:sldMkLst>
          <pc:docMk/>
          <pc:sldMk cId="4011735051" sldId="1100"/>
        </pc:sldMkLst>
        <pc:spChg chg="mod">
          <ac:chgData name="Wanshi Chen" userId="3a7dbef4-3474-47c6-9897-007f5734efb0" providerId="ADAL" clId="{D6607E01-659C-45DE-85A9-825F10097515}" dt="2022-09-26T13:54:41.003" v="47" actId="20577"/>
          <ac:spMkLst>
            <pc:docMk/>
            <pc:sldMk cId="4011735051" sldId="1100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D6607E01-659C-45DE-85A9-825F10097515}" dt="2022-09-26T13:51:13.776" v="8" actId="47"/>
        <pc:sldMkLst>
          <pc:docMk/>
          <pc:sldMk cId="1856017775" sldId="1102"/>
        </pc:sldMkLst>
      </pc:sldChg>
      <pc:sldChg chg="del">
        <pc:chgData name="Wanshi Chen" userId="3a7dbef4-3474-47c6-9897-007f5734efb0" providerId="ADAL" clId="{D6607E01-659C-45DE-85A9-825F10097515}" dt="2022-09-26T13:53:24.488" v="36" actId="47"/>
        <pc:sldMkLst>
          <pc:docMk/>
          <pc:sldMk cId="1037133253" sldId="1104"/>
        </pc:sldMkLst>
      </pc:sldChg>
      <pc:sldChg chg="del">
        <pc:chgData name="Wanshi Chen" userId="3a7dbef4-3474-47c6-9897-007f5734efb0" providerId="ADAL" clId="{D6607E01-659C-45DE-85A9-825F10097515}" dt="2022-09-26T13:55:27.028" v="58" actId="47"/>
        <pc:sldMkLst>
          <pc:docMk/>
          <pc:sldMk cId="287383035" sldId="1178"/>
        </pc:sldMkLst>
      </pc:sldChg>
      <pc:sldChg chg="del">
        <pc:chgData name="Wanshi Chen" userId="3a7dbef4-3474-47c6-9897-007f5734efb0" providerId="ADAL" clId="{D6607E01-659C-45DE-85A9-825F10097515}" dt="2022-09-26T13:55:27.935" v="59" actId="47"/>
        <pc:sldMkLst>
          <pc:docMk/>
          <pc:sldMk cId="2742347042" sldId="1180"/>
        </pc:sldMkLst>
      </pc:sldChg>
      <pc:sldChg chg="del">
        <pc:chgData name="Wanshi Chen" userId="3a7dbef4-3474-47c6-9897-007f5734efb0" providerId="ADAL" clId="{D6607E01-659C-45DE-85A9-825F10097515}" dt="2022-09-26T13:55:25.057" v="55" actId="47"/>
        <pc:sldMkLst>
          <pc:docMk/>
          <pc:sldMk cId="1058552193" sldId="2095"/>
        </pc:sldMkLst>
      </pc:sldChg>
      <pc:sldChg chg="del">
        <pc:chgData name="Wanshi Chen" userId="3a7dbef4-3474-47c6-9897-007f5734efb0" providerId="ADAL" clId="{D6607E01-659C-45DE-85A9-825F10097515}" dt="2022-09-26T13:53:26.288" v="37" actId="47"/>
        <pc:sldMkLst>
          <pc:docMk/>
          <pc:sldMk cId="1695494714" sldId="2096"/>
        </pc:sldMkLst>
      </pc:sldChg>
      <pc:sldChg chg="modSp add del mod">
        <pc:chgData name="Wanshi Chen" userId="3a7dbef4-3474-47c6-9897-007f5734efb0" providerId="ADAL" clId="{D6607E01-659C-45DE-85A9-825F10097515}" dt="2022-09-26T14:27:46.620" v="360" actId="207"/>
        <pc:sldMkLst>
          <pc:docMk/>
          <pc:sldMk cId="1028292536" sldId="2097"/>
        </pc:sldMkLst>
        <pc:spChg chg="mod">
          <ac:chgData name="Wanshi Chen" userId="3a7dbef4-3474-47c6-9897-007f5734efb0" providerId="ADAL" clId="{D6607E01-659C-45DE-85A9-825F10097515}" dt="2022-09-26T14:00:15.658" v="161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4:27:46.620" v="360" actId="207"/>
          <ac:spMkLst>
            <pc:docMk/>
            <pc:sldMk cId="1028292536" sldId="2097"/>
            <ac:spMk id="3" creationId="{85903BC0-EB37-4C3E-8DD6-27F0E6CA817C}"/>
          </ac:spMkLst>
        </pc:spChg>
        <pc:spChg chg="mod">
          <ac:chgData name="Wanshi Chen" userId="3a7dbef4-3474-47c6-9897-007f5734efb0" providerId="ADAL" clId="{D6607E01-659C-45DE-85A9-825F10097515}" dt="2022-09-26T14:27:33.685" v="358" actId="207"/>
          <ac:spMkLst>
            <pc:docMk/>
            <pc:sldMk cId="1028292536" sldId="2097"/>
            <ac:spMk id="4" creationId="{1BF7D6BD-503B-4A03-A04B-C619F949D056}"/>
          </ac:spMkLst>
        </pc:spChg>
      </pc:sldChg>
      <pc:sldChg chg="modSp add del mod ord">
        <pc:chgData name="Wanshi Chen" userId="3a7dbef4-3474-47c6-9897-007f5734efb0" providerId="ADAL" clId="{D6607E01-659C-45DE-85A9-825F10097515}" dt="2022-09-26T13:58:56.342" v="121" actId="113"/>
        <pc:sldMkLst>
          <pc:docMk/>
          <pc:sldMk cId="918975956" sldId="2098"/>
        </pc:sldMkLst>
        <pc:spChg chg="mod">
          <ac:chgData name="Wanshi Chen" userId="3a7dbef4-3474-47c6-9897-007f5734efb0" providerId="ADAL" clId="{D6607E01-659C-45DE-85A9-825F10097515}" dt="2022-09-26T13:58:50.942" v="120" actId="20577"/>
          <ac:spMkLst>
            <pc:docMk/>
            <pc:sldMk cId="918975956" sldId="2098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3:58:56.342" v="121" actId="113"/>
          <ac:spMkLst>
            <pc:docMk/>
            <pc:sldMk cId="918975956" sldId="209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D6607E01-659C-45DE-85A9-825F10097515}" dt="2022-09-26T13:53:27.285" v="38" actId="47"/>
        <pc:sldMkLst>
          <pc:docMk/>
          <pc:sldMk cId="1203447358" sldId="2099"/>
        </pc:sldMkLst>
      </pc:sldChg>
      <pc:sldChg chg="modSp add mod">
        <pc:chgData name="Wanshi Chen" userId="3a7dbef4-3474-47c6-9897-007f5734efb0" providerId="ADAL" clId="{D6607E01-659C-45DE-85A9-825F10097515}" dt="2022-09-26T14:24:06.033" v="169" actId="20577"/>
        <pc:sldMkLst>
          <pc:docMk/>
          <pc:sldMk cId="1220732092" sldId="2099"/>
        </pc:sldMkLst>
        <pc:spChg chg="mod">
          <ac:chgData name="Wanshi Chen" userId="3a7dbef4-3474-47c6-9897-007f5734efb0" providerId="ADAL" clId="{D6607E01-659C-45DE-85A9-825F10097515}" dt="2022-09-26T14:24:06.033" v="169" actId="20577"/>
          <ac:spMkLst>
            <pc:docMk/>
            <pc:sldMk cId="1220732092" sldId="2099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D6607E01-659C-45DE-85A9-825F10097515}" dt="2022-09-26T13:54:26.045" v="41" actId="47"/>
        <pc:sldMkLst>
          <pc:docMk/>
          <pc:sldMk cId="245840083" sldId="2101"/>
        </pc:sldMkLst>
      </pc:sldChg>
      <pc:sldChg chg="del">
        <pc:chgData name="Wanshi Chen" userId="3a7dbef4-3474-47c6-9897-007f5734efb0" providerId="ADAL" clId="{D6607E01-659C-45DE-85A9-825F10097515}" dt="2022-09-26T13:55:26.581" v="57" actId="47"/>
        <pc:sldMkLst>
          <pc:docMk/>
          <pc:sldMk cId="2066793245" sldId="2102"/>
        </pc:sldMkLst>
      </pc:sldChg>
      <pc:sldChg chg="del">
        <pc:chgData name="Wanshi Chen" userId="3a7dbef4-3474-47c6-9897-007f5734efb0" providerId="ADAL" clId="{D6607E01-659C-45DE-85A9-825F10097515}" dt="2022-09-26T13:55:28.480" v="60" actId="47"/>
        <pc:sldMkLst>
          <pc:docMk/>
          <pc:sldMk cId="2429394537" sldId="2103"/>
        </pc:sldMkLst>
      </pc:sldChg>
      <pc:sldChg chg="del">
        <pc:chgData name="Wanshi Chen" userId="3a7dbef4-3474-47c6-9897-007f5734efb0" providerId="ADAL" clId="{D6607E01-659C-45DE-85A9-825F10097515}" dt="2022-09-26T14:24:20.351" v="172" actId="47"/>
        <pc:sldMkLst>
          <pc:docMk/>
          <pc:sldMk cId="3730780501" sldId="2104"/>
        </pc:sldMkLst>
      </pc:sldChg>
      <pc:sldChg chg="del">
        <pc:chgData name="Wanshi Chen" userId="3a7dbef4-3474-47c6-9897-007f5734efb0" providerId="ADAL" clId="{D6607E01-659C-45DE-85A9-825F10097515}" dt="2022-09-26T14:24:21.409" v="173" actId="47"/>
        <pc:sldMkLst>
          <pc:docMk/>
          <pc:sldMk cId="645910602" sldId="2105"/>
        </pc:sldMkLst>
      </pc:sldChg>
      <pc:sldChg chg="modSp add mod">
        <pc:chgData name="Wanshi Chen" userId="3a7dbef4-3474-47c6-9897-007f5734efb0" providerId="ADAL" clId="{D6607E01-659C-45DE-85A9-825F10097515}" dt="2022-09-26T13:53:12.018" v="35" actId="20577"/>
        <pc:sldMkLst>
          <pc:docMk/>
          <pc:sldMk cId="600316682" sldId="2106"/>
        </pc:sldMkLst>
        <pc:spChg chg="mod">
          <ac:chgData name="Wanshi Chen" userId="3a7dbef4-3474-47c6-9897-007f5734efb0" providerId="ADAL" clId="{D6607E01-659C-45DE-85A9-825F10097515}" dt="2022-09-26T13:53:12.018" v="35" actId="20577"/>
          <ac:spMkLst>
            <pc:docMk/>
            <pc:sldMk cId="600316682" sldId="2106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4:48.271" v="53" actId="20577"/>
        <pc:sldMkLst>
          <pc:docMk/>
          <pc:sldMk cId="3437668287" sldId="2107"/>
        </pc:sldMkLst>
        <pc:spChg chg="mod">
          <ac:chgData name="Wanshi Chen" userId="3a7dbef4-3474-47c6-9897-007f5734efb0" providerId="ADAL" clId="{D6607E01-659C-45DE-85A9-825F10097515}" dt="2022-09-26T13:54:48.271" v="53" actId="20577"/>
          <ac:spMkLst>
            <pc:docMk/>
            <pc:sldMk cId="3437668287" sldId="2107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4:24:12.718" v="171" actId="20577"/>
        <pc:sldMkLst>
          <pc:docMk/>
          <pc:sldMk cId="3999396699" sldId="2108"/>
        </pc:sldMkLst>
        <pc:spChg chg="mod">
          <ac:chgData name="Wanshi Chen" userId="3a7dbef4-3474-47c6-9897-007f5734efb0" providerId="ADAL" clId="{D6607E01-659C-45DE-85A9-825F10097515}" dt="2022-09-26T14:24:12.718" v="171" actId="20577"/>
          <ac:spMkLst>
            <pc:docMk/>
            <pc:sldMk cId="3999396699" sldId="2108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8:33.581" v="91" actId="20577"/>
        <pc:sldMkLst>
          <pc:docMk/>
          <pc:sldMk cId="4029749147" sldId="2109"/>
        </pc:sldMkLst>
        <pc:spChg chg="mod">
          <ac:chgData name="Wanshi Chen" userId="3a7dbef4-3474-47c6-9897-007f5734efb0" providerId="ADAL" clId="{D6607E01-659C-45DE-85A9-825F10097515}" dt="2022-09-26T13:58:33.581" v="91" actId="20577"/>
          <ac:spMkLst>
            <pc:docMk/>
            <pc:sldMk cId="4029749147" sldId="2109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3:58:03.722" v="77" actId="403"/>
          <ac:spMkLst>
            <pc:docMk/>
            <pc:sldMk cId="4029749147" sldId="2109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D6607E01-659C-45DE-85A9-825F10097515}" dt="2022-09-26T13:59:51.147" v="143" actId="20577"/>
        <pc:sldMkLst>
          <pc:docMk/>
          <pc:sldMk cId="3395169966" sldId="2110"/>
        </pc:sldMkLst>
        <pc:spChg chg="mod">
          <ac:chgData name="Wanshi Chen" userId="3a7dbef4-3474-47c6-9897-007f5734efb0" providerId="ADAL" clId="{D6607E01-659C-45DE-85A9-825F10097515}" dt="2022-09-26T13:59:51.147" v="143" actId="20577"/>
          <ac:spMkLst>
            <pc:docMk/>
            <pc:sldMk cId="3395169966" sldId="2110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9:55.564" v="145" actId="20577"/>
        <pc:sldMkLst>
          <pc:docMk/>
          <pc:sldMk cId="1111919805" sldId="2111"/>
        </pc:sldMkLst>
        <pc:spChg chg="mod">
          <ac:chgData name="Wanshi Chen" userId="3a7dbef4-3474-47c6-9897-007f5734efb0" providerId="ADAL" clId="{D6607E01-659C-45DE-85A9-825F10097515}" dt="2022-09-26T13:59:55.564" v="145" actId="20577"/>
          <ac:spMkLst>
            <pc:docMk/>
            <pc:sldMk cId="1111919805" sldId="2111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4:24:57.504" v="197" actId="20577"/>
        <pc:sldMkLst>
          <pc:docMk/>
          <pc:sldMk cId="2533627611" sldId="2112"/>
        </pc:sldMkLst>
        <pc:spChg chg="mod">
          <ac:chgData name="Wanshi Chen" userId="3a7dbef4-3474-47c6-9897-007f5734efb0" providerId="ADAL" clId="{D6607E01-659C-45DE-85A9-825F10097515}" dt="2022-09-26T14:24:57.504" v="197" actId="20577"/>
          <ac:spMkLst>
            <pc:docMk/>
            <pc:sldMk cId="2533627611" sldId="2112"/>
            <ac:spMk id="2" creationId="{12DD0395-6E2A-4D67-A1A6-3A5C1DB567C4}"/>
          </ac:spMkLst>
        </pc:spChg>
      </pc:sldChg>
    </pc:docChg>
  </pc:docChgLst>
  <pc:docChgLst>
    <pc:chgData name="Wanshi Chen" userId="3a7dbef4-3474-47c6-9897-007f5734efb0" providerId="ADAL" clId="{9AF3A2F0-099E-4A6C-B000-EA68BD802F3F}"/>
    <pc:docChg chg="undo custSel addSld delSld modSld">
      <pc:chgData name="Wanshi Chen" userId="3a7dbef4-3474-47c6-9897-007f5734efb0" providerId="ADAL" clId="{9AF3A2F0-099E-4A6C-B000-EA68BD802F3F}" dt="2022-04-19T14:58:34.481" v="1418" actId="20577"/>
      <pc:docMkLst>
        <pc:docMk/>
      </pc:docMkLst>
      <pc:sldChg chg="modSp mod">
        <pc:chgData name="Wanshi Chen" userId="3a7dbef4-3474-47c6-9897-007f5734efb0" providerId="ADAL" clId="{9AF3A2F0-099E-4A6C-B000-EA68BD802F3F}" dt="2022-04-13T00:33:31.823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9AF3A2F0-099E-4A6C-B000-EA68BD802F3F}" dt="2022-04-13T00:33:31.823" v="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9AF3A2F0-099E-4A6C-B000-EA68BD802F3F}" dt="2022-04-13T03:12:51.549" v="181" actId="20577"/>
        <pc:sldMkLst>
          <pc:docMk/>
          <pc:sldMk cId="4008192341" sldId="435"/>
        </pc:sldMkLst>
        <pc:spChg chg="mod">
          <ac:chgData name="Wanshi Chen" userId="3a7dbef4-3474-47c6-9897-007f5734efb0" providerId="ADAL" clId="{9AF3A2F0-099E-4A6C-B000-EA68BD802F3F}" dt="2022-04-13T03:12:51.549" v="181" actId="20577"/>
          <ac:spMkLst>
            <pc:docMk/>
            <pc:sldMk cId="4008192341" sldId="43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9AF3A2F0-099E-4A6C-B000-EA68BD802F3F}" dt="2022-04-13T03:11:37.182" v="165" actId="47"/>
        <pc:sldMkLst>
          <pc:docMk/>
          <pc:sldMk cId="1586269898" sldId="448"/>
        </pc:sldMkLst>
      </pc:sldChg>
      <pc:sldChg chg="del">
        <pc:chgData name="Wanshi Chen" userId="3a7dbef4-3474-47c6-9897-007f5734efb0" providerId="ADAL" clId="{9AF3A2F0-099E-4A6C-B000-EA68BD802F3F}" dt="2022-04-13T03:11:50.367" v="169" actId="47"/>
        <pc:sldMkLst>
          <pc:docMk/>
          <pc:sldMk cId="710073331" sldId="1085"/>
        </pc:sldMkLst>
      </pc:sldChg>
      <pc:sldChg chg="delSp modSp mod">
        <pc:chgData name="Wanshi Chen" userId="3a7dbef4-3474-47c6-9897-007f5734efb0" providerId="ADAL" clId="{9AF3A2F0-099E-4A6C-B000-EA68BD802F3F}" dt="2022-04-13T00:37:06.009" v="44" actId="478"/>
        <pc:sldMkLst>
          <pc:docMk/>
          <pc:sldMk cId="2883234055" sldId="1088"/>
        </pc:sldMkLst>
        <pc:spChg chg="mod">
          <ac:chgData name="Wanshi Chen" userId="3a7dbef4-3474-47c6-9897-007f5734efb0" providerId="ADAL" clId="{9AF3A2F0-099E-4A6C-B000-EA68BD802F3F}" dt="2022-04-13T00:36:10.259" v="43" actId="207"/>
          <ac:spMkLst>
            <pc:docMk/>
            <pc:sldMk cId="2883234055" sldId="1088"/>
            <ac:spMk id="3" creationId="{85903BC0-EB37-4C3E-8DD6-27F0E6CA817C}"/>
          </ac:spMkLst>
        </pc:spChg>
        <pc:spChg chg="del">
          <ac:chgData name="Wanshi Chen" userId="3a7dbef4-3474-47c6-9897-007f5734efb0" providerId="ADAL" clId="{9AF3A2F0-099E-4A6C-B000-EA68BD802F3F}" dt="2022-04-13T00:34:20.782" v="3" actId="478"/>
          <ac:spMkLst>
            <pc:docMk/>
            <pc:sldMk cId="2883234055" sldId="1088"/>
            <ac:spMk id="5" creationId="{517C45FC-85A1-4587-8B12-DE67A2F57FBD}"/>
          </ac:spMkLst>
        </pc:spChg>
        <pc:spChg chg="del">
          <ac:chgData name="Wanshi Chen" userId="3a7dbef4-3474-47c6-9897-007f5734efb0" providerId="ADAL" clId="{9AF3A2F0-099E-4A6C-B000-EA68BD802F3F}" dt="2022-04-13T00:34:16.824" v="2" actId="478"/>
          <ac:spMkLst>
            <pc:docMk/>
            <pc:sldMk cId="2883234055" sldId="1088"/>
            <ac:spMk id="6" creationId="{B61D92EA-0910-4CF9-ACFD-7E92C4268D5F}"/>
          </ac:spMkLst>
        </pc:spChg>
        <pc:spChg chg="del">
          <ac:chgData name="Wanshi Chen" userId="3a7dbef4-3474-47c6-9897-007f5734efb0" providerId="ADAL" clId="{9AF3A2F0-099E-4A6C-B000-EA68BD802F3F}" dt="2022-04-13T00:37:06.009" v="44" actId="478"/>
          <ac:spMkLst>
            <pc:docMk/>
            <pc:sldMk cId="2883234055" sldId="1088"/>
            <ac:spMk id="8" creationId="{EB53932A-3D59-4A73-A212-7CE6034D3657}"/>
          </ac:spMkLst>
        </pc:spChg>
      </pc:sldChg>
      <pc:sldChg chg="del">
        <pc:chgData name="Wanshi Chen" userId="3a7dbef4-3474-47c6-9897-007f5734efb0" providerId="ADAL" clId="{9AF3A2F0-099E-4A6C-B000-EA68BD802F3F}" dt="2022-04-13T03:11:43.851" v="167" actId="47"/>
        <pc:sldMkLst>
          <pc:docMk/>
          <pc:sldMk cId="2900904918" sldId="1091"/>
        </pc:sldMkLst>
      </pc:sldChg>
      <pc:sldChg chg="del">
        <pc:chgData name="Wanshi Chen" userId="3a7dbef4-3474-47c6-9897-007f5734efb0" providerId="ADAL" clId="{9AF3A2F0-099E-4A6C-B000-EA68BD802F3F}" dt="2022-04-13T03:24:48.418" v="722" actId="47"/>
        <pc:sldMkLst>
          <pc:docMk/>
          <pc:sldMk cId="4216883840" sldId="1094"/>
        </pc:sldMkLst>
      </pc:sldChg>
      <pc:sldChg chg="modSp">
        <pc:chgData name="Wanshi Chen" userId="3a7dbef4-3474-47c6-9897-007f5734efb0" providerId="ADAL" clId="{9AF3A2F0-099E-4A6C-B000-EA68BD802F3F}" dt="2022-04-13T03:25:41.483" v="735" actId="1076"/>
        <pc:sldMkLst>
          <pc:docMk/>
          <pc:sldMk cId="90701083" sldId="1095"/>
        </pc:sldMkLst>
        <pc:spChg chg="mod">
          <ac:chgData name="Wanshi Chen" userId="3a7dbef4-3474-47c6-9897-007f5734efb0" providerId="ADAL" clId="{9AF3A2F0-099E-4A6C-B000-EA68BD802F3F}" dt="2022-04-13T03:25:41.483" v="735" actId="1076"/>
          <ac:spMkLst>
            <pc:docMk/>
            <pc:sldMk cId="90701083" sldId="1095"/>
            <ac:spMk id="2" creationId="{D5F8CA0F-D8F1-4A1D-B054-9C9D5323BB36}"/>
          </ac:spMkLst>
        </pc:spChg>
      </pc:sldChg>
      <pc:sldChg chg="del">
        <pc:chgData name="Wanshi Chen" userId="3a7dbef4-3474-47c6-9897-007f5734efb0" providerId="ADAL" clId="{9AF3A2F0-099E-4A6C-B000-EA68BD802F3F}" dt="2022-04-13T03:11:59.615" v="172" actId="47"/>
        <pc:sldMkLst>
          <pc:docMk/>
          <pc:sldMk cId="3241534222" sldId="1096"/>
        </pc:sldMkLst>
      </pc:sldChg>
      <pc:sldChg chg="del">
        <pc:chgData name="Wanshi Chen" userId="3a7dbef4-3474-47c6-9897-007f5734efb0" providerId="ADAL" clId="{9AF3A2F0-099E-4A6C-B000-EA68BD802F3F}" dt="2022-04-13T03:11:58.916" v="171" actId="47"/>
        <pc:sldMkLst>
          <pc:docMk/>
          <pc:sldMk cId="1547127847" sldId="1097"/>
        </pc:sldMkLst>
      </pc:sldChg>
      <pc:sldChg chg="del">
        <pc:chgData name="Wanshi Chen" userId="3a7dbef4-3474-47c6-9897-007f5734efb0" providerId="ADAL" clId="{9AF3A2F0-099E-4A6C-B000-EA68BD802F3F}" dt="2022-04-13T03:12:00.980" v="174" actId="47"/>
        <pc:sldMkLst>
          <pc:docMk/>
          <pc:sldMk cId="1055013219" sldId="1098"/>
        </pc:sldMkLst>
      </pc:sldChg>
      <pc:sldChg chg="del">
        <pc:chgData name="Wanshi Chen" userId="3a7dbef4-3474-47c6-9897-007f5734efb0" providerId="ADAL" clId="{9AF3A2F0-099E-4A6C-B000-EA68BD802F3F}" dt="2022-04-13T03:11:51.669" v="170" actId="47"/>
        <pc:sldMkLst>
          <pc:docMk/>
          <pc:sldMk cId="2152723967" sldId="1099"/>
        </pc:sldMkLst>
      </pc:sldChg>
      <pc:sldChg chg="del">
        <pc:chgData name="Wanshi Chen" userId="3a7dbef4-3474-47c6-9897-007f5734efb0" providerId="ADAL" clId="{9AF3A2F0-099E-4A6C-B000-EA68BD802F3F}" dt="2022-04-13T03:11:49.339" v="168" actId="47"/>
        <pc:sldMkLst>
          <pc:docMk/>
          <pc:sldMk cId="4011735051" sldId="1100"/>
        </pc:sldMkLst>
      </pc:sldChg>
      <pc:sldChg chg="del">
        <pc:chgData name="Wanshi Chen" userId="3a7dbef4-3474-47c6-9897-007f5734efb0" providerId="ADAL" clId="{9AF3A2F0-099E-4A6C-B000-EA68BD802F3F}" dt="2022-04-13T03:12:00.168" v="173" actId="47"/>
        <pc:sldMkLst>
          <pc:docMk/>
          <pc:sldMk cId="146116503" sldId="1101"/>
        </pc:sldMkLst>
      </pc:sldChg>
      <pc:sldChg chg="del">
        <pc:chgData name="Wanshi Chen" userId="3a7dbef4-3474-47c6-9897-007f5734efb0" providerId="ADAL" clId="{9AF3A2F0-099E-4A6C-B000-EA68BD802F3F}" dt="2022-04-13T03:36:14.106" v="1216" actId="47"/>
        <pc:sldMkLst>
          <pc:docMk/>
          <pc:sldMk cId="937990586" sldId="1103"/>
        </pc:sldMkLst>
      </pc:sldChg>
      <pc:sldChg chg="modSp add mod">
        <pc:chgData name="Wanshi Chen" userId="3a7dbef4-3474-47c6-9897-007f5734efb0" providerId="ADAL" clId="{9AF3A2F0-099E-4A6C-B000-EA68BD802F3F}" dt="2022-04-13T03:04:25.418" v="164" actId="20577"/>
        <pc:sldMkLst>
          <pc:docMk/>
          <pc:sldMk cId="1037133253" sldId="1104"/>
        </pc:sldMkLst>
        <pc:spChg chg="mod">
          <ac:chgData name="Wanshi Chen" userId="3a7dbef4-3474-47c6-9897-007f5734efb0" providerId="ADAL" clId="{9AF3A2F0-099E-4A6C-B000-EA68BD802F3F}" dt="2022-04-13T03:04:25.418" v="164" actId="20577"/>
          <ac:spMkLst>
            <pc:docMk/>
            <pc:sldMk cId="1037133253" sldId="1104"/>
            <ac:spMk id="2" creationId="{12DD0395-6E2A-4D67-A1A6-3A5C1DB567C4}"/>
          </ac:spMkLst>
        </pc:spChg>
        <pc:spChg chg="mod">
          <ac:chgData name="Wanshi Chen" userId="3a7dbef4-3474-47c6-9897-007f5734efb0" providerId="ADAL" clId="{9AF3A2F0-099E-4A6C-B000-EA68BD802F3F}" dt="2022-04-13T03:02:30.296" v="160" actId="403"/>
          <ac:spMkLst>
            <pc:docMk/>
            <pc:sldMk cId="1037133253" sldId="1104"/>
            <ac:spMk id="3" creationId="{85903BC0-EB37-4C3E-8DD6-27F0E6CA817C}"/>
          </ac:spMkLst>
        </pc:spChg>
      </pc:sldChg>
      <pc:sldChg chg="add">
        <pc:chgData name="Wanshi Chen" userId="3a7dbef4-3474-47c6-9897-007f5734efb0" providerId="ADAL" clId="{9AF3A2F0-099E-4A6C-B000-EA68BD802F3F}" dt="2022-04-13T03:23:23.433" v="705"/>
        <pc:sldMkLst>
          <pc:docMk/>
          <pc:sldMk cId="287383035" sldId="1178"/>
        </pc:sldMkLst>
      </pc:sldChg>
      <pc:sldChg chg="add">
        <pc:chgData name="Wanshi Chen" userId="3a7dbef4-3474-47c6-9897-007f5734efb0" providerId="ADAL" clId="{9AF3A2F0-099E-4A6C-B000-EA68BD802F3F}" dt="2022-04-13T03:23:23.433" v="705"/>
        <pc:sldMkLst>
          <pc:docMk/>
          <pc:sldMk cId="2742347042" sldId="1180"/>
        </pc:sldMkLst>
      </pc:sldChg>
      <pc:sldChg chg="add del">
        <pc:chgData name="Wanshi Chen" userId="3a7dbef4-3474-47c6-9897-007f5734efb0" providerId="ADAL" clId="{9AF3A2F0-099E-4A6C-B000-EA68BD802F3F}" dt="2022-04-13T03:23:27.876" v="707" actId="47"/>
        <pc:sldMkLst>
          <pc:docMk/>
          <pc:sldMk cId="362015556" sldId="1181"/>
        </pc:sldMkLst>
      </pc:sldChg>
      <pc:sldChg chg="add del">
        <pc:chgData name="Wanshi Chen" userId="3a7dbef4-3474-47c6-9897-007f5734efb0" providerId="ADAL" clId="{9AF3A2F0-099E-4A6C-B000-EA68BD802F3F}" dt="2022-04-13T03:23:26.623" v="706" actId="47"/>
        <pc:sldMkLst>
          <pc:docMk/>
          <pc:sldMk cId="2193615403" sldId="2094"/>
        </pc:sldMkLst>
      </pc:sldChg>
      <pc:sldChg chg="modSp add mod">
        <pc:chgData name="Wanshi Chen" userId="3a7dbef4-3474-47c6-9897-007f5734efb0" providerId="ADAL" clId="{9AF3A2F0-099E-4A6C-B000-EA68BD802F3F}" dt="2022-04-13T03:14:48.822" v="242" actId="20577"/>
        <pc:sldMkLst>
          <pc:docMk/>
          <pc:sldMk cId="1058552193" sldId="2095"/>
        </pc:sldMkLst>
        <pc:spChg chg="mod">
          <ac:chgData name="Wanshi Chen" userId="3a7dbef4-3474-47c6-9897-007f5734efb0" providerId="ADAL" clId="{9AF3A2F0-099E-4A6C-B000-EA68BD802F3F}" dt="2022-04-13T03:14:48.822" v="242" actId="20577"/>
          <ac:spMkLst>
            <pc:docMk/>
            <pc:sldMk cId="1058552193" sldId="2095"/>
            <ac:spMk id="2" creationId="{12DD0395-6E2A-4D67-A1A6-3A5C1DB567C4}"/>
          </ac:spMkLst>
        </pc:spChg>
        <pc:spChg chg="mod">
          <ac:chgData name="Wanshi Chen" userId="3a7dbef4-3474-47c6-9897-007f5734efb0" providerId="ADAL" clId="{9AF3A2F0-099E-4A6C-B000-EA68BD802F3F}" dt="2022-04-13T03:14:37.238" v="241" actId="6549"/>
          <ac:spMkLst>
            <pc:docMk/>
            <pc:sldMk cId="1058552193" sldId="2095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3T03:04:21.307" v="163" actId="20577"/>
        <pc:sldMkLst>
          <pc:docMk/>
          <pc:sldMk cId="1695494714" sldId="2096"/>
        </pc:sldMkLst>
        <pc:spChg chg="mod">
          <ac:chgData name="Wanshi Chen" userId="3a7dbef4-3474-47c6-9897-007f5734efb0" providerId="ADAL" clId="{9AF3A2F0-099E-4A6C-B000-EA68BD802F3F}" dt="2022-04-13T03:04:21.307" v="163" actId="20577"/>
          <ac:spMkLst>
            <pc:docMk/>
            <pc:sldMk cId="1695494714" sldId="2096"/>
            <ac:spMk id="2" creationId="{12DD0395-6E2A-4D67-A1A6-3A5C1DB567C4}"/>
          </ac:spMkLst>
        </pc:spChg>
        <pc:spChg chg="mod">
          <ac:chgData name="Wanshi Chen" userId="3a7dbef4-3474-47c6-9897-007f5734efb0" providerId="ADAL" clId="{9AF3A2F0-099E-4A6C-B000-EA68BD802F3F}" dt="2022-04-13T03:02:36.908" v="161" actId="403"/>
          <ac:spMkLst>
            <pc:docMk/>
            <pc:sldMk cId="1695494714" sldId="2096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5T03:06:02.132" v="1414"/>
        <pc:sldMkLst>
          <pc:docMk/>
          <pc:sldMk cId="1028292536" sldId="2097"/>
        </pc:sldMkLst>
        <pc:spChg chg="mod">
          <ac:chgData name="Wanshi Chen" userId="3a7dbef4-3474-47c6-9897-007f5734efb0" providerId="ADAL" clId="{9AF3A2F0-099E-4A6C-B000-EA68BD802F3F}" dt="2022-04-15T03:06:02.132" v="1414"/>
          <ac:spMkLst>
            <pc:docMk/>
            <pc:sldMk cId="1028292536" sldId="2097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9T14:58:34.481" v="1418" actId="20577"/>
        <pc:sldMkLst>
          <pc:docMk/>
          <pc:sldMk cId="918975956" sldId="2098"/>
        </pc:sldMkLst>
        <pc:spChg chg="mod">
          <ac:chgData name="Wanshi Chen" userId="3a7dbef4-3474-47c6-9897-007f5734efb0" providerId="ADAL" clId="{9AF3A2F0-099E-4A6C-B000-EA68BD802F3F}" dt="2022-04-19T14:58:34.481" v="1418" actId="20577"/>
          <ac:spMkLst>
            <pc:docMk/>
            <pc:sldMk cId="918975956" sldId="2098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3T15:17:57.804" v="1386" actId="12"/>
        <pc:sldMkLst>
          <pc:docMk/>
          <pc:sldMk cId="1203447358" sldId="2099"/>
        </pc:sldMkLst>
        <pc:spChg chg="mod">
          <ac:chgData name="Wanshi Chen" userId="3a7dbef4-3474-47c6-9897-007f5734efb0" providerId="ADAL" clId="{9AF3A2F0-099E-4A6C-B000-EA68BD802F3F}" dt="2022-04-13T15:17:57.804" v="1386" actId="12"/>
          <ac:spMkLst>
            <pc:docMk/>
            <pc:sldMk cId="1203447358" sldId="2099"/>
            <ac:spMk id="3" creationId="{85903BC0-EB37-4C3E-8DD6-27F0E6CA817C}"/>
          </ac:spMkLst>
        </pc:spChg>
      </pc:sldChg>
      <pc:sldChg chg="add">
        <pc:chgData name="Wanshi Chen" userId="3a7dbef4-3474-47c6-9897-007f5734efb0" providerId="ADAL" clId="{9AF3A2F0-099E-4A6C-B000-EA68BD802F3F}" dt="2022-04-13T03:11:41.180" v="166"/>
        <pc:sldMkLst>
          <pc:docMk/>
          <pc:sldMk cId="1939252559" sldId="2100"/>
        </pc:sldMkLst>
      </pc:sldChg>
      <pc:sldChg chg="add">
        <pc:chgData name="Wanshi Chen" userId="3a7dbef4-3474-47c6-9897-007f5734efb0" providerId="ADAL" clId="{9AF3A2F0-099E-4A6C-B000-EA68BD802F3F}" dt="2022-04-13T03:11:41.180" v="166"/>
        <pc:sldMkLst>
          <pc:docMk/>
          <pc:sldMk cId="245840083" sldId="2101"/>
        </pc:sldMkLst>
      </pc:sldChg>
      <pc:sldChg chg="add">
        <pc:chgData name="Wanshi Chen" userId="3a7dbef4-3474-47c6-9897-007f5734efb0" providerId="ADAL" clId="{9AF3A2F0-099E-4A6C-B000-EA68BD802F3F}" dt="2022-04-13T03:23:23.433" v="705"/>
        <pc:sldMkLst>
          <pc:docMk/>
          <pc:sldMk cId="2066793245" sldId="2102"/>
        </pc:sldMkLst>
      </pc:sldChg>
      <pc:sldChg chg="addSp modSp add mod">
        <pc:chgData name="Wanshi Chen" userId="3a7dbef4-3474-47c6-9897-007f5734efb0" providerId="ADAL" clId="{9AF3A2F0-099E-4A6C-B000-EA68BD802F3F}" dt="2022-04-15T03:28:32.877" v="1415" actId="20577"/>
        <pc:sldMkLst>
          <pc:docMk/>
          <pc:sldMk cId="2429394537" sldId="2103"/>
        </pc:sldMkLst>
        <pc:spChg chg="mod">
          <ac:chgData name="Wanshi Chen" userId="3a7dbef4-3474-47c6-9897-007f5734efb0" providerId="ADAL" clId="{9AF3A2F0-099E-4A6C-B000-EA68BD802F3F}" dt="2022-04-13T03:30:41.415" v="786" actId="20577"/>
          <ac:spMkLst>
            <pc:docMk/>
            <pc:sldMk cId="2429394537" sldId="2103"/>
            <ac:spMk id="2" creationId="{12DD0395-6E2A-4D67-A1A6-3A5C1DB567C4}"/>
          </ac:spMkLst>
        </pc:spChg>
        <pc:spChg chg="add mod">
          <ac:chgData name="Wanshi Chen" userId="3a7dbef4-3474-47c6-9897-007f5734efb0" providerId="ADAL" clId="{9AF3A2F0-099E-4A6C-B000-EA68BD802F3F}" dt="2022-04-15T03:28:32.877" v="1415" actId="20577"/>
          <ac:spMkLst>
            <pc:docMk/>
            <pc:sldMk cId="2429394537" sldId="2103"/>
            <ac:spMk id="3" creationId="{060E9467-509E-4808-B412-5FDF71194714}"/>
          </ac:spMkLst>
        </pc:spChg>
        <pc:graphicFrameChg chg="modGraphic">
          <ac:chgData name="Wanshi Chen" userId="3a7dbef4-3474-47c6-9897-007f5734efb0" providerId="ADAL" clId="{9AF3A2F0-099E-4A6C-B000-EA68BD802F3F}" dt="2022-04-13T03:30:13.162" v="776" actId="21"/>
          <ac:graphicFrameMkLst>
            <pc:docMk/>
            <pc:sldMk cId="2429394537" sldId="2103"/>
            <ac:graphicFrameMk id="5" creationId="{E85C8980-CA98-4304-964B-96F3ED6C390F}"/>
          </ac:graphicFrameMkLst>
        </pc:graphicFrameChg>
      </pc:sldChg>
      <pc:sldChg chg="modSp add mod">
        <pc:chgData name="Wanshi Chen" userId="3a7dbef4-3474-47c6-9897-007f5734efb0" providerId="ADAL" clId="{9AF3A2F0-099E-4A6C-B000-EA68BD802F3F}" dt="2022-04-13T03:24:28.659" v="720" actId="20577"/>
        <pc:sldMkLst>
          <pc:docMk/>
          <pc:sldMk cId="3730780501" sldId="2104"/>
        </pc:sldMkLst>
        <pc:spChg chg="mod">
          <ac:chgData name="Wanshi Chen" userId="3a7dbef4-3474-47c6-9897-007f5734efb0" providerId="ADAL" clId="{9AF3A2F0-099E-4A6C-B000-EA68BD802F3F}" dt="2022-04-13T03:24:28.659" v="720" actId="20577"/>
          <ac:spMkLst>
            <pc:docMk/>
            <pc:sldMk cId="3730780501" sldId="210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AF3A2F0-099E-4A6C-B000-EA68BD802F3F}" dt="2022-04-13T03:24:54.090" v="734" actId="20577"/>
        <pc:sldMkLst>
          <pc:docMk/>
          <pc:sldMk cId="645910602" sldId="2105"/>
        </pc:sldMkLst>
        <pc:spChg chg="mod">
          <ac:chgData name="Wanshi Chen" userId="3a7dbef4-3474-47c6-9897-007f5734efb0" providerId="ADAL" clId="{9AF3A2F0-099E-4A6C-B000-EA68BD802F3F}" dt="2022-04-13T03:24:54.090" v="734" actId="20577"/>
          <ac:spMkLst>
            <pc:docMk/>
            <pc:sldMk cId="645910602" sldId="2105"/>
            <ac:spMk id="2" creationId="{12DD0395-6E2A-4D67-A1A6-3A5C1DB567C4}"/>
          </ac:spMkLst>
        </pc:spChg>
      </pc:sldChg>
      <pc:sldMasterChg chg="delSldLayout">
        <pc:chgData name="Wanshi Chen" userId="3a7dbef4-3474-47c6-9897-007f5734efb0" providerId="ADAL" clId="{9AF3A2F0-099E-4A6C-B000-EA68BD802F3F}" dt="2022-04-13T03:11:51.669" v="170" actId="47"/>
        <pc:sldMasterMkLst>
          <pc:docMk/>
          <pc:sldMasterMk cId="2430339617" sldId="2147483691"/>
        </pc:sldMasterMkLst>
        <pc:sldLayoutChg chg="del">
          <pc:chgData name="Wanshi Chen" userId="3a7dbef4-3474-47c6-9897-007f5734efb0" providerId="ADAL" clId="{9AF3A2F0-099E-4A6C-B000-EA68BD802F3F}" dt="2022-04-13T03:11:51.669" v="170" actId="47"/>
          <pc:sldLayoutMkLst>
            <pc:docMk/>
            <pc:sldMasterMk cId="2430339617" sldId="2147483691"/>
            <pc:sldLayoutMk cId="1015878236" sldId="214748369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6/Docs/RP-221881.zip" TargetMode="External"/><Relationship Id="rId3" Type="http://schemas.openxmlformats.org/officeDocument/2006/relationships/hyperlink" Target="http://www.3gpp.org/ftp/tsg_ran/TSG_RAN/TSGR_96/Docs/RP-221782.zip" TargetMode="External"/><Relationship Id="rId7" Type="http://schemas.openxmlformats.org/officeDocument/2006/relationships/hyperlink" Target="http://www.3gpp.org/ftp/tsg_ran/TSG_RAN/TSGR_96/Docs/RP-221868.zip" TargetMode="External"/><Relationship Id="rId2" Type="http://schemas.openxmlformats.org/officeDocument/2006/relationships/hyperlink" Target="http://www.3gpp.org/ftp/tsg_ran/TSG_RAN/TSGR_96/Docs/RP-22187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6/Docs/RP-221789.zip" TargetMode="External"/><Relationship Id="rId5" Type="http://schemas.openxmlformats.org/officeDocument/2006/relationships/hyperlink" Target="http://www.3gpp.org/ftp/tsg_ran/TSG_RAN/TSGR_96/Docs/RP-221853.zip" TargetMode="External"/><Relationship Id="rId4" Type="http://schemas.openxmlformats.org/officeDocument/2006/relationships/hyperlink" Target="http://www.3gpp.org/ftp/tsg_ran/TSG_RAN/TSGR_96/Docs/RP-221861.zip" TargetMode="External"/><Relationship Id="rId9" Type="http://schemas.openxmlformats.org/officeDocument/2006/relationships/hyperlink" Target="http://www.3gpp.org/ftp/tsg_ran/TSG_RAN/TSGR_96/Docs/RP-221851.zip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7e/Docs/RP-222591.zip" TargetMode="External"/><Relationship Id="rId3" Type="http://schemas.openxmlformats.org/officeDocument/2006/relationships/hyperlink" Target="http://www.3gpp.org/ftp/tsg_ran/TSG_RAN/TSGR_97e/Docs/RP-222684.zip" TargetMode="External"/><Relationship Id="rId7" Type="http://schemas.openxmlformats.org/officeDocument/2006/relationships/hyperlink" Target="http://www.3gpp.org/ftp/tsg_ran/TSG_RAN/TSGR_97e/Docs/RP-222590.zip" TargetMode="External"/><Relationship Id="rId2" Type="http://schemas.openxmlformats.org/officeDocument/2006/relationships/hyperlink" Target="http://www.3gpp.org/ftp/tsg_ran/TSG_RAN/TSGR_97e/Docs/RP-222562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7e/Docs/RP-222586.zip" TargetMode="External"/><Relationship Id="rId5" Type="http://schemas.openxmlformats.org/officeDocument/2006/relationships/hyperlink" Target="http://www.3gpp.org/ftp/tsg_ran/TSG_RAN/TSGR_97e/Docs/RP-222563.zip" TargetMode="External"/><Relationship Id="rId4" Type="http://schemas.openxmlformats.org/officeDocument/2006/relationships/hyperlink" Target="http://www.3gpp.org/ftp/tsg_ran/TSG_RAN/TSGR_97e/Docs/RP-222594.zip" TargetMode="External"/><Relationship Id="rId9" Type="http://schemas.openxmlformats.org/officeDocument/2006/relationships/hyperlink" Target="http://www.3gpp.org/ftp/tsg_ran/TSG_RAN/TSGR_97e/Docs/RP-222592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6/Docs/RP-221820.zip" TargetMode="External"/><Relationship Id="rId3" Type="http://schemas.openxmlformats.org/officeDocument/2006/relationships/hyperlink" Target="http://www.3gpp.org/ftp/tsg_ran/TSG_RAN/TSGR_96/Docs/RP-221045.zip" TargetMode="External"/><Relationship Id="rId7" Type="http://schemas.openxmlformats.org/officeDocument/2006/relationships/hyperlink" Target="http://www.3gpp.org/ftp/tsg_ran/TSG_RAN/TSGR_96/Docs/RP-221819.zip" TargetMode="External"/><Relationship Id="rId2" Type="http://schemas.openxmlformats.org/officeDocument/2006/relationships/hyperlink" Target="http://www.3gpp.org/ftp/tsg_ran/TSG_RAN/TSGR_96/Docs/RP-221822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6/Docs/RP-221813.zip" TargetMode="External"/><Relationship Id="rId5" Type="http://schemas.openxmlformats.org/officeDocument/2006/relationships/hyperlink" Target="http://www.3gpp.org/ftp/tsg_ran/TSG_RAN/TSGR_96/Docs/RP-221872.zip" TargetMode="External"/><Relationship Id="rId10" Type="http://schemas.openxmlformats.org/officeDocument/2006/relationships/hyperlink" Target="http://www.3gpp.org/ftp/tsg_ran/TSG_RAN/TSGR_96/Docs/RP-221751.zip" TargetMode="External"/><Relationship Id="rId4" Type="http://schemas.openxmlformats.org/officeDocument/2006/relationships/hyperlink" Target="http://www.3gpp.org/ftp/tsg_ran/TSG_RAN/TSGR_96/Docs/RP-221778.zip" TargetMode="External"/><Relationship Id="rId9" Type="http://schemas.openxmlformats.org/officeDocument/2006/relationships/hyperlink" Target="http://www.3gpp.org/ftp/tsg_ran/TSG_RAN/TSGR_96/Docs/RP-221875.zip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6/Docs/RP-221803.zip" TargetMode="External"/><Relationship Id="rId3" Type="http://schemas.openxmlformats.org/officeDocument/2006/relationships/hyperlink" Target="http://www.3gpp.org/ftp/tsg_ran/TSG_RAN/TSGR_96/Docs/RP-221858.zip" TargetMode="External"/><Relationship Id="rId7" Type="http://schemas.openxmlformats.org/officeDocument/2006/relationships/hyperlink" Target="http://www.3gpp.org/ftp/tsg_ran/TSG_RAN/TSGR_96/Docs/RP-221825.zip" TargetMode="External"/><Relationship Id="rId2" Type="http://schemas.openxmlformats.org/officeDocument/2006/relationships/hyperlink" Target="http://www.3gpp.org/ftp/tsg_ran/TSG_RAN/TSGR_96/Docs/RP-22188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6/Docs/RP-221262.zip" TargetMode="External"/><Relationship Id="rId11" Type="http://schemas.openxmlformats.org/officeDocument/2006/relationships/hyperlink" Target="http://www.3gpp.org/ftp/tsg_ran/TSG_RAN/TSGR_96/Docs/RP-221790.zip" TargetMode="External"/><Relationship Id="rId5" Type="http://schemas.openxmlformats.org/officeDocument/2006/relationships/hyperlink" Target="http://www.3gpp.org/ftp/tsg_ran/TSG_RAN/TSGR_96/Docs/RP-221799.zip" TargetMode="External"/><Relationship Id="rId10" Type="http://schemas.openxmlformats.org/officeDocument/2006/relationships/hyperlink" Target="http://www.3gpp.org/ftp/tsg_ran/TSG_RAN/TSGR_96/Docs/RP-221806.zip" TargetMode="External"/><Relationship Id="rId4" Type="http://schemas.openxmlformats.org/officeDocument/2006/relationships/hyperlink" Target="http://www.3gpp.org/ftp/tsg_ran/TSG_RAN/TSGR_96/Docs/RP-221798.zip" TargetMode="External"/><Relationship Id="rId9" Type="http://schemas.openxmlformats.org/officeDocument/2006/relationships/hyperlink" Target="http://www.3gpp.org/ftp/tsg_ran/TSG_RAN/TSGR_96/Docs/RP-221753.zip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7e/Docs/RP-222629" TargetMode="External"/><Relationship Id="rId13" Type="http://schemas.openxmlformats.org/officeDocument/2006/relationships/hyperlink" Target="http://www.3gpp.org/ftp/tsg_ran/TSG_RAN/TSGR_97e/Docs/RP-222669.zip" TargetMode="External"/><Relationship Id="rId3" Type="http://schemas.openxmlformats.org/officeDocument/2006/relationships/hyperlink" Target="http://www.3gpp.org/ftp/tsg_ran/TSG_RAN/TSGR_97e/Docs/RP-222660.zip" TargetMode="External"/><Relationship Id="rId7" Type="http://schemas.openxmlformats.org/officeDocument/2006/relationships/hyperlink" Target="http://www.3gpp.org/ftp/tsg_ran/TSG_RAN/TSGR_97e/Docs/RP-222625" TargetMode="External"/><Relationship Id="rId12" Type="http://schemas.openxmlformats.org/officeDocument/2006/relationships/hyperlink" Target="http://www.3gpp.org/ftp/tsg_ran/TSG_RAN/TSGR_97e/Docs/RP-222668.zip" TargetMode="External"/><Relationship Id="rId2" Type="http://schemas.openxmlformats.org/officeDocument/2006/relationships/hyperlink" Target="http://www.3gpp.org/ftp/tsg_ran/TSG_RAN/TSGR_97e/Docs/RP-222685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7e/Docs/RP-22226.zip" TargetMode="External"/><Relationship Id="rId11" Type="http://schemas.openxmlformats.org/officeDocument/2006/relationships/hyperlink" Target="http://www.3gpp.org/ftp/tsg_ran/TSG_RAN/TSGR_97e/Docs/RP-222661.zip" TargetMode="External"/><Relationship Id="rId5" Type="http://schemas.openxmlformats.org/officeDocument/2006/relationships/hyperlink" Target="http://www.3gpp.org/ftp/tsg_ran/TSG_RAN/TSGR_97e/Docs/RP-222623.zip" TargetMode="External"/><Relationship Id="rId10" Type="http://schemas.openxmlformats.org/officeDocument/2006/relationships/hyperlink" Target="http://www.3gpp.org/ftp/tsg_ran/TSG_RAN/TSGR_97e/Docs/RP-222666.zip" TargetMode="External"/><Relationship Id="rId4" Type="http://schemas.openxmlformats.org/officeDocument/2006/relationships/hyperlink" Target="http://www.3gpp.org/ftp/tsg_ran/TSG_RAN/TSGR_97e/Docs/RP-222647.zip" TargetMode="External"/><Relationship Id="rId9" Type="http://schemas.openxmlformats.org/officeDocument/2006/relationships/hyperlink" Target="http://www.3gpp.org/ftp/tsg_ran/TSG_RAN/TSGR_97e/Docs/RP-222648.zip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7e/Docs/RP-222674.zip" TargetMode="External"/><Relationship Id="rId3" Type="http://schemas.openxmlformats.org/officeDocument/2006/relationships/hyperlink" Target="http://www.3gpp.org/ftp/tsg_ran/TSG_RAN/TSGR_97e/Docs/RP-222670.zip" TargetMode="External"/><Relationship Id="rId7" Type="http://schemas.openxmlformats.org/officeDocument/2006/relationships/hyperlink" Target="http://www.3gpp.org/ftp/tsg_ran/TSG_RAN/TSGR_97e/Docs/RP-221938.zip" TargetMode="External"/><Relationship Id="rId2" Type="http://schemas.openxmlformats.org/officeDocument/2006/relationships/hyperlink" Target="http://www.3gpp.org/ftp/tsg_ran/TSG_RAN/TSGR_97e/Docs/RP-222673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7e/Docs/RP-222672.zip" TargetMode="External"/><Relationship Id="rId11" Type="http://schemas.openxmlformats.org/officeDocument/2006/relationships/hyperlink" Target="http://www.3gpp.org/ftp/tsg_ran/TSG_RAN/TSGR_97e/Docs/RP-222678.zip" TargetMode="External"/><Relationship Id="rId5" Type="http://schemas.openxmlformats.org/officeDocument/2006/relationships/hyperlink" Target="http://www.3gpp.org/ftp/tsg_ran/TSG_RAN/TSGR_97e/Docs/RP-222633.zip" TargetMode="External"/><Relationship Id="rId10" Type="http://schemas.openxmlformats.org/officeDocument/2006/relationships/hyperlink" Target="http://www.3gpp.org/ftp/tsg_ran/TSG_RAN/TSGR_97e/Docs/RP-222653.zip" TargetMode="External"/><Relationship Id="rId4" Type="http://schemas.openxmlformats.org/officeDocument/2006/relationships/hyperlink" Target="http://www.3gpp.org/ftp/tsg_ran/TSG_RAN/TSGR_97e/Docs/RP-222675.zip" TargetMode="External"/><Relationship Id="rId9" Type="http://schemas.openxmlformats.org/officeDocument/2006/relationships/hyperlink" Target="http://www.3gpp.org/ftp/tsg_ran/TSG_RAN/TSGR_97e/Docs/RP-222654.zip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7e/Docs/RP-222644.zip" TargetMode="External"/><Relationship Id="rId13" Type="http://schemas.openxmlformats.org/officeDocument/2006/relationships/hyperlink" Target="http://www.3gpp.org/ftp/tsg_ran/TSG_RAN/TSGR_97e/Docs/RP-222671.zip" TargetMode="External"/><Relationship Id="rId3" Type="http://schemas.openxmlformats.org/officeDocument/2006/relationships/hyperlink" Target="http://www.3gpp.org/ftp/tsg_ran/TSG_RAN/TSGR_97e/Docs/RP-222555.zip" TargetMode="External"/><Relationship Id="rId7" Type="http://schemas.openxmlformats.org/officeDocument/2006/relationships/hyperlink" Target="http://www.3gpp.org/ftp/tsg_ran/TSG_RAN/TSGR_97e/Docs/RP-222618.zip" TargetMode="External"/><Relationship Id="rId12" Type="http://schemas.openxmlformats.org/officeDocument/2006/relationships/hyperlink" Target="http://www.3gpp.org/ftp/tsg_ran/TSG_RAN/TSGR_97e/Docs/RP-222332.zip" TargetMode="External"/><Relationship Id="rId2" Type="http://schemas.openxmlformats.org/officeDocument/2006/relationships/hyperlink" Target="http://www.3gpp.org/ftp/tsg_ran/TSG_RAN/TSGR_97e/Docs/RP-22256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7e/Docs/RP-222616.zip" TargetMode="External"/><Relationship Id="rId11" Type="http://schemas.openxmlformats.org/officeDocument/2006/relationships/hyperlink" Target="http://www.3gpp.org/ftp/tsg_ran/TSG_RAN/TSGR_97e/Docs/RP-222216.zip" TargetMode="External"/><Relationship Id="rId5" Type="http://schemas.openxmlformats.org/officeDocument/2006/relationships/hyperlink" Target="http://www.3gpp.org/ftp/tsg_ran/TSG_RAN/TSGR_97e/Docs/RP-222681.zip" TargetMode="External"/><Relationship Id="rId10" Type="http://schemas.openxmlformats.org/officeDocument/2006/relationships/hyperlink" Target="http://www.3gpp.org/ftp/tsg_ran/TSG_RAN/TSGR_97e/Docs/RP-222652.zip" TargetMode="External"/><Relationship Id="rId4" Type="http://schemas.openxmlformats.org/officeDocument/2006/relationships/hyperlink" Target="http://www.3gpp.org/ftp/tsg_ran/TSG_RAN/TSGR_97e/Docs/RP-222570.zip" TargetMode="External"/><Relationship Id="rId9" Type="http://schemas.openxmlformats.org/officeDocument/2006/relationships/hyperlink" Target="http://www.3gpp.org/ftp/tsg_ran/TSG_RAN/TSGR_97e/Docs/RP-2226576" TargetMode="External"/><Relationship Id="rId14" Type="http://schemas.openxmlformats.org/officeDocument/2006/relationships/hyperlink" Target="http://www.3gpp.org/ftp/tsg_ran/TSG_RAN/TSGR_97e/Docs/RP-222337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6/Docs/RP-221781.zip" TargetMode="Externa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7e/Docs/RP-222614.zip" TargetMode="External"/><Relationship Id="rId2" Type="http://schemas.openxmlformats.org/officeDocument/2006/relationships/hyperlink" Target="http://www.3gpp.org/ftp/tsg_ran/TSG_RAN/TSGR_97e/Docs/RP-221923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97e/Docs/RP-222613.zip" TargetMode="External"/><Relationship Id="rId4" Type="http://schemas.openxmlformats.org/officeDocument/2006/relationships/hyperlink" Target="http://www.3gpp.org/ftp/tsg_ran/TSG_RAN/TSGR_97e/Docs/RP-222615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6/Docs/RP-221077.zip" TargetMode="External"/><Relationship Id="rId2" Type="http://schemas.openxmlformats.org/officeDocument/2006/relationships/hyperlink" Target="http://www.3gpp.org/ftp/tsg_ran/TSG_RAN/TSGR_96/Docs/RP-221076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6/Docs/RP-221148.zip" TargetMode="External"/><Relationship Id="rId5" Type="http://schemas.openxmlformats.org/officeDocument/2006/relationships/hyperlink" Target="http://www.3gpp.org/ftp/tsg_ran/TSG_RAN/TSGR_96/Docs/RP-221629.zip" TargetMode="External"/><Relationship Id="rId4" Type="http://schemas.openxmlformats.org/officeDocument/2006/relationships/hyperlink" Target="http://www.3gpp.org/ftp/tsg_ran/TSG_RAN/TSGR_96/Docs/RP-221078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3gpp/15-bodies-with-which-3gpp-has" TargetMode="External"/><Relationship Id="rId7" Type="http://schemas.openxmlformats.org/officeDocument/2006/relationships/hyperlink" Target="http://www.3gpp.org/ftp/tsg_ran/TSG_RAN/TSGR_93e/Docs/RP-212141.zip" TargetMode="External"/><Relationship Id="rId2" Type="http://schemas.openxmlformats.org/officeDocument/2006/relationships/hyperlink" Target="http://www.3gpp.org/ftp/tsg_ran/TSG_RAN/TSGR_97e/Docs/RP-22237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1e/Docs/RP-210826.zip" TargetMode="External"/><Relationship Id="rId5" Type="http://schemas.openxmlformats.org/officeDocument/2006/relationships/hyperlink" Target="http://www.3gpp.org/ftp/tsg_ran/TSG_RAN/TSGR_97e/Docs/RP-222624.zip" TargetMode="External"/><Relationship Id="rId4" Type="http://schemas.openxmlformats.org/officeDocument/2006/relationships/hyperlink" Target="http://www.3gpp.org/ftp/tsg_ran/TSG_RAN/TSGR_97e/Docs/RP-222593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6/Docs/RP-221818.zip" TargetMode="External"/><Relationship Id="rId2" Type="http://schemas.openxmlformats.org/officeDocument/2006/relationships/hyperlink" Target="http://www.3gpp.org/ftp/tsg_ran/TSG_RAN/TSGR_95e/Docs/RP-220857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hyperlink" Target="http://www.3gpp.org/ftp/tsg_ran/TSG_RAN/TSGR_97e/Docs/RP-222604.zip" TargetMode="Externa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Report from TSG-RAN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667201" y="933769"/>
            <a:ext cx="1709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PCG49_05</a:t>
            </a:r>
            <a:endParaRPr lang="en-US" sz="3200" b="1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E9F7C8-F7BC-47BC-85E0-7D8A39FEAB12}"/>
              </a:ext>
            </a:extLst>
          </p:cNvPr>
          <p:cNvSpPr txBox="1"/>
          <p:nvPr/>
        </p:nvSpPr>
        <p:spPr>
          <a:xfrm>
            <a:off x="11667201" y="291104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Agenda 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4.2</a:t>
            </a:r>
            <a:endParaRPr lang="en-US" sz="3200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Update: RAN#96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65" y="1244603"/>
            <a:ext cx="13909194" cy="4830233"/>
          </a:xfrm>
        </p:spPr>
        <p:txBody>
          <a:bodyPr/>
          <a:lstStyle/>
          <a:p>
            <a:r>
              <a:rPr lang="en-US" sz="2400" b="1" dirty="0"/>
              <a:t>RAN#96 declared that ASN.1 for Rel-17 is frozen</a:t>
            </a:r>
          </a:p>
          <a:p>
            <a:pPr lvl="1"/>
            <a:r>
              <a:rPr lang="en-US" sz="2000" dirty="0"/>
              <a:t>Note June 22 version may not be fully implementable and we will target Sep.22  to make sure that it is fully implementable</a:t>
            </a:r>
          </a:p>
          <a:p>
            <a:pPr lvl="1"/>
            <a:r>
              <a:rPr lang="en-US" sz="2000" dirty="0"/>
              <a:t>Involved discussion for some projects, including:</a:t>
            </a:r>
          </a:p>
          <a:p>
            <a:pPr lvl="2"/>
            <a:r>
              <a:rPr lang="en-US" sz="1600" dirty="0"/>
              <a:t>Rel-17 </a:t>
            </a:r>
            <a:r>
              <a:rPr lang="en-US" sz="1600" dirty="0" err="1"/>
              <a:t>RedCap</a:t>
            </a:r>
            <a:r>
              <a:rPr lang="en-US" sz="1600" dirty="0"/>
              <a:t> related: NCD (non-cell-defining)-SSB for non-</a:t>
            </a:r>
            <a:r>
              <a:rPr lang="en-US" sz="1600" dirty="0" err="1"/>
              <a:t>RedCap</a:t>
            </a:r>
            <a:r>
              <a:rPr lang="en-US" sz="1600" dirty="0"/>
              <a:t> UEs, with way forward agreed in </a:t>
            </a:r>
            <a:r>
              <a:rPr lang="en-US" sz="1600" dirty="0">
                <a:hlinkClick r:id="rId2"/>
              </a:rPr>
              <a:t>RP-221870</a:t>
            </a:r>
            <a:endParaRPr lang="en-US" sz="1600" dirty="0"/>
          </a:p>
          <a:p>
            <a:pPr lvl="2"/>
            <a:r>
              <a:rPr lang="en-US" sz="1600" dirty="0"/>
              <a:t>Rel-17 MBS capabilities: proposal in </a:t>
            </a:r>
            <a:r>
              <a:rPr lang="en-US" sz="1600" dirty="0">
                <a:hlinkClick r:id="rId3"/>
              </a:rPr>
              <a:t>RP-221782</a:t>
            </a:r>
            <a:r>
              <a:rPr lang="en-US" sz="1600" dirty="0"/>
              <a:t> was agreed, with LS to SA2 approved in </a:t>
            </a:r>
            <a:r>
              <a:rPr lang="en-US" sz="1600" dirty="0">
                <a:hlinkClick r:id="rId4"/>
              </a:rPr>
              <a:t>RP-221861</a:t>
            </a:r>
            <a:endParaRPr lang="en-US" sz="1600" dirty="0"/>
          </a:p>
          <a:p>
            <a:pPr lvl="3"/>
            <a:r>
              <a:rPr lang="en-US" sz="1800" dirty="0"/>
              <a:t>RAN#96 has concluded that Rel-17 specifications do not prevent any UE, including </a:t>
            </a:r>
            <a:r>
              <a:rPr lang="en-US" sz="1800" dirty="0" err="1"/>
              <a:t>RedCap</a:t>
            </a:r>
            <a:r>
              <a:rPr lang="en-US" sz="1800" dirty="0"/>
              <a:t> UEs, to support MBS</a:t>
            </a:r>
            <a:r>
              <a:rPr lang="en-US" sz="1600" dirty="0"/>
              <a:t>.</a:t>
            </a:r>
          </a:p>
          <a:p>
            <a:pPr lvl="2"/>
            <a:r>
              <a:rPr lang="en-US" sz="1600" dirty="0"/>
              <a:t>Rel-17 UL Tx switching capability: proposal in </a:t>
            </a:r>
            <a:r>
              <a:rPr lang="en-US" sz="1600" dirty="0">
                <a:hlinkClick r:id="rId5"/>
              </a:rPr>
              <a:t>RP-221853</a:t>
            </a:r>
            <a:r>
              <a:rPr lang="en-US" sz="1600" dirty="0"/>
              <a:t> was endorsed as a conclusion</a:t>
            </a:r>
          </a:p>
          <a:p>
            <a:pPr lvl="2"/>
            <a:r>
              <a:rPr lang="en-US" sz="1600" dirty="0"/>
              <a:t>Rel-17 Network Slicing related: the WI is complete in RAN</a:t>
            </a:r>
          </a:p>
          <a:p>
            <a:pPr lvl="2"/>
            <a:r>
              <a:rPr lang="en-US" sz="1600" dirty="0"/>
              <a:t>Rel-17 RAN4 FR2 RF: the CORE part of the WI is completed</a:t>
            </a:r>
          </a:p>
          <a:p>
            <a:pPr lvl="3"/>
            <a:r>
              <a:rPr lang="en-US" sz="2000" dirty="0"/>
              <a:t>The discussion on UL gap for UL coherent MIMO will be continued in RAN4 under TEI-18</a:t>
            </a:r>
          </a:p>
          <a:p>
            <a:pPr lvl="2"/>
            <a:r>
              <a:rPr lang="en-US" sz="1600" dirty="0"/>
              <a:t>Rel-17 RAN4 band n77: after a few rounds of discussion, CR in </a:t>
            </a:r>
            <a:r>
              <a:rPr lang="en-US" sz="1600" dirty="0">
                <a:hlinkClick r:id="rId6"/>
              </a:rPr>
              <a:t>RP-221789</a:t>
            </a:r>
            <a:r>
              <a:rPr lang="en-US" sz="1600" dirty="0"/>
              <a:t> was approved</a:t>
            </a:r>
          </a:p>
          <a:p>
            <a:pPr lvl="2"/>
            <a:r>
              <a:rPr lang="en-US" sz="1600" dirty="0"/>
              <a:t>Rel-17 RAN4 band n30: after a few rounds of discussion, CR in  </a:t>
            </a:r>
            <a:r>
              <a:rPr lang="en-US" sz="1600" dirty="0">
                <a:hlinkClick r:id="rId7"/>
              </a:rPr>
              <a:t>RP-221868</a:t>
            </a:r>
            <a:r>
              <a:rPr lang="en-US" sz="1600" dirty="0"/>
              <a:t> was approved</a:t>
            </a:r>
          </a:p>
          <a:p>
            <a:pPr lvl="2"/>
            <a:r>
              <a:rPr lang="en-US" sz="1600" dirty="0"/>
              <a:t>Rel-17 RAN4 Licensed 6GHz: CRs were approved, with reply LS to GSMA approved in </a:t>
            </a:r>
            <a:r>
              <a:rPr lang="en-US" sz="1600" dirty="0">
                <a:hlinkClick r:id="rId8"/>
              </a:rPr>
              <a:t>RP-221881</a:t>
            </a:r>
            <a:endParaRPr lang="en-US" sz="1600" dirty="0"/>
          </a:p>
          <a:p>
            <a:pPr lvl="2"/>
            <a:r>
              <a:rPr lang="en-US" sz="1600" dirty="0"/>
              <a:t>Rel-17 RAN4 incorrect PMI: way forward in </a:t>
            </a:r>
            <a:r>
              <a:rPr lang="en-US" sz="1600" dirty="0">
                <a:hlinkClick r:id="rId9"/>
              </a:rPr>
              <a:t>RP-221851</a:t>
            </a:r>
            <a:r>
              <a:rPr lang="en-US" sz="1600" dirty="0"/>
              <a:t> was agreed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2"/>
            <a:endParaRPr lang="en-US" sz="16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2974914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Update: RAN#97-e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65" y="1244603"/>
            <a:ext cx="13909194" cy="4830233"/>
          </a:xfrm>
        </p:spPr>
        <p:txBody>
          <a:bodyPr/>
          <a:lstStyle/>
          <a:p>
            <a:r>
              <a:rPr lang="en-US" sz="2400" dirty="0"/>
              <a:t>Email discussion summary on device compliance can be found </a:t>
            </a:r>
            <a:r>
              <a:rPr lang="en-US" sz="2400" dirty="0">
                <a:hlinkClick r:id="rId2"/>
              </a:rPr>
              <a:t>RP-222562</a:t>
            </a:r>
            <a:endParaRPr lang="en-US" sz="2400" dirty="0"/>
          </a:p>
          <a:p>
            <a:r>
              <a:rPr lang="en-US" sz="2400" dirty="0"/>
              <a:t>Way forward regarding 4Rx vs. band n104 is endorsed in </a:t>
            </a:r>
            <a:r>
              <a:rPr lang="en-US" sz="2400" dirty="0">
                <a:hlinkClick r:id="rId3"/>
              </a:rPr>
              <a:t>RP-222684</a:t>
            </a:r>
            <a:endParaRPr lang="en-US" sz="2400" dirty="0"/>
          </a:p>
          <a:p>
            <a:r>
              <a:rPr lang="en-US" sz="2400" dirty="0"/>
              <a:t>Email discussion summary on intra-band EN-DC combinations can be found in </a:t>
            </a:r>
            <a:r>
              <a:rPr lang="en-US" sz="2400" dirty="0">
                <a:hlinkClick r:id="rId4"/>
              </a:rPr>
              <a:t>RP-222594</a:t>
            </a:r>
            <a:endParaRPr lang="en-US" sz="2400" dirty="0"/>
          </a:p>
          <a:p>
            <a:r>
              <a:rPr lang="en-US" sz="2400" b="1" dirty="0"/>
              <a:t>For Rel-17 (frozen), handled various topics &amp; CRs to ensure Sep.22 specifications and ASN.1 are fully implementable  </a:t>
            </a:r>
          </a:p>
          <a:p>
            <a:pPr lvl="1"/>
            <a:r>
              <a:rPr lang="en-US" sz="2000" dirty="0"/>
              <a:t>In addition to CR pack approvals, numerous company CRs were also approved</a:t>
            </a:r>
          </a:p>
          <a:p>
            <a:pPr lvl="1"/>
            <a:r>
              <a:rPr lang="en-US" sz="2000" dirty="0"/>
              <a:t>Intensive discussion on BWP operation without bandwidth restriction, see summary in </a:t>
            </a:r>
            <a:r>
              <a:rPr lang="en-US" sz="2000" dirty="0">
                <a:hlinkClick r:id="rId5"/>
              </a:rPr>
              <a:t>RP-222563</a:t>
            </a:r>
            <a:endParaRPr lang="en-US" sz="2000" dirty="0"/>
          </a:p>
          <a:p>
            <a:pPr lvl="1"/>
            <a:r>
              <a:rPr lang="en-US" sz="2000" dirty="0"/>
              <a:t>Email discussion regarding SDT on NR-U can be found in </a:t>
            </a:r>
            <a:r>
              <a:rPr lang="en-US" sz="2000" dirty="0">
                <a:hlinkClick r:id="rId6"/>
              </a:rPr>
              <a:t>RP-222586</a:t>
            </a:r>
            <a:endParaRPr lang="en-US" sz="2000" dirty="0"/>
          </a:p>
          <a:p>
            <a:pPr lvl="1"/>
            <a:r>
              <a:rPr lang="en-US" sz="2000" dirty="0"/>
              <a:t>Email discussion on UE capabilities can be found in </a:t>
            </a:r>
            <a:r>
              <a:rPr lang="en-US" sz="2000" dirty="0">
                <a:hlinkClick r:id="rId7"/>
              </a:rPr>
              <a:t>RP-222590</a:t>
            </a:r>
            <a:endParaRPr lang="en-US" sz="2000" dirty="0"/>
          </a:p>
          <a:p>
            <a:pPr lvl="1"/>
            <a:r>
              <a:rPr lang="en-US" sz="2000" dirty="0"/>
              <a:t>Email discussion on IODT bit for </a:t>
            </a:r>
            <a:r>
              <a:rPr lang="en-US" sz="2000" dirty="0" err="1"/>
              <a:t>RedCap</a:t>
            </a:r>
            <a:r>
              <a:rPr lang="en-US" sz="2000" dirty="0"/>
              <a:t> can be found in </a:t>
            </a:r>
            <a:r>
              <a:rPr lang="en-US" sz="2000" dirty="0">
                <a:hlinkClick r:id="rId8"/>
              </a:rPr>
              <a:t>RP-222591</a:t>
            </a:r>
            <a:endParaRPr lang="en-US" sz="2000" dirty="0"/>
          </a:p>
          <a:p>
            <a:pPr lvl="1"/>
            <a:r>
              <a:rPr lang="en-US" sz="2000" dirty="0"/>
              <a:t>Email discussion on coverage enhancements can be found in </a:t>
            </a:r>
            <a:r>
              <a:rPr lang="en-US" sz="2000" dirty="0">
                <a:hlinkClick r:id="rId9"/>
              </a:rPr>
              <a:t>RP-222592</a:t>
            </a: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1897595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Update: RAN#96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013883"/>
            <a:ext cx="13756312" cy="4830233"/>
          </a:xfrm>
        </p:spPr>
        <p:txBody>
          <a:bodyPr/>
          <a:lstStyle/>
          <a:p>
            <a:r>
              <a:rPr lang="en-US" sz="2400" dirty="0"/>
              <a:t>No time was spent on discussing/approving new RAN R18 projects or up-scoping existing RAN R18 projects, unless previously arranged or RAN4 spectrum/basket related items</a:t>
            </a:r>
            <a:endParaRPr lang="en-US" sz="2000" dirty="0"/>
          </a:p>
          <a:p>
            <a:r>
              <a:rPr lang="en-US" sz="2400" dirty="0"/>
              <a:t>RAN#96 approved a set of RAN4-led Rel-18 basket items</a:t>
            </a:r>
          </a:p>
          <a:p>
            <a:pPr lvl="1"/>
            <a:r>
              <a:rPr lang="en-US" sz="2000" dirty="0"/>
              <a:t>The summary document can be found in </a:t>
            </a:r>
            <a:r>
              <a:rPr lang="en-US" sz="2000" dirty="0">
                <a:hlinkClick r:id="rId2"/>
              </a:rPr>
              <a:t>RP-221822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Additional discussion/approval is expected in RAN#97-e for more basket items, particularly HP (high-power) UE related</a:t>
            </a:r>
          </a:p>
          <a:p>
            <a:r>
              <a:rPr lang="en-US" sz="2400" dirty="0"/>
              <a:t>In addition:</a:t>
            </a:r>
          </a:p>
          <a:p>
            <a:pPr lvl="1"/>
            <a:r>
              <a:rPr lang="en-US" sz="1869" dirty="0"/>
              <a:t>In response to LS in </a:t>
            </a:r>
            <a:r>
              <a:rPr lang="en-US" sz="1869" dirty="0">
                <a:hlinkClick r:id="rId3"/>
              </a:rPr>
              <a:t>RP-221045</a:t>
            </a:r>
            <a:r>
              <a:rPr lang="en-US" sz="1869" dirty="0"/>
              <a:t>, new RAN4-led WI on APT 600 MHz NR band was approved </a:t>
            </a:r>
            <a:r>
              <a:rPr lang="en-US" sz="1869" dirty="0">
                <a:hlinkClick r:id="rId4"/>
              </a:rPr>
              <a:t>RP-221778</a:t>
            </a:r>
            <a:r>
              <a:rPr lang="en-US" sz="1869" dirty="0"/>
              <a:t> </a:t>
            </a:r>
          </a:p>
          <a:p>
            <a:pPr lvl="1"/>
            <a:r>
              <a:rPr lang="en-US" sz="1869" dirty="0"/>
              <a:t>New RAN4-led SI on generalizing the specification for subsets of NR band support was approved in </a:t>
            </a:r>
            <a:r>
              <a:rPr lang="en-US" sz="1869" dirty="0">
                <a:hlinkClick r:id="rId5"/>
              </a:rPr>
              <a:t>RP-221872</a:t>
            </a:r>
            <a:r>
              <a:rPr lang="en-US" sz="1869" dirty="0"/>
              <a:t> </a:t>
            </a:r>
          </a:p>
          <a:p>
            <a:pPr lvl="1"/>
            <a:r>
              <a:rPr lang="en-US" sz="1869" dirty="0"/>
              <a:t>New RAN4-led WI on Introduction of evolved shared spectrum bands was approved in </a:t>
            </a:r>
            <a:r>
              <a:rPr lang="en-US" sz="1869" dirty="0">
                <a:hlinkClick r:id="rId6"/>
              </a:rPr>
              <a:t>RP-221813</a:t>
            </a:r>
            <a:endParaRPr lang="en-US" sz="1869" dirty="0"/>
          </a:p>
          <a:p>
            <a:r>
              <a:rPr lang="en-US" sz="2400" dirty="0"/>
              <a:t>Involved discussion for some R18 items</a:t>
            </a:r>
          </a:p>
          <a:p>
            <a:pPr lvl="1"/>
            <a:r>
              <a:rPr lang="en-US" sz="1869" dirty="0"/>
              <a:t>Rel-18 NR NTN: </a:t>
            </a:r>
          </a:p>
          <a:p>
            <a:pPr lvl="2"/>
            <a:r>
              <a:rPr lang="en-US" sz="1600" dirty="0"/>
              <a:t>Revised WID was approved </a:t>
            </a:r>
            <a:r>
              <a:rPr lang="en-US" sz="1600" dirty="0">
                <a:hlinkClick r:id="rId7"/>
              </a:rPr>
              <a:t>RP-221819</a:t>
            </a:r>
            <a:r>
              <a:rPr lang="en-US" sz="1600" dirty="0"/>
              <a:t>, with a split of a new SID approved in </a:t>
            </a:r>
            <a:r>
              <a:rPr lang="en-US" sz="1600" dirty="0">
                <a:hlinkClick r:id="rId8"/>
              </a:rPr>
              <a:t>RP-221820</a:t>
            </a:r>
            <a:endParaRPr lang="en-US" sz="1600" dirty="0"/>
          </a:p>
          <a:p>
            <a:pPr lvl="2"/>
            <a:r>
              <a:rPr lang="en-US" sz="1600" dirty="0"/>
              <a:t>TR on Study on requirements and use cases for network verified UE location for Non-Terrestrial-Networks (NTN) was approved in </a:t>
            </a:r>
            <a:r>
              <a:rPr lang="en-US" sz="1600" dirty="0">
                <a:hlinkClick r:id="rId9"/>
              </a:rPr>
              <a:t>RP-221875</a:t>
            </a:r>
            <a:endParaRPr lang="en-US" sz="1600" dirty="0"/>
          </a:p>
          <a:p>
            <a:pPr lvl="2"/>
            <a:r>
              <a:rPr lang="en-US" sz="1600" dirty="0"/>
              <a:t>In response to LS from ESOA in </a:t>
            </a:r>
            <a:r>
              <a:rPr lang="en-US" sz="1600" dirty="0">
                <a:hlinkClick r:id="rId10"/>
              </a:rPr>
              <a:t>RP-221751</a:t>
            </a:r>
            <a:r>
              <a:rPr lang="en-US" sz="1600" dirty="0"/>
              <a:t>, additional discussion on &gt;10GHz bands was carried out but without new consensus</a:t>
            </a:r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516996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Update: RAN#96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Involved discussion for some R18 items – Cont’d</a:t>
            </a:r>
          </a:p>
          <a:p>
            <a:pPr lvl="1"/>
            <a:r>
              <a:rPr lang="en-US" sz="2000" dirty="0"/>
              <a:t>Rel-18 duplexing: some clarification was made regarding coordination of work among RAN WGs</a:t>
            </a:r>
          </a:p>
          <a:p>
            <a:pPr lvl="1"/>
            <a:r>
              <a:rPr lang="en-US" sz="2000" dirty="0"/>
              <a:t>Rel-18 NCR (network controlled repeater): some clarification regarding WI scope was made</a:t>
            </a:r>
          </a:p>
          <a:p>
            <a:pPr lvl="1"/>
            <a:r>
              <a:rPr lang="en-US" sz="2000" dirty="0"/>
              <a:t>Rel-18 multicarrier: after intensive discussion, the moderator’s proposal in </a:t>
            </a:r>
            <a:r>
              <a:rPr lang="en-US" sz="2000" dirty="0">
                <a:hlinkClick r:id="rId2"/>
              </a:rPr>
              <a:t>RP-221880 </a:t>
            </a:r>
            <a:r>
              <a:rPr lang="en-US" sz="2000" dirty="0"/>
              <a:t>was agreed</a:t>
            </a:r>
          </a:p>
          <a:p>
            <a:pPr lvl="1"/>
            <a:r>
              <a:rPr lang="en-US" sz="2000" dirty="0"/>
              <a:t>Rel-18 coverage enhancement: revised WID approved in </a:t>
            </a:r>
            <a:r>
              <a:rPr lang="en-US" sz="2000" dirty="0">
                <a:hlinkClick r:id="rId3"/>
              </a:rPr>
              <a:t>RP-221858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Sidelink</a:t>
            </a:r>
            <a:r>
              <a:rPr lang="en-US" sz="2000" dirty="0"/>
              <a:t> evolution: revised WID approved in </a:t>
            </a:r>
            <a:r>
              <a:rPr lang="en-US" sz="2000" dirty="0">
                <a:hlinkClick r:id="rId4"/>
              </a:rPr>
              <a:t>RP-221798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mobility enhancement: revised WID approved in </a:t>
            </a:r>
            <a:r>
              <a:rPr lang="en-US" sz="2000" dirty="0">
                <a:hlinkClick r:id="rId5"/>
              </a:rPr>
              <a:t>RP-221799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Sidelink</a:t>
            </a:r>
            <a:r>
              <a:rPr lang="en-US" sz="2000" dirty="0"/>
              <a:t> relay: revised WID approved in </a:t>
            </a:r>
            <a:r>
              <a:rPr lang="en-US" sz="2000" dirty="0">
                <a:hlinkClick r:id="rId6"/>
              </a:rPr>
              <a:t>RP-221262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SON/MDT: revised WID approved in </a:t>
            </a:r>
            <a:r>
              <a:rPr lang="en-US" sz="2000" dirty="0">
                <a:hlinkClick r:id="rId7"/>
              </a:rPr>
              <a:t>RP-221825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QoE</a:t>
            </a:r>
            <a:r>
              <a:rPr lang="en-US" sz="2000" dirty="0"/>
              <a:t>: revised WID approved in </a:t>
            </a:r>
            <a:r>
              <a:rPr lang="en-US" sz="2000" dirty="0">
                <a:hlinkClick r:id="rId8"/>
              </a:rPr>
              <a:t>RP-221803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FR2 multi-Rx: revised WID approved in </a:t>
            </a:r>
            <a:r>
              <a:rPr lang="en-US" sz="2000" dirty="0">
                <a:hlinkClick r:id="rId9"/>
              </a:rPr>
              <a:t>RP-221753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IoT NTN: revised WID approved in </a:t>
            </a:r>
            <a:r>
              <a:rPr lang="en-US" sz="2000" dirty="0">
                <a:hlinkClick r:id="rId10"/>
              </a:rPr>
              <a:t>RP-221806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Rel-18 Simplified band combination: revised WID approved in </a:t>
            </a:r>
            <a:r>
              <a:rPr lang="en-US" sz="2000" dirty="0">
                <a:hlinkClick r:id="rId11"/>
              </a:rPr>
              <a:t>RP-221790</a:t>
            </a:r>
            <a:r>
              <a:rPr lang="en-US" sz="2000" dirty="0"/>
              <a:t>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1191980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Update: RAN#97-e (1/3)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955" y="1098549"/>
            <a:ext cx="13756312" cy="4830233"/>
          </a:xfrm>
        </p:spPr>
        <p:txBody>
          <a:bodyPr/>
          <a:lstStyle/>
          <a:p>
            <a:r>
              <a:rPr lang="en-US" sz="2400" dirty="0"/>
              <a:t>No time was spent on discussing/approving new RAN1/2/3-led R18 projects or up-scoping existing RAN R18 projects, unless previously arranged</a:t>
            </a:r>
          </a:p>
          <a:p>
            <a:r>
              <a:rPr lang="en-US" sz="2400" dirty="0"/>
              <a:t>RAN#97-e approved a new RAN-level study item “Study on Ambient IoT” in </a:t>
            </a:r>
            <a:r>
              <a:rPr lang="en-US" sz="2400" dirty="0">
                <a:hlinkClick r:id="rId2"/>
              </a:rPr>
              <a:t>RP-222685</a:t>
            </a:r>
            <a:r>
              <a:rPr lang="en-US" sz="2400" dirty="0"/>
              <a:t> </a:t>
            </a:r>
          </a:p>
          <a:p>
            <a:pPr lvl="1"/>
            <a:r>
              <a:rPr lang="en-US" sz="2000" dirty="0"/>
              <a:t>Tight coordination with </a:t>
            </a:r>
            <a:r>
              <a:rPr lang="en-US" sz="2000" b="1" dirty="0">
                <a:solidFill>
                  <a:srgbClr val="FF0000"/>
                </a:solidFill>
              </a:rPr>
              <a:t>SA/SA1 </a:t>
            </a:r>
            <a:r>
              <a:rPr lang="en-US" sz="2000" dirty="0"/>
              <a:t>is necessary</a:t>
            </a:r>
          </a:p>
          <a:p>
            <a:r>
              <a:rPr lang="en-US" sz="2400" dirty="0"/>
              <a:t>RAN#97-e approved a set of RAN4-led Rel-18 basket, spectrum-related, and Rel-17 continuation items</a:t>
            </a:r>
          </a:p>
          <a:p>
            <a:pPr lvl="1"/>
            <a:r>
              <a:rPr lang="en-US" sz="2000" dirty="0"/>
              <a:t>HP (high-power) UE related basket items: </a:t>
            </a:r>
            <a:r>
              <a:rPr lang="en-US" sz="2000" dirty="0">
                <a:hlinkClick r:id="rId3"/>
              </a:rPr>
              <a:t>RP-222660</a:t>
            </a:r>
            <a:r>
              <a:rPr lang="en-US" sz="2000" dirty="0"/>
              <a:t>, </a:t>
            </a:r>
            <a:r>
              <a:rPr lang="en-US" sz="2000" dirty="0">
                <a:hlinkClick r:id="rId4"/>
              </a:rPr>
              <a:t>RP-222647</a:t>
            </a:r>
            <a:r>
              <a:rPr lang="en-US" sz="2000" dirty="0"/>
              <a:t>, </a:t>
            </a:r>
            <a:r>
              <a:rPr lang="en-US" sz="2000" dirty="0">
                <a:hlinkClick r:id="rId5"/>
              </a:rPr>
              <a:t>RP-222623</a:t>
            </a:r>
            <a:r>
              <a:rPr lang="en-US" sz="2000" dirty="0"/>
              <a:t>, </a:t>
            </a:r>
            <a:r>
              <a:rPr lang="en-US" sz="2000" dirty="0">
                <a:hlinkClick r:id="rId6"/>
              </a:rPr>
              <a:t>RP-222626</a:t>
            </a:r>
            <a:r>
              <a:rPr lang="en-US" sz="2000" dirty="0"/>
              <a:t>, </a:t>
            </a:r>
            <a:r>
              <a:rPr lang="en-US" sz="2000" dirty="0">
                <a:hlinkClick r:id="rId7"/>
              </a:rPr>
              <a:t>RP-222625</a:t>
            </a:r>
            <a:r>
              <a:rPr lang="en-US" sz="2000" dirty="0"/>
              <a:t>.</a:t>
            </a:r>
          </a:p>
          <a:p>
            <a:pPr lvl="1"/>
            <a:r>
              <a:rPr lang="en-US" sz="2000" dirty="0"/>
              <a:t>Spectrum-related: </a:t>
            </a:r>
            <a:r>
              <a:rPr lang="en-US" sz="2000" dirty="0">
                <a:hlinkClick r:id="rId8"/>
              </a:rPr>
              <a:t>RP-222629</a:t>
            </a:r>
            <a:r>
              <a:rPr lang="en-US" sz="2000" dirty="0"/>
              <a:t>, </a:t>
            </a:r>
            <a:r>
              <a:rPr lang="en-US" sz="2000" dirty="0">
                <a:hlinkClick r:id="rId9"/>
              </a:rPr>
              <a:t>RP-222648</a:t>
            </a:r>
            <a:r>
              <a:rPr lang="en-US" sz="2000" dirty="0"/>
              <a:t>, </a:t>
            </a:r>
            <a:r>
              <a:rPr lang="en-US" sz="2000" dirty="0">
                <a:solidFill>
                  <a:schemeClr val="bg1">
                    <a:lumMod val="85000"/>
                  </a:schemeClr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RP-222666</a:t>
            </a:r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*, </a:t>
            </a:r>
            <a:r>
              <a:rPr lang="en-US" sz="2000" dirty="0">
                <a:solidFill>
                  <a:schemeClr val="bg1">
                    <a:lumMod val="85000"/>
                  </a:schemeClr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RP-222661</a:t>
            </a:r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*</a:t>
            </a:r>
          </a:p>
          <a:p>
            <a:pPr lvl="1"/>
            <a:r>
              <a:rPr lang="en-US" sz="2000" dirty="0"/>
              <a:t>Rel-17 continuation: MIMO OTA in </a:t>
            </a:r>
            <a:r>
              <a:rPr lang="en-US" sz="2000" dirty="0">
                <a:hlinkClick r:id="rId12"/>
              </a:rPr>
              <a:t>RP-222668</a:t>
            </a:r>
            <a:r>
              <a:rPr lang="en-US" sz="2000" dirty="0"/>
              <a:t>, UE TRP TRS in </a:t>
            </a:r>
            <a:r>
              <a:rPr lang="en-US" sz="2000" dirty="0">
                <a:hlinkClick r:id="rId13"/>
              </a:rPr>
              <a:t>RP-222669</a:t>
            </a:r>
            <a:endParaRPr lang="en-US" sz="1800" dirty="0"/>
          </a:p>
          <a:p>
            <a:pPr lvl="1"/>
            <a:endParaRPr lang="en-US" sz="14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F7D6BD-503B-4A03-A04B-C619F949D056}"/>
              </a:ext>
            </a:extLst>
          </p:cNvPr>
          <p:cNvSpPr txBox="1"/>
          <p:nvPr/>
        </p:nvSpPr>
        <p:spPr>
          <a:xfrm>
            <a:off x="9170363" y="5759451"/>
            <a:ext cx="506420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75000"/>
                  </a:schemeClr>
                </a:solidFill>
              </a:rPr>
              <a:t>* Critical errors in following WID drafting rules; approval cancelled, to revisit in RAN#98-e</a:t>
            </a:r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Update: RAN#97-e (2/3)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Involved discussion for some R18 items</a:t>
            </a:r>
          </a:p>
          <a:p>
            <a:pPr lvl="1"/>
            <a:r>
              <a:rPr lang="en-US" sz="2000" dirty="0"/>
              <a:t>Rel-18 NCR (network-controlled repeater): Study item was completed as planned, with new WID approved in </a:t>
            </a:r>
            <a:r>
              <a:rPr lang="en-US" sz="2000" dirty="0">
                <a:hlinkClick r:id="rId2"/>
              </a:rPr>
              <a:t>RP-222673</a:t>
            </a:r>
            <a:endParaRPr lang="en-US" sz="20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3"/>
              </a:rPr>
              <a:t>RP-222670</a:t>
            </a:r>
            <a:endParaRPr lang="en-US" sz="1800" dirty="0"/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RedCap</a:t>
            </a:r>
            <a:r>
              <a:rPr lang="en-US" sz="2000" dirty="0"/>
              <a:t>: study item was completed as planned, with new WID approved in </a:t>
            </a:r>
            <a:r>
              <a:rPr lang="en-US" sz="2000" dirty="0">
                <a:hlinkClick r:id="rId4"/>
              </a:rPr>
              <a:t>RP-222675</a:t>
            </a:r>
            <a:r>
              <a:rPr lang="en-US" sz="2000" dirty="0"/>
              <a:t> </a:t>
            </a:r>
            <a:endParaRPr lang="en-US" sz="14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5"/>
              </a:rPr>
              <a:t>RP-222633</a:t>
            </a:r>
            <a:endParaRPr lang="en-US" sz="1800" dirty="0"/>
          </a:p>
          <a:p>
            <a:pPr lvl="1"/>
            <a:r>
              <a:rPr lang="en-US" sz="2000" dirty="0"/>
              <a:t>Rel-18 multicarrier enhancements: email discussion summary can be found in </a:t>
            </a:r>
            <a:r>
              <a:rPr lang="en-US" sz="2000" dirty="0">
                <a:hlinkClick r:id="rId6"/>
              </a:rPr>
              <a:t>RP-222672</a:t>
            </a:r>
            <a:endParaRPr lang="en-US" sz="2000" dirty="0"/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Sidelink</a:t>
            </a:r>
            <a:r>
              <a:rPr lang="en-US" sz="2000" dirty="0"/>
              <a:t> evolution: revised WID approved in </a:t>
            </a:r>
            <a:r>
              <a:rPr lang="en-US" sz="2000" dirty="0">
                <a:hlinkClick r:id="rId7"/>
              </a:rPr>
              <a:t>RP-221938</a:t>
            </a:r>
            <a:endParaRPr lang="en-US" sz="20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8"/>
              </a:rPr>
              <a:t>RP-222674</a:t>
            </a:r>
            <a:endParaRPr lang="en-US" sz="1800" dirty="0"/>
          </a:p>
          <a:p>
            <a:pPr lvl="1"/>
            <a:r>
              <a:rPr lang="en-US" sz="2000" dirty="0"/>
              <a:t>Rel-18 NTN enhancements: revised WID approved in </a:t>
            </a:r>
            <a:r>
              <a:rPr lang="en-US" sz="2000" dirty="0">
                <a:hlinkClick r:id="rId9"/>
              </a:rPr>
              <a:t>RP-222654</a:t>
            </a:r>
            <a:endParaRPr lang="en-US" sz="20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10"/>
              </a:rPr>
              <a:t>RP-222653</a:t>
            </a:r>
            <a:endParaRPr lang="en-US" sz="1800" dirty="0"/>
          </a:p>
          <a:p>
            <a:pPr lvl="1"/>
            <a:r>
              <a:rPr lang="en-US" sz="2000" dirty="0"/>
              <a:t>Rel-18 MBS: LS in </a:t>
            </a:r>
            <a:r>
              <a:rPr lang="en-US" sz="2000" dirty="0">
                <a:hlinkClick r:id="rId11"/>
              </a:rPr>
              <a:t>RP-222678</a:t>
            </a:r>
            <a:r>
              <a:rPr lang="en-US" sz="2000" dirty="0"/>
              <a:t> (to RAN3, </a:t>
            </a:r>
            <a:r>
              <a:rPr lang="en-US" sz="2000" b="1" dirty="0">
                <a:solidFill>
                  <a:srgbClr val="FF0000"/>
                </a:solidFill>
              </a:rPr>
              <a:t>SA2, SA</a:t>
            </a:r>
            <a:r>
              <a:rPr lang="en-US" sz="2000" dirty="0"/>
              <a:t>) is approved</a:t>
            </a:r>
          </a:p>
          <a:p>
            <a:pPr lvl="2"/>
            <a:r>
              <a:rPr lang="en-US" sz="1800" dirty="0"/>
              <a:t>TSG RAN suggests RAN3 to focus on the work on the broadcast service for resource efficiency improvement for MBS reception in RAN sharing scenario, and to further coordinate with </a:t>
            </a:r>
            <a:r>
              <a:rPr lang="en-US" sz="1800" b="1" dirty="0">
                <a:solidFill>
                  <a:srgbClr val="FF0000"/>
                </a:solidFill>
              </a:rPr>
              <a:t>SA2 </a:t>
            </a:r>
            <a:r>
              <a:rPr lang="en-US" sz="1800" dirty="0"/>
              <a:t>on the applicability of the solution to multicast service when needed. </a:t>
            </a:r>
          </a:p>
          <a:p>
            <a:pPr lvl="2"/>
            <a:r>
              <a:rPr lang="en-US" sz="1800" dirty="0"/>
              <a:t>TSG RAN kindly asks </a:t>
            </a:r>
            <a:r>
              <a:rPr lang="en-US" sz="1800" b="1" dirty="0">
                <a:solidFill>
                  <a:srgbClr val="FF0000"/>
                </a:solidFill>
              </a:rPr>
              <a:t>SA2 and SA </a:t>
            </a:r>
            <a:r>
              <a:rPr lang="en-US" sz="1800" dirty="0"/>
              <a:t>to take the above information into account for their further work and coordinate with RAN and RAN3 if needed.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1400" dirty="0"/>
          </a:p>
          <a:p>
            <a:pPr marL="609566" lvl="1" indent="0">
              <a:buNone/>
            </a:pPr>
            <a:endParaRPr lang="en-US" sz="1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2073209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Update: RAN#97-e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Updates on other Rel-18 items</a:t>
            </a:r>
          </a:p>
          <a:p>
            <a:pPr lvl="1"/>
            <a:r>
              <a:rPr lang="en-US" sz="2000" dirty="0"/>
              <a:t>Email discussion summary for RAN-led 6GHz study can be found in </a:t>
            </a:r>
            <a:r>
              <a:rPr lang="en-US" sz="2000" dirty="0">
                <a:hlinkClick r:id="rId2"/>
              </a:rPr>
              <a:t>RP-222569</a:t>
            </a:r>
            <a:r>
              <a:rPr lang="en-US" sz="2000" dirty="0"/>
              <a:t> (latest approved TR in</a:t>
            </a:r>
            <a:r>
              <a:rPr lang="en-US" sz="2800" dirty="0"/>
              <a:t> </a:t>
            </a:r>
            <a:r>
              <a:rPr lang="en-US" sz="2000" dirty="0">
                <a:hlinkClick r:id="rId3"/>
              </a:rPr>
              <a:t>RP-222555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Email discussion summary for RAN-led UE support of regionally-defined subsets of a band can be found in </a:t>
            </a:r>
            <a:r>
              <a:rPr lang="en-US" sz="2000" dirty="0">
                <a:hlinkClick r:id="rId4"/>
              </a:rPr>
              <a:t>RP-222570</a:t>
            </a:r>
            <a:r>
              <a:rPr lang="en-US" sz="2000" dirty="0"/>
              <a:t> (latest approved TR in </a:t>
            </a:r>
            <a:r>
              <a:rPr lang="en-US" sz="2000" dirty="0">
                <a:hlinkClick r:id="rId5"/>
              </a:rPr>
              <a:t>RP-222681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Revised RAN1-led Rel-18 Positioning SID approved in </a:t>
            </a:r>
            <a:r>
              <a:rPr lang="en-US" sz="2000" dirty="0">
                <a:hlinkClick r:id="rId6"/>
              </a:rPr>
              <a:t>RP-222616</a:t>
            </a:r>
            <a:r>
              <a:rPr lang="en-US" sz="2000" dirty="0"/>
              <a:t>  </a:t>
            </a:r>
          </a:p>
          <a:p>
            <a:pPr lvl="1"/>
            <a:r>
              <a:rPr lang="en-US" sz="2000" dirty="0"/>
              <a:t>Revised RAN4-led irregular bandwidths SID approved in </a:t>
            </a:r>
            <a:r>
              <a:rPr lang="en-US" sz="2000" dirty="0">
                <a:hlinkClick r:id="rId7"/>
              </a:rPr>
              <a:t>RP-222618</a:t>
            </a:r>
            <a:endParaRPr lang="en-US" sz="2000" dirty="0"/>
          </a:p>
          <a:p>
            <a:pPr lvl="1"/>
            <a:r>
              <a:rPr lang="en-US" sz="2000" dirty="0"/>
              <a:t>Revised RAN1-led low-power WUS (wake-up signal) SID approved in </a:t>
            </a:r>
            <a:r>
              <a:rPr lang="en-US" sz="2000" dirty="0">
                <a:hlinkClick r:id="rId8"/>
              </a:rPr>
              <a:t>RP-222644</a:t>
            </a:r>
            <a:endParaRPr lang="en-US" sz="2000" dirty="0"/>
          </a:p>
          <a:p>
            <a:pPr lvl="1"/>
            <a:r>
              <a:rPr lang="en-US" sz="2000" dirty="0"/>
              <a:t>Email discussion summary for Rel-18 XR in </a:t>
            </a:r>
            <a:r>
              <a:rPr lang="en-US" sz="2000" dirty="0">
                <a:hlinkClick r:id="rId9"/>
              </a:rPr>
              <a:t>RP-222576</a:t>
            </a:r>
            <a:endParaRPr lang="en-US" sz="2000" dirty="0"/>
          </a:p>
          <a:p>
            <a:pPr lvl="1"/>
            <a:r>
              <a:rPr lang="en-US" sz="2000" dirty="0"/>
              <a:t>Revised RAN4-led FR2 OTA WID approved in </a:t>
            </a:r>
            <a:r>
              <a:rPr lang="en-US" sz="2000" dirty="0">
                <a:hlinkClick r:id="rId10"/>
              </a:rPr>
              <a:t>RP-222652</a:t>
            </a:r>
            <a:endParaRPr lang="en-US" sz="2000" dirty="0"/>
          </a:p>
          <a:p>
            <a:pPr lvl="1"/>
            <a:r>
              <a:rPr lang="en-US" sz="2000" dirty="0"/>
              <a:t>Revised RAN4-led simplified band combinations SID approved in </a:t>
            </a:r>
            <a:r>
              <a:rPr lang="en-US" sz="2000" dirty="0">
                <a:hlinkClick r:id="rId11"/>
              </a:rPr>
              <a:t>RP-222216</a:t>
            </a:r>
            <a:endParaRPr lang="en-US" sz="2000" dirty="0"/>
          </a:p>
          <a:p>
            <a:pPr lvl="1"/>
            <a:r>
              <a:rPr lang="en-US" sz="2000" dirty="0"/>
              <a:t>Revised RAN2-led mobility enhancements WID approved in </a:t>
            </a:r>
            <a:r>
              <a:rPr lang="en-US" sz="2000" dirty="0">
                <a:hlinkClick r:id="rId12"/>
              </a:rPr>
              <a:t>RP-222332</a:t>
            </a:r>
            <a:endParaRPr lang="en-US" sz="2000" dirty="0"/>
          </a:p>
          <a:p>
            <a:pPr lvl="1"/>
            <a:r>
              <a:rPr lang="en-US" sz="2000" dirty="0"/>
              <a:t>Revised RAN3-led mobile IAB WID approved in </a:t>
            </a:r>
            <a:r>
              <a:rPr lang="en-US" sz="2000" dirty="0">
                <a:hlinkClick r:id="rId13"/>
              </a:rPr>
              <a:t>RP-222671</a:t>
            </a:r>
            <a:endParaRPr lang="en-US" sz="2000" dirty="0"/>
          </a:p>
          <a:p>
            <a:pPr lvl="1"/>
            <a:r>
              <a:rPr lang="en-US" sz="2000" dirty="0"/>
              <a:t>Revised RAN4-led measurement gap enhancements WID approved in </a:t>
            </a:r>
            <a:r>
              <a:rPr lang="en-US" sz="2000" dirty="0">
                <a:hlinkClick r:id="rId14"/>
              </a:rPr>
              <a:t>RP-222337</a:t>
            </a:r>
            <a:endParaRPr lang="en-US" sz="20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1400" dirty="0"/>
          </a:p>
          <a:p>
            <a:pPr marL="609566" lvl="1" indent="0">
              <a:buNone/>
            </a:pPr>
            <a:endParaRPr lang="en-US" sz="1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939669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3534" y="2274381"/>
            <a:ext cx="12746197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 in RAN#96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400" dirty="0"/>
              <a:t>Very limited discussion. The following LS was approved:</a:t>
            </a:r>
          </a:p>
          <a:p>
            <a:pPr lvl="1"/>
            <a:r>
              <a:rPr lang="en-US" sz="2000" dirty="0">
                <a:hlinkClick r:id="rId2"/>
              </a:rPr>
              <a:t>RP-221781</a:t>
            </a:r>
            <a:r>
              <a:rPr lang="en-US" sz="2000" dirty="0"/>
              <a:t>:Reply LS to RP-212741 on Test methods for over-the-air TRP field measurements of unwanted emissions from IMT radio equipment utilizing active antennas (to: ITU-R WP1C; cc: CEPT/ECC SE21; contact: Ericsson)</a:t>
            </a:r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 in RAN#97-e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400" dirty="0"/>
              <a:t>The following LSs were agreed:</a:t>
            </a:r>
          </a:p>
          <a:p>
            <a:pPr lvl="1"/>
            <a:r>
              <a:rPr lang="en-US" sz="2000" dirty="0">
                <a:hlinkClick r:id="rId2"/>
              </a:rPr>
              <a:t>RP-221923</a:t>
            </a:r>
            <a:r>
              <a:rPr lang="en-US" sz="2000" dirty="0"/>
              <a:t>:Draft Reply LTI to ITU-R WP5D/TEMP/658(Rev.2) = RP-221905 on Development of a draft new Report ITU-R M.[IMT.MULTIMEDIA] - Capabilities of the terrestrial component of IMT-2020 for multimedia communications (to: SA; cc: -; contact: Telecom Italia)</a:t>
            </a:r>
          </a:p>
          <a:p>
            <a:pPr lvl="1"/>
            <a:r>
              <a:rPr lang="en-US" sz="2000" dirty="0">
                <a:hlinkClick r:id="rId3"/>
              </a:rPr>
              <a:t>RP-222614</a:t>
            </a:r>
            <a:r>
              <a:rPr lang="en-US" sz="2000" dirty="0"/>
              <a:t>: Draft reply LS to ITU-R WP5D/TEMP/482(Rev.1) = RP-212699 on work towards two new recommendations "Generic unwanted emission characteristics of base stations/mobile stations using the terrestrial radio interfaces of IMT-2020" (to: SA; cc: -; contact: Ericsson)</a:t>
            </a:r>
          </a:p>
          <a:p>
            <a:r>
              <a:rPr lang="en-US" sz="2400" dirty="0"/>
              <a:t>The following LSs were approved:</a:t>
            </a:r>
          </a:p>
          <a:p>
            <a:pPr lvl="1"/>
            <a:r>
              <a:rPr lang="en-US" sz="2000" dirty="0">
                <a:hlinkClick r:id="rId4"/>
              </a:rPr>
              <a:t>RP-222615</a:t>
            </a:r>
            <a:r>
              <a:rPr lang="en-US" sz="2000" dirty="0"/>
              <a:t>: LS on 3GPP submission process towards M.2012-6 (IMT-Advanced) (to: SA, PCG, 3GPP OPs (ARIB, ATIS, CCSA, ETSI, TSDSI, TTA, TTC); cc: -; contact: Telecom Italia)</a:t>
            </a:r>
          </a:p>
          <a:p>
            <a:pPr lvl="1"/>
            <a:r>
              <a:rPr lang="en-US" sz="2000" dirty="0">
                <a:hlinkClick r:id="rId5"/>
              </a:rPr>
              <a:t>RP-222613</a:t>
            </a:r>
            <a:r>
              <a:rPr lang="en-US" sz="2000" dirty="0"/>
              <a:t>: LS on 3GPP submission process towards M.2150-2 (IMT-2020) (to: SA, PCG, 3GPP OPs (ARIB, ATIS, CCSA, ETSI, TSDSI, TTA, TTC); cc: -; contact: Telecom Italia)</a:t>
            </a:r>
          </a:p>
        </p:txBody>
      </p:sp>
    </p:spTree>
    <p:extLst>
      <p:ext uri="{BB962C8B-B14F-4D97-AF65-F5344CB8AC3E}">
        <p14:creationId xmlns:p14="http://schemas.microsoft.com/office/powerpoint/2010/main" val="253362761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Planning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 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809" y="1193803"/>
            <a:ext cx="13438658" cy="4830233"/>
          </a:xfrm>
        </p:spPr>
        <p:txBody>
          <a:bodyPr/>
          <a:lstStyle/>
          <a:p>
            <a:r>
              <a:rPr lang="en-US" sz="2800" b="1" dirty="0"/>
              <a:t>RAN#96: First face-to-face (F2F) meeting since COVID-19</a:t>
            </a:r>
            <a:r>
              <a:rPr lang="en-US" sz="2800" dirty="0"/>
              <a:t>!</a:t>
            </a:r>
          </a:p>
          <a:p>
            <a:pPr lvl="1"/>
            <a:r>
              <a:rPr lang="en-US" sz="2269" dirty="0"/>
              <a:t>An overall excellent get-together and a much more efficient/effective meeting (than e-meetings)</a:t>
            </a:r>
          </a:p>
          <a:p>
            <a:pPr lvl="1"/>
            <a:r>
              <a:rPr lang="en-US" sz="2269" dirty="0"/>
              <a:t>Remote audio (listen only &amp; two-way trial) was of great quality</a:t>
            </a:r>
          </a:p>
          <a:p>
            <a:pPr marL="609566" lvl="1" indent="0">
              <a:buNone/>
            </a:pPr>
            <a:endParaRPr lang="en-US" sz="2269" dirty="0"/>
          </a:p>
          <a:p>
            <a:r>
              <a:rPr lang="en-US" sz="2800" b="1" dirty="0"/>
              <a:t>Inclusive Language </a:t>
            </a:r>
          </a:p>
          <a:p>
            <a:pPr lvl="1"/>
            <a:r>
              <a:rPr lang="en-US" sz="2400" dirty="0"/>
              <a:t>Status report can be found in </a:t>
            </a:r>
            <a:r>
              <a:rPr lang="en-US" sz="2400" dirty="0">
                <a:hlinkClick r:id="rId2"/>
              </a:rPr>
              <a:t>RP-221076</a:t>
            </a:r>
            <a:endParaRPr lang="en-US" sz="2400" dirty="0"/>
          </a:p>
          <a:p>
            <a:pPr lvl="1"/>
            <a:r>
              <a:rPr lang="en-US" sz="2400" dirty="0"/>
              <a:t>Additionally approved 6 UTRAN CRs: </a:t>
            </a:r>
            <a:r>
              <a:rPr lang="en-US" sz="2400" dirty="0">
                <a:hlinkClick r:id="rId3"/>
              </a:rPr>
              <a:t>RP-221077</a:t>
            </a:r>
            <a:r>
              <a:rPr lang="en-US" sz="2400" dirty="0"/>
              <a:t>, </a:t>
            </a:r>
            <a:r>
              <a:rPr lang="en-US" sz="2400" dirty="0">
                <a:hlinkClick r:id="rId4"/>
              </a:rPr>
              <a:t>RP-221078</a:t>
            </a:r>
            <a:r>
              <a:rPr lang="en-US" sz="2400" dirty="0"/>
              <a:t>, </a:t>
            </a:r>
            <a:r>
              <a:rPr lang="en-US" sz="2400" dirty="0">
                <a:hlinkClick r:id="rId5"/>
              </a:rPr>
              <a:t>RP-221629</a:t>
            </a:r>
            <a:r>
              <a:rPr lang="en-US" sz="2400" dirty="0"/>
              <a:t>, </a:t>
            </a:r>
            <a:r>
              <a:rPr lang="en-US" sz="2400" dirty="0">
                <a:hlinkClick r:id="rId6"/>
              </a:rPr>
              <a:t>RP-221148</a:t>
            </a:r>
            <a:r>
              <a:rPr lang="en-US" sz="2400" dirty="0"/>
              <a:t> (CR packet of 3)</a:t>
            </a:r>
          </a:p>
          <a:p>
            <a:pPr lvl="1"/>
            <a:r>
              <a:rPr lang="en-US" sz="2400" b="1" dirty="0"/>
              <a:t>This activity can now be closed in RAN </a:t>
            </a: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400" b="1" dirty="0">
                <a:sym typeface="Wingdings" panose="05000000000000000000" pitchFamily="2" charset="2"/>
              </a:rPr>
              <a:t>Heartfelt thanks to all involved, especially to Specification Rapporteurs for their cooperation and to Gino Masini (Ericsson) for leading the effort!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276" y="873762"/>
            <a:ext cx="13438658" cy="4830233"/>
          </a:xfrm>
        </p:spPr>
        <p:txBody>
          <a:bodyPr/>
          <a:lstStyle/>
          <a:p>
            <a:r>
              <a:rPr lang="en-US" sz="2400" dirty="0"/>
              <a:t>RTCM (Radio Technical Commission for Maritime Services) LS </a:t>
            </a:r>
          </a:p>
          <a:p>
            <a:pPr lvl="1"/>
            <a:r>
              <a:rPr lang="en-US" sz="2000" dirty="0"/>
              <a:t>Triggered by contribution </a:t>
            </a:r>
            <a:r>
              <a:rPr lang="en-US" sz="2000" dirty="0">
                <a:hlinkClick r:id="rId2"/>
              </a:rPr>
              <a:t>RP-222371</a:t>
            </a:r>
            <a:endParaRPr lang="en-US" sz="2000" dirty="0"/>
          </a:p>
          <a:p>
            <a:pPr lvl="1"/>
            <a:r>
              <a:rPr lang="en-US" sz="2000" dirty="0"/>
              <a:t>Conclusion:</a:t>
            </a:r>
          </a:p>
          <a:p>
            <a:pPr lvl="2"/>
            <a:r>
              <a:rPr lang="en-US" sz="1800" dirty="0"/>
              <a:t>RTCM is listed on 3GPP’s LS page, so LSs can be exchanged.</a:t>
            </a:r>
          </a:p>
          <a:p>
            <a:pPr lvl="3"/>
            <a:r>
              <a:rPr lang="en-US" sz="1800" dirty="0"/>
              <a:t>Link to the LS page: </a:t>
            </a:r>
            <a:r>
              <a:rPr lang="en-US" sz="1800" dirty="0">
                <a:hlinkClick r:id="rId3"/>
              </a:rPr>
              <a:t>https://www.3gpp.org/about-3gpp/15-bodies-with-which-3gpp-has</a:t>
            </a:r>
            <a:endParaRPr lang="en-US" sz="1800" dirty="0"/>
          </a:p>
          <a:p>
            <a:pPr lvl="2"/>
            <a:r>
              <a:rPr lang="en-US" sz="1800" dirty="0"/>
              <a:t>3GPP can reference RTCM specs as they are publicly available, which doesn’t require them to be free of charge.</a:t>
            </a:r>
          </a:p>
          <a:p>
            <a:pPr lvl="1"/>
            <a:r>
              <a:rPr lang="en-US" sz="2000" dirty="0"/>
              <a:t>Action:</a:t>
            </a:r>
          </a:p>
          <a:p>
            <a:pPr lvl="2"/>
            <a:r>
              <a:rPr lang="en-US" sz="1800" dirty="0"/>
              <a:t>MCC to check RTCM’s copyright and IPR rules as RTCM functionality may become part of 3GPP solutions.</a:t>
            </a:r>
          </a:p>
          <a:p>
            <a:r>
              <a:rPr lang="en-US" sz="2400" dirty="0"/>
              <a:t>TEI handling</a:t>
            </a:r>
          </a:p>
          <a:p>
            <a:pPr lvl="1"/>
            <a:r>
              <a:rPr lang="en-US" sz="2000" dirty="0"/>
              <a:t>Email discussion summary in </a:t>
            </a:r>
            <a:r>
              <a:rPr lang="en-US" sz="2000" dirty="0">
                <a:hlinkClick r:id="rId4"/>
              </a:rPr>
              <a:t>RP-222593</a:t>
            </a:r>
            <a:endParaRPr lang="en-US" sz="2000" dirty="0"/>
          </a:p>
          <a:p>
            <a:pPr lvl="1"/>
            <a:r>
              <a:rPr lang="en-US" sz="2000" dirty="0"/>
              <a:t>Updated guidance in </a:t>
            </a:r>
            <a:r>
              <a:rPr lang="en-US" sz="2000" dirty="0">
                <a:hlinkClick r:id="rId5"/>
              </a:rPr>
              <a:t>RP-222624</a:t>
            </a:r>
            <a:r>
              <a:rPr lang="en-US" sz="2000" dirty="0"/>
              <a:t> is approved</a:t>
            </a:r>
          </a:p>
          <a:p>
            <a:pPr lvl="2"/>
            <a:r>
              <a:rPr lang="en-US" sz="1600" dirty="0"/>
              <a:t>Updated from </a:t>
            </a:r>
            <a:r>
              <a:rPr lang="en-US" sz="1600" dirty="0">
                <a:hlinkClick r:id="rId6"/>
              </a:rPr>
              <a:t>RP-210826</a:t>
            </a:r>
            <a:endParaRPr lang="en-US" sz="1600" dirty="0"/>
          </a:p>
          <a:p>
            <a:r>
              <a:rPr lang="en-US" sz="2400" dirty="0"/>
              <a:t>RAN#97-e endorsed the 2023 TTCN Tasks List in slides 14 &amp; 15 in </a:t>
            </a:r>
            <a:r>
              <a:rPr lang="en-US" sz="2400" dirty="0">
                <a:hlinkClick r:id="rId7"/>
              </a:rPr>
              <a:t>RP-211896</a:t>
            </a:r>
            <a:r>
              <a:rPr lang="en-US" sz="2400" dirty="0"/>
              <a:t>, and to request for the 3GPP TTCN funding of 754.2 K€ (58 pm) at PCG#49-e / OP#48-e </a:t>
            </a:r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0031668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6068" y="2553780"/>
            <a:ext cx="12746197" cy="1470025"/>
          </a:xfrm>
        </p:spPr>
        <p:txBody>
          <a:bodyPr/>
          <a:lstStyle/>
          <a:p>
            <a:r>
              <a:rPr lang="en-US" dirty="0"/>
              <a:t>Planning Aspects</a:t>
            </a:r>
          </a:p>
        </p:txBody>
      </p:sp>
    </p:spTree>
    <p:extLst>
      <p:ext uri="{BB962C8B-B14F-4D97-AF65-F5344CB8AC3E}">
        <p14:creationId xmlns:p14="http://schemas.microsoft.com/office/powerpoint/2010/main" val="193925255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754" y="272795"/>
            <a:ext cx="11706046" cy="639488"/>
          </a:xfrm>
        </p:spPr>
        <p:txBody>
          <a:bodyPr/>
          <a:lstStyle/>
          <a:p>
            <a:r>
              <a:rPr lang="en-US" dirty="0"/>
              <a:t>RAN timeline and Meeting Planning: 2022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1077919"/>
            <a:ext cx="13756312" cy="874183"/>
          </a:xfrm>
        </p:spPr>
        <p:txBody>
          <a:bodyPr/>
          <a:lstStyle/>
          <a:p>
            <a:r>
              <a:rPr lang="en-US" sz="2800" dirty="0"/>
              <a:t>Note: </a:t>
            </a:r>
          </a:p>
          <a:p>
            <a:pPr lvl="1"/>
            <a:r>
              <a:rPr lang="en-US" sz="2400" dirty="0"/>
              <a:t>The meeting planning for the rest of 2022 was previously endorsed in RAN#95-e in </a:t>
            </a:r>
            <a:r>
              <a:rPr lang="en-US" sz="2400" dirty="0">
                <a:hlinkClick r:id="rId2"/>
              </a:rPr>
              <a:t>RP-220857</a:t>
            </a:r>
            <a:endParaRPr lang="en-US" sz="2400" dirty="0"/>
          </a:p>
          <a:p>
            <a:r>
              <a:rPr lang="en-US" sz="2800" dirty="0"/>
              <a:t>RAN#96 endorsed some refinement of the RAN WG meetings in August in </a:t>
            </a:r>
            <a:r>
              <a:rPr lang="en-US" sz="2800" dirty="0">
                <a:hlinkClick r:id="rId3"/>
              </a:rPr>
              <a:t>RP-221818</a:t>
            </a:r>
            <a:endParaRPr lang="en-US" sz="2800" dirty="0"/>
          </a:p>
          <a:p>
            <a:pPr lvl="1"/>
            <a:r>
              <a:rPr lang="en-US" sz="2400" dirty="0"/>
              <a:t>Focused on submission deadlines for each WG, and some minor adjustments of the meeting dates for some WGs for better alignment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620" y="198795"/>
            <a:ext cx="11706046" cy="639488"/>
          </a:xfrm>
        </p:spPr>
        <p:txBody>
          <a:bodyPr/>
          <a:lstStyle/>
          <a:p>
            <a:r>
              <a:rPr lang="en-US" dirty="0"/>
              <a:t>RAN timeline and Meeting Planning: 2023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838283"/>
            <a:ext cx="13756312" cy="874183"/>
          </a:xfrm>
        </p:spPr>
        <p:txBody>
          <a:bodyPr/>
          <a:lstStyle/>
          <a:p>
            <a:r>
              <a:rPr lang="en-US" sz="2000" dirty="0"/>
              <a:t>RAN#97-e endorsed RAN 2023 meeting planning in </a:t>
            </a:r>
            <a:r>
              <a:rPr lang="en-US" sz="2000" dirty="0">
                <a:hlinkClick r:id="rId2"/>
              </a:rPr>
              <a:t>RP-222604</a:t>
            </a:r>
            <a:endParaRPr lang="en-US" sz="2000" dirty="0"/>
          </a:p>
          <a:p>
            <a:pPr lvl="1"/>
            <a:r>
              <a:rPr lang="en-US" sz="1800" dirty="0"/>
              <a:t>Based on the decisions from the meeting decision group + detailed e-meeting dates</a:t>
            </a:r>
          </a:p>
          <a:p>
            <a:pPr lvl="1"/>
            <a:r>
              <a:rPr lang="en-US" sz="1800" b="1" dirty="0">
                <a:solidFill>
                  <a:srgbClr val="FF0000"/>
                </a:solidFill>
              </a:rPr>
              <a:t>Rel-18 timeline discussion is to be carried out in Dec. 2022</a:t>
            </a:r>
          </a:p>
          <a:p>
            <a:pPr lvl="2"/>
            <a:r>
              <a:rPr lang="en-US" sz="1400" dirty="0"/>
              <a:t>Whether or not/how to introduce extra </a:t>
            </a:r>
            <a:r>
              <a:rPr lang="en-US" sz="1400" b="1" dirty="0"/>
              <a:t>ad-hoc e-meetings </a:t>
            </a:r>
            <a:r>
              <a:rPr lang="en-US" sz="1400" dirty="0"/>
              <a:t>in 2023, or </a:t>
            </a:r>
            <a:r>
              <a:rPr lang="en-US" sz="1400" b="1" dirty="0"/>
              <a:t>other ways </a:t>
            </a:r>
            <a:r>
              <a:rPr lang="en-US" sz="1400" dirty="0"/>
              <a:t>can also be discussed as part of the timeline discussion</a:t>
            </a:r>
          </a:p>
          <a:p>
            <a:pPr lvl="1"/>
            <a:endParaRPr lang="en-US" sz="18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pic>
        <p:nvPicPr>
          <p:cNvPr id="191" name="Picture 190">
            <a:extLst>
              <a:ext uri="{FF2B5EF4-FFF2-40B4-BE49-F238E27FC236}">
                <a16:creationId xmlns:a16="http://schemas.microsoft.com/office/drawing/2014/main" id="{317B2D94-CC38-4B95-9689-04DC12276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866" y="2102755"/>
            <a:ext cx="11725029" cy="468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6828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9068" y="2426780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36974</TotalTime>
  <Words>1874</Words>
  <Application>Microsoft Office PowerPoint</Application>
  <PresentationFormat>Custom</PresentationFormat>
  <Paragraphs>183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Report from TSG-RAN</vt:lpstr>
      <vt:lpstr>Outline</vt:lpstr>
      <vt:lpstr>Administrative aspects</vt:lpstr>
      <vt:lpstr>Administrative Aspects (1/2)</vt:lpstr>
      <vt:lpstr>Administrative Aspects (2/2)</vt:lpstr>
      <vt:lpstr>Planning Aspects</vt:lpstr>
      <vt:lpstr>RAN timeline and Meeting Planning: 2022 </vt:lpstr>
      <vt:lpstr>RAN timeline and Meeting Planning: 2023 </vt:lpstr>
      <vt:lpstr>TSG-RAN Projects Update</vt:lpstr>
      <vt:lpstr>RAN Rel-17 Projects Update: RAN#96 </vt:lpstr>
      <vt:lpstr>RAN Rel-17 Projects Update: RAN#97-e </vt:lpstr>
      <vt:lpstr>RAN Rel-18 Projects Update: RAN#96 (1/2)</vt:lpstr>
      <vt:lpstr>RAN Rel-18 Projects Update: RAN#96 (2/2)</vt:lpstr>
      <vt:lpstr>RAN Rel-18 Projects Update: RAN#97-e (1/3)</vt:lpstr>
      <vt:lpstr>RAN Rel-18 Projects Update: RAN#97-e (2/3)</vt:lpstr>
      <vt:lpstr>RAN Rel-18 Projects Update: RAN#97-e (3/3)</vt:lpstr>
      <vt:lpstr>ITU matters</vt:lpstr>
      <vt:lpstr>ITU matters in RAN#96</vt:lpstr>
      <vt:lpstr>ITU matters in RAN#97-e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645</cp:revision>
  <dcterms:created xsi:type="dcterms:W3CDTF">2018-05-24T11:49:12Z</dcterms:created>
  <dcterms:modified xsi:type="dcterms:W3CDTF">2022-09-26T14:27:55Z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