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8"/>
  </p:notesMasterIdLst>
  <p:handoutMasterIdLst>
    <p:handoutMasterId r:id="rId19"/>
  </p:handoutMasterIdLst>
  <p:sldIdLst>
    <p:sldId id="789" r:id="rId5"/>
    <p:sldId id="790" r:id="rId6"/>
    <p:sldId id="839" r:id="rId7"/>
    <p:sldId id="917" r:id="rId8"/>
    <p:sldId id="903" r:id="rId9"/>
    <p:sldId id="795" r:id="rId10"/>
    <p:sldId id="714" r:id="rId11"/>
    <p:sldId id="916" r:id="rId12"/>
    <p:sldId id="796" r:id="rId13"/>
    <p:sldId id="797" r:id="rId14"/>
    <p:sldId id="798" r:id="rId15"/>
    <p:sldId id="915" r:id="rId16"/>
    <p:sldId id="800" r:id="rId17"/>
  </p:sldIdLst>
  <p:sldSz cx="9144000" cy="5143500" type="screen16x9"/>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5pPr>
    <a:lvl6pPr marL="2286000" algn="l" defTabSz="914400" rtl="0" eaLnBrk="1" latinLnBrk="0" hangingPunct="1">
      <a:defRPr sz="1000" kern="1200">
        <a:solidFill>
          <a:schemeClr val="tx1"/>
        </a:solidFill>
        <a:latin typeface="Arial" charset="0"/>
        <a:ea typeface="ＭＳ Ｐゴシック" pitchFamily="34" charset="-128"/>
        <a:cs typeface="+mn-cs"/>
      </a:defRPr>
    </a:lvl6pPr>
    <a:lvl7pPr marL="2743200" algn="l" defTabSz="914400" rtl="0" eaLnBrk="1" latinLnBrk="0" hangingPunct="1">
      <a:defRPr sz="1000" kern="1200">
        <a:solidFill>
          <a:schemeClr val="tx1"/>
        </a:solidFill>
        <a:latin typeface="Arial" charset="0"/>
        <a:ea typeface="ＭＳ Ｐゴシック" pitchFamily="34" charset="-128"/>
        <a:cs typeface="+mn-cs"/>
      </a:defRPr>
    </a:lvl7pPr>
    <a:lvl8pPr marL="3200400" algn="l" defTabSz="914400" rtl="0" eaLnBrk="1" latinLnBrk="0" hangingPunct="1">
      <a:defRPr sz="1000" kern="1200">
        <a:solidFill>
          <a:schemeClr val="tx1"/>
        </a:solidFill>
        <a:latin typeface="Arial" charset="0"/>
        <a:ea typeface="ＭＳ Ｐゴシック" pitchFamily="34" charset="-128"/>
        <a:cs typeface="+mn-cs"/>
      </a:defRPr>
    </a:lvl8pPr>
    <a:lvl9pPr marL="3657600" algn="l" defTabSz="914400" rtl="0" eaLnBrk="1" latinLnBrk="0" hangingPunct="1">
      <a:defRPr sz="10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FFCCFF"/>
    <a:srgbClr val="00CC00"/>
    <a:srgbClr val="C7FCA2"/>
    <a:srgbClr val="006600"/>
    <a:srgbClr val="9EEB4F"/>
    <a:srgbClr val="72AF2F"/>
    <a:srgbClr val="FF00FF"/>
    <a:srgbClr val="339933"/>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95"/>
    <p:restoredTop sz="93698"/>
  </p:normalViewPr>
  <p:slideViewPr>
    <p:cSldViewPr snapToGrid="0">
      <p:cViewPr varScale="1">
        <p:scale>
          <a:sx n="122" d="100"/>
          <a:sy n="122" d="100"/>
        </p:scale>
        <p:origin x="662" y="86"/>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20" d="100"/>
        <a:sy n="120" d="100"/>
      </p:scale>
      <p:origin x="0" y="-850"/>
    </p:cViewPr>
  </p:sorterViewPr>
  <p:notesViewPr>
    <p:cSldViewPr snapToGrid="0">
      <p:cViewPr varScale="1">
        <p:scale>
          <a:sx n="88" d="100"/>
          <a:sy n="88" d="100"/>
        </p:scale>
        <p:origin x="2456"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rian Scrase" userId="c433f16e-0562-4556-87af-24c4f609effe" providerId="ADAL" clId="{E5EB9E94-29A5-4298-BC5C-AD15503ADF95}"/>
    <pc:docChg chg="undo redo custSel addSld delSld modSld sldOrd modMainMaster">
      <pc:chgData name="Adrian Scrase" userId="c433f16e-0562-4556-87af-24c4f609effe" providerId="ADAL" clId="{E5EB9E94-29A5-4298-BC5C-AD15503ADF95}" dt="2020-09-27T10:31:36.799" v="6142" actId="6549"/>
      <pc:docMkLst>
        <pc:docMk/>
      </pc:docMkLst>
      <pc:sldChg chg="addSp delSp modSp">
        <pc:chgData name="Adrian Scrase" userId="c433f16e-0562-4556-87af-24c4f609effe" providerId="ADAL" clId="{E5EB9E94-29A5-4298-BC5C-AD15503ADF95}" dt="2020-09-23T10:04:50.021" v="1526" actId="1076"/>
        <pc:sldMkLst>
          <pc:docMk/>
          <pc:sldMk cId="2133253432" sldId="714"/>
        </pc:sldMkLst>
        <pc:spChg chg="add mod">
          <ac:chgData name="Adrian Scrase" userId="c433f16e-0562-4556-87af-24c4f609effe" providerId="ADAL" clId="{E5EB9E94-29A5-4298-BC5C-AD15503ADF95}" dt="2020-09-23T10:04:50.021" v="1526" actId="1076"/>
          <ac:spMkLst>
            <pc:docMk/>
            <pc:sldMk cId="2133253432" sldId="714"/>
            <ac:spMk id="2" creationId="{CD4ECDD1-EF4F-4078-841C-06E6FAEB47EB}"/>
          </ac:spMkLst>
        </pc:spChg>
        <pc:graphicFrameChg chg="add del mod modGraphic">
          <ac:chgData name="Adrian Scrase" userId="c433f16e-0562-4556-87af-24c4f609effe" providerId="ADAL" clId="{E5EB9E94-29A5-4298-BC5C-AD15503ADF95}" dt="2020-09-22T14:30:47.628" v="100" actId="14100"/>
          <ac:graphicFrameMkLst>
            <pc:docMk/>
            <pc:sldMk cId="2133253432" sldId="714"/>
            <ac:graphicFrameMk id="4" creationId="{6AA58F29-0A14-4ED7-BF94-7EF3DB774C51}"/>
          </ac:graphicFrameMkLst>
        </pc:graphicFrameChg>
        <pc:picChg chg="del">
          <ac:chgData name="Adrian Scrase" userId="c433f16e-0562-4556-87af-24c4f609effe" providerId="ADAL" clId="{E5EB9E94-29A5-4298-BC5C-AD15503ADF95}" dt="2020-09-22T14:28:27.857" v="91" actId="478"/>
          <ac:picMkLst>
            <pc:docMk/>
            <pc:sldMk cId="2133253432" sldId="714"/>
            <ac:picMk id="7" creationId="{C1A5BFD5-EDB0-455E-8F7F-C5F6AFFC1560}"/>
          </ac:picMkLst>
        </pc:picChg>
      </pc:sldChg>
      <pc:sldChg chg="modSp">
        <pc:chgData name="Adrian Scrase" userId="c433f16e-0562-4556-87af-24c4f609effe" providerId="ADAL" clId="{E5EB9E94-29A5-4298-BC5C-AD15503ADF95}" dt="2020-09-25T07:38:00.138" v="1579" actId="20577"/>
        <pc:sldMkLst>
          <pc:docMk/>
          <pc:sldMk cId="3116500973" sldId="789"/>
        </pc:sldMkLst>
        <pc:spChg chg="mod">
          <ac:chgData name="Adrian Scrase" userId="c433f16e-0562-4556-87af-24c4f609effe" providerId="ADAL" clId="{E5EB9E94-29A5-4298-BC5C-AD15503ADF95}" dt="2020-09-25T07:38:00.138" v="1579" actId="20577"/>
          <ac:spMkLst>
            <pc:docMk/>
            <pc:sldMk cId="3116500973" sldId="789"/>
            <ac:spMk id="5125" creationId="{00000000-0000-0000-0000-000000000000}"/>
          </ac:spMkLst>
        </pc:spChg>
      </pc:sldChg>
      <pc:sldChg chg="modSp">
        <pc:chgData name="Adrian Scrase" userId="c433f16e-0562-4556-87af-24c4f609effe" providerId="ADAL" clId="{E5EB9E94-29A5-4298-BC5C-AD15503ADF95}" dt="2020-09-27T08:11:55.687" v="4663" actId="20577"/>
        <pc:sldMkLst>
          <pc:docMk/>
          <pc:sldMk cId="3698243057" sldId="790"/>
        </pc:sldMkLst>
        <pc:spChg chg="mod">
          <ac:chgData name="Adrian Scrase" userId="c433f16e-0562-4556-87af-24c4f609effe" providerId="ADAL" clId="{E5EB9E94-29A5-4298-BC5C-AD15503ADF95}" dt="2020-09-27T08:11:55.687" v="4663" actId="20577"/>
          <ac:spMkLst>
            <pc:docMk/>
            <pc:sldMk cId="3698243057" sldId="790"/>
            <ac:spMk id="7171" creationId="{00000000-0000-0000-0000-000000000000}"/>
          </ac:spMkLst>
        </pc:spChg>
      </pc:sldChg>
      <pc:sldChg chg="modSp">
        <pc:chgData name="Adrian Scrase" userId="c433f16e-0562-4556-87af-24c4f609effe" providerId="ADAL" clId="{E5EB9E94-29A5-4298-BC5C-AD15503ADF95}" dt="2020-09-27T08:12:54.919" v="4709" actId="6549"/>
        <pc:sldMkLst>
          <pc:docMk/>
          <pc:sldMk cId="3709998422" sldId="795"/>
        </pc:sldMkLst>
        <pc:spChg chg="mod">
          <ac:chgData name="Adrian Scrase" userId="c433f16e-0562-4556-87af-24c4f609effe" providerId="ADAL" clId="{E5EB9E94-29A5-4298-BC5C-AD15503ADF95}" dt="2020-09-27T08:12:54.919" v="4709" actId="6549"/>
          <ac:spMkLst>
            <pc:docMk/>
            <pc:sldMk cId="3709998422" sldId="795"/>
            <ac:spMk id="13316" creationId="{00000000-0000-0000-0000-000000000000}"/>
          </ac:spMkLst>
        </pc:spChg>
      </pc:sldChg>
      <pc:sldChg chg="modSp mod">
        <pc:chgData name="Adrian Scrase" userId="c433f16e-0562-4556-87af-24c4f609effe" providerId="ADAL" clId="{E5EB9E94-29A5-4298-BC5C-AD15503ADF95}" dt="2020-09-22T10:03:45.868" v="78" actId="20577"/>
        <pc:sldMkLst>
          <pc:docMk/>
          <pc:sldMk cId="624932568" sldId="796"/>
        </pc:sldMkLst>
        <pc:spChg chg="mod">
          <ac:chgData name="Adrian Scrase" userId="c433f16e-0562-4556-87af-24c4f609effe" providerId="ADAL" clId="{E5EB9E94-29A5-4298-BC5C-AD15503ADF95}" dt="2020-09-22T09:52:12.823" v="69" actId="20577"/>
          <ac:spMkLst>
            <pc:docMk/>
            <pc:sldMk cId="624932568" sldId="796"/>
            <ac:spMk id="14341" creationId="{00000000-0000-0000-0000-000000000000}"/>
          </ac:spMkLst>
        </pc:spChg>
        <pc:spChg chg="mod">
          <ac:chgData name="Adrian Scrase" userId="c433f16e-0562-4556-87af-24c4f609effe" providerId="ADAL" clId="{E5EB9E94-29A5-4298-BC5C-AD15503ADF95}" dt="2020-09-22T10:03:45.868" v="78" actId="20577"/>
          <ac:spMkLst>
            <pc:docMk/>
            <pc:sldMk cId="624932568" sldId="796"/>
            <ac:spMk id="14342" creationId="{00000000-0000-0000-0000-000000000000}"/>
          </ac:spMkLst>
        </pc:spChg>
        <pc:spChg chg="mod">
          <ac:chgData name="Adrian Scrase" userId="c433f16e-0562-4556-87af-24c4f609effe" providerId="ADAL" clId="{E5EB9E94-29A5-4298-BC5C-AD15503ADF95}" dt="2020-09-22T09:52:00.022" v="63" actId="20577"/>
          <ac:spMkLst>
            <pc:docMk/>
            <pc:sldMk cId="624932568" sldId="796"/>
            <ac:spMk id="323588" creationId="{00000000-0000-0000-0000-000000000000}"/>
          </ac:spMkLst>
        </pc:spChg>
        <pc:graphicFrameChg chg="mod">
          <ac:chgData name="Adrian Scrase" userId="c433f16e-0562-4556-87af-24c4f609effe" providerId="ADAL" clId="{E5EB9E94-29A5-4298-BC5C-AD15503ADF95}" dt="2020-09-22T09:52:27.677" v="70" actId="14100"/>
          <ac:graphicFrameMkLst>
            <pc:docMk/>
            <pc:sldMk cId="624932568" sldId="796"/>
            <ac:graphicFrameMk id="2" creationId="{00000000-0000-0000-0000-000000000000}"/>
          </ac:graphicFrameMkLst>
        </pc:graphicFrameChg>
      </pc:sldChg>
      <pc:sldChg chg="modSp">
        <pc:chgData name="Adrian Scrase" userId="c433f16e-0562-4556-87af-24c4f609effe" providerId="ADAL" clId="{E5EB9E94-29A5-4298-BC5C-AD15503ADF95}" dt="2020-09-25T07:53:28.635" v="3514" actId="1076"/>
        <pc:sldMkLst>
          <pc:docMk/>
          <pc:sldMk cId="1433287252" sldId="797"/>
        </pc:sldMkLst>
        <pc:spChg chg="mod">
          <ac:chgData name="Adrian Scrase" userId="c433f16e-0562-4556-87af-24c4f609effe" providerId="ADAL" clId="{E5EB9E94-29A5-4298-BC5C-AD15503ADF95}" dt="2020-09-22T10:03:37.473" v="76" actId="20577"/>
          <ac:spMkLst>
            <pc:docMk/>
            <pc:sldMk cId="1433287252" sldId="797"/>
            <ac:spMk id="15379" creationId="{00000000-0000-0000-0000-000000000000}"/>
          </ac:spMkLst>
        </pc:spChg>
        <pc:graphicFrameChg chg="mod modGraphic">
          <ac:chgData name="Adrian Scrase" userId="c433f16e-0562-4556-87af-24c4f609effe" providerId="ADAL" clId="{E5EB9E94-29A5-4298-BC5C-AD15503ADF95}" dt="2020-09-25T07:53:28.635" v="3514" actId="1076"/>
          <ac:graphicFrameMkLst>
            <pc:docMk/>
            <pc:sldMk cId="1433287252" sldId="797"/>
            <ac:graphicFrameMk id="7" creationId="{00000000-0000-0000-0000-000000000000}"/>
          </ac:graphicFrameMkLst>
        </pc:graphicFrameChg>
      </pc:sldChg>
      <pc:sldChg chg="modSp mod">
        <pc:chgData name="Adrian Scrase" userId="c433f16e-0562-4556-87af-24c4f609effe" providerId="ADAL" clId="{E5EB9E94-29A5-4298-BC5C-AD15503ADF95}" dt="2020-09-22T10:13:41.122" v="90" actId="20577"/>
        <pc:sldMkLst>
          <pc:docMk/>
          <pc:sldMk cId="3018594196" sldId="798"/>
        </pc:sldMkLst>
        <pc:spChg chg="mod">
          <ac:chgData name="Adrian Scrase" userId="c433f16e-0562-4556-87af-24c4f609effe" providerId="ADAL" clId="{E5EB9E94-29A5-4298-BC5C-AD15503ADF95}" dt="2020-09-22T10:13:41.122" v="90" actId="20577"/>
          <ac:spMkLst>
            <pc:docMk/>
            <pc:sldMk cId="3018594196" sldId="798"/>
            <ac:spMk id="16386" creationId="{00000000-0000-0000-0000-000000000000}"/>
          </ac:spMkLst>
        </pc:spChg>
      </pc:sldChg>
      <pc:sldChg chg="modSp">
        <pc:chgData name="Adrian Scrase" userId="c433f16e-0562-4556-87af-24c4f609effe" providerId="ADAL" clId="{E5EB9E94-29A5-4298-BC5C-AD15503ADF95}" dt="2020-09-27T10:31:36.799" v="6142" actId="6549"/>
        <pc:sldMkLst>
          <pc:docMk/>
          <pc:sldMk cId="3440102656" sldId="800"/>
        </pc:sldMkLst>
        <pc:spChg chg="mod">
          <ac:chgData name="Adrian Scrase" userId="c433f16e-0562-4556-87af-24c4f609effe" providerId="ADAL" clId="{E5EB9E94-29A5-4298-BC5C-AD15503ADF95}" dt="2020-09-27T10:31:36.799" v="6142" actId="6549"/>
          <ac:spMkLst>
            <pc:docMk/>
            <pc:sldMk cId="3440102656" sldId="800"/>
            <ac:spMk id="18435" creationId="{00000000-0000-0000-0000-000000000000}"/>
          </ac:spMkLst>
        </pc:spChg>
      </pc:sldChg>
      <pc:sldChg chg="addSp delSp modSp">
        <pc:chgData name="Adrian Scrase" userId="c433f16e-0562-4556-87af-24c4f609effe" providerId="ADAL" clId="{E5EB9E94-29A5-4298-BC5C-AD15503ADF95}" dt="2020-09-23T09:58:01.029" v="1443" actId="1076"/>
        <pc:sldMkLst>
          <pc:docMk/>
          <pc:sldMk cId="4248150909" sldId="839"/>
        </pc:sldMkLst>
        <pc:spChg chg="mod">
          <ac:chgData name="Adrian Scrase" userId="c433f16e-0562-4556-87af-24c4f609effe" providerId="ADAL" clId="{E5EB9E94-29A5-4298-BC5C-AD15503ADF95}" dt="2020-09-23T09:40:21.833" v="994" actId="20577"/>
          <ac:spMkLst>
            <pc:docMk/>
            <pc:sldMk cId="4248150909" sldId="839"/>
            <ac:spMk id="7" creationId="{30137308-5691-4735-90DE-A25E117BA311}"/>
          </ac:spMkLst>
        </pc:spChg>
        <pc:spChg chg="mod">
          <ac:chgData name="Adrian Scrase" userId="c433f16e-0562-4556-87af-24c4f609effe" providerId="ADAL" clId="{E5EB9E94-29A5-4298-BC5C-AD15503ADF95}" dt="2020-09-23T09:54:19.362" v="1428" actId="6549"/>
          <ac:spMkLst>
            <pc:docMk/>
            <pc:sldMk cId="4248150909" sldId="839"/>
            <ac:spMk id="8" creationId="{5CA66607-C9DF-4820-B5E4-59DA7C6DE88E}"/>
          </ac:spMkLst>
        </pc:spChg>
        <pc:spChg chg="del">
          <ac:chgData name="Adrian Scrase" userId="c433f16e-0562-4556-87af-24c4f609effe" providerId="ADAL" clId="{E5EB9E94-29A5-4298-BC5C-AD15503ADF95}" dt="2020-09-23T09:40:40.398" v="1000" actId="478"/>
          <ac:spMkLst>
            <pc:docMk/>
            <pc:sldMk cId="4248150909" sldId="839"/>
            <ac:spMk id="16" creationId="{F3C51672-8F21-4A8B-9126-9FF291D70418}"/>
          </ac:spMkLst>
        </pc:spChg>
        <pc:spChg chg="del">
          <ac:chgData name="Adrian Scrase" userId="c433f16e-0562-4556-87af-24c4f609effe" providerId="ADAL" clId="{E5EB9E94-29A5-4298-BC5C-AD15503ADF95}" dt="2020-09-23T09:40:33.810" v="998" actId="478"/>
          <ac:spMkLst>
            <pc:docMk/>
            <pc:sldMk cId="4248150909" sldId="839"/>
            <ac:spMk id="17" creationId="{41F2D586-74C3-40F4-929E-1E2A61A082DE}"/>
          </ac:spMkLst>
        </pc:spChg>
        <pc:spChg chg="del">
          <ac:chgData name="Adrian Scrase" userId="c433f16e-0562-4556-87af-24c4f609effe" providerId="ADAL" clId="{E5EB9E94-29A5-4298-BC5C-AD15503ADF95}" dt="2020-09-23T09:40:37.539" v="999" actId="478"/>
          <ac:spMkLst>
            <pc:docMk/>
            <pc:sldMk cId="4248150909" sldId="839"/>
            <ac:spMk id="18" creationId="{B0608805-4CA1-4AC2-8D72-97233AA47EB0}"/>
          </ac:spMkLst>
        </pc:spChg>
        <pc:spChg chg="add mod">
          <ac:chgData name="Adrian Scrase" userId="c433f16e-0562-4556-87af-24c4f609effe" providerId="ADAL" clId="{E5EB9E94-29A5-4298-BC5C-AD15503ADF95}" dt="2020-09-23T09:57:56.182" v="1442" actId="1076"/>
          <ac:spMkLst>
            <pc:docMk/>
            <pc:sldMk cId="4248150909" sldId="839"/>
            <ac:spMk id="22" creationId="{04DAB5C2-D759-4309-9F47-8B8EDD9529A6}"/>
          </ac:spMkLst>
        </pc:spChg>
        <pc:spChg chg="add mod">
          <ac:chgData name="Adrian Scrase" userId="c433f16e-0562-4556-87af-24c4f609effe" providerId="ADAL" clId="{E5EB9E94-29A5-4298-BC5C-AD15503ADF95}" dt="2020-09-23T09:58:01.029" v="1443" actId="1076"/>
          <ac:spMkLst>
            <pc:docMk/>
            <pc:sldMk cId="4248150909" sldId="839"/>
            <ac:spMk id="23" creationId="{4A502DDF-61E7-4946-BA4F-934C1DE36C82}"/>
          </ac:spMkLst>
        </pc:spChg>
        <pc:picChg chg="del">
          <ac:chgData name="Adrian Scrase" userId="c433f16e-0562-4556-87af-24c4f609effe" providerId="ADAL" clId="{E5EB9E94-29A5-4298-BC5C-AD15503ADF95}" dt="2020-09-23T09:40:25.002" v="995" actId="478"/>
          <ac:picMkLst>
            <pc:docMk/>
            <pc:sldMk cId="4248150909" sldId="839"/>
            <ac:picMk id="10" creationId="{DD050797-C2B8-4CE9-BCA2-3947883958D8}"/>
          </ac:picMkLst>
        </pc:picChg>
        <pc:picChg chg="add mod">
          <ac:chgData name="Adrian Scrase" userId="c433f16e-0562-4556-87af-24c4f609effe" providerId="ADAL" clId="{E5EB9E94-29A5-4298-BC5C-AD15503ADF95}" dt="2020-09-23T09:41:22.213" v="1005" actId="1076"/>
          <ac:picMkLst>
            <pc:docMk/>
            <pc:sldMk cId="4248150909" sldId="839"/>
            <ac:picMk id="11" creationId="{AA9B3553-7EBA-4236-8094-0845B7FCBCDD}"/>
          </ac:picMkLst>
        </pc:picChg>
        <pc:picChg chg="del">
          <ac:chgData name="Adrian Scrase" userId="c433f16e-0562-4556-87af-24c4f609effe" providerId="ADAL" clId="{E5EB9E94-29A5-4298-BC5C-AD15503ADF95}" dt="2020-09-23T09:40:27.777" v="996" actId="478"/>
          <ac:picMkLst>
            <pc:docMk/>
            <pc:sldMk cId="4248150909" sldId="839"/>
            <ac:picMk id="12" creationId="{01162D77-FD3E-4948-A378-35BFC45FD700}"/>
          </ac:picMkLst>
        </pc:picChg>
        <pc:picChg chg="add mod">
          <ac:chgData name="Adrian Scrase" userId="c433f16e-0562-4556-87af-24c4f609effe" providerId="ADAL" clId="{E5EB9E94-29A5-4298-BC5C-AD15503ADF95}" dt="2020-09-23T09:57:42.431" v="1440" actId="1076"/>
          <ac:picMkLst>
            <pc:docMk/>
            <pc:sldMk cId="4248150909" sldId="839"/>
            <ac:picMk id="13" creationId="{5DDFF524-EAC6-48FE-92F8-545B4A6F9C12}"/>
          </ac:picMkLst>
        </pc:picChg>
        <pc:picChg chg="del">
          <ac:chgData name="Adrian Scrase" userId="c433f16e-0562-4556-87af-24c4f609effe" providerId="ADAL" clId="{E5EB9E94-29A5-4298-BC5C-AD15503ADF95}" dt="2020-09-23T09:40:30.103" v="997" actId="478"/>
          <ac:picMkLst>
            <pc:docMk/>
            <pc:sldMk cId="4248150909" sldId="839"/>
            <ac:picMk id="14" creationId="{16F05671-D1D5-4AC9-B230-B4814BF7FDAC}"/>
          </ac:picMkLst>
        </pc:picChg>
        <pc:picChg chg="add mod">
          <ac:chgData name="Adrian Scrase" userId="c433f16e-0562-4556-87af-24c4f609effe" providerId="ADAL" clId="{E5EB9E94-29A5-4298-BC5C-AD15503ADF95}" dt="2020-09-23T09:57:50.885" v="1441" actId="1076"/>
          <ac:picMkLst>
            <pc:docMk/>
            <pc:sldMk cId="4248150909" sldId="839"/>
            <ac:picMk id="15" creationId="{59095F90-B9DF-4A69-87A4-5782BAE80F43}"/>
          </ac:picMkLst>
        </pc:picChg>
        <pc:cxnChg chg="add mod">
          <ac:chgData name="Adrian Scrase" userId="c433f16e-0562-4556-87af-24c4f609effe" providerId="ADAL" clId="{E5EB9E94-29A5-4298-BC5C-AD15503ADF95}" dt="2020-09-23T09:47:07.707" v="1327" actId="1076"/>
          <ac:cxnSpMkLst>
            <pc:docMk/>
            <pc:sldMk cId="4248150909" sldId="839"/>
            <ac:cxnSpMk id="3" creationId="{6B8AF63C-B1BB-4A7D-95B6-C1D54EC55CAC}"/>
          </ac:cxnSpMkLst>
        </pc:cxnChg>
        <pc:cxnChg chg="add mod">
          <ac:chgData name="Adrian Scrase" userId="c433f16e-0562-4556-87af-24c4f609effe" providerId="ADAL" clId="{E5EB9E94-29A5-4298-BC5C-AD15503ADF95}" dt="2020-09-23T09:46:36.555" v="1320" actId="1076"/>
          <ac:cxnSpMkLst>
            <pc:docMk/>
            <pc:sldMk cId="4248150909" sldId="839"/>
            <ac:cxnSpMk id="19" creationId="{AFD75A1D-1126-4D74-BD57-9C9A9D6A0C36}"/>
          </ac:cxnSpMkLst>
        </pc:cxnChg>
      </pc:sldChg>
      <pc:sldChg chg="addSp delSp modSp">
        <pc:chgData name="Adrian Scrase" userId="c433f16e-0562-4556-87af-24c4f609effe" providerId="ADAL" clId="{E5EB9E94-29A5-4298-BC5C-AD15503ADF95}" dt="2020-09-23T09:57:34.167" v="1439" actId="1076"/>
        <pc:sldMkLst>
          <pc:docMk/>
          <pc:sldMk cId="1345506811" sldId="903"/>
        </pc:sldMkLst>
        <pc:grpChg chg="add del mod">
          <ac:chgData name="Adrian Scrase" userId="c433f16e-0562-4556-87af-24c4f609effe" providerId="ADAL" clId="{E5EB9E94-29A5-4298-BC5C-AD15503ADF95}" dt="2020-09-23T09:53:55.303" v="1424"/>
          <ac:grpSpMkLst>
            <pc:docMk/>
            <pc:sldMk cId="1345506811" sldId="903"/>
            <ac:grpSpMk id="4" creationId="{3B8C1BFC-43E2-4775-A6BD-582D849FF177}"/>
          </ac:grpSpMkLst>
        </pc:grpChg>
        <pc:grpChg chg="mod">
          <ac:chgData name="Adrian Scrase" userId="c433f16e-0562-4556-87af-24c4f609effe" providerId="ADAL" clId="{E5EB9E94-29A5-4298-BC5C-AD15503ADF95}" dt="2020-09-23T09:53:54.304" v="1423" actId="1076"/>
          <ac:grpSpMkLst>
            <pc:docMk/>
            <pc:sldMk cId="1345506811" sldId="903"/>
            <ac:grpSpMk id="5" creationId="{349B2E1E-25BA-43C3-8EBB-3144AC0BFD16}"/>
          </ac:grpSpMkLst>
        </pc:grpChg>
        <pc:picChg chg="add del">
          <ac:chgData name="Adrian Scrase" userId="c433f16e-0562-4556-87af-24c4f609effe" providerId="ADAL" clId="{E5EB9E94-29A5-4298-BC5C-AD15503ADF95}" dt="2020-09-23T09:56:31.696" v="1430" actId="478"/>
          <ac:picMkLst>
            <pc:docMk/>
            <pc:sldMk cId="1345506811" sldId="903"/>
            <ac:picMk id="3" creationId="{594FEC47-ED5C-4F1E-AE84-1C880A14D863}"/>
          </ac:picMkLst>
        </pc:picChg>
        <pc:picChg chg="add mod">
          <ac:chgData name="Adrian Scrase" userId="c433f16e-0562-4556-87af-24c4f609effe" providerId="ADAL" clId="{E5EB9E94-29A5-4298-BC5C-AD15503ADF95}" dt="2020-09-23T09:57:34.167" v="1439" actId="1076"/>
          <ac:picMkLst>
            <pc:docMk/>
            <pc:sldMk cId="1345506811" sldId="903"/>
            <ac:picMk id="121856" creationId="{54AB7E21-E61B-4E1C-9B3D-F58163D57F23}"/>
          </ac:picMkLst>
        </pc:picChg>
      </pc:sldChg>
      <pc:sldChg chg="del">
        <pc:chgData name="Adrian Scrase" userId="c433f16e-0562-4556-87af-24c4f609effe" providerId="ADAL" clId="{E5EB9E94-29A5-4298-BC5C-AD15503ADF95}" dt="2020-09-23T09:38:13.637" v="905" actId="2696"/>
        <pc:sldMkLst>
          <pc:docMk/>
          <pc:sldMk cId="1736405707" sldId="909"/>
        </pc:sldMkLst>
      </pc:sldChg>
      <pc:sldChg chg="del">
        <pc:chgData name="Adrian Scrase" userId="c433f16e-0562-4556-87af-24c4f609effe" providerId="ADAL" clId="{E5EB9E94-29A5-4298-BC5C-AD15503ADF95}" dt="2020-09-23T09:38:16.928" v="906" actId="2696"/>
        <pc:sldMkLst>
          <pc:docMk/>
          <pc:sldMk cId="160933485" sldId="911"/>
        </pc:sldMkLst>
      </pc:sldChg>
      <pc:sldChg chg="add del">
        <pc:chgData name="Adrian Scrase" userId="c433f16e-0562-4556-87af-24c4f609effe" providerId="ADAL" clId="{E5EB9E94-29A5-4298-BC5C-AD15503ADF95}" dt="2020-09-23T09:54:21.444" v="1429" actId="2696"/>
        <pc:sldMkLst>
          <pc:docMk/>
          <pc:sldMk cId="3862346370" sldId="913"/>
        </pc:sldMkLst>
      </pc:sldChg>
      <pc:sldChg chg="del">
        <pc:chgData name="Adrian Scrase" userId="c433f16e-0562-4556-87af-24c4f609effe" providerId="ADAL" clId="{E5EB9E94-29A5-4298-BC5C-AD15503ADF95}" dt="2020-09-25T07:53:57.487" v="3515" actId="2696"/>
        <pc:sldMkLst>
          <pc:docMk/>
          <pc:sldMk cId="3487581942" sldId="914"/>
        </pc:sldMkLst>
      </pc:sldChg>
      <pc:sldChg chg="modSp">
        <pc:chgData name="Adrian Scrase" userId="c433f16e-0562-4556-87af-24c4f609effe" providerId="ADAL" clId="{E5EB9E94-29A5-4298-BC5C-AD15503ADF95}" dt="2020-09-27T08:13:56.997" v="4727" actId="6549"/>
        <pc:sldMkLst>
          <pc:docMk/>
          <pc:sldMk cId="310551097" sldId="915"/>
        </pc:sldMkLst>
        <pc:spChg chg="mod">
          <ac:chgData name="Adrian Scrase" userId="c433f16e-0562-4556-87af-24c4f609effe" providerId="ADAL" clId="{E5EB9E94-29A5-4298-BC5C-AD15503ADF95}" dt="2020-09-25T07:54:23.903" v="3563" actId="20577"/>
          <ac:spMkLst>
            <pc:docMk/>
            <pc:sldMk cId="310551097" sldId="915"/>
            <ac:spMk id="18434" creationId="{00000000-0000-0000-0000-000000000000}"/>
          </ac:spMkLst>
        </pc:spChg>
        <pc:spChg chg="mod">
          <ac:chgData name="Adrian Scrase" userId="c433f16e-0562-4556-87af-24c4f609effe" providerId="ADAL" clId="{E5EB9E94-29A5-4298-BC5C-AD15503ADF95}" dt="2020-09-27T08:13:56.997" v="4727" actId="6549"/>
          <ac:spMkLst>
            <pc:docMk/>
            <pc:sldMk cId="310551097" sldId="915"/>
            <ac:spMk id="18435" creationId="{00000000-0000-0000-0000-000000000000}"/>
          </ac:spMkLst>
        </pc:spChg>
      </pc:sldChg>
      <pc:sldChg chg="addSp delSp modSp add mod">
        <pc:chgData name="Adrian Scrase" userId="c433f16e-0562-4556-87af-24c4f609effe" providerId="ADAL" clId="{E5EB9E94-29A5-4298-BC5C-AD15503ADF95}" dt="2020-09-23T10:06:21.910" v="1577" actId="114"/>
        <pc:sldMkLst>
          <pc:docMk/>
          <pc:sldMk cId="870318788" sldId="916"/>
        </pc:sldMkLst>
        <pc:spChg chg="add del mod">
          <ac:chgData name="Adrian Scrase" userId="c433f16e-0562-4556-87af-24c4f609effe" providerId="ADAL" clId="{E5EB9E94-29A5-4298-BC5C-AD15503ADF95}" dt="2020-09-22T15:01:04.370" v="206"/>
          <ac:spMkLst>
            <pc:docMk/>
            <pc:sldMk cId="870318788" sldId="916"/>
            <ac:spMk id="2" creationId="{0E6A6BD5-381C-419C-B22D-66AACE970250}"/>
          </ac:spMkLst>
        </pc:spChg>
        <pc:spChg chg="add mod">
          <ac:chgData name="Adrian Scrase" userId="c433f16e-0562-4556-87af-24c4f609effe" providerId="ADAL" clId="{E5EB9E94-29A5-4298-BC5C-AD15503ADF95}" dt="2020-09-23T10:06:21.910" v="1577" actId="114"/>
          <ac:spMkLst>
            <pc:docMk/>
            <pc:sldMk cId="870318788" sldId="916"/>
            <ac:spMk id="3" creationId="{730707D0-0D08-47ED-9A21-298AA3068229}"/>
          </ac:spMkLst>
        </pc:spChg>
        <pc:spChg chg="add mod">
          <ac:chgData name="Adrian Scrase" userId="c433f16e-0562-4556-87af-24c4f609effe" providerId="ADAL" clId="{E5EB9E94-29A5-4298-BC5C-AD15503ADF95}" dt="2020-09-23T10:03:12.003" v="1495" actId="20577"/>
          <ac:spMkLst>
            <pc:docMk/>
            <pc:sldMk cId="870318788" sldId="916"/>
            <ac:spMk id="6" creationId="{B7438353-3818-477B-AB82-77272B1E4931}"/>
          </ac:spMkLst>
        </pc:spChg>
        <pc:spChg chg="mod">
          <ac:chgData name="Adrian Scrase" userId="c433f16e-0562-4556-87af-24c4f609effe" providerId="ADAL" clId="{E5EB9E94-29A5-4298-BC5C-AD15503ADF95}" dt="2020-09-23T10:05:16.682" v="1546" actId="6549"/>
          <ac:spMkLst>
            <pc:docMk/>
            <pc:sldMk cId="870318788" sldId="916"/>
            <ac:spMk id="20483" creationId="{00000000-0000-0000-0000-000000000000}"/>
          </ac:spMkLst>
        </pc:spChg>
        <pc:graphicFrameChg chg="del modGraphic">
          <ac:chgData name="Adrian Scrase" userId="c433f16e-0562-4556-87af-24c4f609effe" providerId="ADAL" clId="{E5EB9E94-29A5-4298-BC5C-AD15503ADF95}" dt="2020-09-22T14:32:07.057" v="103" actId="478"/>
          <ac:graphicFrameMkLst>
            <pc:docMk/>
            <pc:sldMk cId="870318788" sldId="916"/>
            <ac:graphicFrameMk id="4" creationId="{6AA58F29-0A14-4ED7-BF94-7EF3DB774C51}"/>
          </ac:graphicFrameMkLst>
        </pc:graphicFrameChg>
        <pc:graphicFrameChg chg="add mod">
          <ac:chgData name="Adrian Scrase" userId="c433f16e-0562-4556-87af-24c4f609effe" providerId="ADAL" clId="{E5EB9E94-29A5-4298-BC5C-AD15503ADF95}" dt="2020-09-22T14:50:16.860" v="183" actId="1076"/>
          <ac:graphicFrameMkLst>
            <pc:docMk/>
            <pc:sldMk cId="870318788" sldId="916"/>
            <ac:graphicFrameMk id="5" creationId="{E2E2D708-C6FC-4542-AA0E-29AB862639C9}"/>
          </ac:graphicFrameMkLst>
        </pc:graphicFrameChg>
      </pc:sldChg>
      <pc:sldChg chg="add del">
        <pc:chgData name="Adrian Scrase" userId="c433f16e-0562-4556-87af-24c4f609effe" providerId="ADAL" clId="{E5EB9E94-29A5-4298-BC5C-AD15503ADF95}" dt="2020-09-23T09:48:59.654" v="1341"/>
        <pc:sldMkLst>
          <pc:docMk/>
          <pc:sldMk cId="647515986" sldId="917"/>
        </pc:sldMkLst>
      </pc:sldChg>
      <pc:sldChg chg="modSp add ord">
        <pc:chgData name="Adrian Scrase" userId="c433f16e-0562-4556-87af-24c4f609effe" providerId="ADAL" clId="{E5EB9E94-29A5-4298-BC5C-AD15503ADF95}" dt="2020-09-25T07:42:15.380" v="2495"/>
        <pc:sldMkLst>
          <pc:docMk/>
          <pc:sldMk cId="1196452296" sldId="917"/>
        </pc:sldMkLst>
        <pc:spChg chg="mod">
          <ac:chgData name="Adrian Scrase" userId="c433f16e-0562-4556-87af-24c4f609effe" providerId="ADAL" clId="{E5EB9E94-29A5-4298-BC5C-AD15503ADF95}" dt="2020-09-25T07:41:48.323" v="2481" actId="6549"/>
          <ac:spMkLst>
            <pc:docMk/>
            <pc:sldMk cId="1196452296" sldId="917"/>
            <ac:spMk id="13316" creationId="{00000000-0000-0000-0000-000000000000}"/>
          </ac:spMkLst>
        </pc:spChg>
        <pc:spChg chg="mod">
          <ac:chgData name="Adrian Scrase" userId="c433f16e-0562-4556-87af-24c4f609effe" providerId="ADAL" clId="{E5EB9E94-29A5-4298-BC5C-AD15503ADF95}" dt="2020-09-25T07:39:45.999" v="1682" actId="20577"/>
          <ac:spMkLst>
            <pc:docMk/>
            <pc:sldMk cId="1196452296" sldId="917"/>
            <ac:spMk id="333827" creationId="{00000000-0000-0000-0000-000000000000}"/>
          </ac:spMkLst>
        </pc:spChg>
      </pc:sldChg>
      <pc:sldMasterChg chg="modSp">
        <pc:chgData name="Adrian Scrase" userId="c433f16e-0562-4556-87af-24c4f609effe" providerId="ADAL" clId="{E5EB9E94-29A5-4298-BC5C-AD15503ADF95}" dt="2020-09-22T09:48:21.512" v="49" actId="20577"/>
        <pc:sldMasterMkLst>
          <pc:docMk/>
          <pc:sldMasterMk cId="0" sldId="2147483729"/>
        </pc:sldMasterMkLst>
        <pc:spChg chg="mod">
          <ac:chgData name="Adrian Scrase" userId="c433f16e-0562-4556-87af-24c4f609effe" providerId="ADAL" clId="{E5EB9E94-29A5-4298-BC5C-AD15503ADF95}" dt="2020-09-22T09:48:21.512" v="49" actId="20577"/>
          <ac:spMkLst>
            <pc:docMk/>
            <pc:sldMasterMk cId="0" sldId="2147483729"/>
            <ac:spMk id="10" creationId="{00000000-0000-0000-0000-000000000000}"/>
          </ac:spMkLst>
        </pc:spChg>
      </pc:sldMaster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3637702503681887E-2"/>
          <c:y val="1.5254237288135594E-2"/>
          <c:w val="0.91163475699558172"/>
          <c:h val="0.90508474576271192"/>
        </c:manualLayout>
      </c:layout>
      <c:lineChart>
        <c:grouping val="standard"/>
        <c:varyColors val="0"/>
        <c:ser>
          <c:idx val="0"/>
          <c:order val="0"/>
          <c:marker>
            <c:symbol val="none"/>
          </c:marker>
          <c:dLbls>
            <c:numFmt formatCode="0" sourceLinked="0"/>
            <c:spPr>
              <a:noFill/>
              <a:ln w="11786">
                <a:noFill/>
              </a:ln>
            </c:spPr>
            <c:txPr>
              <a:bodyPr wrap="square" lIns="38100" tIns="19050" rIns="38100" bIns="19050" anchor="ctr">
                <a:spAutoFit/>
              </a:bodyPr>
              <a:lstStyle/>
              <a:p>
                <a:pPr>
                  <a:defRPr sz="789" b="1" i="0" u="none" strike="noStrike" baseline="0">
                    <a:solidFill>
                      <a:srgbClr val="000000"/>
                    </a:solidFill>
                    <a:latin typeface="Arial"/>
                    <a:ea typeface="Arial"/>
                    <a:cs typeface="Aria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Sheet1!$B$1:$K$1</c:f>
              <c:numCache>
                <c:formatCode>General</c:formatCode>
                <c:ptCount val="6"/>
                <c:pt idx="0">
                  <c:v>2016</c:v>
                </c:pt>
                <c:pt idx="1">
                  <c:v>2017</c:v>
                </c:pt>
                <c:pt idx="2">
                  <c:v>2018</c:v>
                </c:pt>
                <c:pt idx="3">
                  <c:v>2019</c:v>
                </c:pt>
                <c:pt idx="4">
                  <c:v>2020</c:v>
                </c:pt>
              </c:numCache>
            </c:numRef>
          </c:cat>
          <c:val>
            <c:numRef>
              <c:f>Sheet1!$B$2:$J$2</c:f>
              <c:numCache>
                <c:formatCode>General</c:formatCode>
                <c:ptCount val="5"/>
                <c:pt idx="0">
                  <c:v>9683</c:v>
                </c:pt>
                <c:pt idx="1">
                  <c:v>9121</c:v>
                </c:pt>
                <c:pt idx="2">
                  <c:v>11887</c:v>
                </c:pt>
                <c:pt idx="3">
                  <c:v>14467</c:v>
                </c:pt>
                <c:pt idx="4">
                  <c:v>15698</c:v>
                </c:pt>
              </c:numCache>
            </c:numRef>
          </c:val>
          <c:smooth val="0"/>
          <c:extLst>
            <c:ext xmlns:c15="http://schemas.microsoft.com/office/drawing/2012/chart" uri="{02D57815-91ED-43cb-92C2-25804820EDAC}">
              <c15:filteredSeriesTitle>
                <c15:tx>
                  <c:strRef>
                    <c:extLst>
                      <c:ext uri="{02D57815-91ED-43cb-92C2-25804820EDAC}">
                        <c15:formulaRef>
                          <c15:sqref>Sheet1!#REF!</c15:sqref>
                        </c15:formulaRef>
                      </c:ext>
                    </c:extLst>
                    <c:strCache>
                      <c:ptCount val="1"/>
                      <c:pt idx="0">
                        <c:v>#REF!</c:v>
                      </c:pt>
                    </c:strCache>
                  </c:strRef>
                </c15:tx>
              </c15:filteredSeriesTitle>
            </c:ext>
            <c:ext xmlns:c16="http://schemas.microsoft.com/office/drawing/2014/chart" uri="{C3380CC4-5D6E-409C-BE32-E72D297353CC}">
              <c16:uniqueId val="{00000000-5AC8-4CC8-8D82-856C78D78841}"/>
            </c:ext>
          </c:extLst>
        </c:ser>
        <c:dLbls>
          <c:showLegendKey val="0"/>
          <c:showVal val="0"/>
          <c:showCatName val="0"/>
          <c:showSerName val="0"/>
          <c:showPercent val="0"/>
          <c:showBubbleSize val="0"/>
        </c:dLbls>
        <c:smooth val="0"/>
        <c:axId val="237681776"/>
        <c:axId val="1"/>
      </c:lineChart>
      <c:catAx>
        <c:axId val="237681776"/>
        <c:scaling>
          <c:orientation val="minMax"/>
        </c:scaling>
        <c:delete val="0"/>
        <c:axPos val="b"/>
        <c:numFmt formatCode="General" sourceLinked="1"/>
        <c:majorTickMark val="out"/>
        <c:minorTickMark val="none"/>
        <c:tickLblPos val="low"/>
        <c:spPr>
          <a:ln w="2946">
            <a:solidFill>
              <a:srgbClr val="000000"/>
            </a:solidFill>
          </a:ln>
        </c:spPr>
        <c:txPr>
          <a:bodyPr rot="0" vert="horz"/>
          <a:lstStyle/>
          <a:p>
            <a:pPr>
              <a:defRPr sz="557" b="1" i="0" u="none" strike="noStrike" baseline="0">
                <a:solidFill>
                  <a:srgbClr val="000000"/>
                </a:solidFill>
                <a:latin typeface="Arial"/>
                <a:ea typeface="Arial"/>
                <a:cs typeface="Arial"/>
              </a:defRPr>
            </a:pPr>
            <a:endParaRPr lang="en-US"/>
          </a:p>
        </c:txPr>
        <c:crossAx val="1"/>
        <c:crosses val="autoZero"/>
        <c:auto val="1"/>
        <c:lblAlgn val="ctr"/>
        <c:lblOffset val="100"/>
        <c:noMultiLvlLbl val="0"/>
      </c:catAx>
      <c:valAx>
        <c:axId val="1"/>
        <c:scaling>
          <c:orientation val="minMax"/>
        </c:scaling>
        <c:delete val="0"/>
        <c:axPos val="l"/>
        <c:numFmt formatCode="0;[Red]0" sourceLinked="0"/>
        <c:majorTickMark val="out"/>
        <c:minorTickMark val="none"/>
        <c:tickLblPos val="nextTo"/>
        <c:spPr>
          <a:ln w="1473">
            <a:solidFill>
              <a:srgbClr val="000000"/>
            </a:solidFill>
            <a:prstDash val="solid"/>
          </a:ln>
        </c:spPr>
        <c:txPr>
          <a:bodyPr rot="0" vert="horz"/>
          <a:lstStyle/>
          <a:p>
            <a:pPr>
              <a:defRPr sz="557" b="1" i="0" u="none" strike="noStrike" baseline="0">
                <a:solidFill>
                  <a:srgbClr val="000000"/>
                </a:solidFill>
                <a:latin typeface="Arial"/>
                <a:ea typeface="Arial"/>
                <a:cs typeface="Arial"/>
              </a:defRPr>
            </a:pPr>
            <a:endParaRPr lang="en-US"/>
          </a:p>
        </c:txPr>
        <c:crossAx val="237681776"/>
        <c:crosses val="autoZero"/>
        <c:crossBetween val="between"/>
        <c:minorUnit val="50"/>
      </c:valAx>
      <c:spPr>
        <a:noFill/>
        <a:ln w="25400">
          <a:noFill/>
        </a:ln>
      </c:spPr>
    </c:plotArea>
    <c:plotVisOnly val="1"/>
    <c:dispBlanksAs val="gap"/>
    <c:showDLblsOverMax val="0"/>
  </c:chart>
  <c:spPr>
    <a:solidFill>
      <a:srgbClr val="FFFFFF"/>
    </a:solidFill>
    <a:ln w="9525" cap="flat" cmpd="sng" algn="ctr">
      <a:solidFill>
        <a:srgbClr val="000000"/>
      </a:solidFill>
      <a:prstDash val="solid"/>
      <a:miter lim="800000"/>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c:spPr>
  <c:txPr>
    <a:bodyPr/>
    <a:lstStyle/>
    <a:p>
      <a:pPr>
        <a:defRPr sz="789" b="1" i="0" u="none" strike="noStrike" baseline="0">
          <a:solidFill>
            <a:srgbClr val="000000"/>
          </a:solidFill>
          <a:latin typeface="Arial"/>
          <a:ea typeface="Arial"/>
          <a:cs typeface="Aria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hPercent val="86"/>
      <c:rotY val="20"/>
      <c:depthPercent val="500"/>
      <c:rAngAx val="1"/>
    </c:view3D>
    <c:floor>
      <c:thickness val="0"/>
      <c:spPr>
        <a:noFill/>
        <a:ln w="6350">
          <a:noFill/>
        </a:ln>
      </c:spPr>
    </c:floor>
    <c:sideWall>
      <c:thickness val="0"/>
      <c:spPr>
        <a:noFill/>
        <a:ln w="25400">
          <a:noFill/>
        </a:ln>
      </c:spPr>
    </c:sideWall>
    <c:backWall>
      <c:thickness val="0"/>
      <c:spPr>
        <a:noFill/>
        <a:ln w="25400">
          <a:noFill/>
        </a:ln>
      </c:spPr>
    </c:backWall>
    <c:plotArea>
      <c:layout>
        <c:manualLayout>
          <c:layoutTarget val="inner"/>
          <c:xMode val="edge"/>
          <c:yMode val="edge"/>
          <c:x val="7.3637702503681887E-2"/>
          <c:y val="1.5254237288135594E-2"/>
          <c:w val="0.91163475699558172"/>
          <c:h val="0.90508474576271192"/>
        </c:manualLayout>
      </c:layout>
      <c:bar3DChart>
        <c:barDir val="col"/>
        <c:grouping val="clustered"/>
        <c:varyColors val="0"/>
        <c:ser>
          <c:idx val="0"/>
          <c:order val="0"/>
          <c:tx>
            <c:strRef>
              <c:f>Sheet1!$A$2</c:f>
              <c:strCache>
                <c:ptCount val="1"/>
              </c:strCache>
            </c:strRef>
          </c:tx>
          <c:spPr>
            <a:solidFill>
              <a:srgbClr val="99CCFF"/>
            </a:solidFill>
            <a:ln w="5893">
              <a:solidFill>
                <a:srgbClr val="000000"/>
              </a:solidFill>
              <a:prstDash val="solid"/>
            </a:ln>
          </c:spPr>
          <c:invertIfNegative val="0"/>
          <c:dLbls>
            <c:numFmt formatCode="0" sourceLinked="0"/>
            <c:spPr>
              <a:noFill/>
              <a:ln w="11786">
                <a:noFill/>
              </a:ln>
            </c:spPr>
            <c:txPr>
              <a:bodyPr wrap="square" lIns="38100" tIns="19050" rIns="38100" bIns="19050" anchor="ctr">
                <a:spAutoFit/>
              </a:bodyPr>
              <a:lstStyle/>
              <a:p>
                <a:pPr>
                  <a:defRPr sz="789" b="1"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Sheet1!$B$1:$R$1</c:f>
              <c:numCache>
                <c:formatCode>General</c:formatCode>
                <c:ptCount val="13"/>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numCache>
            </c:numRef>
          </c:cat>
          <c:val>
            <c:numRef>
              <c:f>Sheet1!$B$2:$R$2</c:f>
              <c:numCache>
                <c:formatCode>General</c:formatCode>
                <c:ptCount val="13"/>
                <c:pt idx="0">
                  <c:v>350</c:v>
                </c:pt>
                <c:pt idx="1">
                  <c:v>372</c:v>
                </c:pt>
                <c:pt idx="2">
                  <c:v>375</c:v>
                </c:pt>
                <c:pt idx="3">
                  <c:v>384</c:v>
                </c:pt>
                <c:pt idx="4">
                  <c:v>399</c:v>
                </c:pt>
                <c:pt idx="5">
                  <c:v>401</c:v>
                </c:pt>
                <c:pt idx="6">
                  <c:v>408</c:v>
                </c:pt>
                <c:pt idx="7">
                  <c:v>473</c:v>
                </c:pt>
                <c:pt idx="8">
                  <c:v>566</c:v>
                </c:pt>
                <c:pt idx="9">
                  <c:v>583</c:v>
                </c:pt>
                <c:pt idx="10">
                  <c:v>606</c:v>
                </c:pt>
                <c:pt idx="11">
                  <c:v>685</c:v>
                </c:pt>
                <c:pt idx="12">
                  <c:v>719</c:v>
                </c:pt>
              </c:numCache>
            </c:numRef>
          </c:val>
          <c:extLst>
            <c:ext xmlns:c16="http://schemas.microsoft.com/office/drawing/2014/chart" uri="{C3380CC4-5D6E-409C-BE32-E72D297353CC}">
              <c16:uniqueId val="{00000000-087B-4FC9-956A-E8455ED86D91}"/>
            </c:ext>
          </c:extLst>
        </c:ser>
        <c:dLbls>
          <c:showLegendKey val="0"/>
          <c:showVal val="0"/>
          <c:showCatName val="0"/>
          <c:showSerName val="0"/>
          <c:showPercent val="0"/>
          <c:showBubbleSize val="0"/>
        </c:dLbls>
        <c:gapWidth val="150"/>
        <c:gapDepth val="0"/>
        <c:shape val="box"/>
        <c:axId val="237681776"/>
        <c:axId val="1"/>
        <c:axId val="0"/>
      </c:bar3DChart>
      <c:catAx>
        <c:axId val="237681776"/>
        <c:scaling>
          <c:orientation val="minMax"/>
        </c:scaling>
        <c:delete val="0"/>
        <c:axPos val="b"/>
        <c:numFmt formatCode="General" sourceLinked="1"/>
        <c:majorTickMark val="out"/>
        <c:minorTickMark val="none"/>
        <c:tickLblPos val="low"/>
        <c:spPr>
          <a:ln w="2946">
            <a:noFill/>
          </a:ln>
        </c:spPr>
        <c:txPr>
          <a:bodyPr rot="0" vert="horz"/>
          <a:lstStyle/>
          <a:p>
            <a:pPr>
              <a:defRPr sz="557" b="1" i="0" u="none" strike="noStrike" baseline="0">
                <a:solidFill>
                  <a:srgbClr val="000000"/>
                </a:solidFill>
                <a:latin typeface="Arial"/>
                <a:ea typeface="Arial"/>
                <a:cs typeface="Arial"/>
              </a:defRPr>
            </a:pPr>
            <a:endParaRPr lang="en-US"/>
          </a:p>
        </c:txPr>
        <c:crossAx val="1"/>
        <c:crosses val="autoZero"/>
        <c:auto val="1"/>
        <c:lblAlgn val="ctr"/>
        <c:lblOffset val="100"/>
        <c:tickLblSkip val="1"/>
        <c:tickMarkSkip val="1"/>
        <c:noMultiLvlLbl val="0"/>
      </c:catAx>
      <c:valAx>
        <c:axId val="1"/>
        <c:scaling>
          <c:orientation val="minMax"/>
        </c:scaling>
        <c:delete val="0"/>
        <c:axPos val="l"/>
        <c:numFmt formatCode="0;[Red]0" sourceLinked="0"/>
        <c:majorTickMark val="out"/>
        <c:minorTickMark val="none"/>
        <c:tickLblPos val="nextTo"/>
        <c:spPr>
          <a:ln w="1473">
            <a:solidFill>
              <a:srgbClr val="000000"/>
            </a:solidFill>
            <a:prstDash val="solid"/>
          </a:ln>
        </c:spPr>
        <c:txPr>
          <a:bodyPr rot="0" vert="horz"/>
          <a:lstStyle/>
          <a:p>
            <a:pPr>
              <a:defRPr sz="557" b="1" i="0" u="none" strike="noStrike" baseline="0">
                <a:solidFill>
                  <a:srgbClr val="000000"/>
                </a:solidFill>
                <a:latin typeface="Arial"/>
                <a:ea typeface="Arial"/>
                <a:cs typeface="Arial"/>
              </a:defRPr>
            </a:pPr>
            <a:endParaRPr lang="en-US"/>
          </a:p>
        </c:txPr>
        <c:crossAx val="237681776"/>
        <c:crosses val="autoZero"/>
        <c:crossBetween val="between"/>
        <c:majorUnit val="100"/>
        <c:minorUnit val="50"/>
      </c:valAx>
      <c:spPr>
        <a:noFill/>
        <a:ln w="11786">
          <a:noFill/>
        </a:ln>
      </c:spPr>
    </c:plotArea>
    <c:plotVisOnly val="1"/>
    <c:dispBlanksAs val="gap"/>
    <c:showDLblsOverMax val="0"/>
  </c:chart>
  <c:spPr>
    <a:solidFill>
      <a:srgbClr val="FFFFFF"/>
    </a:solidFill>
    <a:ln w="9525" cap="flat" cmpd="sng" algn="ctr">
      <a:solidFill>
        <a:srgbClr val="000000"/>
      </a:solidFill>
      <a:prstDash val="solid"/>
      <a:miter lim="800000"/>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c:spPr>
  <c:txPr>
    <a:bodyPr/>
    <a:lstStyle/>
    <a:p>
      <a:pPr>
        <a:defRPr sz="789" b="1" i="0" u="none" strike="noStrike" baseline="0">
          <a:solidFill>
            <a:srgbClr val="000000"/>
          </a:solidFill>
          <a:latin typeface="Arial"/>
          <a:ea typeface="Arial"/>
          <a:cs typeface="Aria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Individual Members</c:v>
                </c:pt>
              </c:strCache>
            </c:strRef>
          </c:tx>
          <c:dPt>
            <c:idx val="0"/>
            <c:bubble3D val="0"/>
            <c:extLst>
              <c:ext xmlns:c16="http://schemas.microsoft.com/office/drawing/2014/chart" uri="{C3380CC4-5D6E-409C-BE32-E72D297353CC}">
                <c16:uniqueId val="{00000000-9707-4124-80CC-5F9AD5CB556C}"/>
              </c:ext>
            </c:extLst>
          </c:dPt>
          <c:dPt>
            <c:idx val="1"/>
            <c:bubble3D val="0"/>
            <c:extLst>
              <c:ext xmlns:c16="http://schemas.microsoft.com/office/drawing/2014/chart" uri="{C3380CC4-5D6E-409C-BE32-E72D297353CC}">
                <c16:uniqueId val="{00000001-9707-4124-80CC-5F9AD5CB556C}"/>
              </c:ext>
            </c:extLst>
          </c:dPt>
          <c:dPt>
            <c:idx val="2"/>
            <c:bubble3D val="0"/>
            <c:extLst>
              <c:ext xmlns:c16="http://schemas.microsoft.com/office/drawing/2014/chart" uri="{C3380CC4-5D6E-409C-BE32-E72D297353CC}">
                <c16:uniqueId val="{00000002-9707-4124-80CC-5F9AD5CB556C}"/>
              </c:ext>
            </c:extLst>
          </c:dPt>
          <c:dPt>
            <c:idx val="3"/>
            <c:bubble3D val="0"/>
            <c:extLst>
              <c:ext xmlns:c16="http://schemas.microsoft.com/office/drawing/2014/chart" uri="{C3380CC4-5D6E-409C-BE32-E72D297353CC}">
                <c16:uniqueId val="{00000003-9707-4124-80CC-5F9AD5CB556C}"/>
              </c:ext>
            </c:extLst>
          </c:dPt>
          <c:dPt>
            <c:idx val="4"/>
            <c:bubble3D val="0"/>
            <c:extLst>
              <c:ext xmlns:c16="http://schemas.microsoft.com/office/drawing/2014/chart" uri="{C3380CC4-5D6E-409C-BE32-E72D297353CC}">
                <c16:uniqueId val="{00000004-9707-4124-80CC-5F9AD5CB556C}"/>
              </c:ext>
            </c:extLst>
          </c:dPt>
          <c:dPt>
            <c:idx val="5"/>
            <c:bubble3D val="0"/>
            <c:extLst>
              <c:ext xmlns:c16="http://schemas.microsoft.com/office/drawing/2014/chart" uri="{C3380CC4-5D6E-409C-BE32-E72D297353CC}">
                <c16:uniqueId val="{00000005-9707-4124-80CC-5F9AD5CB556C}"/>
              </c:ext>
            </c:extLst>
          </c:dPt>
          <c:dPt>
            <c:idx val="6"/>
            <c:bubble3D val="0"/>
            <c:extLst>
              <c:ext xmlns:c16="http://schemas.microsoft.com/office/drawing/2014/chart" uri="{C3380CC4-5D6E-409C-BE32-E72D297353CC}">
                <c16:uniqueId val="{00000006-9707-4124-80CC-5F9AD5CB556C}"/>
              </c:ext>
            </c:extLst>
          </c:dPt>
          <c:dLbls>
            <c:spPr>
              <a:noFill/>
              <a:ln w="25344">
                <a:noFill/>
              </a:ln>
            </c:spPr>
            <c:dLblPos val="outEnd"/>
            <c:showLegendKey val="0"/>
            <c:showVal val="1"/>
            <c:showCatName val="0"/>
            <c:showSerName val="0"/>
            <c:showPercent val="0"/>
            <c:showBubbleSize val="0"/>
            <c:showLeaderLines val="1"/>
            <c:extLst>
              <c:ext xmlns:c15="http://schemas.microsoft.com/office/drawing/2012/chart" uri="{CE6537A1-D6FC-4f65-9D91-7224C49458BB}"/>
            </c:extLst>
          </c:dLbls>
          <c:cat>
            <c:strRef>
              <c:f>Sheet1!$A$2:$A$8</c:f>
              <c:strCache>
                <c:ptCount val="7"/>
                <c:pt idx="0">
                  <c:v>ARIB</c:v>
                </c:pt>
                <c:pt idx="1">
                  <c:v>ATIS</c:v>
                </c:pt>
                <c:pt idx="2">
                  <c:v>CCSA</c:v>
                </c:pt>
                <c:pt idx="3">
                  <c:v>ETSI</c:v>
                </c:pt>
                <c:pt idx="4">
                  <c:v>TSDSI</c:v>
                </c:pt>
                <c:pt idx="5">
                  <c:v>TTA</c:v>
                </c:pt>
                <c:pt idx="6">
                  <c:v>TTC</c:v>
                </c:pt>
              </c:strCache>
            </c:strRef>
          </c:cat>
          <c:val>
            <c:numRef>
              <c:f>Sheet1!$B$2:$B$8</c:f>
              <c:numCache>
                <c:formatCode>General</c:formatCode>
                <c:ptCount val="7"/>
                <c:pt idx="0">
                  <c:v>27</c:v>
                </c:pt>
                <c:pt idx="1">
                  <c:v>54</c:v>
                </c:pt>
                <c:pt idx="2">
                  <c:v>127</c:v>
                </c:pt>
                <c:pt idx="3">
                  <c:v>452</c:v>
                </c:pt>
                <c:pt idx="4">
                  <c:v>20</c:v>
                </c:pt>
                <c:pt idx="5">
                  <c:v>27</c:v>
                </c:pt>
                <c:pt idx="6">
                  <c:v>11</c:v>
                </c:pt>
              </c:numCache>
            </c:numRef>
          </c:val>
          <c:extLst>
            <c:ext xmlns:c16="http://schemas.microsoft.com/office/drawing/2014/chart" uri="{C3380CC4-5D6E-409C-BE32-E72D297353CC}">
              <c16:uniqueId val="{00000007-9707-4124-80CC-5F9AD5CB556C}"/>
            </c:ext>
          </c:extLst>
        </c:ser>
        <c:dLbls>
          <c:showLegendKey val="0"/>
          <c:showVal val="0"/>
          <c:showCatName val="0"/>
          <c:showSerName val="0"/>
          <c:showPercent val="0"/>
          <c:showBubbleSize val="0"/>
          <c:showLeaderLines val="1"/>
        </c:dLbls>
        <c:firstSliceAng val="0"/>
      </c:pieChart>
      <c:spPr>
        <a:noFill/>
        <a:ln w="25344">
          <a:noFill/>
        </a:ln>
      </c:spPr>
    </c:plotArea>
    <c:legend>
      <c:legendPos val="r"/>
      <c:layout>
        <c:manualLayout>
          <c:xMode val="edge"/>
          <c:yMode val="edge"/>
          <c:x val="3.2067685279597663E-2"/>
          <c:y val="0.19017755538296499"/>
          <c:w val="0.13876566433174853"/>
          <c:h val="0.60714505882294134"/>
        </c:manualLayout>
      </c:layout>
      <c:overlay val="1"/>
    </c:legend>
    <c:plotVisOnly val="1"/>
    <c:dispBlanksAs val="zero"/>
    <c:showDLblsOverMax val="0"/>
  </c:chart>
  <c:txPr>
    <a:bodyPr/>
    <a:lstStyle/>
    <a:p>
      <a:pPr>
        <a:defRPr sz="1796"/>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C2DD2AD9-7AD3-48DA-8614-E971AAC94E0C}" type="datetime1">
              <a:rPr lang="en-US" altLang="en-US"/>
              <a:pPr>
                <a:defRPr/>
              </a:pPr>
              <a:t>9/27/2020</a:t>
            </a:fld>
            <a:endParaRPr lang="en-US" altLang="en-US"/>
          </a:p>
        </p:txBody>
      </p:sp>
      <p:sp>
        <p:nvSpPr>
          <p:cNvPr id="9220" name="Rectangle 4"/>
          <p:cNvSpPr>
            <a:spLocks noGrp="1" noChangeArrowheads="1"/>
          </p:cNvSpPr>
          <p:nvPr>
            <p:ph type="ftr" sz="quarter" idx="2"/>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3F05E788-4F02-412A-BED1-4ADD96A4B95C}" type="slidenum">
              <a:rPr lang="en-GB" altLang="en-US"/>
              <a:pPr/>
              <a:t>‹#›</a:t>
            </a:fld>
            <a:endParaRPr lang="en-GB" altLang="en-US"/>
          </a:p>
        </p:txBody>
      </p:sp>
    </p:spTree>
    <p:extLst>
      <p:ext uri="{BB962C8B-B14F-4D97-AF65-F5344CB8AC3E}">
        <p14:creationId xmlns:p14="http://schemas.microsoft.com/office/powerpoint/2010/main" val="2059536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29FC187E-5548-4C78-B8AD-545FDF6FBC6A}" type="datetime1">
              <a:rPr lang="en-US" altLang="en-US"/>
              <a:pPr>
                <a:defRPr/>
              </a:pPr>
              <a:t>9/27/2020</a:t>
            </a:fld>
            <a:endParaRPr lang="en-US" altLang="en-US"/>
          </a:p>
        </p:txBody>
      </p:sp>
      <p:sp>
        <p:nvSpPr>
          <p:cNvPr id="3076"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5709"/>
            <a:ext cx="4984750" cy="446809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D94D99E1-D1D1-44F6-A441-19A52C6F646C}" type="slidenum">
              <a:rPr lang="en-GB" altLang="en-US"/>
              <a:pPr/>
              <a:t>‹#›</a:t>
            </a:fld>
            <a:endParaRPr lang="en-GB" altLang="en-US"/>
          </a:p>
        </p:txBody>
      </p:sp>
    </p:spTree>
    <p:extLst>
      <p:ext uri="{BB962C8B-B14F-4D97-AF65-F5344CB8AC3E}">
        <p14:creationId xmlns:p14="http://schemas.microsoft.com/office/powerpoint/2010/main" val="29168687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1363" indent="-284163" defTabSz="928688">
              <a:defRPr sz="1000">
                <a:solidFill>
                  <a:schemeClr val="tx1"/>
                </a:solidFill>
                <a:latin typeface="Arial" panose="020B0604020202020204" pitchFamily="34" charset="0"/>
              </a:defRPr>
            </a:lvl2pPr>
            <a:lvl3pPr marL="1139825" indent="-227013" defTabSz="928688">
              <a:defRPr sz="1000">
                <a:solidFill>
                  <a:schemeClr val="tx1"/>
                </a:solidFill>
                <a:latin typeface="Arial" panose="020B0604020202020204" pitchFamily="34" charset="0"/>
              </a:defRPr>
            </a:lvl3pPr>
            <a:lvl4pPr marL="1597025" indent="-227013" defTabSz="928688">
              <a:defRPr sz="1000">
                <a:solidFill>
                  <a:schemeClr val="tx1"/>
                </a:solidFill>
                <a:latin typeface="Arial" panose="020B0604020202020204" pitchFamily="34" charset="0"/>
              </a:defRPr>
            </a:lvl4pPr>
            <a:lvl5pPr marL="2054225" indent="-227013" defTabSz="928688">
              <a:defRPr sz="1000">
                <a:solidFill>
                  <a:schemeClr val="tx1"/>
                </a:solidFill>
                <a:latin typeface="Arial" panose="020B0604020202020204" pitchFamily="34" charset="0"/>
              </a:defRPr>
            </a:lvl5pPr>
            <a:lvl6pPr marL="2511425" indent="-227013" defTabSz="928688" eaLnBrk="0" fontAlgn="base" hangingPunct="0">
              <a:spcBef>
                <a:spcPct val="0"/>
              </a:spcBef>
              <a:spcAft>
                <a:spcPct val="0"/>
              </a:spcAft>
              <a:defRPr sz="1000">
                <a:solidFill>
                  <a:schemeClr val="tx1"/>
                </a:solidFill>
                <a:latin typeface="Arial" panose="020B0604020202020204" pitchFamily="34" charset="0"/>
              </a:defRPr>
            </a:lvl6pPr>
            <a:lvl7pPr marL="2968625" indent="-227013" defTabSz="928688" eaLnBrk="0" fontAlgn="base" hangingPunct="0">
              <a:spcBef>
                <a:spcPct val="0"/>
              </a:spcBef>
              <a:spcAft>
                <a:spcPct val="0"/>
              </a:spcAft>
              <a:defRPr sz="1000">
                <a:solidFill>
                  <a:schemeClr val="tx1"/>
                </a:solidFill>
                <a:latin typeface="Arial" panose="020B0604020202020204" pitchFamily="34" charset="0"/>
              </a:defRPr>
            </a:lvl7pPr>
            <a:lvl8pPr marL="3425825" indent="-227013" defTabSz="928688" eaLnBrk="0" fontAlgn="base" hangingPunct="0">
              <a:spcBef>
                <a:spcPct val="0"/>
              </a:spcBef>
              <a:spcAft>
                <a:spcPct val="0"/>
              </a:spcAft>
              <a:defRPr sz="1000">
                <a:solidFill>
                  <a:schemeClr val="tx1"/>
                </a:solidFill>
                <a:latin typeface="Arial" panose="020B0604020202020204" pitchFamily="34" charset="0"/>
              </a:defRPr>
            </a:lvl8pPr>
            <a:lvl9pPr marL="3883025" indent="-227013" defTabSz="928688" eaLnBrk="0" fontAlgn="base" hangingPunct="0">
              <a:spcBef>
                <a:spcPct val="0"/>
              </a:spcBef>
              <a:spcAft>
                <a:spcPct val="0"/>
              </a:spcAft>
              <a:defRPr sz="1000">
                <a:solidFill>
                  <a:schemeClr val="tx1"/>
                </a:solidFill>
                <a:latin typeface="Arial" panose="020B0604020202020204" pitchFamily="34" charset="0"/>
              </a:defRPr>
            </a:lvl9pPr>
          </a:lstStyle>
          <a:p>
            <a:fld id="{00C02FD2-48D0-487F-B78C-00B3355487E6}"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90488" y="742950"/>
            <a:ext cx="6618287" cy="3724275"/>
          </a:xfrm>
          <a:ln/>
        </p:spPr>
      </p:sp>
      <p:sp>
        <p:nvSpPr>
          <p:cNvPr id="6148" name="Rectangle 3"/>
          <p:cNvSpPr>
            <a:spLocks noGrp="1" noChangeArrowheads="1"/>
          </p:cNvSpPr>
          <p:nvPr>
            <p:ph type="body" idx="1"/>
          </p:nvPr>
        </p:nvSpPr>
        <p:spPr>
          <a:xfrm>
            <a:off x="904875" y="4715710"/>
            <a:ext cx="4987925" cy="446651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658562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a:p>
        </p:txBody>
      </p:sp>
      <p:sp>
        <p:nvSpPr>
          <p:cNvPr id="5" name="TextBox 4"/>
          <p:cNvSpPr txBox="1"/>
          <p:nvPr/>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a:solidFill>
                  <a:schemeClr val="bg1"/>
                </a:solidFill>
              </a:rPr>
              <a:t> CCW 2017 </a:t>
            </a:r>
            <a:r>
              <a:rPr lang="mr-IN" altLang="en-US" dirty="0">
                <a:solidFill>
                  <a:schemeClr val="bg1"/>
                </a:solidFill>
              </a:rPr>
              <a:t>–</a:t>
            </a:r>
            <a:r>
              <a:rPr lang="en-GB" altLang="en-US" dirty="0">
                <a:solidFill>
                  <a:schemeClr val="bg1"/>
                </a:solidFill>
              </a:rPr>
              <a:t> Hong Kong </a:t>
            </a:r>
            <a:r>
              <a:rPr lang="mr-IN" altLang="en-US" dirty="0">
                <a:solidFill>
                  <a:schemeClr val="bg1"/>
                </a:solidFill>
              </a:rPr>
              <a:t>–</a:t>
            </a:r>
            <a:r>
              <a:rPr lang="en-GB" altLang="en-US" dirty="0">
                <a:solidFill>
                  <a:schemeClr val="bg1"/>
                </a:solidFill>
              </a:rPr>
              <a:t>18</a:t>
            </a:r>
            <a:r>
              <a:rPr lang="en-GB" altLang="en-US" baseline="0" dirty="0">
                <a:solidFill>
                  <a:schemeClr val="bg1"/>
                </a:solidFill>
              </a:rPr>
              <a:t> May </a:t>
            </a:r>
            <a:r>
              <a:rPr lang="en-GB" altLang="en-US" dirty="0">
                <a:solidFill>
                  <a:schemeClr val="bg1"/>
                </a:solidFill>
              </a:rPr>
              <a:t>2017</a:t>
            </a:r>
            <a:endParaRPr lang="en-GB" altLang="en-US" sz="800" dirty="0">
              <a:solidFill>
                <a:schemeClr val="bg1"/>
              </a:solidFill>
            </a:endParaRPr>
          </a:p>
        </p:txBody>
      </p:sp>
      <p:sp>
        <p:nvSpPr>
          <p:cNvPr id="6"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7" name="Picture 10" descr="3GPP_TM_RD.jpg"/>
          <p:cNvPicPr>
            <a:picLocks noChangeAspect="1"/>
          </p:cNvPicPr>
          <p:nvPr/>
        </p:nvPicPr>
        <p:blipFill>
          <a:blip r:embed="rId2" cstate="print"/>
          <a:srcRect/>
          <a:stretch>
            <a:fillRect/>
          </a:stretch>
        </p:blipFill>
        <p:spPr bwMode="auto">
          <a:xfrm>
            <a:off x="7573963" y="230188"/>
            <a:ext cx="1187450" cy="690562"/>
          </a:xfrm>
          <a:prstGeom prst="rect">
            <a:avLst/>
          </a:prstGeom>
          <a:noFill/>
          <a:ln w="9525">
            <a:noFill/>
            <a:miter lim="800000"/>
            <a:headEnd/>
            <a:tailEnd/>
          </a:ln>
        </p:spPr>
      </p:pic>
      <p:sp>
        <p:nvSpPr>
          <p:cNvPr id="8" name="Rectangle 16"/>
          <p:cNvSpPr>
            <a:spLocks noChangeArrowheads="1"/>
          </p:cNvSpPr>
          <p:nvPr/>
        </p:nvSpPr>
        <p:spPr bwMode="auto">
          <a:xfrm>
            <a:off x="7439025" y="4846638"/>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2017</a:t>
            </a:r>
          </a:p>
        </p:txBody>
      </p:sp>
      <p:sp>
        <p:nvSpPr>
          <p:cNvPr id="9"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CC9C3696-08F3-4628-ACAB-9BD897AA6F3D}" type="slidenum">
              <a:rPr lang="en-GB" altLang="en-US" b="1"/>
              <a:pPr algn="ctr"/>
              <a:t>‹#›</a:t>
            </a:fld>
            <a:endParaRPr lang="en-GB" altLang="en-US" b="1"/>
          </a:p>
          <a:p>
            <a:endParaRPr lang="en-GB" altLang="en-US"/>
          </a:p>
        </p:txBody>
      </p:sp>
      <p:pic>
        <p:nvPicPr>
          <p:cNvPr id="10" name="Picture 10" descr="bubbles_ppt_cover.png"/>
          <p:cNvPicPr>
            <a:picLocks noChangeAspect="1"/>
          </p:cNvPicPr>
          <p:nvPr userDrawn="1"/>
        </p:nvPicPr>
        <p:blipFill>
          <a:blip r:embed="rId3" cstate="print"/>
          <a:srcRect/>
          <a:stretch>
            <a:fillRect/>
          </a:stretch>
        </p:blipFill>
        <p:spPr bwMode="auto">
          <a:xfrm>
            <a:off x="169863" y="0"/>
            <a:ext cx="3859212" cy="4748213"/>
          </a:xfrm>
          <a:prstGeom prst="rect">
            <a:avLst/>
          </a:prstGeom>
          <a:noFill/>
          <a:ln w="9525">
            <a:noFill/>
            <a:miter lim="800000"/>
            <a:headEnd/>
            <a:tailEnd/>
          </a:ln>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24B7814C-2D28-43EC-93D5-2C0302399EF9}" type="datetimeFigureOut">
              <a:rPr lang="en-US"/>
              <a:pPr>
                <a:defRPr/>
              </a:pPr>
              <a:t>9/27/2020</a:t>
            </a:fld>
            <a:endParaRPr lang="en-US"/>
          </a:p>
        </p:txBody>
      </p:sp>
      <p:sp>
        <p:nvSpPr>
          <p:cNvPr id="3"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4"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3766A0AE-D1D1-417E-B864-1350B297B9AF}" type="slidenum">
              <a:rPr lang="en-GB" altLang="en-US"/>
              <a:pPr>
                <a:defRPr/>
              </a:pPr>
              <a:t>‹#›</a:t>
            </a:fld>
            <a:endParaRPr lang="en-GB" altLang="en-US"/>
          </a:p>
        </p:txBody>
      </p:sp>
    </p:spTree>
    <p:extLst>
      <p:ext uri="{BB962C8B-B14F-4D97-AF65-F5344CB8AC3E}">
        <p14:creationId xmlns:p14="http://schemas.microsoft.com/office/powerpoint/2010/main" val="3440976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82601" y="171450"/>
            <a:ext cx="6834188" cy="857250"/>
          </a:xfrm>
        </p:spPr>
        <p:txBody>
          <a:bodyPr/>
          <a:lstStyle/>
          <a:p>
            <a:r>
              <a:rPr lang="en-US"/>
              <a:t>Click to edit Master title style</a:t>
            </a:r>
            <a:endParaRPr lang="en-GB"/>
          </a:p>
        </p:txBody>
      </p:sp>
      <p:sp>
        <p:nvSpPr>
          <p:cNvPr id="3" name="Chart Placeholder 2"/>
          <p:cNvSpPr>
            <a:spLocks noGrp="1"/>
          </p:cNvSpPr>
          <p:nvPr>
            <p:ph type="chart" idx="1"/>
          </p:nvPr>
        </p:nvSpPr>
        <p:spPr>
          <a:xfrm>
            <a:off x="485776" y="1090615"/>
            <a:ext cx="8388350" cy="3623072"/>
          </a:xfrm>
        </p:spPr>
        <p:txBody>
          <a:bodyPr rtlCol="0">
            <a:normAutofit/>
          </a:bodyPr>
          <a:lstStyle/>
          <a:p>
            <a:pPr lvl="0"/>
            <a:endParaRPr lang="en-GB" noProof="0"/>
          </a:p>
        </p:txBody>
      </p:sp>
      <p:sp>
        <p:nvSpPr>
          <p:cNvPr id="4" name="Slide Number Placeholder 5"/>
          <p:cNvSpPr>
            <a:spLocks noGrp="1"/>
          </p:cNvSpPr>
          <p:nvPr>
            <p:ph type="sldNum" sz="quarter" idx="10"/>
          </p:nvPr>
        </p:nvSpPr>
        <p:spPr>
          <a:xfrm>
            <a:off x="6553200" y="4767264"/>
            <a:ext cx="2133600" cy="273844"/>
          </a:xfrm>
          <a:prstGeom prst="rect">
            <a:avLst/>
          </a:prstGeom>
        </p:spPr>
        <p:txBody>
          <a:bodyPr/>
          <a:lstStyle>
            <a:lvl1pPr>
              <a:defRPr/>
            </a:lvl1pPr>
          </a:lstStyle>
          <a:p>
            <a:pPr>
              <a:defRPr/>
            </a:pPr>
            <a:fld id="{C126BF1A-3CAF-4000-A091-5A989AD785C7}" type="slidenum">
              <a:rPr lang="en-GB" altLang="en-US"/>
              <a:pPr>
                <a:defRPr/>
              </a:pPr>
              <a:t>‹#›</a:t>
            </a:fld>
            <a:endParaRPr lang="en-GB" altLang="en-US"/>
          </a:p>
        </p:txBody>
      </p:sp>
    </p:spTree>
    <p:extLst>
      <p:ext uri="{BB962C8B-B14F-4D97-AF65-F5344CB8AC3E}">
        <p14:creationId xmlns:p14="http://schemas.microsoft.com/office/powerpoint/2010/main" val="2501003580"/>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ECDF734A-E623-4C20-8C64-67E4EA8B8F48}" type="datetimeFigureOut">
              <a:rPr lang="en-US"/>
              <a:pPr>
                <a:defRPr/>
              </a:pPr>
              <a:t>9/27/2020</a:t>
            </a:fld>
            <a:endParaRPr lang="en-US"/>
          </a:p>
        </p:txBody>
      </p:sp>
      <p:sp>
        <p:nvSpPr>
          <p:cNvPr id="6"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ACF1539B-2504-49BA-810C-98EAFAFC9953}" type="slidenum">
              <a:rPr lang="en-GB" altLang="en-US"/>
              <a:pPr>
                <a:defRPr/>
              </a:pPr>
              <a:t>‹#›</a:t>
            </a:fld>
            <a:endParaRPr lang="en-GB" altLang="en-US"/>
          </a:p>
        </p:txBody>
      </p:sp>
    </p:spTree>
    <p:extLst>
      <p:ext uri="{BB962C8B-B14F-4D97-AF65-F5344CB8AC3E}">
        <p14:creationId xmlns:p14="http://schemas.microsoft.com/office/powerpoint/2010/main" val="3572634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a:p>
        </p:txBody>
      </p:sp>
      <p:sp>
        <p:nvSpPr>
          <p:cNvPr id="1027" name="Title Placeholder 1"/>
          <p:cNvSpPr>
            <a:spLocks noGrp="1"/>
          </p:cNvSpPr>
          <p:nvPr>
            <p:ph type="title"/>
          </p:nvPr>
        </p:nvSpPr>
        <p:spPr bwMode="auto">
          <a:xfrm>
            <a:off x="488950" y="171450"/>
            <a:ext cx="6827838" cy="857250"/>
          </a:xfrm>
          <a:prstGeom prst="rect">
            <a:avLst/>
          </a:prstGeom>
          <a:noFill/>
          <a:ln w="9525">
            <a:noFill/>
            <a:miter lim="800000"/>
            <a:headEnd/>
            <a:tailEnd/>
          </a:ln>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090613"/>
            <a:ext cx="8388350" cy="3622675"/>
          </a:xfrm>
          <a:prstGeom prst="rect">
            <a:avLst/>
          </a:prstGeom>
          <a:noFill/>
          <a:ln w="9525">
            <a:noFill/>
            <a:miter lim="800000"/>
            <a:headEnd/>
            <a:tailEnd/>
          </a:ln>
        </p:spPr>
        <p:txBody>
          <a:bodyPr vert="horz" wrap="square" lIns="91430" tIns="45715" rIns="91430" bIns="45715" numCol="1" anchor="t" anchorCtr="0" compatLnSpc="1">
            <a:prstTxWarp prst="textNoShape">
              <a:avLst/>
            </a:prstTxWarp>
            <a:normAutofit/>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31" name="Picture 10" descr="3GPP_TM_RD.jpg"/>
          <p:cNvPicPr>
            <a:picLocks noChangeAspect="1"/>
          </p:cNvPicPr>
          <p:nvPr/>
        </p:nvPicPr>
        <p:blipFill>
          <a:blip r:embed="rId8" cstate="print"/>
          <a:srcRect/>
          <a:stretch>
            <a:fillRect/>
          </a:stretch>
        </p:blipFill>
        <p:spPr bwMode="auto">
          <a:xfrm>
            <a:off x="7573963" y="230188"/>
            <a:ext cx="1187450" cy="690562"/>
          </a:xfrm>
          <a:prstGeom prst="rect">
            <a:avLst/>
          </a:prstGeom>
          <a:noFill/>
          <a:ln w="9525">
            <a:noFill/>
            <a:miter lim="800000"/>
            <a:headEnd/>
            <a:tailEnd/>
          </a:ln>
        </p:spPr>
      </p:pic>
      <p:sp>
        <p:nvSpPr>
          <p:cNvPr id="1032" name="Rectangle 16"/>
          <p:cNvSpPr>
            <a:spLocks noChangeArrowheads="1"/>
          </p:cNvSpPr>
          <p:nvPr/>
        </p:nvSpPr>
        <p:spPr bwMode="auto">
          <a:xfrm>
            <a:off x="7439025" y="4846638"/>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2020</a:t>
            </a: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39B0AAD3-18AD-4CE0-B62B-2D00558D2B45}" type="slidenum">
              <a:rPr lang="en-GB" altLang="en-US" b="1"/>
              <a:pPr algn="ctr"/>
              <a:t>‹#›</a:t>
            </a:fld>
            <a:endParaRPr lang="en-GB" altLang="en-US" b="1"/>
          </a:p>
          <a:p>
            <a:endParaRPr lang="en-GB" altLang="en-US"/>
          </a:p>
        </p:txBody>
      </p:sp>
      <p:sp>
        <p:nvSpPr>
          <p:cNvPr id="10" name="TextBox 9"/>
          <p:cNvSpPr txBox="1"/>
          <p:nvPr userDrawn="1"/>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a:solidFill>
                  <a:schemeClr val="bg1"/>
                </a:solidFill>
              </a:rPr>
              <a:t> PCG#45-e  Virtual Meeting </a:t>
            </a:r>
            <a:r>
              <a:rPr lang="mr-IN" altLang="en-US" dirty="0">
                <a:solidFill>
                  <a:schemeClr val="bg1"/>
                </a:solidFill>
              </a:rPr>
              <a:t>–</a:t>
            </a:r>
            <a:r>
              <a:rPr lang="en-GB" altLang="en-US" dirty="0">
                <a:solidFill>
                  <a:schemeClr val="bg1"/>
                </a:solidFill>
              </a:rPr>
              <a:t> 28-29</a:t>
            </a:r>
            <a:r>
              <a:rPr lang="en-GB" altLang="en-US" baseline="0" dirty="0">
                <a:solidFill>
                  <a:schemeClr val="bg1"/>
                </a:solidFill>
              </a:rPr>
              <a:t> September </a:t>
            </a:r>
            <a:r>
              <a:rPr lang="en-GB" altLang="en-US" dirty="0">
                <a:solidFill>
                  <a:schemeClr val="bg1"/>
                </a:solidFill>
              </a:rPr>
              <a:t>2020</a:t>
            </a:r>
            <a:endParaRPr lang="en-GB" altLang="en-US" sz="8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4177" r:id="rId1"/>
    <p:sldLayoutId id="2147484175" r:id="rId2"/>
    <p:sldLayoutId id="2147484176" r:id="rId3"/>
    <p:sldLayoutId id="2147484179" r:id="rId4"/>
    <p:sldLayoutId id="2147484180" r:id="rId5"/>
    <p:sldLayoutId id="2147484181" r:id="rId6"/>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9"/>
        </a:buBlip>
        <a:defRPr sz="2800">
          <a:solidFill>
            <a:schemeClr val="tx1"/>
          </a:solidFill>
          <a:latin typeface="+mn-lt"/>
          <a:ea typeface="ＭＳ Ｐゴシック" charset="0"/>
          <a:cs typeface="ＭＳ Ｐゴシック" charset="0"/>
        </a:defRPr>
      </a:lvl1pPr>
      <a:lvl2pPr marL="741363" indent="-284163" algn="l" rtl="0" eaLnBrk="0" fontAlgn="base" hangingPunct="0">
        <a:spcBef>
          <a:spcPct val="20000"/>
        </a:spcBef>
        <a:spcAft>
          <a:spcPct val="0"/>
        </a:spcAft>
        <a:buClr>
          <a:srgbClr val="C00000"/>
        </a:buClr>
        <a:buFont typeface="Arial" charset="0"/>
        <a:buChar char="•"/>
        <a:defRPr sz="2400">
          <a:solidFill>
            <a:schemeClr val="tx1"/>
          </a:solidFill>
          <a:latin typeface="+mn-lt"/>
          <a:ea typeface="ＭＳ Ｐゴシック" charset="0"/>
        </a:defRPr>
      </a:lvl2pPr>
      <a:lvl3pPr marL="11414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3pPr>
      <a:lvl4pPr marL="15986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4pPr>
      <a:lvl5pPr marL="2055813" indent="-227013" algn="l" rtl="0" eaLnBrk="0" fontAlgn="base" hangingPunct="0">
        <a:spcBef>
          <a:spcPct val="20000"/>
        </a:spcBef>
        <a:spcAft>
          <a:spcPct val="0"/>
        </a:spcAft>
        <a:buFont typeface="Arial" charset="0"/>
        <a:buChar char="»"/>
        <a:defRPr sz="1600">
          <a:solidFill>
            <a:schemeClr val="tx1"/>
          </a:solidFill>
          <a:latin typeface="+mn-lt"/>
          <a:ea typeface="ＭＳ Ｐゴシック" charset="0"/>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714500" y="907256"/>
            <a:ext cx="5715000" cy="332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1614490" y="1218010"/>
            <a:ext cx="5860256" cy="3075384"/>
          </a:xfrm>
        </p:spPr>
        <p:txBody>
          <a:bodyPr rtlCol="0">
            <a:normAutofit/>
          </a:bodyPr>
          <a:lstStyle/>
          <a:p>
            <a:pPr eaLnBrk="1" fontAlgn="auto" hangingPunct="1">
              <a:spcAft>
                <a:spcPts val="0"/>
              </a:spcAft>
              <a:defRPr/>
            </a:pPr>
            <a:r>
              <a:rPr lang="en-GB" b="1" i="1" dirty="0">
                <a:effectLst>
                  <a:outerShdw blurRad="38100" dist="38100" dir="2700000" algn="tl">
                    <a:srgbClr val="C0C0C0"/>
                  </a:outerShdw>
                </a:effectLst>
              </a:rPr>
              <a:t>  </a:t>
            </a:r>
            <a:r>
              <a:rPr lang="en-GB" sz="3000" dirty="0"/>
              <a:t>MCC Activity Report</a:t>
            </a:r>
            <a:br>
              <a:rPr lang="en-GB" sz="3000" dirty="0"/>
            </a:br>
            <a:br>
              <a:rPr lang="en-US" dirty="0">
                <a:effectLst>
                  <a:outerShdw blurRad="38100" dist="38100" dir="2700000" algn="tl">
                    <a:srgbClr val="C0C0C0"/>
                  </a:outerShdw>
                </a:effectLst>
              </a:rPr>
            </a:br>
            <a:br>
              <a:rPr lang="en-US" sz="2100" dirty="0">
                <a:effectLst>
                  <a:outerShdw blurRad="38100" dist="38100" dir="2700000" algn="tl">
                    <a:srgbClr val="C0C0C0"/>
                  </a:outerShdw>
                </a:effectLst>
              </a:rPr>
            </a:br>
            <a:endParaRPr lang="en-GB" sz="2100" dirty="0">
              <a:effectLst>
                <a:outerShdw blurRad="38100" dist="38100" dir="2700000" algn="tl">
                  <a:srgbClr val="C0C0C0"/>
                </a:outerShdw>
              </a:effectLst>
            </a:endParaRPr>
          </a:p>
        </p:txBody>
      </p:sp>
      <p:sp>
        <p:nvSpPr>
          <p:cNvPr id="5124" name="Subtitle 6"/>
          <p:cNvSpPr>
            <a:spLocks noGrp="1"/>
          </p:cNvSpPr>
          <p:nvPr>
            <p:ph type="subTitle" idx="4294967295"/>
          </p:nvPr>
        </p:nvSpPr>
        <p:spPr>
          <a:xfrm>
            <a:off x="2484950" y="2954850"/>
            <a:ext cx="4893469" cy="1402556"/>
          </a:xfrm>
        </p:spPr>
        <p:txBody>
          <a:bodyPr/>
          <a:lstStyle/>
          <a:p>
            <a:pPr marL="0" indent="0" algn="ctr" eaLnBrk="1" hangingPunct="1">
              <a:buNone/>
            </a:pPr>
            <a:r>
              <a:rPr lang="en-GB" altLang="en-US" dirty="0"/>
              <a:t>Source</a:t>
            </a:r>
          </a:p>
          <a:p>
            <a:pPr marL="0" indent="0" algn="ctr" eaLnBrk="1" hangingPunct="1">
              <a:buNone/>
            </a:pPr>
            <a:r>
              <a:rPr lang="en-GB" altLang="en-US" dirty="0"/>
              <a:t>Adrian Scrase</a:t>
            </a:r>
          </a:p>
        </p:txBody>
      </p:sp>
      <p:sp>
        <p:nvSpPr>
          <p:cNvPr id="5125" name="Rectangle 66"/>
          <p:cNvSpPr>
            <a:spLocks noChangeArrowheads="1"/>
          </p:cNvSpPr>
          <p:nvPr/>
        </p:nvSpPr>
        <p:spPr bwMode="auto">
          <a:xfrm>
            <a:off x="182335" y="50006"/>
            <a:ext cx="58293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350" b="1" dirty="0"/>
              <a:t>3GPP PCG#45-e</a:t>
            </a:r>
            <a:br>
              <a:rPr lang="en-GB" altLang="en-US" sz="1350" b="1" dirty="0"/>
            </a:br>
            <a:r>
              <a:rPr lang="en-GB" altLang="en-US" sz="1350" b="1" dirty="0"/>
              <a:t>Virtual Meeting </a:t>
            </a:r>
          </a:p>
          <a:p>
            <a:pPr>
              <a:spcBef>
                <a:spcPct val="0"/>
              </a:spcBef>
              <a:buFontTx/>
              <a:buNone/>
            </a:pPr>
            <a:r>
              <a:rPr lang="en-GB" altLang="en-US" sz="1350" b="1" dirty="0"/>
              <a:t>28-29 September 2020</a:t>
            </a:r>
            <a:br>
              <a:rPr lang="en-GB" altLang="en-US" sz="1350" b="1" dirty="0"/>
            </a:br>
            <a:r>
              <a:rPr lang="en-GB" altLang="en-US" sz="1350" b="1" dirty="0"/>
              <a:t>PCG45_27</a:t>
            </a:r>
            <a:br>
              <a:rPr lang="en-GB" altLang="en-US" sz="1350" b="1" dirty="0">
                <a:solidFill>
                  <a:srgbClr val="FF0000"/>
                </a:solidFill>
              </a:rPr>
            </a:br>
            <a:endParaRPr lang="en-GB" altLang="en-US" sz="1350" b="1" dirty="0"/>
          </a:p>
        </p:txBody>
      </p:sp>
    </p:spTree>
    <p:extLst>
      <p:ext uri="{BB962C8B-B14F-4D97-AF65-F5344CB8AC3E}">
        <p14:creationId xmlns:p14="http://schemas.microsoft.com/office/powerpoint/2010/main" val="311650097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143000" y="72629"/>
            <a:ext cx="6172200" cy="857250"/>
          </a:xfrm>
        </p:spPr>
        <p:txBody>
          <a:bodyPr/>
          <a:lstStyle/>
          <a:p>
            <a:r>
              <a:rPr lang="en-GB" altLang="en-US" sz="2700" dirty="0"/>
              <a:t>3GPP Member Territories</a:t>
            </a:r>
          </a:p>
        </p:txBody>
      </p:sp>
      <p:graphicFrame>
        <p:nvGraphicFramePr>
          <p:cNvPr id="7" name="Table 6"/>
          <p:cNvGraphicFramePr>
            <a:graphicFrameLocks noGrp="1"/>
          </p:cNvGraphicFramePr>
          <p:nvPr>
            <p:extLst>
              <p:ext uri="{D42A27DB-BD31-4B8C-83A1-F6EECF244321}">
                <p14:modId xmlns:p14="http://schemas.microsoft.com/office/powerpoint/2010/main" val="3239897178"/>
              </p:ext>
            </p:extLst>
          </p:nvPr>
        </p:nvGraphicFramePr>
        <p:xfrm>
          <a:off x="1344023" y="1004679"/>
          <a:ext cx="7179939" cy="3508158"/>
        </p:xfrm>
        <a:graphic>
          <a:graphicData uri="http://schemas.openxmlformats.org/drawingml/2006/table">
            <a:tbl>
              <a:tblPr firstRow="1" bandRow="1">
                <a:tableStyleId>{5C22544A-7EE6-4342-B048-85BDC9FD1C3A}</a:tableStyleId>
              </a:tblPr>
              <a:tblGrid>
                <a:gridCol w="1353385">
                  <a:extLst>
                    <a:ext uri="{9D8B030D-6E8A-4147-A177-3AD203B41FA5}">
                      <a16:colId xmlns:a16="http://schemas.microsoft.com/office/drawing/2014/main" val="20000"/>
                    </a:ext>
                  </a:extLst>
                </a:gridCol>
                <a:gridCol w="1334121">
                  <a:extLst>
                    <a:ext uri="{9D8B030D-6E8A-4147-A177-3AD203B41FA5}">
                      <a16:colId xmlns:a16="http://schemas.microsoft.com/office/drawing/2014/main" val="20001"/>
                    </a:ext>
                  </a:extLst>
                </a:gridCol>
                <a:gridCol w="1262827">
                  <a:extLst>
                    <a:ext uri="{9D8B030D-6E8A-4147-A177-3AD203B41FA5}">
                      <a16:colId xmlns:a16="http://schemas.microsoft.com/office/drawing/2014/main" val="20002"/>
                    </a:ext>
                  </a:extLst>
                </a:gridCol>
                <a:gridCol w="1527694">
                  <a:extLst>
                    <a:ext uri="{9D8B030D-6E8A-4147-A177-3AD203B41FA5}">
                      <a16:colId xmlns:a16="http://schemas.microsoft.com/office/drawing/2014/main" val="20003"/>
                    </a:ext>
                  </a:extLst>
                </a:gridCol>
                <a:gridCol w="1701912">
                  <a:extLst>
                    <a:ext uri="{9D8B030D-6E8A-4147-A177-3AD203B41FA5}">
                      <a16:colId xmlns:a16="http://schemas.microsoft.com/office/drawing/2014/main" val="20004"/>
                    </a:ext>
                  </a:extLst>
                </a:gridCol>
              </a:tblGrid>
              <a:tr h="3508158">
                <a:tc>
                  <a:txBody>
                    <a:bodyPr/>
                    <a:lstStyle/>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AUSTRALIA </a:t>
                      </a:r>
                    </a:p>
                    <a:p>
                      <a:pPr>
                        <a:lnSpc>
                          <a:spcPct val="107000"/>
                        </a:lnSpc>
                        <a:spcAft>
                          <a:spcPts val="0"/>
                        </a:spcAft>
                      </a:pP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AUSTRIA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BELGIUM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BOTSWANA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BULGARIA</a:t>
                      </a: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CANADA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CHINA</a:t>
                      </a: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a:solidFill>
                            <a:srgbClr val="000000"/>
                          </a:solidFill>
                          <a:latin typeface="+mn-lt"/>
                          <a:ea typeface="Times New Roman" panose="02020603050405020304" pitchFamily="18" charset="0"/>
                          <a:cs typeface="Times New Roman" panose="02020603050405020304" pitchFamily="18" charset="0"/>
                        </a:rPr>
                        <a:t>CZECH REPUBLIC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DENMARK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FINLAND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FRANCE</a:t>
                      </a: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GERMANY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HONG KONG (SAR CHINA)</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HUNGARY</a:t>
                      </a: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INDIA </a:t>
                      </a:r>
                    </a:p>
                    <a:p>
                      <a:pPr>
                        <a:lnSpc>
                          <a:spcPct val="107000"/>
                        </a:lnSpc>
                        <a:spcAft>
                          <a:spcPts val="0"/>
                        </a:spcAft>
                      </a:pPr>
                      <a:endParaRPr lang="en-GB" sz="800" dirty="0">
                        <a:solidFill>
                          <a:srgbClr val="000000"/>
                        </a:solidFill>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800" dirty="0">
                          <a:solidFill>
                            <a:srgbClr val="000000"/>
                          </a:solidFill>
                          <a:effectLst/>
                          <a:latin typeface="+mj-lt"/>
                          <a:ea typeface="Calibri" panose="020F0502020204030204" pitchFamily="34" charset="0"/>
                          <a:cs typeface="Times New Roman" panose="02020603050405020304" pitchFamily="18" charset="0"/>
                        </a:rPr>
                        <a:t>INDONESIA</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a:solidFill>
                            <a:srgbClr val="000000"/>
                          </a:solidFill>
                          <a:latin typeface="+mn-lt"/>
                          <a:ea typeface="Times New Roman" panose="02020603050405020304" pitchFamily="18" charset="0"/>
                          <a:cs typeface="Times New Roman" panose="02020603050405020304" pitchFamily="18" charset="0"/>
                        </a:rPr>
                        <a:t>IRELAND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ISRAEL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ITALY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JAPAN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KOREA (REPUBLIC OF)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LEBANON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LUXEMBOURG</a:t>
                      </a: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MEXICO</a:t>
                      </a: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MONACO</a:t>
                      </a: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NETHERLANDS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NORWAY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POLAND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PORTUGAL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QATAR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ROMANIA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RUSSIAN FEDERATION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marL="0" marR="0" lvl="0" indent="0" algn="l" defTabSz="914296" rtl="0" eaLnBrk="1" fontAlgn="auto" latinLnBrk="0" hangingPunct="1">
                        <a:lnSpc>
                          <a:spcPct val="107000"/>
                        </a:lnSpc>
                        <a:spcBef>
                          <a:spcPts val="0"/>
                        </a:spcBef>
                        <a:spcAft>
                          <a:spcPts val="0"/>
                        </a:spcAft>
                        <a:buClrTx/>
                        <a:buSzTx/>
                        <a:buFontTx/>
                        <a:buNone/>
                        <a:tabLst/>
                        <a:defRPr/>
                      </a:pPr>
                      <a:r>
                        <a:rPr lang="en-GB" sz="800" dirty="0">
                          <a:solidFill>
                            <a:srgbClr val="000000"/>
                          </a:solidFill>
                          <a:latin typeface="+mn-lt"/>
                          <a:ea typeface="Times New Roman" panose="02020603050405020304" pitchFamily="18" charset="0"/>
                          <a:cs typeface="Times New Roman" panose="02020603050405020304" pitchFamily="18" charset="0"/>
                        </a:rPr>
                        <a:t>SAUDI ARABIA</a:t>
                      </a:r>
                    </a:p>
                    <a:p>
                      <a:pPr marL="0" marR="0" lvl="0" indent="0" algn="l" defTabSz="914296" rtl="0" eaLnBrk="1" fontAlgn="auto" latinLnBrk="0" hangingPunct="1">
                        <a:lnSpc>
                          <a:spcPct val="107000"/>
                        </a:lnSpc>
                        <a:spcBef>
                          <a:spcPts val="0"/>
                        </a:spcBef>
                        <a:spcAft>
                          <a:spcPts val="0"/>
                        </a:spcAft>
                        <a:buClrTx/>
                        <a:buSzTx/>
                        <a:buFontTx/>
                        <a:buNone/>
                        <a:tabLst/>
                        <a:defRPr/>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marL="0" marR="0" lvl="0" indent="0" algn="l" defTabSz="914296" rtl="0" eaLnBrk="1" fontAlgn="auto" latinLnBrk="0" hangingPunct="1">
                        <a:lnSpc>
                          <a:spcPct val="107000"/>
                        </a:lnSpc>
                        <a:spcBef>
                          <a:spcPts val="0"/>
                        </a:spcBef>
                        <a:spcAft>
                          <a:spcPts val="0"/>
                        </a:spcAft>
                        <a:buClrTx/>
                        <a:buSzTx/>
                        <a:buFontTx/>
                        <a:buNone/>
                        <a:tabLst/>
                        <a:defRPr/>
                      </a:pPr>
                      <a:r>
                        <a:rPr lang="en-GB" sz="800" dirty="0">
                          <a:solidFill>
                            <a:srgbClr val="000000"/>
                          </a:solidFill>
                          <a:latin typeface="+mn-lt"/>
                          <a:ea typeface="Times New Roman" panose="02020603050405020304" pitchFamily="18" charset="0"/>
                          <a:cs typeface="Times New Roman" panose="02020603050405020304" pitchFamily="18" charset="0"/>
                        </a:rPr>
                        <a:t>SERBIA</a:t>
                      </a: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SLOVAKIA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SLOVENIA </a:t>
                      </a:r>
                      <a:endParaRPr lang="en-GB" sz="800" dirty="0">
                        <a:effectLst/>
                        <a:latin typeface="+mn-lt"/>
                        <a:ea typeface="Calibri" panose="020F0502020204030204" pitchFamily="34" charset="0"/>
                        <a:cs typeface="Times New Roman" panose="02020603050405020304" pitchFamily="18" charset="0"/>
                      </a:endParaRPr>
                    </a:p>
                    <a:p>
                      <a:endParaRPr lang="en-GB" sz="800" dirty="0">
                        <a:latin typeface="+mj-lt"/>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SOUTH AFRICA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SPAIN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SWEDEN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SWITZERLAND</a:t>
                      </a:r>
                      <a:endParaRPr lang="en-GB" sz="800" dirty="0">
                        <a:effectLst/>
                        <a:latin typeface="+mn-lt"/>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a:solidFill>
                          <a:srgbClr val="000000"/>
                        </a:solidFill>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dirty="0">
                          <a:solidFill>
                            <a:srgbClr val="000000"/>
                          </a:solidFill>
                          <a:ea typeface="Times New Roman" panose="02020603050405020304" pitchFamily="18" charset="0"/>
                          <a:cs typeface="Times New Roman" panose="02020603050405020304" pitchFamily="18" charset="0"/>
                        </a:rPr>
                        <a:t>TAIWAN (PROVINCE OF CHINA)</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TURKEY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ARAB EMIRATES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KINGDOM </a:t>
                      </a: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STATES</a:t>
                      </a:r>
                      <a:endParaRPr lang="en-GB" sz="800" b="1" kern="1200" dirty="0">
                        <a:solidFill>
                          <a:schemeClr val="lt1"/>
                        </a:solidFill>
                        <a:latin typeface="+mn-lt"/>
                        <a:ea typeface="+mn-ea"/>
                        <a:cs typeface="+mn-cs"/>
                      </a:endParaRPr>
                    </a:p>
                    <a:p>
                      <a:endParaRPr lang="en-GB" sz="800" dirty="0">
                        <a:latin typeface="+mj-lt"/>
                      </a:endParaRPr>
                    </a:p>
                  </a:txBody>
                  <a:tcPr marL="68573" marR="68573" marT="34289" marB="34289">
                    <a:solidFill>
                      <a:schemeClr val="bg1"/>
                    </a:solidFill>
                  </a:tcPr>
                </a:tc>
                <a:tc>
                  <a:txBody>
                    <a:bodyPr/>
                    <a:lstStyle/>
                    <a:p>
                      <a:pPr>
                        <a:lnSpc>
                          <a:spcPct val="107000"/>
                        </a:lnSpc>
                        <a:spcAft>
                          <a:spcPts val="0"/>
                        </a:spcAft>
                      </a:pPr>
                      <a:endParaRPr lang="en-GB" sz="800" dirty="0">
                        <a:latin typeface="+mj-lt"/>
                      </a:endParaRPr>
                    </a:p>
                  </a:txBody>
                  <a:tcPr marL="68573" marR="68573" marT="34289" marB="34289">
                    <a:solidFill>
                      <a:schemeClr val="bg1"/>
                    </a:solidFill>
                  </a:tcPr>
                </a:tc>
                <a:extLst>
                  <a:ext uri="{0D108BD9-81ED-4DB2-BD59-A6C34878D82A}">
                    <a16:rowId xmlns:a16="http://schemas.microsoft.com/office/drawing/2014/main" val="10000"/>
                  </a:ext>
                </a:extLst>
              </a:tr>
            </a:tbl>
          </a:graphicData>
        </a:graphic>
      </p:graphicFrame>
      <p:sp>
        <p:nvSpPr>
          <p:cNvPr id="8" name="Rectangle 7"/>
          <p:cNvSpPr/>
          <p:nvPr/>
        </p:nvSpPr>
        <p:spPr>
          <a:xfrm>
            <a:off x="4510088" y="-150019"/>
            <a:ext cx="3429000" cy="932050"/>
          </a:xfrm>
          <a:prstGeom prst="rect">
            <a:avLst/>
          </a:prstGeom>
        </p:spPr>
        <p:txBody>
          <a:bodyPr>
            <a:spAutoFit/>
          </a:bodyPr>
          <a:lstStyle/>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r>
              <a:rPr lang="en-GB" sz="750" dirty="0">
                <a:solidFill>
                  <a:srgbClr val="000000"/>
                </a:solidFill>
                <a:latin typeface="+mn-lt"/>
                <a:ea typeface="Times New Roman" panose="02020603050405020304" pitchFamily="18" charset="0"/>
                <a:cs typeface="Times New Roman" panose="02020603050405020304" pitchFamily="18" charset="0"/>
              </a:rPr>
              <a:t> </a:t>
            </a:r>
            <a:endParaRPr lang="en-GB" sz="750" dirty="0">
              <a:latin typeface="+mn-lt"/>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defRPr/>
            </a:pPr>
            <a:br>
              <a:rPr lang="en-GB" sz="1050" dirty="0">
                <a:latin typeface="Calibri" panose="020F0502020204030204" pitchFamily="34" charset="0"/>
                <a:ea typeface="Calibri" panose="020F0502020204030204" pitchFamily="34" charset="0"/>
                <a:cs typeface="Times New Roman" panose="02020603050405020304" pitchFamily="18" charset="0"/>
              </a:rPr>
            </a:br>
            <a:r>
              <a:rPr lang="en-GB" sz="105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5379" name="Rectangle 3"/>
          <p:cNvSpPr txBox="1">
            <a:spLocks noChangeArrowheads="1"/>
          </p:cNvSpPr>
          <p:nvPr/>
        </p:nvSpPr>
        <p:spPr bwMode="auto">
          <a:xfrm>
            <a:off x="1143000" y="3728216"/>
            <a:ext cx="5829300" cy="1007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866" tIns="33338" rIns="67866" bIns="33338"/>
          <a:lstStyle>
            <a:lvl1pPr marL="342900" indent="-342900">
              <a:defRPr sz="1000">
                <a:solidFill>
                  <a:schemeClr val="tx1"/>
                </a:solidFill>
                <a:latin typeface="Arial" panose="020B0604020202020204" pitchFamily="34" charset="0"/>
              </a:defRPr>
            </a:lvl1pPr>
            <a:lvl2pPr marL="447675" indent="9525">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a:p>
            <a:pPr lvl="1" algn="ctr" eaLnBrk="1" hangingPunct="1">
              <a:buClr>
                <a:srgbClr val="003366"/>
              </a:buClr>
              <a:buFont typeface="Arial" panose="020B0604020202020204" pitchFamily="34" charset="0"/>
              <a:buNone/>
            </a:pPr>
            <a:endParaRPr lang="en-GB" altLang="en-US" sz="1350" dirty="0">
              <a:cs typeface="Arial" panose="020B0604020202020204" pitchFamily="34" charset="0"/>
            </a:endParaRPr>
          </a:p>
          <a:p>
            <a:pPr lvl="1" algn="ctr" eaLnBrk="1" hangingPunct="1">
              <a:buClr>
                <a:srgbClr val="003366"/>
              </a:buClr>
              <a:buFont typeface="Arial" panose="020B0604020202020204" pitchFamily="34" charset="0"/>
              <a:buNone/>
            </a:pPr>
            <a:r>
              <a:rPr lang="en-GB" altLang="en-US" sz="1350" dirty="0">
                <a:cs typeface="Arial" panose="020B0604020202020204" pitchFamily="34" charset="0"/>
              </a:rPr>
              <a:t>3GPP Individual Members come from 45 territories worldwide  </a:t>
            </a:r>
          </a:p>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p:txBody>
      </p:sp>
    </p:spTree>
    <p:extLst>
      <p:ext uri="{BB962C8B-B14F-4D97-AF65-F5344CB8AC3E}">
        <p14:creationId xmlns:p14="http://schemas.microsoft.com/office/powerpoint/2010/main" val="1433287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270397" y="238125"/>
            <a:ext cx="6172200" cy="857250"/>
          </a:xfrm>
        </p:spPr>
        <p:txBody>
          <a:bodyPr/>
          <a:lstStyle/>
          <a:p>
            <a:pPr eaLnBrk="1" hangingPunct="1"/>
            <a:r>
              <a:rPr lang="en-GB" altLang="en-US" sz="2700" dirty="0"/>
              <a:t>719 Individual Members in 3GPP</a:t>
            </a:r>
            <a:endParaRPr lang="en-US" altLang="en-US" sz="2700" dirty="0"/>
          </a:p>
        </p:txBody>
      </p:sp>
      <p:graphicFrame>
        <p:nvGraphicFramePr>
          <p:cNvPr id="2" name="Chart 7"/>
          <p:cNvGraphicFramePr>
            <a:graphicFrameLocks/>
          </p:cNvGraphicFramePr>
          <p:nvPr>
            <p:extLst>
              <p:ext uri="{D42A27DB-BD31-4B8C-83A1-F6EECF244321}">
                <p14:modId xmlns:p14="http://schemas.microsoft.com/office/powerpoint/2010/main" val="2040699026"/>
              </p:ext>
            </p:extLst>
          </p:nvPr>
        </p:nvGraphicFramePr>
        <p:xfrm>
          <a:off x="1603513" y="1341526"/>
          <a:ext cx="5950226" cy="31313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1859419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GB" altLang="en-US" sz="2700" dirty="0">
                <a:solidFill>
                  <a:srgbClr val="FF3300"/>
                </a:solidFill>
              </a:rPr>
              <a:t>3GPP Voting Tool</a:t>
            </a:r>
          </a:p>
        </p:txBody>
      </p:sp>
      <p:sp>
        <p:nvSpPr>
          <p:cNvPr id="18435" name="Rectangle 3"/>
          <p:cNvSpPr>
            <a:spLocks noGrp="1" noChangeArrowheads="1"/>
          </p:cNvSpPr>
          <p:nvPr>
            <p:ph idx="1"/>
          </p:nvPr>
        </p:nvSpPr>
        <p:spPr>
          <a:xfrm>
            <a:off x="660400" y="1033463"/>
            <a:ext cx="7841916" cy="3515916"/>
          </a:xfrm>
        </p:spPr>
        <p:txBody>
          <a:bodyPr vert="horz" wrap="square" lIns="67866" tIns="33338" rIns="67866" bIns="33338" numCol="1" anchor="t" anchorCtr="0" compatLnSpc="1">
            <a:prstTxWarp prst="textNoShape">
              <a:avLst/>
            </a:prstTxWarp>
            <a:normAutofit fontScale="85000" lnSpcReduction="20000"/>
          </a:bodyPr>
          <a:lstStyle/>
          <a:p>
            <a:pPr marL="335756" lvl="1" indent="7144" eaLnBrk="1" hangingPunct="1">
              <a:spcBef>
                <a:spcPct val="0"/>
              </a:spcBef>
              <a:buClr>
                <a:srgbClr val="003366"/>
              </a:buClr>
              <a:buNone/>
            </a:pPr>
            <a:endParaRPr lang="en-GB" altLang="en-US" sz="1900" dirty="0">
              <a:latin typeface="Arial" panose="020B0604020202020204" pitchFamily="34" charset="0"/>
              <a:cs typeface="Arial" panose="020B0604020202020204" pitchFamily="34" charset="0"/>
            </a:endParaRPr>
          </a:p>
          <a:p>
            <a:pPr marL="0" indent="0">
              <a:buNone/>
              <a:defRPr/>
            </a:pPr>
            <a:r>
              <a:rPr lang="en-GB" altLang="en-US" sz="1900" dirty="0">
                <a:latin typeface="Arial" panose="020B0604020202020204" pitchFamily="34" charset="0"/>
                <a:cs typeface="Arial" panose="020B0604020202020204" pitchFamily="34" charset="0"/>
              </a:rPr>
              <a:t>The 3GPP Working Procedures Group have made a number of recommendations concerning elections (PCG45_10).</a:t>
            </a:r>
          </a:p>
          <a:p>
            <a:pPr marL="0" indent="0">
              <a:buNone/>
              <a:defRPr/>
            </a:pPr>
            <a:endParaRPr lang="en-GB" altLang="en-US" sz="1900" dirty="0">
              <a:latin typeface="Arial" panose="020B0604020202020204" pitchFamily="34" charset="0"/>
              <a:cs typeface="Arial" panose="020B0604020202020204" pitchFamily="34" charset="0"/>
            </a:endParaRPr>
          </a:p>
          <a:p>
            <a:pPr marL="0" indent="0">
              <a:buNone/>
              <a:defRPr/>
            </a:pPr>
            <a:r>
              <a:rPr lang="en-GB" altLang="en-US" sz="1900" dirty="0">
                <a:latin typeface="Arial" panose="020B0604020202020204" pitchFamily="34" charset="0"/>
                <a:cs typeface="Arial" panose="020B0604020202020204" pitchFamily="34" charset="0"/>
              </a:rPr>
              <a:t>These recommendations are dependant on the availability of a secure voting tool.</a:t>
            </a:r>
          </a:p>
          <a:p>
            <a:pPr marL="0" indent="0">
              <a:buNone/>
              <a:defRPr/>
            </a:pPr>
            <a:endParaRPr lang="en-GB" altLang="en-US" sz="1900" dirty="0">
              <a:latin typeface="Arial" panose="020B0604020202020204" pitchFamily="34" charset="0"/>
              <a:cs typeface="Arial" panose="020B0604020202020204" pitchFamily="34" charset="0"/>
            </a:endParaRPr>
          </a:p>
          <a:p>
            <a:pPr marL="0" indent="0">
              <a:buNone/>
              <a:defRPr/>
            </a:pPr>
            <a:r>
              <a:rPr lang="en-GB" altLang="en-US" sz="1900" dirty="0">
                <a:latin typeface="Arial" panose="020B0604020202020204" pitchFamily="34" charset="0"/>
                <a:cs typeface="Arial" panose="020B0604020202020204" pitchFamily="34" charset="0"/>
              </a:rPr>
              <a:t>The secure voting tool has been given the highest priority and is reaching the final stages of development.  It is expected to be available for testing by mid October.</a:t>
            </a:r>
          </a:p>
          <a:p>
            <a:pPr marL="0" indent="0">
              <a:buNone/>
              <a:defRPr/>
            </a:pPr>
            <a:endParaRPr lang="en-GB" altLang="en-US" sz="1900" dirty="0">
              <a:latin typeface="Arial" panose="020B0604020202020204" pitchFamily="34" charset="0"/>
              <a:cs typeface="Arial" panose="020B0604020202020204" pitchFamily="34" charset="0"/>
            </a:endParaRPr>
          </a:p>
          <a:p>
            <a:pPr marL="0" indent="0">
              <a:buNone/>
              <a:defRPr/>
            </a:pPr>
            <a:r>
              <a:rPr lang="en-GB" altLang="en-US" sz="1900" dirty="0">
                <a:latin typeface="Arial" panose="020B0604020202020204" pitchFamily="34" charset="0"/>
                <a:cs typeface="Arial" panose="020B0604020202020204" pitchFamily="34" charset="0"/>
              </a:rPr>
              <a:t>Once the tool has been tested internally it is intended to undertake a trial vote in a 3GPP Working Group and then to demonstrate the use of the tool during the TSG meetings in December.  This should ensure that a fully validated tool is available by the end of 2020 as recommended by the 3GPP Working Procedures Group.</a:t>
            </a:r>
          </a:p>
          <a:p>
            <a:pPr marL="0" indent="0">
              <a:buNone/>
              <a:defRPr/>
            </a:pPr>
            <a:endParaRPr lang="en-GB" altLang="en-US" sz="1900" dirty="0">
              <a:latin typeface="Arial" panose="020B0604020202020204" pitchFamily="34" charset="0"/>
              <a:cs typeface="Arial" panose="020B0604020202020204" pitchFamily="34" charset="0"/>
            </a:endParaRPr>
          </a:p>
          <a:p>
            <a:pPr marL="0" indent="0">
              <a:buNone/>
              <a:defRPr/>
            </a:pPr>
            <a:r>
              <a:rPr lang="en-GB" altLang="en-US" sz="1900" dirty="0">
                <a:latin typeface="Arial" panose="020B0604020202020204" pitchFamily="34" charset="0"/>
                <a:cs typeface="Arial" panose="020B0604020202020204" pitchFamily="34" charset="0"/>
              </a:rPr>
              <a:t>If there is any change to this schedule then the PCG will be informed.</a:t>
            </a:r>
          </a:p>
          <a:p>
            <a:pPr marL="0" indent="0">
              <a:buNone/>
              <a:defRPr/>
            </a:pPr>
            <a:endParaRPr lang="en-GB" altLang="en-US" sz="1900" dirty="0">
              <a:latin typeface="Arial" panose="020B0604020202020204" pitchFamily="34" charset="0"/>
              <a:cs typeface="Arial" panose="020B0604020202020204" pitchFamily="34" charset="0"/>
            </a:endParaRPr>
          </a:p>
          <a:p>
            <a:pPr marL="457200" lvl="1" indent="0">
              <a:buNone/>
              <a:defRPr/>
            </a:pPr>
            <a:endParaRPr lang="en-GB" altLang="en-US" sz="2000" dirty="0"/>
          </a:p>
        </p:txBody>
      </p:sp>
    </p:spTree>
    <p:extLst>
      <p:ext uri="{BB962C8B-B14F-4D97-AF65-F5344CB8AC3E}">
        <p14:creationId xmlns:p14="http://schemas.microsoft.com/office/powerpoint/2010/main" val="310551097"/>
      </p:ext>
    </p:extLst>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US" altLang="en-US" sz="2700" dirty="0">
                <a:solidFill>
                  <a:srgbClr val="FF3300"/>
                </a:solidFill>
              </a:rPr>
              <a:t>Summary and Outlook</a:t>
            </a:r>
            <a:endParaRPr lang="en-GB" altLang="en-US" sz="2700" dirty="0">
              <a:solidFill>
                <a:srgbClr val="FF3300"/>
              </a:solidFill>
            </a:endParaRPr>
          </a:p>
        </p:txBody>
      </p:sp>
      <p:sp>
        <p:nvSpPr>
          <p:cNvPr id="18435" name="Rectangle 3"/>
          <p:cNvSpPr>
            <a:spLocks noGrp="1" noChangeArrowheads="1"/>
          </p:cNvSpPr>
          <p:nvPr>
            <p:ph idx="1"/>
          </p:nvPr>
        </p:nvSpPr>
        <p:spPr>
          <a:xfrm>
            <a:off x="660400" y="1033463"/>
            <a:ext cx="7387771" cy="3515916"/>
          </a:xfrm>
        </p:spPr>
        <p:txBody>
          <a:bodyPr vert="horz" wrap="square" lIns="67866" tIns="33338" rIns="67866" bIns="33338" numCol="1" anchor="t" anchorCtr="0" compatLnSpc="1">
            <a:prstTxWarp prst="textNoShape">
              <a:avLst/>
            </a:prstTxWarp>
            <a:normAutofit/>
          </a:bodyPr>
          <a:lstStyle/>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The  transfer of MCC Director responsibilities is now complete, following a smooth transition over the last four months. </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2020 remains a challenging year and no improvement is expected with regards to the pandemic before 2021.  It is indeed expected that face to face meetings will not resume before mid 2021 at the earliest. MCC will continue to seek new tools and methods of working that better meet the need of virtual working and which will be scalable to handle the increasing workload.</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A fully tested secure Voting Tool is expected to be available by the year end. </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The Funding and Finance Group have prepared a 2021 budget proposal which will enable the MCC headcount to be  maintained at its current level.</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US" altLang="en-US" sz="1500" dirty="0"/>
          </a:p>
        </p:txBody>
      </p:sp>
    </p:spTree>
    <p:extLst>
      <p:ext uri="{BB962C8B-B14F-4D97-AF65-F5344CB8AC3E}">
        <p14:creationId xmlns:p14="http://schemas.microsoft.com/office/powerpoint/2010/main" val="3440102656"/>
      </p:ext>
    </p:extLst>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a:xfrm>
            <a:off x="1504950" y="361387"/>
            <a:ext cx="5125641" cy="485775"/>
          </a:xfrm>
        </p:spPr>
        <p:txBody>
          <a:bodyPr rtlCol="0">
            <a:normAutofit fontScale="90000"/>
          </a:bodyPr>
          <a:lstStyle/>
          <a:p>
            <a:pPr eaLnBrk="1" fontAlgn="auto" hangingPunct="1">
              <a:spcAft>
                <a:spcPts val="0"/>
              </a:spcAft>
              <a:defRPr/>
            </a:pPr>
            <a:r>
              <a:rPr lang="en-US" sz="3000" dirty="0">
                <a:solidFill>
                  <a:srgbClr val="FF3300"/>
                </a:solidFill>
              </a:rPr>
              <a:t>Contents</a:t>
            </a:r>
            <a:endParaRPr lang="en-GB" sz="3000" dirty="0">
              <a:solidFill>
                <a:srgbClr val="FF3300"/>
              </a:solidFill>
            </a:endParaRPr>
          </a:p>
        </p:txBody>
      </p:sp>
      <p:sp>
        <p:nvSpPr>
          <p:cNvPr id="7171" name="Rectangle 3"/>
          <p:cNvSpPr>
            <a:spLocks noGrp="1"/>
          </p:cNvSpPr>
          <p:nvPr>
            <p:ph idx="1"/>
          </p:nvPr>
        </p:nvSpPr>
        <p:spPr>
          <a:xfrm>
            <a:off x="1485900" y="1189435"/>
            <a:ext cx="6172200" cy="3394472"/>
          </a:xfrm>
        </p:spPr>
        <p:txBody>
          <a:bodyPr>
            <a:normAutofit fontScale="92500" lnSpcReduction="10000"/>
          </a:bodyPr>
          <a:lstStyle/>
          <a:p>
            <a:pPr eaLnBrk="1" hangingPunct="1">
              <a:lnSpc>
                <a:spcPct val="90000"/>
              </a:lnSpc>
            </a:pPr>
            <a:r>
              <a:rPr lang="en-US" altLang="en-US" dirty="0">
                <a:solidFill>
                  <a:srgbClr val="003366"/>
                </a:solidFill>
              </a:rPr>
              <a:t> MCC Director Responsibility</a:t>
            </a:r>
            <a:endParaRPr lang="en-US" altLang="en-US" dirty="0"/>
          </a:p>
          <a:p>
            <a:pPr eaLnBrk="1" hangingPunct="1">
              <a:lnSpc>
                <a:spcPct val="90000"/>
              </a:lnSpc>
            </a:pPr>
            <a:r>
              <a:rPr lang="en-US" altLang="en-US" dirty="0"/>
              <a:t> Resource Allocation</a:t>
            </a:r>
          </a:p>
          <a:p>
            <a:pPr eaLnBrk="1" hangingPunct="1">
              <a:lnSpc>
                <a:spcPct val="90000"/>
              </a:lnSpc>
            </a:pPr>
            <a:r>
              <a:rPr lang="en-US" altLang="en-US" dirty="0"/>
              <a:t> New Officer</a:t>
            </a:r>
          </a:p>
          <a:p>
            <a:pPr eaLnBrk="1" hangingPunct="1">
              <a:lnSpc>
                <a:spcPct val="90000"/>
              </a:lnSpc>
            </a:pPr>
            <a:r>
              <a:rPr lang="en-US" altLang="en-US" dirty="0"/>
              <a:t> MCC Workload</a:t>
            </a:r>
          </a:p>
          <a:p>
            <a:pPr eaLnBrk="1" hangingPunct="1">
              <a:lnSpc>
                <a:spcPct val="90000"/>
              </a:lnSpc>
            </a:pPr>
            <a:r>
              <a:rPr lang="en-US" altLang="en-US" dirty="0"/>
              <a:t> CR Evolution</a:t>
            </a:r>
          </a:p>
          <a:p>
            <a:pPr eaLnBrk="1" hangingPunct="1">
              <a:lnSpc>
                <a:spcPct val="90000"/>
              </a:lnSpc>
            </a:pPr>
            <a:r>
              <a:rPr lang="en-US" altLang="en-US" dirty="0"/>
              <a:t> 3GPP Membership</a:t>
            </a:r>
          </a:p>
          <a:p>
            <a:pPr eaLnBrk="1" hangingPunct="1">
              <a:lnSpc>
                <a:spcPct val="90000"/>
              </a:lnSpc>
            </a:pPr>
            <a:r>
              <a:rPr lang="en-US" altLang="en-US" dirty="0"/>
              <a:t> 3GPP Voting Tool</a:t>
            </a:r>
            <a:endParaRPr lang="en-GB" altLang="en-US" dirty="0"/>
          </a:p>
          <a:p>
            <a:pPr eaLnBrk="1" hangingPunct="1">
              <a:lnSpc>
                <a:spcPct val="90000"/>
              </a:lnSpc>
            </a:pPr>
            <a:r>
              <a:rPr lang="en-US" altLang="en-US" dirty="0"/>
              <a:t> Summary and Outlook</a:t>
            </a:r>
            <a:endParaRPr lang="en-GB" altLang="en-US" dirty="0"/>
          </a:p>
        </p:txBody>
      </p:sp>
    </p:spTree>
    <p:extLst>
      <p:ext uri="{BB962C8B-B14F-4D97-AF65-F5344CB8AC3E}">
        <p14:creationId xmlns:p14="http://schemas.microsoft.com/office/powerpoint/2010/main" val="3698243057"/>
      </p:ext>
    </p:extLst>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30137308-5691-4735-90DE-A25E117BA311}"/>
              </a:ext>
            </a:extLst>
          </p:cNvPr>
          <p:cNvSpPr txBox="1">
            <a:spLocks noChangeArrowheads="1"/>
          </p:cNvSpPr>
          <p:nvPr/>
        </p:nvSpPr>
        <p:spPr bwMode="auto">
          <a:xfrm>
            <a:off x="1504950" y="377429"/>
            <a:ext cx="5125641" cy="485775"/>
          </a:xfrm>
          <a:prstGeom prst="rect">
            <a:avLst/>
          </a:prstGeom>
          <a:noFill/>
          <a:ln w="9525">
            <a:noFill/>
            <a:miter lim="800000"/>
            <a:headEnd/>
            <a:tailEnd/>
          </a:ln>
        </p:spPr>
        <p:txBody>
          <a:bodyPr vert="horz" wrap="square" lIns="91430" tIns="45715" rIns="91430" bIns="45715" numCol="1" rtlCol="0" anchor="ctr" anchorCtr="0" compatLnSpc="1">
            <a:prstTxWarp prst="textNoShape">
              <a:avLst/>
            </a:prstTxWarp>
            <a:normAutofit fontScale="75000" lnSpcReduction="20000"/>
          </a:bodyPr>
          <a:lst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eaLnBrk="1" fontAlgn="auto" hangingPunct="1">
              <a:spcAft>
                <a:spcPts val="0"/>
              </a:spcAft>
              <a:defRPr/>
            </a:pPr>
            <a:r>
              <a:rPr lang="en-GB" sz="3000" kern="0" dirty="0">
                <a:solidFill>
                  <a:srgbClr val="FF3300"/>
                </a:solidFill>
              </a:rPr>
              <a:t>MCC Director Responsibilities Handover</a:t>
            </a:r>
          </a:p>
        </p:txBody>
      </p:sp>
      <p:sp>
        <p:nvSpPr>
          <p:cNvPr id="8" name="Text Box 3">
            <a:extLst>
              <a:ext uri="{FF2B5EF4-FFF2-40B4-BE49-F238E27FC236}">
                <a16:creationId xmlns:a16="http://schemas.microsoft.com/office/drawing/2014/main" id="{5CA66607-C9DF-4820-B5E4-59DA7C6DE88E}"/>
              </a:ext>
            </a:extLst>
          </p:cNvPr>
          <p:cNvSpPr txBox="1">
            <a:spLocks noChangeArrowheads="1"/>
          </p:cNvSpPr>
          <p:nvPr/>
        </p:nvSpPr>
        <p:spPr bwMode="auto">
          <a:xfrm>
            <a:off x="364435" y="889000"/>
            <a:ext cx="756187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sz="1600" dirty="0"/>
              <a:t>John Meredith will retire at the end of September 2020  </a:t>
            </a:r>
          </a:p>
          <a:p>
            <a:pPr algn="ctr">
              <a:spcBef>
                <a:spcPct val="50000"/>
              </a:spcBef>
            </a:pPr>
            <a:r>
              <a:rPr lang="en-GB" sz="1600" dirty="0"/>
              <a:t>The handover of his tasks is now complete</a:t>
            </a:r>
          </a:p>
        </p:txBody>
      </p:sp>
      <p:pic>
        <p:nvPicPr>
          <p:cNvPr id="11" name="Picture 2">
            <a:extLst>
              <a:ext uri="{FF2B5EF4-FFF2-40B4-BE49-F238E27FC236}">
                <a16:creationId xmlns:a16="http://schemas.microsoft.com/office/drawing/2014/main" id="{AA9B3553-7EBA-4236-8094-0845B7FCBC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244" y="2145721"/>
            <a:ext cx="1525411" cy="196667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3" name="Picture 12" descr="A person wearing a suit and tie&#10;&#10;Description automatically generated">
            <a:extLst>
              <a:ext uri="{FF2B5EF4-FFF2-40B4-BE49-F238E27FC236}">
                <a16:creationId xmlns:a16="http://schemas.microsoft.com/office/drawing/2014/main" id="{5DDFF524-EAC6-48FE-92F8-545B4A6F9C12}"/>
              </a:ext>
            </a:extLst>
          </p:cNvPr>
          <p:cNvPicPr>
            <a:picLocks noChangeAspect="1"/>
          </p:cNvPicPr>
          <p:nvPr/>
        </p:nvPicPr>
        <p:blipFill rotWithShape="1">
          <a:blip r:embed="rId3">
            <a:extLst>
              <a:ext uri="{28A0092B-C50C-407E-A947-70E740481C1C}">
                <a14:useLocalDpi xmlns:a14="http://schemas.microsoft.com/office/drawing/2010/main" val="0"/>
              </a:ext>
            </a:extLst>
          </a:blip>
          <a:srcRect l="4520" r="6077"/>
          <a:stretch/>
        </p:blipFill>
        <p:spPr>
          <a:xfrm>
            <a:off x="3741131" y="1771293"/>
            <a:ext cx="985374" cy="131535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5" name="Picture 14" descr="A person looking at the camera&#10;&#10;Description automatically generated">
            <a:extLst>
              <a:ext uri="{FF2B5EF4-FFF2-40B4-BE49-F238E27FC236}">
                <a16:creationId xmlns:a16="http://schemas.microsoft.com/office/drawing/2014/main" id="{59095F90-B9DF-4A69-87A4-5782BAE80F4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3547" y="3261054"/>
            <a:ext cx="1080542" cy="144072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3" name="Straight Arrow Connector 2">
            <a:extLst>
              <a:ext uri="{FF2B5EF4-FFF2-40B4-BE49-F238E27FC236}">
                <a16:creationId xmlns:a16="http://schemas.microsoft.com/office/drawing/2014/main" id="{6B8AF63C-B1BB-4A7D-95B6-C1D54EC55CAC}"/>
              </a:ext>
            </a:extLst>
          </p:cNvPr>
          <p:cNvCxnSpPr>
            <a:cxnSpLocks/>
          </p:cNvCxnSpPr>
          <p:nvPr/>
        </p:nvCxnSpPr>
        <p:spPr bwMode="auto">
          <a:xfrm flipV="1">
            <a:off x="2215720" y="2428970"/>
            <a:ext cx="1385028" cy="70009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AFD75A1D-1126-4D74-BD57-9C9A9D6A0C36}"/>
              </a:ext>
            </a:extLst>
          </p:cNvPr>
          <p:cNvCxnSpPr>
            <a:cxnSpLocks/>
          </p:cNvCxnSpPr>
          <p:nvPr/>
        </p:nvCxnSpPr>
        <p:spPr bwMode="auto">
          <a:xfrm rot="3720000" flipV="1">
            <a:off x="2267654" y="3209951"/>
            <a:ext cx="1307428" cy="72607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2" name="Text Box 3">
            <a:extLst>
              <a:ext uri="{FF2B5EF4-FFF2-40B4-BE49-F238E27FC236}">
                <a16:creationId xmlns:a16="http://schemas.microsoft.com/office/drawing/2014/main" id="{04DAB5C2-D759-4309-9F47-8B8EDD9529A6}"/>
              </a:ext>
            </a:extLst>
          </p:cNvPr>
          <p:cNvSpPr txBox="1">
            <a:spLocks noChangeArrowheads="1"/>
          </p:cNvSpPr>
          <p:nvPr/>
        </p:nvSpPr>
        <p:spPr bwMode="auto">
          <a:xfrm>
            <a:off x="4866888" y="2174007"/>
            <a:ext cx="188117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Dr Issam Toufik MCC Director</a:t>
            </a:r>
          </a:p>
        </p:txBody>
      </p:sp>
      <p:sp>
        <p:nvSpPr>
          <p:cNvPr id="23" name="Text Box 3">
            <a:extLst>
              <a:ext uri="{FF2B5EF4-FFF2-40B4-BE49-F238E27FC236}">
                <a16:creationId xmlns:a16="http://schemas.microsoft.com/office/drawing/2014/main" id="{4A502DDF-61E7-4946-BA4F-934C1DE36C82}"/>
              </a:ext>
            </a:extLst>
          </p:cNvPr>
          <p:cNvSpPr txBox="1">
            <a:spLocks noChangeArrowheads="1"/>
          </p:cNvSpPr>
          <p:nvPr/>
        </p:nvSpPr>
        <p:spPr bwMode="auto">
          <a:xfrm>
            <a:off x="4866888" y="3572989"/>
            <a:ext cx="236362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Frédéric Firmin</a:t>
            </a:r>
            <a:br>
              <a:rPr lang="en-GB" sz="1600" b="1" dirty="0"/>
            </a:br>
            <a:r>
              <a:rPr lang="en-GB" sz="1600" dirty="0"/>
              <a:t>Specifications Manager</a:t>
            </a:r>
          </a:p>
        </p:txBody>
      </p:sp>
    </p:spTree>
    <p:extLst>
      <p:ext uri="{BB962C8B-B14F-4D97-AF65-F5344CB8AC3E}">
        <p14:creationId xmlns:p14="http://schemas.microsoft.com/office/powerpoint/2010/main" val="4248150909"/>
      </p:ext>
    </p:extLst>
  </p:cSld>
  <p:clrMapOvr>
    <a:masterClrMapping/>
  </p:clrMapOvr>
  <p:transition spd="slow">
    <p:cover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575324" y="1833564"/>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Autofit/>
          </a:bodyPr>
          <a:lstStyle/>
          <a:p>
            <a:pPr eaLnBrk="1" fontAlgn="auto" hangingPunct="1">
              <a:spcAft>
                <a:spcPts val="0"/>
              </a:spcAft>
              <a:defRPr/>
            </a:pPr>
            <a:r>
              <a:rPr lang="en-GB" sz="2700" dirty="0">
                <a:solidFill>
                  <a:srgbClr val="FF3300"/>
                </a:solidFill>
              </a:rPr>
              <a:t>New Officer</a:t>
            </a:r>
          </a:p>
        </p:txBody>
      </p:sp>
      <p:sp>
        <p:nvSpPr>
          <p:cNvPr id="13316" name="Text Box 3"/>
          <p:cNvSpPr txBox="1">
            <a:spLocks noChangeArrowheads="1"/>
          </p:cNvSpPr>
          <p:nvPr/>
        </p:nvSpPr>
        <p:spPr bwMode="auto">
          <a:xfrm>
            <a:off x="892630" y="1232298"/>
            <a:ext cx="6995884" cy="1723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GB" altLang="en-US" sz="1600" dirty="0">
                <a:latin typeface="Arial" panose="020B0604020202020204" pitchFamily="34" charset="0"/>
              </a:rPr>
              <a:t>The appointment of Issam Toufik as the MCC Director has left a vacancy within the team.   </a:t>
            </a:r>
          </a:p>
          <a:p>
            <a:pPr>
              <a:spcBef>
                <a:spcPct val="50000"/>
              </a:spcBef>
              <a:buFontTx/>
              <a:buNone/>
            </a:pPr>
            <a:r>
              <a:rPr lang="en-GB" altLang="en-US" sz="1600" dirty="0">
                <a:latin typeface="Arial" panose="020B0604020202020204" pitchFamily="34" charset="0"/>
              </a:rPr>
              <a:t>An Officer has been recruited to fill that vacancy.  The Officer will start once the requisite work permits and permissions have been obtained.  It is hoped that this can be achieved before the year end.         </a:t>
            </a:r>
          </a:p>
          <a:p>
            <a:pPr>
              <a:spcBef>
                <a:spcPct val="50000"/>
              </a:spcBef>
              <a:buFontTx/>
              <a:buNone/>
            </a:pPr>
            <a:endParaRPr lang="en-GB" altLang="en-US" sz="1200" dirty="0">
              <a:latin typeface="Arial" panose="020B0604020202020204" pitchFamily="34" charset="0"/>
            </a:endParaRPr>
          </a:p>
        </p:txBody>
      </p:sp>
    </p:spTree>
    <p:extLst>
      <p:ext uri="{BB962C8B-B14F-4D97-AF65-F5344CB8AC3E}">
        <p14:creationId xmlns:p14="http://schemas.microsoft.com/office/powerpoint/2010/main" val="1196452296"/>
      </p:ext>
    </p:extLst>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3" name="Rectangle 7"/>
          <p:cNvSpPr>
            <a:spLocks noGrp="1" noChangeArrowheads="1"/>
          </p:cNvSpPr>
          <p:nvPr>
            <p:ph type="title"/>
          </p:nvPr>
        </p:nvSpPr>
        <p:spPr>
          <a:xfrm>
            <a:off x="1326165" y="256637"/>
            <a:ext cx="5340106" cy="85725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2700" dirty="0"/>
              <a:t>Resource Allocation</a:t>
            </a:r>
          </a:p>
        </p:txBody>
      </p:sp>
      <p:pic>
        <p:nvPicPr>
          <p:cNvPr id="121856" name="Picture 121855" descr="A screenshot of a cell phone&#10;&#10;Description automatically generated">
            <a:extLst>
              <a:ext uri="{FF2B5EF4-FFF2-40B4-BE49-F238E27FC236}">
                <a16:creationId xmlns:a16="http://schemas.microsoft.com/office/drawing/2014/main" id="{54AB7E21-E61B-4E1C-9B3D-F58163D57F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4614" y="970741"/>
            <a:ext cx="5183207" cy="3677853"/>
          </a:xfrm>
          <a:prstGeom prst="rect">
            <a:avLst/>
          </a:prstGeom>
        </p:spPr>
      </p:pic>
    </p:spTree>
    <p:extLst>
      <p:ext uri="{BB962C8B-B14F-4D97-AF65-F5344CB8AC3E}">
        <p14:creationId xmlns:p14="http://schemas.microsoft.com/office/powerpoint/2010/main" val="1345506811"/>
      </p:ext>
    </p:extLst>
  </p:cSld>
  <p:clrMapOvr>
    <a:masterClrMapping/>
  </p:clrMapOvr>
  <p:transition spd="slow">
    <p:cover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575324" y="1833564"/>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Autofit/>
          </a:bodyPr>
          <a:lstStyle/>
          <a:p>
            <a:pPr eaLnBrk="1" fontAlgn="auto" hangingPunct="1">
              <a:spcAft>
                <a:spcPts val="0"/>
              </a:spcAft>
              <a:defRPr/>
            </a:pPr>
            <a:r>
              <a:rPr lang="en-GB" sz="2700" dirty="0">
                <a:solidFill>
                  <a:srgbClr val="FF3300"/>
                </a:solidFill>
              </a:rPr>
              <a:t>MCC Workload</a:t>
            </a:r>
          </a:p>
        </p:txBody>
      </p:sp>
      <p:sp>
        <p:nvSpPr>
          <p:cNvPr id="13316" name="Text Box 3"/>
          <p:cNvSpPr txBox="1">
            <a:spLocks noChangeArrowheads="1"/>
          </p:cNvSpPr>
          <p:nvPr/>
        </p:nvSpPr>
        <p:spPr bwMode="auto">
          <a:xfrm>
            <a:off x="892630" y="1232298"/>
            <a:ext cx="6995884"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GB" altLang="en-US" sz="1600" dirty="0">
                <a:latin typeface="Arial" panose="020B0604020202020204" pitchFamily="34" charset="0"/>
              </a:rPr>
              <a:t>The workload within MCC remains high, with a record 14 467 change requests having been implemented in 2019. It is expected that the number of change requests will be even higher in 2020.   </a:t>
            </a:r>
          </a:p>
          <a:p>
            <a:pPr>
              <a:spcBef>
                <a:spcPct val="50000"/>
              </a:spcBef>
              <a:buFontTx/>
              <a:buNone/>
            </a:pPr>
            <a:r>
              <a:rPr lang="en-GB" altLang="en-US" sz="1600" dirty="0">
                <a:latin typeface="Arial" panose="020B0604020202020204" pitchFamily="34" charset="0"/>
              </a:rPr>
              <a:t>MCC has adapted to the change in working behaviour caused by the pandemic, where all meetings are taking place virtually.  The quest to find new tools to improve the efficiency of virtual meetings continues with mixed results.  MCC will continue in it’s endeavours to support the technical activities and minimise disruption.         </a:t>
            </a:r>
          </a:p>
          <a:p>
            <a:pPr>
              <a:spcBef>
                <a:spcPct val="50000"/>
              </a:spcBef>
              <a:buFontTx/>
              <a:buNone/>
            </a:pPr>
            <a:endParaRPr lang="en-GB" altLang="en-US" sz="1200" dirty="0">
              <a:latin typeface="Arial" panose="020B0604020202020204" pitchFamily="34" charset="0"/>
            </a:endParaRPr>
          </a:p>
        </p:txBody>
      </p:sp>
    </p:spTree>
    <p:extLst>
      <p:ext uri="{BB962C8B-B14F-4D97-AF65-F5344CB8AC3E}">
        <p14:creationId xmlns:p14="http://schemas.microsoft.com/office/powerpoint/2010/main" val="3709998422"/>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914401" y="57150"/>
            <a:ext cx="5611760"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700" dirty="0"/>
              <a:t>Approved CRs per year per Release</a:t>
            </a:r>
            <a:endParaRPr lang="en-GB" sz="2700" dirty="0"/>
          </a:p>
        </p:txBody>
      </p:sp>
      <p:graphicFrame>
        <p:nvGraphicFramePr>
          <p:cNvPr id="4" name="Table 3">
            <a:extLst>
              <a:ext uri="{FF2B5EF4-FFF2-40B4-BE49-F238E27FC236}">
                <a16:creationId xmlns:a16="http://schemas.microsoft.com/office/drawing/2014/main" id="{6AA58F29-0A14-4ED7-BF94-7EF3DB774C51}"/>
              </a:ext>
            </a:extLst>
          </p:cNvPr>
          <p:cNvGraphicFramePr>
            <a:graphicFrameLocks noGrp="1"/>
          </p:cNvGraphicFramePr>
          <p:nvPr>
            <p:extLst>
              <p:ext uri="{D42A27DB-BD31-4B8C-83A1-F6EECF244321}">
                <p14:modId xmlns:p14="http://schemas.microsoft.com/office/powerpoint/2010/main" val="2304278732"/>
              </p:ext>
            </p:extLst>
          </p:nvPr>
        </p:nvGraphicFramePr>
        <p:xfrm>
          <a:off x="404457" y="1446747"/>
          <a:ext cx="8063681" cy="2250005"/>
        </p:xfrm>
        <a:graphic>
          <a:graphicData uri="http://schemas.openxmlformats.org/drawingml/2006/table">
            <a:tbl>
              <a:tblPr/>
              <a:tblGrid>
                <a:gridCol w="468592">
                  <a:extLst>
                    <a:ext uri="{9D8B030D-6E8A-4147-A177-3AD203B41FA5}">
                      <a16:colId xmlns:a16="http://schemas.microsoft.com/office/drawing/2014/main" val="2499372105"/>
                    </a:ext>
                  </a:extLst>
                </a:gridCol>
                <a:gridCol w="303717">
                  <a:extLst>
                    <a:ext uri="{9D8B030D-6E8A-4147-A177-3AD203B41FA5}">
                      <a16:colId xmlns:a16="http://schemas.microsoft.com/office/drawing/2014/main" val="3307529913"/>
                    </a:ext>
                  </a:extLst>
                </a:gridCol>
                <a:gridCol w="303717">
                  <a:extLst>
                    <a:ext uri="{9D8B030D-6E8A-4147-A177-3AD203B41FA5}">
                      <a16:colId xmlns:a16="http://schemas.microsoft.com/office/drawing/2014/main" val="2509350204"/>
                    </a:ext>
                  </a:extLst>
                </a:gridCol>
                <a:gridCol w="303717">
                  <a:extLst>
                    <a:ext uri="{9D8B030D-6E8A-4147-A177-3AD203B41FA5}">
                      <a16:colId xmlns:a16="http://schemas.microsoft.com/office/drawing/2014/main" val="20695091"/>
                    </a:ext>
                  </a:extLst>
                </a:gridCol>
                <a:gridCol w="303717">
                  <a:extLst>
                    <a:ext uri="{9D8B030D-6E8A-4147-A177-3AD203B41FA5}">
                      <a16:colId xmlns:a16="http://schemas.microsoft.com/office/drawing/2014/main" val="776140629"/>
                    </a:ext>
                  </a:extLst>
                </a:gridCol>
                <a:gridCol w="303717">
                  <a:extLst>
                    <a:ext uri="{9D8B030D-6E8A-4147-A177-3AD203B41FA5}">
                      <a16:colId xmlns:a16="http://schemas.microsoft.com/office/drawing/2014/main" val="2924893919"/>
                    </a:ext>
                  </a:extLst>
                </a:gridCol>
                <a:gridCol w="303717">
                  <a:extLst>
                    <a:ext uri="{9D8B030D-6E8A-4147-A177-3AD203B41FA5}">
                      <a16:colId xmlns:a16="http://schemas.microsoft.com/office/drawing/2014/main" val="3527944155"/>
                    </a:ext>
                  </a:extLst>
                </a:gridCol>
                <a:gridCol w="347105">
                  <a:extLst>
                    <a:ext uri="{9D8B030D-6E8A-4147-A177-3AD203B41FA5}">
                      <a16:colId xmlns:a16="http://schemas.microsoft.com/office/drawing/2014/main" val="2480706492"/>
                    </a:ext>
                  </a:extLst>
                </a:gridCol>
                <a:gridCol w="295039">
                  <a:extLst>
                    <a:ext uri="{9D8B030D-6E8A-4147-A177-3AD203B41FA5}">
                      <a16:colId xmlns:a16="http://schemas.microsoft.com/office/drawing/2014/main" val="4089605040"/>
                    </a:ext>
                  </a:extLst>
                </a:gridCol>
                <a:gridCol w="295039">
                  <a:extLst>
                    <a:ext uri="{9D8B030D-6E8A-4147-A177-3AD203B41FA5}">
                      <a16:colId xmlns:a16="http://schemas.microsoft.com/office/drawing/2014/main" val="2705472069"/>
                    </a:ext>
                  </a:extLst>
                </a:gridCol>
                <a:gridCol w="295039">
                  <a:extLst>
                    <a:ext uri="{9D8B030D-6E8A-4147-A177-3AD203B41FA5}">
                      <a16:colId xmlns:a16="http://schemas.microsoft.com/office/drawing/2014/main" val="1311551256"/>
                    </a:ext>
                  </a:extLst>
                </a:gridCol>
                <a:gridCol w="331919">
                  <a:extLst>
                    <a:ext uri="{9D8B030D-6E8A-4147-A177-3AD203B41FA5}">
                      <a16:colId xmlns:a16="http://schemas.microsoft.com/office/drawing/2014/main" val="1891741384"/>
                    </a:ext>
                  </a:extLst>
                </a:gridCol>
                <a:gridCol w="347105">
                  <a:extLst>
                    <a:ext uri="{9D8B030D-6E8A-4147-A177-3AD203B41FA5}">
                      <a16:colId xmlns:a16="http://schemas.microsoft.com/office/drawing/2014/main" val="871853089"/>
                    </a:ext>
                  </a:extLst>
                </a:gridCol>
                <a:gridCol w="355783">
                  <a:extLst>
                    <a:ext uri="{9D8B030D-6E8A-4147-A177-3AD203B41FA5}">
                      <a16:colId xmlns:a16="http://schemas.microsoft.com/office/drawing/2014/main" val="552630981"/>
                    </a:ext>
                  </a:extLst>
                </a:gridCol>
                <a:gridCol w="329749">
                  <a:extLst>
                    <a:ext uri="{9D8B030D-6E8A-4147-A177-3AD203B41FA5}">
                      <a16:colId xmlns:a16="http://schemas.microsoft.com/office/drawing/2014/main" val="179742741"/>
                    </a:ext>
                  </a:extLst>
                </a:gridCol>
                <a:gridCol w="329749">
                  <a:extLst>
                    <a:ext uri="{9D8B030D-6E8A-4147-A177-3AD203B41FA5}">
                      <a16:colId xmlns:a16="http://schemas.microsoft.com/office/drawing/2014/main" val="638905435"/>
                    </a:ext>
                  </a:extLst>
                </a:gridCol>
                <a:gridCol w="331919">
                  <a:extLst>
                    <a:ext uri="{9D8B030D-6E8A-4147-A177-3AD203B41FA5}">
                      <a16:colId xmlns:a16="http://schemas.microsoft.com/office/drawing/2014/main" val="1155657343"/>
                    </a:ext>
                  </a:extLst>
                </a:gridCol>
                <a:gridCol w="331919">
                  <a:extLst>
                    <a:ext uri="{9D8B030D-6E8A-4147-A177-3AD203B41FA5}">
                      <a16:colId xmlns:a16="http://schemas.microsoft.com/office/drawing/2014/main" val="3938625734"/>
                    </a:ext>
                  </a:extLst>
                </a:gridCol>
                <a:gridCol w="331919">
                  <a:extLst>
                    <a:ext uri="{9D8B030D-6E8A-4147-A177-3AD203B41FA5}">
                      <a16:colId xmlns:a16="http://schemas.microsoft.com/office/drawing/2014/main" val="2346442750"/>
                    </a:ext>
                  </a:extLst>
                </a:gridCol>
                <a:gridCol w="331919">
                  <a:extLst>
                    <a:ext uri="{9D8B030D-6E8A-4147-A177-3AD203B41FA5}">
                      <a16:colId xmlns:a16="http://schemas.microsoft.com/office/drawing/2014/main" val="3459867470"/>
                    </a:ext>
                  </a:extLst>
                </a:gridCol>
                <a:gridCol w="329749">
                  <a:extLst>
                    <a:ext uri="{9D8B030D-6E8A-4147-A177-3AD203B41FA5}">
                      <a16:colId xmlns:a16="http://schemas.microsoft.com/office/drawing/2014/main" val="736086028"/>
                    </a:ext>
                  </a:extLst>
                </a:gridCol>
                <a:gridCol w="355783">
                  <a:extLst>
                    <a:ext uri="{9D8B030D-6E8A-4147-A177-3AD203B41FA5}">
                      <a16:colId xmlns:a16="http://schemas.microsoft.com/office/drawing/2014/main" val="2041603260"/>
                    </a:ext>
                  </a:extLst>
                </a:gridCol>
                <a:gridCol w="416526">
                  <a:extLst>
                    <a:ext uri="{9D8B030D-6E8A-4147-A177-3AD203B41FA5}">
                      <a16:colId xmlns:a16="http://schemas.microsoft.com/office/drawing/2014/main" val="3811941045"/>
                    </a:ext>
                  </a:extLst>
                </a:gridCol>
                <a:gridCol w="416526">
                  <a:extLst>
                    <a:ext uri="{9D8B030D-6E8A-4147-A177-3AD203B41FA5}">
                      <a16:colId xmlns:a16="http://schemas.microsoft.com/office/drawing/2014/main" val="901287587"/>
                    </a:ext>
                  </a:extLst>
                </a:gridCol>
              </a:tblGrid>
              <a:tr h="133853">
                <a:tc>
                  <a:txBody>
                    <a:bodyPr/>
                    <a:lstStyle/>
                    <a:p>
                      <a:pPr algn="ctr" fontAlgn="b"/>
                      <a:r>
                        <a:rPr lang="en-GB" sz="500" b="0" i="0" u="none" strike="noStrike">
                          <a:solidFill>
                            <a:srgbClr val="000000"/>
                          </a:solidFill>
                          <a:effectLst/>
                          <a:latin typeface="Arial" panose="020B0604020202020204" pitchFamily="34" charset="0"/>
                        </a:rPr>
                        <a:t>Release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1999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891233177"/>
                  </a:ext>
                </a:extLst>
              </a:tr>
              <a:tr h="133853">
                <a:tc>
                  <a:txBody>
                    <a:bodyPr/>
                    <a:lstStyle/>
                    <a:p>
                      <a:pPr algn="l" fontAlgn="b"/>
                      <a:r>
                        <a:rPr lang="en-GB" sz="500" b="0" i="0" u="none" strike="noStrike">
                          <a:solidFill>
                            <a:srgbClr val="000000"/>
                          </a:solidFill>
                          <a:effectLst/>
                          <a:latin typeface="Arial" panose="020B0604020202020204" pitchFamily="34" charset="0"/>
                        </a:rPr>
                        <a:t>R99</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1408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4398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2266</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1004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581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512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111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23</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5</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5</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0</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10356</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00"/>
                    </a:solidFill>
                  </a:tcPr>
                </a:tc>
                <a:extLst>
                  <a:ext uri="{0D108BD9-81ED-4DB2-BD59-A6C34878D82A}">
                    <a16:rowId xmlns:a16="http://schemas.microsoft.com/office/drawing/2014/main" val="2194925776"/>
                  </a:ext>
                </a:extLst>
              </a:tr>
              <a:tr h="133853">
                <a:tc>
                  <a:txBody>
                    <a:bodyPr/>
                    <a:lstStyle/>
                    <a:p>
                      <a:pPr algn="l" fontAlgn="b"/>
                      <a:r>
                        <a:rPr lang="en-GB" sz="500" b="0" i="0" u="none" strike="noStrike">
                          <a:solidFill>
                            <a:srgbClr val="000000"/>
                          </a:solidFill>
                          <a:effectLst/>
                          <a:latin typeface="Arial" panose="020B0604020202020204" pitchFamily="34" charset="0"/>
                        </a:rPr>
                        <a:t>Rel-4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376</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2828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1900</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690</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257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122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63</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20</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13</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7</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a:t>
                      </a: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6367</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2634511455"/>
                  </a:ext>
                </a:extLst>
              </a:tr>
              <a:tr h="133853">
                <a:tc>
                  <a:txBody>
                    <a:bodyPr/>
                    <a:lstStyle/>
                    <a:p>
                      <a:pPr algn="l" fontAlgn="b"/>
                      <a:r>
                        <a:rPr lang="en-GB" sz="500" b="0" i="0" u="none" strike="noStrike">
                          <a:solidFill>
                            <a:srgbClr val="000000"/>
                          </a:solidFill>
                          <a:effectLst/>
                          <a:latin typeface="Arial" panose="020B0604020202020204" pitchFamily="34" charset="0"/>
                        </a:rPr>
                        <a:t>Rel-5</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644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3274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2842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2162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1357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509</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94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25</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5</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a:t>
                      </a: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10980</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3414725682"/>
                  </a:ext>
                </a:extLst>
              </a:tr>
              <a:tr h="133853">
                <a:tc>
                  <a:txBody>
                    <a:bodyPr/>
                    <a:lstStyle/>
                    <a:p>
                      <a:pPr algn="l" fontAlgn="b"/>
                      <a:r>
                        <a:rPr lang="en-GB" sz="500" b="0" i="0" u="none" strike="noStrike">
                          <a:solidFill>
                            <a:srgbClr val="000000"/>
                          </a:solidFill>
                          <a:effectLst/>
                          <a:latin typeface="Arial" panose="020B0604020202020204" pitchFamily="34" charset="0"/>
                        </a:rPr>
                        <a:t>Rel-6</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172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1088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2458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3721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2074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1078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212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74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19</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10</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4</a:t>
                      </a: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10931</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4266875891"/>
                  </a:ext>
                </a:extLst>
              </a:tr>
              <a:tr h="133853">
                <a:tc>
                  <a:txBody>
                    <a:bodyPr/>
                    <a:lstStyle/>
                    <a:p>
                      <a:pPr algn="l" fontAlgn="b"/>
                      <a:r>
                        <a:rPr lang="en-GB" sz="500" b="0" i="0" u="none" strike="noStrike">
                          <a:solidFill>
                            <a:srgbClr val="000000"/>
                          </a:solidFill>
                          <a:effectLst/>
                          <a:latin typeface="Arial" panose="020B0604020202020204" pitchFamily="34" charset="0"/>
                        </a:rPr>
                        <a:t>Rel-7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20</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663</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2529</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3132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1262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492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176</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91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43</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25</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15</a:t>
                      </a: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8449</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4233273538"/>
                  </a:ext>
                </a:extLst>
              </a:tr>
              <a:tr h="133853">
                <a:tc>
                  <a:txBody>
                    <a:bodyPr/>
                    <a:lstStyle/>
                    <a:p>
                      <a:pPr algn="l" fontAlgn="b"/>
                      <a:r>
                        <a:rPr lang="en-GB" sz="500" b="0" i="0" u="none" strike="noStrike">
                          <a:solidFill>
                            <a:srgbClr val="000000"/>
                          </a:solidFill>
                          <a:effectLst/>
                          <a:latin typeface="Arial" panose="020B0604020202020204" pitchFamily="34" charset="0"/>
                        </a:rPr>
                        <a:t>Rel-8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49</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777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4609</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7073</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2347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706</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347</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184</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91</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46</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22</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12</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11</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6</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8</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16280</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2961262355"/>
                  </a:ext>
                </a:extLst>
              </a:tr>
              <a:tr h="133853">
                <a:tc>
                  <a:txBody>
                    <a:bodyPr/>
                    <a:lstStyle/>
                    <a:p>
                      <a:pPr algn="l" fontAlgn="b"/>
                      <a:r>
                        <a:rPr lang="en-GB" sz="500" b="0" i="0" u="none" strike="noStrike">
                          <a:solidFill>
                            <a:srgbClr val="000000"/>
                          </a:solidFill>
                          <a:effectLst/>
                          <a:latin typeface="Arial" panose="020B0604020202020204" pitchFamily="34" charset="0"/>
                        </a:rPr>
                        <a:t>Rel-9</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49</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2918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4991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3252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1366</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376</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165</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70</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26</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23</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12</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7</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8</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13255</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4065542709"/>
                  </a:ext>
                </a:extLst>
              </a:tr>
              <a:tr h="133853">
                <a:tc>
                  <a:txBody>
                    <a:bodyPr/>
                    <a:lstStyle/>
                    <a:p>
                      <a:pPr algn="l" fontAlgn="b"/>
                      <a:r>
                        <a:rPr lang="en-GB" sz="500" b="0" i="0" u="none" strike="noStrike">
                          <a:solidFill>
                            <a:srgbClr val="000000"/>
                          </a:solidFill>
                          <a:effectLst/>
                          <a:latin typeface="Arial" panose="020B0604020202020204" pitchFamily="34" charset="0"/>
                        </a:rPr>
                        <a:t>Rel-10</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47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1722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3800</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3103</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1636</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584</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267</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50</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21</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22</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9</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8</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11261</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2912804829"/>
                  </a:ext>
                </a:extLst>
              </a:tr>
              <a:tr h="133853">
                <a:tc>
                  <a:txBody>
                    <a:bodyPr/>
                    <a:lstStyle/>
                    <a:p>
                      <a:pPr algn="l" fontAlgn="b"/>
                      <a:r>
                        <a:rPr lang="en-GB" sz="500" b="0" i="0" u="none" strike="noStrike">
                          <a:solidFill>
                            <a:srgbClr val="000000"/>
                          </a:solidFill>
                          <a:effectLst/>
                          <a:latin typeface="Arial" panose="020B0604020202020204" pitchFamily="34" charset="0"/>
                        </a:rPr>
                        <a:t>Rel-11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32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1152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4178</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3525</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2186</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622</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163</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41</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38</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20</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8</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11957</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2051880472"/>
                  </a:ext>
                </a:extLst>
              </a:tr>
              <a:tr h="133853">
                <a:tc>
                  <a:txBody>
                    <a:bodyPr/>
                    <a:lstStyle/>
                    <a:p>
                      <a:pPr algn="l" fontAlgn="b"/>
                      <a:r>
                        <a:rPr lang="en-GB" sz="500" b="0" i="0" u="none" strike="noStrike">
                          <a:solidFill>
                            <a:srgbClr val="000000"/>
                          </a:solidFill>
                          <a:effectLst/>
                          <a:latin typeface="Arial" panose="020B0604020202020204" pitchFamily="34" charset="0"/>
                        </a:rPr>
                        <a:t>Rel-12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6</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102</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2254</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5181</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4287</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1530</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197</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67</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35</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22</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13659</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3370829923"/>
                  </a:ext>
                </a:extLst>
              </a:tr>
              <a:tr h="133853">
                <a:tc>
                  <a:txBody>
                    <a:bodyPr/>
                    <a:lstStyle/>
                    <a:p>
                      <a:pPr algn="l" fontAlgn="b"/>
                      <a:r>
                        <a:rPr lang="en-GB" sz="500" b="0" i="0" u="none" strike="noStrike">
                          <a:solidFill>
                            <a:srgbClr val="000000"/>
                          </a:solidFill>
                          <a:effectLst/>
                          <a:latin typeface="Arial" panose="020B0604020202020204" pitchFamily="34" charset="0"/>
                        </a:rPr>
                        <a:t>Rel-13</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8</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200</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2648</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5571</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1681</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309</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154</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74</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10645</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2853406735"/>
                  </a:ext>
                </a:extLst>
              </a:tr>
              <a:tr h="133853">
                <a:tc>
                  <a:txBody>
                    <a:bodyPr/>
                    <a:lstStyle/>
                    <a:p>
                      <a:pPr algn="l" fontAlgn="b"/>
                      <a:r>
                        <a:rPr lang="en-GB" sz="500" b="0" i="0" u="none" strike="noStrike">
                          <a:solidFill>
                            <a:srgbClr val="000000"/>
                          </a:solidFill>
                          <a:effectLst/>
                          <a:latin typeface="Arial" panose="020B0604020202020204" pitchFamily="34" charset="0"/>
                        </a:rPr>
                        <a:t>Rel-14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24</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2315</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5865</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1236</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444</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174</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10058</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430192579"/>
                  </a:ext>
                </a:extLst>
              </a:tr>
              <a:tr h="133853">
                <a:tc>
                  <a:txBody>
                    <a:bodyPr/>
                    <a:lstStyle/>
                    <a:p>
                      <a:pPr algn="l" fontAlgn="b"/>
                      <a:r>
                        <a:rPr lang="en-GB" sz="500" b="0" i="0" u="none" strike="noStrike">
                          <a:solidFill>
                            <a:srgbClr val="000000"/>
                          </a:solidFill>
                          <a:effectLst/>
                          <a:latin typeface="Arial" panose="020B0604020202020204" pitchFamily="34" charset="0"/>
                        </a:rPr>
                        <a:t>Rel-15</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6</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1246</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9728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5939</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2480</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19399</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436239760"/>
                  </a:ext>
                </a:extLst>
              </a:tr>
              <a:tr h="133853">
                <a:tc>
                  <a:txBody>
                    <a:bodyPr/>
                    <a:lstStyle/>
                    <a:p>
                      <a:pPr algn="l" fontAlgn="b"/>
                      <a:r>
                        <a:rPr lang="en-GB" sz="500" b="0" i="0" u="none" strike="noStrike">
                          <a:solidFill>
                            <a:srgbClr val="000000"/>
                          </a:solidFill>
                          <a:effectLst/>
                          <a:latin typeface="Arial" panose="020B0604020202020204" pitchFamily="34" charset="0"/>
                        </a:rPr>
                        <a:t>Rel-16</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w="6350" cap="flat" cmpd="sng" algn="ctr">
                      <a:solidFill>
                        <a:srgbClr val="C0C0C0"/>
                      </a:solidFill>
                      <a:prstDash val="solid"/>
                      <a:round/>
                      <a:headEnd type="none" w="med" len="med"/>
                      <a:tailEnd type="none" w="med" len="med"/>
                    </a:lnR>
                    <a:lnT>
                      <a:noFill/>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35</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464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7633</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12732</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20864</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2736326922"/>
                  </a:ext>
                </a:extLst>
              </a:tr>
              <a:tr h="133853">
                <a:tc>
                  <a:txBody>
                    <a:bodyPr/>
                    <a:lstStyle/>
                    <a:p>
                      <a:pPr algn="l" fontAlgn="b"/>
                      <a:r>
                        <a:rPr lang="en-GB" sz="500" b="0" i="0" u="none" strike="noStrike">
                          <a:solidFill>
                            <a:srgbClr val="000000"/>
                          </a:solidFill>
                          <a:effectLst/>
                          <a:latin typeface="Arial" panose="020B0604020202020204" pitchFamily="34" charset="0"/>
                        </a:rPr>
                        <a:t>Rel-17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220</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184</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404</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84883821"/>
                  </a:ext>
                </a:extLst>
              </a:tr>
              <a:tr h="108357">
                <a:tc>
                  <a:txBody>
                    <a:bodyPr/>
                    <a:lstStyle/>
                    <a:p>
                      <a:pPr algn="l" fontAlgn="b"/>
                      <a:r>
                        <a:rPr lang="en-GB" sz="500" b="0" i="0" u="none" strike="noStrike">
                          <a:solidFill>
                            <a:srgbClr val="000000"/>
                          </a:solidFill>
                          <a:effectLst/>
                          <a:latin typeface="Arial" panose="020B0604020202020204" pitchFamily="34" charset="0"/>
                        </a:rPr>
                        <a:t>Total</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700" b="1" i="0" u="none" strike="noStrike">
                          <a:effectLst/>
                          <a:latin typeface="Arial" panose="020B0604020202020204" pitchFamily="34" charset="0"/>
                        </a:rPr>
                        <a:t>1408</a:t>
                      </a:r>
                    </a:p>
                  </a:txBody>
                  <a:tcPr marL="0" marR="0" marT="0" marB="0" anchor="b">
                    <a:lnL w="6350" cap="flat" cmpd="sng" algn="ctr">
                      <a:solidFill>
                        <a:srgbClr val="C0C0C0"/>
                      </a:solidFill>
                      <a:prstDash val="solid"/>
                      <a:round/>
                      <a:headEnd type="none" w="med" len="med"/>
                      <a:tailEnd type="none" w="med" len="med"/>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4801</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5738</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6350</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5202</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5409</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5974</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5266</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5152</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6184</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10651</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9308</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9042</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9162</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8022</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8430</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7964</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9683</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9121</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11887</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14467</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15698</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00"/>
                    </a:solidFill>
                  </a:tcPr>
                </a:tc>
                <a:tc>
                  <a:txBody>
                    <a:bodyPr/>
                    <a:lstStyle/>
                    <a:p>
                      <a:pPr algn="r" fontAlgn="b"/>
                      <a:r>
                        <a:rPr lang="en-GB" sz="700" b="1" i="0" u="none" strike="noStrike" dirty="0">
                          <a:solidFill>
                            <a:srgbClr val="0000FF"/>
                          </a:solidFill>
                          <a:effectLst/>
                          <a:latin typeface="Arial" panose="020B0604020202020204" pitchFamily="34" charset="0"/>
                        </a:rPr>
                        <a:t>174865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71316085"/>
                  </a:ext>
                </a:extLst>
              </a:tr>
            </a:tbl>
          </a:graphicData>
        </a:graphic>
      </p:graphicFrame>
      <p:sp>
        <p:nvSpPr>
          <p:cNvPr id="2" name="TextBox 1">
            <a:extLst>
              <a:ext uri="{FF2B5EF4-FFF2-40B4-BE49-F238E27FC236}">
                <a16:creationId xmlns:a16="http://schemas.microsoft.com/office/drawing/2014/main" id="{CD4ECDD1-EF4F-4078-841C-06E6FAEB47EB}"/>
              </a:ext>
            </a:extLst>
          </p:cNvPr>
          <p:cNvSpPr txBox="1"/>
          <p:nvPr/>
        </p:nvSpPr>
        <p:spPr>
          <a:xfrm>
            <a:off x="6526161" y="3823252"/>
            <a:ext cx="1941977" cy="246221"/>
          </a:xfrm>
          <a:prstGeom prst="rect">
            <a:avLst/>
          </a:prstGeom>
          <a:noFill/>
        </p:spPr>
        <p:txBody>
          <a:bodyPr wrap="square" rtlCol="0">
            <a:spAutoFit/>
          </a:bodyPr>
          <a:lstStyle/>
          <a:p>
            <a:pPr algn="r"/>
            <a:r>
              <a:rPr lang="en-GB" dirty="0"/>
              <a:t>2020 figure is extrapolated</a:t>
            </a:r>
          </a:p>
        </p:txBody>
      </p:sp>
    </p:spTree>
    <p:extLst>
      <p:ext uri="{BB962C8B-B14F-4D97-AF65-F5344CB8AC3E}">
        <p14:creationId xmlns:p14="http://schemas.microsoft.com/office/powerpoint/2010/main" val="2133253432"/>
      </p:ext>
    </p:extLst>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914401" y="57150"/>
            <a:ext cx="5611760"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700" dirty="0"/>
              <a:t>CR evolution last 5 years</a:t>
            </a:r>
            <a:endParaRPr lang="en-GB" sz="2700" dirty="0"/>
          </a:p>
        </p:txBody>
      </p:sp>
      <p:graphicFrame>
        <p:nvGraphicFramePr>
          <p:cNvPr id="5" name="Object 3">
            <a:extLst>
              <a:ext uri="{FF2B5EF4-FFF2-40B4-BE49-F238E27FC236}">
                <a16:creationId xmlns:a16="http://schemas.microsoft.com/office/drawing/2014/main" id="{E2E2D708-C6FC-4542-AA0E-29AB862639C9}"/>
              </a:ext>
            </a:extLst>
          </p:cNvPr>
          <p:cNvGraphicFramePr>
            <a:graphicFrameLocks noChangeAspect="1"/>
          </p:cNvGraphicFramePr>
          <p:nvPr>
            <p:extLst>
              <p:ext uri="{D42A27DB-BD31-4B8C-83A1-F6EECF244321}">
                <p14:modId xmlns:p14="http://schemas.microsoft.com/office/powerpoint/2010/main" val="2128877564"/>
              </p:ext>
            </p:extLst>
          </p:nvPr>
        </p:nvGraphicFramePr>
        <p:xfrm>
          <a:off x="748747" y="1054928"/>
          <a:ext cx="5463034" cy="3300349"/>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730707D0-0D08-47ED-9A21-298AA3068229}"/>
              </a:ext>
            </a:extLst>
          </p:cNvPr>
          <p:cNvSpPr txBox="1"/>
          <p:nvPr/>
        </p:nvSpPr>
        <p:spPr>
          <a:xfrm>
            <a:off x="6433930" y="987286"/>
            <a:ext cx="2378765" cy="4462760"/>
          </a:xfrm>
          <a:prstGeom prst="rect">
            <a:avLst/>
          </a:prstGeom>
          <a:noFill/>
        </p:spPr>
        <p:txBody>
          <a:bodyPr wrap="square" rtlCol="0">
            <a:spAutoFit/>
          </a:bodyPr>
          <a:lstStyle/>
          <a:p>
            <a:r>
              <a:rPr lang="en-GB" sz="1600" dirty="0"/>
              <a:t>The rise in the number of approved CRs over the last five years is a matter of concern.</a:t>
            </a:r>
          </a:p>
          <a:p>
            <a:endParaRPr lang="en-GB" sz="1600" dirty="0"/>
          </a:p>
          <a:p>
            <a:r>
              <a:rPr lang="en-GB" sz="1600" dirty="0"/>
              <a:t>The current CR management system (i.e., marked-up word documents which are then manually “</a:t>
            </a:r>
            <a:r>
              <a:rPr lang="en-GB" sz="1600" i="1" dirty="0"/>
              <a:t>cut and paste</a:t>
            </a:r>
            <a:r>
              <a:rPr lang="en-GB" sz="1600" dirty="0"/>
              <a:t>” into 3GPP deliverables) is  unsustainable for the future.</a:t>
            </a:r>
          </a:p>
          <a:p>
            <a:endParaRPr lang="en-GB" dirty="0"/>
          </a:p>
          <a:p>
            <a:endParaRPr lang="en-GB" dirty="0"/>
          </a:p>
          <a:p>
            <a:endParaRPr lang="en-GB" dirty="0"/>
          </a:p>
          <a:p>
            <a:endParaRPr lang="en-GB" dirty="0"/>
          </a:p>
          <a:p>
            <a:endParaRPr lang="en-GB" dirty="0"/>
          </a:p>
          <a:p>
            <a:r>
              <a:rPr lang="en-GB" dirty="0"/>
              <a:t>  </a:t>
            </a:r>
          </a:p>
        </p:txBody>
      </p:sp>
      <p:sp>
        <p:nvSpPr>
          <p:cNvPr id="6" name="TextBox 5">
            <a:extLst>
              <a:ext uri="{FF2B5EF4-FFF2-40B4-BE49-F238E27FC236}">
                <a16:creationId xmlns:a16="http://schemas.microsoft.com/office/drawing/2014/main" id="{B7438353-3818-477B-AB82-77272B1E4931}"/>
              </a:ext>
            </a:extLst>
          </p:cNvPr>
          <p:cNvSpPr txBox="1"/>
          <p:nvPr/>
        </p:nvSpPr>
        <p:spPr>
          <a:xfrm>
            <a:off x="4240696" y="4505739"/>
            <a:ext cx="1971085" cy="246221"/>
          </a:xfrm>
          <a:prstGeom prst="rect">
            <a:avLst/>
          </a:prstGeom>
          <a:noFill/>
        </p:spPr>
        <p:txBody>
          <a:bodyPr wrap="square" rtlCol="0">
            <a:spAutoFit/>
          </a:bodyPr>
          <a:lstStyle/>
          <a:p>
            <a:r>
              <a:rPr lang="en-GB" dirty="0"/>
              <a:t>2020 figure is extrapolated</a:t>
            </a:r>
          </a:p>
        </p:txBody>
      </p:sp>
    </p:spTree>
    <p:extLst>
      <p:ext uri="{BB962C8B-B14F-4D97-AF65-F5344CB8AC3E}">
        <p14:creationId xmlns:p14="http://schemas.microsoft.com/office/powerpoint/2010/main" val="870318788"/>
      </p:ext>
    </p:extLst>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143000" y="165497"/>
            <a:ext cx="6172200" cy="857250"/>
          </a:xfrm>
        </p:spPr>
        <p:txBody>
          <a:bodyPr/>
          <a:lstStyle/>
          <a:p>
            <a:pPr eaLnBrk="1" hangingPunct="1"/>
            <a:r>
              <a:rPr lang="en-US" altLang="en-US" sz="2700" dirty="0">
                <a:solidFill>
                  <a:srgbClr val="FF3300"/>
                </a:solidFill>
              </a:rPr>
              <a:t>3GPP Membership</a:t>
            </a:r>
            <a:endParaRPr lang="en-GB" altLang="en-US" sz="2700" dirty="0">
              <a:solidFill>
                <a:srgbClr val="FF3300"/>
              </a:solidFill>
            </a:endParaRPr>
          </a:p>
        </p:txBody>
      </p:sp>
      <p:sp>
        <p:nvSpPr>
          <p:cNvPr id="323588" name="Text Box 4"/>
          <p:cNvSpPr txBox="1">
            <a:spLocks noChangeArrowheads="1"/>
          </p:cNvSpPr>
          <p:nvPr/>
        </p:nvSpPr>
        <p:spPr bwMode="auto">
          <a:xfrm>
            <a:off x="1377554" y="795338"/>
            <a:ext cx="6030412" cy="484748"/>
          </a:xfrm>
          <a:prstGeom prst="rect">
            <a:avLst/>
          </a:prstGeom>
          <a:noFill/>
          <a:ln w="9525">
            <a:noFill/>
            <a:miter lim="800000"/>
            <a:headEnd/>
            <a:tailEnd/>
          </a:ln>
          <a:effectLst/>
        </p:spPr>
        <p:txBody>
          <a:bodyPr wrap="square">
            <a:spAutoFit/>
          </a:bodyPr>
          <a:lstStyle/>
          <a:p>
            <a:pPr algn="ctr">
              <a:spcBef>
                <a:spcPct val="50000"/>
              </a:spcBef>
              <a:defRPr/>
            </a:pPr>
            <a:r>
              <a:rPr lang="en-US" sz="1200" dirty="0"/>
              <a:t>3GPP Membership currently stands at </a:t>
            </a:r>
            <a:r>
              <a:rPr lang="en-US" sz="1200" b="1" dirty="0"/>
              <a:t>719 </a:t>
            </a:r>
            <a:r>
              <a:rPr lang="en-US" sz="1200" dirty="0"/>
              <a:t>Individual Members.  In addition, there are </a:t>
            </a:r>
            <a:r>
              <a:rPr lang="en-US" sz="1200" b="1" dirty="0"/>
              <a:t>16</a:t>
            </a:r>
            <a:r>
              <a:rPr lang="en-US" sz="1200" dirty="0"/>
              <a:t> companies having Guest Status, which are potential IMs</a:t>
            </a:r>
            <a:r>
              <a:rPr lang="en-US" sz="1350" dirty="0">
                <a:effectLst>
                  <a:outerShdw blurRad="38100" dist="38100" dir="2700000" algn="tl">
                    <a:srgbClr val="C0C0C0"/>
                  </a:outerShdw>
                </a:effectLst>
              </a:rPr>
              <a:t> </a:t>
            </a:r>
            <a:endParaRPr lang="en-GB" sz="1050" dirty="0">
              <a:effectLst>
                <a:outerShdw blurRad="38100" dist="38100" dir="2700000" algn="tl">
                  <a:srgbClr val="C0C0C0"/>
                </a:outerShdw>
              </a:effectLst>
            </a:endParaRPr>
          </a:p>
        </p:txBody>
      </p:sp>
      <p:sp>
        <p:nvSpPr>
          <p:cNvPr id="14341" name="Text Box 5"/>
          <p:cNvSpPr txBox="1">
            <a:spLocks noChangeArrowheads="1"/>
          </p:cNvSpPr>
          <p:nvPr/>
        </p:nvSpPr>
        <p:spPr bwMode="auto">
          <a:xfrm>
            <a:off x="260848" y="1607106"/>
            <a:ext cx="1404938"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now exceeds 700</a:t>
            </a:r>
            <a:endParaRPr lang="en-GB" altLang="en-US" sz="1500" dirty="0">
              <a:solidFill>
                <a:srgbClr val="FF0000"/>
              </a:solidFill>
              <a:latin typeface="Arial" panose="020B0604020202020204" pitchFamily="34" charset="0"/>
            </a:endParaRPr>
          </a:p>
        </p:txBody>
      </p:sp>
      <p:sp>
        <p:nvSpPr>
          <p:cNvPr id="14342" name="TextBox 6"/>
          <p:cNvSpPr txBox="1">
            <a:spLocks noChangeArrowheads="1"/>
          </p:cNvSpPr>
          <p:nvPr/>
        </p:nvSpPr>
        <p:spPr bwMode="auto">
          <a:xfrm>
            <a:off x="33571" y="3180621"/>
            <a:ext cx="18585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500" dirty="0">
                <a:solidFill>
                  <a:srgbClr val="FF0000"/>
                </a:solidFill>
                <a:latin typeface="Arial" panose="020B0604020202020204" pitchFamily="34" charset="0"/>
              </a:rPr>
              <a:t>3GPP Individual Members come from </a:t>
            </a:r>
            <a:r>
              <a:rPr lang="en-GB" altLang="en-US" sz="1500" u="sng" dirty="0">
                <a:solidFill>
                  <a:srgbClr val="FF0000"/>
                </a:solidFill>
                <a:latin typeface="Arial" panose="020B0604020202020204" pitchFamily="34" charset="0"/>
              </a:rPr>
              <a:t>45</a:t>
            </a:r>
            <a:r>
              <a:rPr lang="en-GB" altLang="en-US" sz="1500" dirty="0">
                <a:solidFill>
                  <a:srgbClr val="FF0000"/>
                </a:solidFill>
                <a:latin typeface="Arial" panose="020B0604020202020204" pitchFamily="34" charset="0"/>
              </a:rPr>
              <a:t> territories worldwide</a:t>
            </a:r>
          </a:p>
        </p:txBody>
      </p:sp>
      <p:graphicFrame>
        <p:nvGraphicFramePr>
          <p:cNvPr id="2" name="Object 3"/>
          <p:cNvGraphicFramePr>
            <a:graphicFrameLocks noChangeAspect="1"/>
          </p:cNvGraphicFramePr>
          <p:nvPr>
            <p:extLst>
              <p:ext uri="{D42A27DB-BD31-4B8C-83A1-F6EECF244321}">
                <p14:modId xmlns:p14="http://schemas.microsoft.com/office/powerpoint/2010/main" val="517510830"/>
              </p:ext>
            </p:extLst>
          </p:nvPr>
        </p:nvGraphicFramePr>
        <p:xfrm>
          <a:off x="2060713" y="1339849"/>
          <a:ext cx="5463034" cy="33003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24932568"/>
      </p:ext>
    </p:extLst>
  </p:cSld>
  <p:clrMapOvr>
    <a:masterClrMapping/>
  </p:clrMapOvr>
  <p:transition spd="slow">
    <p:wipe dir="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E8ED2EF22D26C4496E018C8130A0EDF" ma:contentTypeVersion="10" ma:contentTypeDescription="Create a new document." ma:contentTypeScope="" ma:versionID="f76bba400342ad9d1c07223241b51a25">
  <xsd:schema xmlns:xsd="http://www.w3.org/2001/XMLSchema" xmlns:xs="http://www.w3.org/2001/XMLSchema" xmlns:p="http://schemas.microsoft.com/office/2006/metadata/properties" xmlns:ns3="66dc8325-a082-4662-9034-8915194c5764" targetNamespace="http://schemas.microsoft.com/office/2006/metadata/properties" ma:root="true" ma:fieldsID="b8c9b933e0813d960d9bf6a6ee80cfc7" ns3:_="">
    <xsd:import namespace="66dc8325-a082-4662-9034-8915194c5764"/>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AutoKeyPoints" minOccurs="0"/>
                <xsd:element ref="ns3:MediaServiceKeyPoint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dc8325-a082-4662-9034-8915194c57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B4D7785-5E36-44C4-8CA9-717C71422A06}">
  <ds:schemaRefs>
    <ds:schemaRef ds:uri="http://schemas.microsoft.com/sharepoint/v3/contenttype/forms"/>
  </ds:schemaRefs>
</ds:datastoreItem>
</file>

<file path=customXml/itemProps2.xml><?xml version="1.0" encoding="utf-8"?>
<ds:datastoreItem xmlns:ds="http://schemas.openxmlformats.org/officeDocument/2006/customXml" ds:itemID="{7A308FBF-0981-4B77-869F-7258506C04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dc8325-a082-4662-9034-8915194c57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6F0E0B7-9D9A-446B-949E-71BF150AF3EF}">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66dc8325-a082-4662-9034-8915194c576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23741</TotalTime>
  <Words>979</Words>
  <Application>Microsoft Office PowerPoint</Application>
  <PresentationFormat>On-screen Show (16:9)</PresentationFormat>
  <Paragraphs>435</Paragraphs>
  <Slides>13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Times New Roman</vt:lpstr>
      <vt:lpstr>Office Theme</vt:lpstr>
      <vt:lpstr>  MCC Activity Report   </vt:lpstr>
      <vt:lpstr>Contents</vt:lpstr>
      <vt:lpstr>PowerPoint Presentation</vt:lpstr>
      <vt:lpstr>New Officer</vt:lpstr>
      <vt:lpstr>Resource Allocation</vt:lpstr>
      <vt:lpstr>MCC Workload</vt:lpstr>
      <vt:lpstr>PowerPoint Presentation</vt:lpstr>
      <vt:lpstr>PowerPoint Presentation</vt:lpstr>
      <vt:lpstr>3GPP Membership</vt:lpstr>
      <vt:lpstr>3GPP Member Territories</vt:lpstr>
      <vt:lpstr>719 Individual Members in 3GPP</vt:lpstr>
      <vt:lpstr>3GPP Voting Tool</vt:lpstr>
      <vt:lpstr>Summary and Outlook</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1366</cp:revision>
  <cp:lastPrinted>2018-03-28T09:30:39Z</cp:lastPrinted>
  <dcterms:created xsi:type="dcterms:W3CDTF">2008-08-30T09:32:10Z</dcterms:created>
  <dcterms:modified xsi:type="dcterms:W3CDTF">2020-09-27T10:32:09Z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0x0101005E8ED2EF22D26C4496E018C8130A0EDF</vt:lpwstr>
  </property>
</Properties>
</file>