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906" r:id="rId2"/>
    <p:sldId id="952" r:id="rId3"/>
    <p:sldId id="948" r:id="rId4"/>
    <p:sldId id="949" r:id="rId5"/>
    <p:sldId id="950" r:id="rId6"/>
    <p:sldId id="946" r:id="rId7"/>
    <p:sldId id="954" r:id="rId8"/>
    <p:sldId id="953" r:id="rId9"/>
    <p:sldId id="923" r:id="rId10"/>
    <p:sldId id="951" r:id="rId11"/>
  </p:sldIdLst>
  <p:sldSz cx="12192000" cy="6858000"/>
  <p:notesSz cx="6735763" cy="9866313"/>
  <p:defaultTextStyle>
    <a:defPPr>
      <a:defRPr lang="de-DE"/>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003" userDrawn="1">
          <p15:clr>
            <a:srgbClr val="A4A3A4"/>
          </p15:clr>
        </p15:guide>
        <p15:guide id="2" pos="1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A332"/>
    <a:srgbClr val="1B4049"/>
    <a:srgbClr val="F5F5F5"/>
    <a:srgbClr val="FFF4E0"/>
    <a:srgbClr val="FFEDCB"/>
    <a:srgbClr val="FFDD9E"/>
    <a:srgbClr val="F4A7AE"/>
    <a:srgbClr val="DC5D66"/>
    <a:srgbClr val="C51718"/>
    <a:srgbClr val="EDF6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2" autoAdjust="0"/>
    <p:restoredTop sz="94179" autoAdjust="0"/>
  </p:normalViewPr>
  <p:slideViewPr>
    <p:cSldViewPr snapToGrid="0" snapToObjects="1">
      <p:cViewPr varScale="1">
        <p:scale>
          <a:sx n="155" d="100"/>
          <a:sy n="155" d="100"/>
        </p:scale>
        <p:origin x="100" y="128"/>
      </p:cViewPr>
      <p:guideLst>
        <p:guide orient="horz" pos="1003"/>
        <p:guide pos="18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8F66D19-FDE4-43AA-8F4E-AD017182E4A0}"/>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22A3BD8C-059B-40F6-A427-3ECC0F02619B}"/>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CBFD817-2B7D-4C9E-B2B5-1F56EA099F1B}" type="datetimeFigureOut">
              <a:rPr lang="de-DE" smtClean="0"/>
              <a:t>17.09.2020</a:t>
            </a:fld>
            <a:endParaRPr lang="de-DE"/>
          </a:p>
        </p:txBody>
      </p:sp>
      <p:sp>
        <p:nvSpPr>
          <p:cNvPr id="4" name="Fußzeilenplatzhalter 3">
            <a:extLst>
              <a:ext uri="{FF2B5EF4-FFF2-40B4-BE49-F238E27FC236}">
                <a16:creationId xmlns:a16="http://schemas.microsoft.com/office/drawing/2014/main" id="{BCFB65B6-AB89-4D88-83B3-DD5190BA7834}"/>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r>
              <a:rPr lang="de-DE"/>
              <a:t>THE NGMN ALLIANCE - TITEL - DATUM</a:t>
            </a:r>
          </a:p>
        </p:txBody>
      </p:sp>
      <p:sp>
        <p:nvSpPr>
          <p:cNvPr id="5" name="Foliennummernplatzhalter 4">
            <a:extLst>
              <a:ext uri="{FF2B5EF4-FFF2-40B4-BE49-F238E27FC236}">
                <a16:creationId xmlns:a16="http://schemas.microsoft.com/office/drawing/2014/main" id="{19E07B69-BDAB-4837-A98B-EDA9797D946E}"/>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38BD971-2211-4C85-806B-7B2FA98AA86D}" type="slidenum">
              <a:rPr lang="de-DE" smtClean="0"/>
              <a:t>‹#›</a:t>
            </a:fld>
            <a:endParaRPr lang="de-DE"/>
          </a:p>
        </p:txBody>
      </p:sp>
    </p:spTree>
    <p:extLst>
      <p:ext uri="{BB962C8B-B14F-4D97-AF65-F5344CB8AC3E}">
        <p14:creationId xmlns:p14="http://schemas.microsoft.com/office/powerpoint/2010/main" val="260107452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 y="0"/>
            <a:ext cx="2919413" cy="493713"/>
          </a:xfrm>
          <a:prstGeom prst="rect">
            <a:avLst/>
          </a:prstGeom>
        </p:spPr>
        <p:txBody>
          <a:bodyPr vert="horz" lIns="90489" tIns="45245" rIns="90489" bIns="45245" rtlCol="0"/>
          <a:lstStyle>
            <a:lvl1pPr algn="l">
              <a:defRPr sz="1200">
                <a:latin typeface="Arial" charset="0"/>
                <a:cs typeface="+mn-cs"/>
              </a:defRPr>
            </a:lvl1pPr>
          </a:lstStyle>
          <a:p>
            <a:pPr>
              <a:defRPr/>
            </a:pPr>
            <a:endParaRPr lang="de-CH"/>
          </a:p>
        </p:txBody>
      </p:sp>
      <p:sp>
        <p:nvSpPr>
          <p:cNvPr id="3" name="Datumsplatzhalter 2"/>
          <p:cNvSpPr>
            <a:spLocks noGrp="1"/>
          </p:cNvSpPr>
          <p:nvPr>
            <p:ph type="dt" idx="1"/>
          </p:nvPr>
        </p:nvSpPr>
        <p:spPr>
          <a:xfrm>
            <a:off x="3814763" y="0"/>
            <a:ext cx="2919412" cy="493713"/>
          </a:xfrm>
          <a:prstGeom prst="rect">
            <a:avLst/>
          </a:prstGeom>
        </p:spPr>
        <p:txBody>
          <a:bodyPr vert="horz" lIns="90489" tIns="45245" rIns="90489" bIns="45245" rtlCol="0"/>
          <a:lstStyle>
            <a:lvl1pPr algn="r">
              <a:defRPr sz="1200">
                <a:latin typeface="Arial" charset="0"/>
                <a:cs typeface="+mn-cs"/>
              </a:defRPr>
            </a:lvl1pPr>
          </a:lstStyle>
          <a:p>
            <a:pPr>
              <a:defRPr/>
            </a:pPr>
            <a:fld id="{14E60684-1F89-455A-A17A-998996BFFC7E}" type="datetimeFigureOut">
              <a:rPr lang="de-DE"/>
              <a:pPr>
                <a:defRPr/>
              </a:pPr>
              <a:t>17.09.2020</a:t>
            </a:fld>
            <a:endParaRPr lang="de-CH"/>
          </a:p>
        </p:txBody>
      </p:sp>
      <p:sp>
        <p:nvSpPr>
          <p:cNvPr id="4" name="Folienbildplatzhalt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0489" tIns="45245" rIns="90489" bIns="45245" rtlCol="0" anchor="ctr"/>
          <a:lstStyle/>
          <a:p>
            <a:pPr lvl="0"/>
            <a:endParaRPr lang="de-CH" noProof="0"/>
          </a:p>
        </p:txBody>
      </p:sp>
      <p:sp>
        <p:nvSpPr>
          <p:cNvPr id="5" name="Notizenplatzhalter 4"/>
          <p:cNvSpPr>
            <a:spLocks noGrp="1"/>
          </p:cNvSpPr>
          <p:nvPr>
            <p:ph type="body" sz="quarter" idx="3"/>
          </p:nvPr>
        </p:nvSpPr>
        <p:spPr>
          <a:xfrm>
            <a:off x="673104" y="4686300"/>
            <a:ext cx="5389563" cy="4440238"/>
          </a:xfrm>
          <a:prstGeom prst="rect">
            <a:avLst/>
          </a:prstGeom>
        </p:spPr>
        <p:txBody>
          <a:bodyPr vert="horz" lIns="90489" tIns="45245" rIns="90489" bIns="45245"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6" name="Fußzeilenplatzhalter 5"/>
          <p:cNvSpPr>
            <a:spLocks noGrp="1"/>
          </p:cNvSpPr>
          <p:nvPr>
            <p:ph type="ftr" sz="quarter" idx="4"/>
          </p:nvPr>
        </p:nvSpPr>
        <p:spPr>
          <a:xfrm>
            <a:off x="4" y="9371013"/>
            <a:ext cx="2919413" cy="493712"/>
          </a:xfrm>
          <a:prstGeom prst="rect">
            <a:avLst/>
          </a:prstGeom>
        </p:spPr>
        <p:txBody>
          <a:bodyPr vert="horz" lIns="90489" tIns="45245" rIns="90489" bIns="45245" rtlCol="0" anchor="b"/>
          <a:lstStyle>
            <a:lvl1pPr algn="l">
              <a:defRPr sz="1200">
                <a:latin typeface="Arial" charset="0"/>
                <a:cs typeface="+mn-cs"/>
              </a:defRPr>
            </a:lvl1pPr>
          </a:lstStyle>
          <a:p>
            <a:pPr>
              <a:defRPr/>
            </a:pPr>
            <a:r>
              <a:rPr lang="de-CH"/>
              <a:t>THE NGMN ALLIANCE - TITEL - DATUM</a:t>
            </a:r>
          </a:p>
        </p:txBody>
      </p:sp>
      <p:sp>
        <p:nvSpPr>
          <p:cNvPr id="7" name="Foliennummernplatzhalter 6"/>
          <p:cNvSpPr>
            <a:spLocks noGrp="1"/>
          </p:cNvSpPr>
          <p:nvPr>
            <p:ph type="sldNum" sz="quarter" idx="5"/>
          </p:nvPr>
        </p:nvSpPr>
        <p:spPr>
          <a:xfrm>
            <a:off x="3814763" y="9371013"/>
            <a:ext cx="2919412" cy="493712"/>
          </a:xfrm>
          <a:prstGeom prst="rect">
            <a:avLst/>
          </a:prstGeom>
        </p:spPr>
        <p:txBody>
          <a:bodyPr vert="horz" lIns="90489" tIns="45245" rIns="90489" bIns="45245" rtlCol="0" anchor="b"/>
          <a:lstStyle>
            <a:lvl1pPr algn="r">
              <a:defRPr sz="1200">
                <a:latin typeface="Arial" charset="0"/>
                <a:cs typeface="+mn-cs"/>
              </a:defRPr>
            </a:lvl1pPr>
          </a:lstStyle>
          <a:p>
            <a:pPr>
              <a:defRPr/>
            </a:pPr>
            <a:fld id="{DA75CCB0-F90E-4E34-A6FC-5DE373CB34B3}" type="slidenum">
              <a:rPr lang="de-CH"/>
              <a:pPr>
                <a:defRPr/>
              </a:pPr>
              <a:t>‹#›</a:t>
            </a:fld>
            <a:endParaRPr lang="de-CH"/>
          </a:p>
        </p:txBody>
      </p:sp>
    </p:spTree>
    <p:extLst>
      <p:ext uri="{BB962C8B-B14F-4D97-AF65-F5344CB8AC3E}">
        <p14:creationId xmlns:p14="http://schemas.microsoft.com/office/powerpoint/2010/main" val="117646314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CH" sz="1200" b="0" i="0" u="none" strike="noStrike" kern="1200" cap="none" spc="0" normalizeH="0" baseline="0" noProof="0">
                <a:ln>
                  <a:noFill/>
                </a:ln>
                <a:solidFill>
                  <a:prstClr val="black"/>
                </a:solidFill>
                <a:effectLst/>
                <a:uLnTx/>
                <a:uFillTx/>
                <a:latin typeface="Arial" charset="0"/>
                <a:ea typeface="+mn-ea"/>
                <a:cs typeface="+mn-cs"/>
              </a:rPr>
              <a:t>THE NGMN ALLIANCE - TITEL - DATUM</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A75CCB0-F90E-4E34-A6FC-5DE373CB34B3}" type="slidenum">
              <a:rPr kumimoji="0" lang="de-CH"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de-CH"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595590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5AA8E769-3DB4-4F52-9710-285439CBC05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690" t="14019" r="457" b="12165"/>
          <a:stretch/>
        </p:blipFill>
        <p:spPr>
          <a:xfrm>
            <a:off x="0" y="-12032"/>
            <a:ext cx="12192000" cy="6870032"/>
          </a:xfrm>
          <a:prstGeom prst="rect">
            <a:avLst/>
          </a:prstGeom>
        </p:spPr>
      </p:pic>
      <p:sp>
        <p:nvSpPr>
          <p:cNvPr id="2" name="Rechteck 1">
            <a:extLst>
              <a:ext uri="{FF2B5EF4-FFF2-40B4-BE49-F238E27FC236}">
                <a16:creationId xmlns:a16="http://schemas.microsoft.com/office/drawing/2014/main" id="{AF35AE00-E923-4A5C-B487-C24841E980A0}"/>
              </a:ext>
            </a:extLst>
          </p:cNvPr>
          <p:cNvSpPr/>
          <p:nvPr userDrawn="1"/>
        </p:nvSpPr>
        <p:spPr>
          <a:xfrm>
            <a:off x="7363325" y="-12032"/>
            <a:ext cx="4828676" cy="1564105"/>
          </a:xfrm>
          <a:prstGeom prst="rect">
            <a:avLst/>
          </a:prstGeom>
          <a:gradFill>
            <a:gsLst>
              <a:gs pos="0">
                <a:schemeClr val="bg1">
                  <a:alpha val="0"/>
                </a:schemeClr>
              </a:gs>
              <a:gs pos="46000">
                <a:schemeClr val="bg1"/>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8AFD03D7-6DC3-48AD-9F6C-CB889169FF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8" name="Rechteck 7">
            <a:extLst>
              <a:ext uri="{FF2B5EF4-FFF2-40B4-BE49-F238E27FC236}">
                <a16:creationId xmlns:a16="http://schemas.microsoft.com/office/drawing/2014/main" id="{58A47B94-751F-4AC7-8F4A-A7D8C3A77C10}"/>
              </a:ext>
            </a:extLst>
          </p:cNvPr>
          <p:cNvSpPr/>
          <p:nvPr userDrawn="1"/>
        </p:nvSpPr>
        <p:spPr>
          <a:xfrm>
            <a:off x="7363325" y="1564105"/>
            <a:ext cx="4828675" cy="52938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9" name="Titel 1">
            <a:extLst>
              <a:ext uri="{FF2B5EF4-FFF2-40B4-BE49-F238E27FC236}">
                <a16:creationId xmlns:a16="http://schemas.microsoft.com/office/drawing/2014/main" id="{54606537-D363-474E-BC85-FC0241726617}"/>
              </a:ext>
            </a:extLst>
          </p:cNvPr>
          <p:cNvSpPr>
            <a:spLocks noGrp="1"/>
          </p:cNvSpPr>
          <p:nvPr>
            <p:ph type="ctrTitle" hasCustomPrompt="1"/>
          </p:nvPr>
        </p:nvSpPr>
        <p:spPr>
          <a:xfrm>
            <a:off x="7640052" y="1918062"/>
            <a:ext cx="4266001" cy="2592372"/>
          </a:xfrm>
          <a:prstGeom prst="rect">
            <a:avLst/>
          </a:prstGeom>
        </p:spPr>
        <p:txBody>
          <a:bodyPr anchor="t"/>
          <a:lstStyle>
            <a:lvl1pPr algn="l">
              <a:lnSpc>
                <a:spcPct val="100000"/>
              </a:lnSpc>
              <a:defRPr sz="2800">
                <a:solidFill>
                  <a:schemeClr val="bg1"/>
                </a:solidFill>
                <a:latin typeface="+mj-lt"/>
              </a:defRPr>
            </a:lvl1pPr>
          </a:lstStyle>
          <a:p>
            <a:r>
              <a:rPr lang="en-GB" noProof="0" dirty="0"/>
              <a:t>EDIT MASTER-TITLE</a:t>
            </a:r>
          </a:p>
        </p:txBody>
      </p:sp>
      <p:sp>
        <p:nvSpPr>
          <p:cNvPr id="10" name="Untertitel 2">
            <a:extLst>
              <a:ext uri="{FF2B5EF4-FFF2-40B4-BE49-F238E27FC236}">
                <a16:creationId xmlns:a16="http://schemas.microsoft.com/office/drawing/2014/main" id="{EA07E549-39AF-431C-8CBC-2747F8C9DDC9}"/>
              </a:ext>
            </a:extLst>
          </p:cNvPr>
          <p:cNvSpPr>
            <a:spLocks noGrp="1"/>
          </p:cNvSpPr>
          <p:nvPr>
            <p:ph type="subTitle" idx="1" hasCustomPrompt="1"/>
          </p:nvPr>
        </p:nvSpPr>
        <p:spPr>
          <a:xfrm>
            <a:off x="7640052" y="4781264"/>
            <a:ext cx="4266002" cy="472510"/>
          </a:xfrm>
          <a:prstGeom prst="rect">
            <a:avLst/>
          </a:prstGeom>
        </p:spPr>
        <p:txBody>
          <a:bodyPr/>
          <a:lstStyle>
            <a:lvl1pPr marL="0" indent="0" algn="l">
              <a:buNone/>
              <a:defRPr sz="18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Edit Master-Subtitle</a:t>
            </a:r>
          </a:p>
        </p:txBody>
      </p:sp>
    </p:spTree>
    <p:extLst>
      <p:ext uri="{BB962C8B-B14F-4D97-AF65-F5344CB8AC3E}">
        <p14:creationId xmlns:p14="http://schemas.microsoft.com/office/powerpoint/2010/main" val="1070795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FBA6B2-6A42-4467-9118-B425E103BA4A}"/>
              </a:ext>
            </a:extLst>
          </p:cNvPr>
          <p:cNvSpPr>
            <a:spLocks noGrp="1"/>
          </p:cNvSpPr>
          <p:nvPr>
            <p:ph type="ctrTitle" hasCustomPrompt="1"/>
          </p:nvPr>
        </p:nvSpPr>
        <p:spPr>
          <a:xfrm>
            <a:off x="1524000" y="1699405"/>
            <a:ext cx="9144000" cy="1923361"/>
          </a:xfrm>
          <a:prstGeom prst="rect">
            <a:avLst/>
          </a:prstGeom>
        </p:spPr>
        <p:txBody>
          <a:bodyPr anchor="b"/>
          <a:lstStyle>
            <a:lvl1pPr algn="ctr">
              <a:defRPr sz="4000">
                <a:latin typeface="+mj-lt"/>
              </a:defRPr>
            </a:lvl1pPr>
          </a:lstStyle>
          <a:p>
            <a:r>
              <a:rPr lang="en-GB" noProof="0" dirty="0"/>
              <a:t>EDIT MASTER-TITLE</a:t>
            </a:r>
          </a:p>
        </p:txBody>
      </p:sp>
      <p:sp>
        <p:nvSpPr>
          <p:cNvPr id="3" name="Untertitel 2">
            <a:extLst>
              <a:ext uri="{FF2B5EF4-FFF2-40B4-BE49-F238E27FC236}">
                <a16:creationId xmlns:a16="http://schemas.microsoft.com/office/drawing/2014/main" id="{83D7F40D-CC1C-4AC8-82CE-A4126664EF27}"/>
              </a:ext>
            </a:extLst>
          </p:cNvPr>
          <p:cNvSpPr>
            <a:spLocks noGrp="1"/>
          </p:cNvSpPr>
          <p:nvPr>
            <p:ph type="subTitle" idx="1" hasCustomPrompt="1"/>
          </p:nvPr>
        </p:nvSpPr>
        <p:spPr>
          <a:xfrm>
            <a:off x="1524000" y="3709851"/>
            <a:ext cx="9144000" cy="1849881"/>
          </a:xfrm>
          <a:prstGeom prst="rect">
            <a:avLst/>
          </a:prstGeom>
        </p:spPr>
        <p:txBody>
          <a:bodyPr/>
          <a:lstStyle>
            <a:lvl1pPr marL="0" indent="0" algn="ctr">
              <a:buNone/>
              <a:defRPr sz="2200">
                <a:solidFill>
                  <a:srgbClr val="1B4049"/>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Edit Master-Subtitle</a:t>
            </a:r>
          </a:p>
        </p:txBody>
      </p:sp>
      <p:sp>
        <p:nvSpPr>
          <p:cNvPr id="4" name="Fußzeilenplatzhalter 3">
            <a:extLst>
              <a:ext uri="{FF2B5EF4-FFF2-40B4-BE49-F238E27FC236}">
                <a16:creationId xmlns:a16="http://schemas.microsoft.com/office/drawing/2014/main" id="{5E5CF4E1-63F2-48BD-88D9-EEE060E995B1}"/>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5" name="Foliennummernplatzhalter 4">
            <a:extLst>
              <a:ext uri="{FF2B5EF4-FFF2-40B4-BE49-F238E27FC236}">
                <a16:creationId xmlns:a16="http://schemas.microsoft.com/office/drawing/2014/main" id="{4BBE28BB-E554-4205-BDEB-20D9C9323DEA}"/>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Tree>
    <p:extLst>
      <p:ext uri="{BB962C8B-B14F-4D97-AF65-F5344CB8AC3E}">
        <p14:creationId xmlns:p14="http://schemas.microsoft.com/office/powerpoint/2010/main" val="422263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8" name="Titelplatzhalter 11">
            <a:extLst>
              <a:ext uri="{FF2B5EF4-FFF2-40B4-BE49-F238E27FC236}">
                <a16:creationId xmlns:a16="http://schemas.microsoft.com/office/drawing/2014/main" id="{9B8307F8-4805-46B4-9C17-4921E73F01CC}"/>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latin typeface="+mj-lt"/>
              </a:defRPr>
            </a:lvl1pPr>
          </a:lstStyle>
          <a:p>
            <a:pPr lvl="0"/>
            <a:r>
              <a:rPr lang="en-GB" noProof="0" dirty="0"/>
              <a:t>EDIT MASTER-TITLE</a:t>
            </a:r>
          </a:p>
        </p:txBody>
      </p:sp>
      <p:sp>
        <p:nvSpPr>
          <p:cNvPr id="9" name="Textplatzhalter 16">
            <a:extLst>
              <a:ext uri="{FF2B5EF4-FFF2-40B4-BE49-F238E27FC236}">
                <a16:creationId xmlns:a16="http://schemas.microsoft.com/office/drawing/2014/main" id="{02D08E90-4F0C-425D-BC2D-502BB515D39E}"/>
              </a:ext>
            </a:extLst>
          </p:cNvPr>
          <p:cNvSpPr>
            <a:spLocks noGrp="1"/>
          </p:cNvSpPr>
          <p:nvPr>
            <p:ph idx="1" hasCustomPrompt="1"/>
          </p:nvPr>
        </p:nvSpPr>
        <p:spPr bwMode="auto">
          <a:xfrm>
            <a:off x="300583" y="2363636"/>
            <a:ext cx="11590835" cy="3813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solidFill>
                  <a:srgbClr val="1B4049"/>
                </a:solidFill>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ußzeilenplatzhalter 1">
            <a:extLst>
              <a:ext uri="{FF2B5EF4-FFF2-40B4-BE49-F238E27FC236}">
                <a16:creationId xmlns:a16="http://schemas.microsoft.com/office/drawing/2014/main" id="{76A27874-F523-4C98-AF5B-62F3A958E43F}"/>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smtClean="0"/>
          </a:p>
        </p:txBody>
      </p:sp>
      <p:sp>
        <p:nvSpPr>
          <p:cNvPr id="3" name="Foliennummernplatzhalter 2">
            <a:extLst>
              <a:ext uri="{FF2B5EF4-FFF2-40B4-BE49-F238E27FC236}">
                <a16:creationId xmlns:a16="http://schemas.microsoft.com/office/drawing/2014/main" id="{A3275833-B8EA-4874-8197-C01BD074F4D7}"/>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
        <p:nvSpPr>
          <p:cNvPr id="6" name="Textplatzhalter 2">
            <a:extLst>
              <a:ext uri="{FF2B5EF4-FFF2-40B4-BE49-F238E27FC236}">
                <a16:creationId xmlns:a16="http://schemas.microsoft.com/office/drawing/2014/main" id="{FE1C8270-F2C3-4996-8A04-D0C430B7A9B5}"/>
              </a:ext>
            </a:extLst>
          </p:cNvPr>
          <p:cNvSpPr>
            <a:spLocks noGrp="1"/>
          </p:cNvSpPr>
          <p:nvPr>
            <p:ph type="body" idx="12" hasCustomPrompt="1"/>
          </p:nvPr>
        </p:nvSpPr>
        <p:spPr>
          <a:xfrm>
            <a:off x="300585" y="1712006"/>
            <a:ext cx="11590833" cy="377831"/>
          </a:xfrm>
          <a:prstGeom prst="rect">
            <a:avLst/>
          </a:prstGeom>
        </p:spPr>
        <p:txBody>
          <a:bodyPr anchor="ctr">
            <a:no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391594C1-9AFE-452B-9DD9-79A5BC7EC6BD}"/>
              </a:ext>
            </a:extLst>
          </p:cNvPr>
          <p:cNvSpPr>
            <a:spLocks noGrp="1"/>
          </p:cNvSpPr>
          <p:nvPr>
            <p:ph type="body" idx="1" hasCustomPrompt="1"/>
          </p:nvPr>
        </p:nvSpPr>
        <p:spPr>
          <a:xfrm>
            <a:off x="300585" y="1712006"/>
            <a:ext cx="5659609" cy="377831"/>
          </a:xfrm>
          <a:prstGeom prst="rect">
            <a:avLst/>
          </a:prstGeom>
        </p:spPr>
        <p:txBody>
          <a:bodyPr anchor="ctr">
            <a:no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
        <p:nvSpPr>
          <p:cNvPr id="4" name="Inhaltsplatzhalter 3">
            <a:extLst>
              <a:ext uri="{FF2B5EF4-FFF2-40B4-BE49-F238E27FC236}">
                <a16:creationId xmlns:a16="http://schemas.microsoft.com/office/drawing/2014/main" id="{A96C77D7-3DDC-467B-A313-AD94D846E111}"/>
              </a:ext>
            </a:extLst>
          </p:cNvPr>
          <p:cNvSpPr>
            <a:spLocks noGrp="1"/>
          </p:cNvSpPr>
          <p:nvPr>
            <p:ph sz="half" idx="2" hasCustomPrompt="1"/>
          </p:nvPr>
        </p:nvSpPr>
        <p:spPr>
          <a:xfrm>
            <a:off x="300585" y="2363637"/>
            <a:ext cx="5659614" cy="3813323"/>
          </a:xfrm>
          <a:prstGeom prst="rect">
            <a:avLst/>
          </a:prstGeom>
        </p:spPr>
        <p:txBody>
          <a:bodyPr/>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platzhalter 4">
            <a:extLst>
              <a:ext uri="{FF2B5EF4-FFF2-40B4-BE49-F238E27FC236}">
                <a16:creationId xmlns:a16="http://schemas.microsoft.com/office/drawing/2014/main" id="{F7CAB026-BA96-407B-A2AB-25FFEBB95B3D}"/>
              </a:ext>
            </a:extLst>
          </p:cNvPr>
          <p:cNvSpPr>
            <a:spLocks noGrp="1"/>
          </p:cNvSpPr>
          <p:nvPr>
            <p:ph type="body" sz="quarter" idx="3" hasCustomPrompt="1"/>
          </p:nvPr>
        </p:nvSpPr>
        <p:spPr>
          <a:xfrm>
            <a:off x="6231802" y="1712006"/>
            <a:ext cx="5659615" cy="377829"/>
          </a:xfrm>
          <a:prstGeom prst="rect">
            <a:avLst/>
          </a:prstGeom>
        </p:spPr>
        <p:txBody>
          <a:bodyPr anchor="ctr">
            <a:norm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
        <p:nvSpPr>
          <p:cNvPr id="6" name="Inhaltsplatzhalter 5">
            <a:extLst>
              <a:ext uri="{FF2B5EF4-FFF2-40B4-BE49-F238E27FC236}">
                <a16:creationId xmlns:a16="http://schemas.microsoft.com/office/drawing/2014/main" id="{1874165D-9BCA-4303-8DD3-71392A7DF9BB}"/>
              </a:ext>
            </a:extLst>
          </p:cNvPr>
          <p:cNvSpPr>
            <a:spLocks noGrp="1"/>
          </p:cNvSpPr>
          <p:nvPr>
            <p:ph sz="quarter" idx="4" hasCustomPrompt="1"/>
          </p:nvPr>
        </p:nvSpPr>
        <p:spPr>
          <a:xfrm>
            <a:off x="6231805" y="2363636"/>
            <a:ext cx="5659612" cy="3813325"/>
          </a:xfrm>
          <a:prstGeom prst="rect">
            <a:avLst/>
          </a:prstGeom>
        </p:spPr>
        <p:txBody>
          <a:bodyPr/>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itelplatzhalter 11">
            <a:extLst>
              <a:ext uri="{FF2B5EF4-FFF2-40B4-BE49-F238E27FC236}">
                <a16:creationId xmlns:a16="http://schemas.microsoft.com/office/drawing/2014/main" id="{677015E9-D1F5-4275-AEAB-FCAFE94C48A4}"/>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2400">
                <a:latin typeface="+mj-lt"/>
              </a:defRPr>
            </a:lvl1pPr>
          </a:lstStyle>
          <a:p>
            <a:pPr lvl="0"/>
            <a:r>
              <a:rPr lang="en-GB" noProof="0" dirty="0"/>
              <a:t>EDIT MASTER-TITLE</a:t>
            </a:r>
          </a:p>
        </p:txBody>
      </p:sp>
      <p:sp>
        <p:nvSpPr>
          <p:cNvPr id="2" name="Fußzeilenplatzhalter 1">
            <a:extLst>
              <a:ext uri="{FF2B5EF4-FFF2-40B4-BE49-F238E27FC236}">
                <a16:creationId xmlns:a16="http://schemas.microsoft.com/office/drawing/2014/main" id="{142BBB05-4106-4B0D-9F27-6B458D69E862}"/>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7" name="Foliennummernplatzhalter 6">
            <a:extLst>
              <a:ext uri="{FF2B5EF4-FFF2-40B4-BE49-F238E27FC236}">
                <a16:creationId xmlns:a16="http://schemas.microsoft.com/office/drawing/2014/main" id="{B5392AE2-1853-4E2A-86BE-D8A76EFE8350}"/>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Tree>
    <p:extLst>
      <p:ext uri="{BB962C8B-B14F-4D97-AF65-F5344CB8AC3E}">
        <p14:creationId xmlns:p14="http://schemas.microsoft.com/office/powerpoint/2010/main" val="3802083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 for Colorin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391594C1-9AFE-452B-9DD9-79A5BC7EC6BD}"/>
              </a:ext>
            </a:extLst>
          </p:cNvPr>
          <p:cNvSpPr>
            <a:spLocks noGrp="1"/>
          </p:cNvSpPr>
          <p:nvPr>
            <p:ph type="body" idx="1" hasCustomPrompt="1"/>
          </p:nvPr>
        </p:nvSpPr>
        <p:spPr>
          <a:xfrm>
            <a:off x="300585" y="1808163"/>
            <a:ext cx="5659609" cy="395292"/>
          </a:xfrm>
          <a:prstGeom prst="rect">
            <a:avLst/>
          </a:prstGeom>
          <a:noFill/>
        </p:spPr>
        <p:txBody>
          <a:bodyPr anchor="ctr">
            <a:norm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
        <p:nvSpPr>
          <p:cNvPr id="4" name="Inhaltsplatzhalter 3">
            <a:extLst>
              <a:ext uri="{FF2B5EF4-FFF2-40B4-BE49-F238E27FC236}">
                <a16:creationId xmlns:a16="http://schemas.microsoft.com/office/drawing/2014/main" id="{A96C77D7-3DDC-467B-A313-AD94D846E111}"/>
              </a:ext>
            </a:extLst>
          </p:cNvPr>
          <p:cNvSpPr>
            <a:spLocks noGrp="1"/>
          </p:cNvSpPr>
          <p:nvPr>
            <p:ph sz="half" idx="2" hasCustomPrompt="1"/>
          </p:nvPr>
        </p:nvSpPr>
        <p:spPr>
          <a:xfrm>
            <a:off x="300585" y="2203456"/>
            <a:ext cx="5659614" cy="3973506"/>
          </a:xfrm>
          <a:prstGeom prst="rect">
            <a:avLst/>
          </a:prstGeom>
          <a:noFill/>
        </p:spPr>
        <p:txBody>
          <a:bodyPr lIns="144000" tIns="144000" rIns="144000" bIns="144000"/>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platzhalter 4">
            <a:extLst>
              <a:ext uri="{FF2B5EF4-FFF2-40B4-BE49-F238E27FC236}">
                <a16:creationId xmlns:a16="http://schemas.microsoft.com/office/drawing/2014/main" id="{F7CAB026-BA96-407B-A2AB-25FFEBB95B3D}"/>
              </a:ext>
            </a:extLst>
          </p:cNvPr>
          <p:cNvSpPr>
            <a:spLocks noGrp="1"/>
          </p:cNvSpPr>
          <p:nvPr>
            <p:ph type="body" sz="quarter" idx="3" hasCustomPrompt="1"/>
          </p:nvPr>
        </p:nvSpPr>
        <p:spPr>
          <a:xfrm>
            <a:off x="6231802" y="1808164"/>
            <a:ext cx="5659615" cy="395291"/>
          </a:xfrm>
          <a:prstGeom prst="rect">
            <a:avLst/>
          </a:prstGeom>
          <a:noFill/>
        </p:spPr>
        <p:txBody>
          <a:bodyPr anchor="ctr">
            <a:norm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
        <p:nvSpPr>
          <p:cNvPr id="6" name="Inhaltsplatzhalter 5">
            <a:extLst>
              <a:ext uri="{FF2B5EF4-FFF2-40B4-BE49-F238E27FC236}">
                <a16:creationId xmlns:a16="http://schemas.microsoft.com/office/drawing/2014/main" id="{1874165D-9BCA-4303-8DD3-71392A7DF9BB}"/>
              </a:ext>
            </a:extLst>
          </p:cNvPr>
          <p:cNvSpPr>
            <a:spLocks noGrp="1"/>
          </p:cNvSpPr>
          <p:nvPr>
            <p:ph sz="quarter" idx="4" hasCustomPrompt="1"/>
          </p:nvPr>
        </p:nvSpPr>
        <p:spPr>
          <a:xfrm>
            <a:off x="6231805" y="2203456"/>
            <a:ext cx="5659612" cy="3973507"/>
          </a:xfrm>
          <a:prstGeom prst="rect">
            <a:avLst/>
          </a:prstGeom>
          <a:noFill/>
        </p:spPr>
        <p:txBody>
          <a:bodyPr lIns="144000" tIns="144000" rIns="144000" bIns="144000"/>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itelplatzhalter 11">
            <a:extLst>
              <a:ext uri="{FF2B5EF4-FFF2-40B4-BE49-F238E27FC236}">
                <a16:creationId xmlns:a16="http://schemas.microsoft.com/office/drawing/2014/main" id="{677015E9-D1F5-4275-AEAB-FCAFE94C48A4}"/>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2400">
                <a:latin typeface="+mj-lt"/>
              </a:defRPr>
            </a:lvl1pPr>
          </a:lstStyle>
          <a:p>
            <a:pPr lvl="0"/>
            <a:r>
              <a:rPr lang="en-GB" noProof="0" dirty="0"/>
              <a:t>EDIT MASTER-TITLE</a:t>
            </a:r>
          </a:p>
        </p:txBody>
      </p:sp>
      <p:sp>
        <p:nvSpPr>
          <p:cNvPr id="2" name="Fußzeilenplatzhalter 1">
            <a:extLst>
              <a:ext uri="{FF2B5EF4-FFF2-40B4-BE49-F238E27FC236}">
                <a16:creationId xmlns:a16="http://schemas.microsoft.com/office/drawing/2014/main" id="{142BBB05-4106-4B0D-9F27-6B458D69E862}"/>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7" name="Foliennummernplatzhalter 6">
            <a:extLst>
              <a:ext uri="{FF2B5EF4-FFF2-40B4-BE49-F238E27FC236}">
                <a16:creationId xmlns:a16="http://schemas.microsoft.com/office/drawing/2014/main" id="{B5392AE2-1853-4E2A-86BE-D8A76EFE8350}"/>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Tree>
    <p:extLst>
      <p:ext uri="{BB962C8B-B14F-4D97-AF65-F5344CB8AC3E}">
        <p14:creationId xmlns:p14="http://schemas.microsoft.com/office/powerpoint/2010/main" val="1837122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Leerfolie">
    <p:spTree>
      <p:nvGrpSpPr>
        <p:cNvPr id="1" name=""/>
        <p:cNvGrpSpPr/>
        <p:nvPr/>
      </p:nvGrpSpPr>
      <p:grpSpPr>
        <a:xfrm>
          <a:off x="0" y="0"/>
          <a:ext cx="0" cy="0"/>
          <a:chOff x="0" y="0"/>
          <a:chExt cx="0" cy="0"/>
        </a:xfrm>
      </p:grpSpPr>
      <p:sp>
        <p:nvSpPr>
          <p:cNvPr id="8" name="Titelplatzhalter 11">
            <a:extLst>
              <a:ext uri="{FF2B5EF4-FFF2-40B4-BE49-F238E27FC236}">
                <a16:creationId xmlns:a16="http://schemas.microsoft.com/office/drawing/2014/main" id="{9B8307F8-4805-46B4-9C17-4921E73F01CC}"/>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latin typeface="+mj-lt"/>
              </a:defRPr>
            </a:lvl1pPr>
          </a:lstStyle>
          <a:p>
            <a:pPr lvl="0"/>
            <a:r>
              <a:rPr lang="en-GB" noProof="0" dirty="0"/>
              <a:t>EDIT MASTER-TITLE</a:t>
            </a:r>
          </a:p>
        </p:txBody>
      </p:sp>
      <p:sp>
        <p:nvSpPr>
          <p:cNvPr id="2" name="Fußzeilenplatzhalter 1">
            <a:extLst>
              <a:ext uri="{FF2B5EF4-FFF2-40B4-BE49-F238E27FC236}">
                <a16:creationId xmlns:a16="http://schemas.microsoft.com/office/drawing/2014/main" id="{76A27874-F523-4C98-AF5B-62F3A958E43F}"/>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3" name="Foliennummernplatzhalter 2">
            <a:extLst>
              <a:ext uri="{FF2B5EF4-FFF2-40B4-BE49-F238E27FC236}">
                <a16:creationId xmlns:a16="http://schemas.microsoft.com/office/drawing/2014/main" id="{A3275833-B8EA-4874-8197-C01BD074F4D7}"/>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Tree>
    <p:extLst>
      <p:ext uri="{BB962C8B-B14F-4D97-AF65-F5344CB8AC3E}">
        <p14:creationId xmlns:p14="http://schemas.microsoft.com/office/powerpoint/2010/main" val="2991015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with header">
    <p:spTree>
      <p:nvGrpSpPr>
        <p:cNvPr id="1" name=""/>
        <p:cNvGrpSpPr/>
        <p:nvPr/>
      </p:nvGrpSpPr>
      <p:grpSpPr>
        <a:xfrm>
          <a:off x="0" y="0"/>
          <a:ext cx="0" cy="0"/>
          <a:chOff x="0" y="0"/>
          <a:chExt cx="0" cy="0"/>
        </a:xfrm>
      </p:grpSpPr>
      <p:sp>
        <p:nvSpPr>
          <p:cNvPr id="8" name="Titelplatzhalter 11">
            <a:extLst>
              <a:ext uri="{FF2B5EF4-FFF2-40B4-BE49-F238E27FC236}">
                <a16:creationId xmlns:a16="http://schemas.microsoft.com/office/drawing/2014/main" id="{9B8307F8-4805-46B4-9C17-4921E73F01CC}"/>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latin typeface="+mj-lt"/>
              </a:defRPr>
            </a:lvl1pPr>
          </a:lstStyle>
          <a:p>
            <a:pPr lvl="0"/>
            <a:r>
              <a:rPr lang="en-GB" noProof="0" dirty="0"/>
              <a:t>EDIT MASTER-TITLE</a:t>
            </a:r>
          </a:p>
        </p:txBody>
      </p:sp>
      <p:sp>
        <p:nvSpPr>
          <p:cNvPr id="9" name="Textplatzhalter 16">
            <a:extLst>
              <a:ext uri="{FF2B5EF4-FFF2-40B4-BE49-F238E27FC236}">
                <a16:creationId xmlns:a16="http://schemas.microsoft.com/office/drawing/2014/main" id="{02D08E90-4F0C-425D-BC2D-502BB515D39E}"/>
              </a:ext>
            </a:extLst>
          </p:cNvPr>
          <p:cNvSpPr>
            <a:spLocks noGrp="1"/>
          </p:cNvSpPr>
          <p:nvPr>
            <p:ph idx="1" hasCustomPrompt="1"/>
          </p:nvPr>
        </p:nvSpPr>
        <p:spPr bwMode="auto">
          <a:xfrm>
            <a:off x="300583" y="2363636"/>
            <a:ext cx="11590835" cy="3813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solidFill>
                  <a:srgbClr val="1B4049"/>
                </a:solidFill>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ußzeilenplatzhalter 1">
            <a:extLst>
              <a:ext uri="{FF2B5EF4-FFF2-40B4-BE49-F238E27FC236}">
                <a16:creationId xmlns:a16="http://schemas.microsoft.com/office/drawing/2014/main" id="{76A27874-F523-4C98-AF5B-62F3A958E43F}"/>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3" name="Foliennummernplatzhalter 2">
            <a:extLst>
              <a:ext uri="{FF2B5EF4-FFF2-40B4-BE49-F238E27FC236}">
                <a16:creationId xmlns:a16="http://schemas.microsoft.com/office/drawing/2014/main" id="{A3275833-B8EA-4874-8197-C01BD074F4D7}"/>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
        <p:nvSpPr>
          <p:cNvPr id="6" name="Textplatzhalter 2">
            <a:extLst>
              <a:ext uri="{FF2B5EF4-FFF2-40B4-BE49-F238E27FC236}">
                <a16:creationId xmlns:a16="http://schemas.microsoft.com/office/drawing/2014/main" id="{FE1C8270-F2C3-4996-8A04-D0C430B7A9B5}"/>
              </a:ext>
            </a:extLst>
          </p:cNvPr>
          <p:cNvSpPr>
            <a:spLocks noGrp="1"/>
          </p:cNvSpPr>
          <p:nvPr>
            <p:ph type="body" idx="12" hasCustomPrompt="1"/>
          </p:nvPr>
        </p:nvSpPr>
        <p:spPr>
          <a:xfrm>
            <a:off x="300585" y="1712006"/>
            <a:ext cx="11590833" cy="377831"/>
          </a:xfrm>
          <a:prstGeom prst="rect">
            <a:avLst/>
          </a:prstGeom>
        </p:spPr>
        <p:txBody>
          <a:bodyPr anchor="ctr">
            <a:no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Tree>
    <p:extLst>
      <p:ext uri="{BB962C8B-B14F-4D97-AF65-F5344CB8AC3E}">
        <p14:creationId xmlns:p14="http://schemas.microsoft.com/office/powerpoint/2010/main" val="2912403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8" name="Titelplatzhalter 11">
            <a:extLst>
              <a:ext uri="{FF2B5EF4-FFF2-40B4-BE49-F238E27FC236}">
                <a16:creationId xmlns:a16="http://schemas.microsoft.com/office/drawing/2014/main" id="{9B8307F8-4805-46B4-9C17-4921E73F01CC}"/>
              </a:ext>
            </a:extLst>
          </p:cNvPr>
          <p:cNvSpPr>
            <a:spLocks noGrp="1"/>
          </p:cNvSpPr>
          <p:nvPr>
            <p:ph type="title" hasCustomPrompt="1"/>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a:latin typeface="+mj-lt"/>
              </a:defRPr>
            </a:lvl1pPr>
          </a:lstStyle>
          <a:p>
            <a:pPr lvl="0"/>
            <a:r>
              <a:rPr lang="en-GB" noProof="0" dirty="0"/>
              <a:t>EDIT MASTER-TITLE</a:t>
            </a:r>
          </a:p>
        </p:txBody>
      </p:sp>
      <p:sp>
        <p:nvSpPr>
          <p:cNvPr id="9" name="Textplatzhalter 16">
            <a:extLst>
              <a:ext uri="{FF2B5EF4-FFF2-40B4-BE49-F238E27FC236}">
                <a16:creationId xmlns:a16="http://schemas.microsoft.com/office/drawing/2014/main" id="{02D08E90-4F0C-425D-BC2D-502BB515D39E}"/>
              </a:ext>
            </a:extLst>
          </p:cNvPr>
          <p:cNvSpPr>
            <a:spLocks noGrp="1"/>
          </p:cNvSpPr>
          <p:nvPr>
            <p:ph idx="1" hasCustomPrompt="1"/>
          </p:nvPr>
        </p:nvSpPr>
        <p:spPr bwMode="auto">
          <a:xfrm>
            <a:off x="300583" y="2363636"/>
            <a:ext cx="11590835" cy="38133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180000" indent="-180000">
              <a:buFont typeface="Arial" panose="020B0604020202020204" pitchFamily="34" charset="0"/>
              <a:buChar char="•"/>
              <a:defRPr>
                <a:latin typeface="+mn-lt"/>
              </a:defRPr>
            </a:lvl1pPr>
            <a:lvl2pPr marL="360000" indent="-180000">
              <a:buFont typeface="Arial" panose="020B0604020202020204" pitchFamily="34" charset="0"/>
              <a:buChar char="•"/>
              <a:defRPr>
                <a:latin typeface="+mn-lt"/>
              </a:defRPr>
            </a:lvl2pPr>
            <a:lvl3pPr marL="540000" indent="-180000">
              <a:buFont typeface="Arial" panose="020B0604020202020204" pitchFamily="34" charset="0"/>
              <a:buChar char="•"/>
              <a:defRPr>
                <a:latin typeface="+mn-lt"/>
              </a:defRPr>
            </a:lvl3pPr>
            <a:lvl4pPr marL="720000" indent="-180000">
              <a:buFont typeface="Arial" panose="020B0604020202020204" pitchFamily="34" charset="0"/>
              <a:buChar char="•"/>
              <a:defRPr>
                <a:latin typeface="+mn-lt"/>
              </a:defRPr>
            </a:lvl4pPr>
            <a:lvl5pPr marL="900000" indent="-180000">
              <a:buFont typeface="Arial" panose="020B0604020202020204" pitchFamily="34" charset="0"/>
              <a:buChar char="•"/>
              <a:defRPr>
                <a:solidFill>
                  <a:srgbClr val="1B4049"/>
                </a:solidFill>
                <a:latin typeface="+mn-lt"/>
              </a:defRPr>
            </a:lvl5p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 name="Fußzeilenplatzhalter 1">
            <a:extLst>
              <a:ext uri="{FF2B5EF4-FFF2-40B4-BE49-F238E27FC236}">
                <a16:creationId xmlns:a16="http://schemas.microsoft.com/office/drawing/2014/main" id="{76A27874-F523-4C98-AF5B-62F3A958E43F}"/>
              </a:ext>
            </a:extLst>
          </p:cNvPr>
          <p:cNvSpPr>
            <a:spLocks noGrp="1"/>
          </p:cNvSpPr>
          <p:nvPr>
            <p:ph type="ftr" sz="quarter" idx="10"/>
          </p:nvPr>
        </p:nvSpPr>
        <p:spPr/>
        <p:txBody>
          <a:bodyPr/>
          <a:lstStyle>
            <a:lvl1pPr>
              <a:defRPr>
                <a:latin typeface="+mj-lt"/>
              </a:defRPr>
            </a:lvl1pPr>
          </a:lstStyle>
          <a:p>
            <a:r>
              <a:rPr lang="en-GB" smtClean="0"/>
              <a:t>The NGMN Alliance - Update – 28-29 September 2020</a:t>
            </a:r>
            <a:endParaRPr lang="en-GB" dirty="0"/>
          </a:p>
        </p:txBody>
      </p:sp>
      <p:sp>
        <p:nvSpPr>
          <p:cNvPr id="3" name="Foliennummernplatzhalter 2">
            <a:extLst>
              <a:ext uri="{FF2B5EF4-FFF2-40B4-BE49-F238E27FC236}">
                <a16:creationId xmlns:a16="http://schemas.microsoft.com/office/drawing/2014/main" id="{A3275833-B8EA-4874-8197-C01BD074F4D7}"/>
              </a:ext>
            </a:extLst>
          </p:cNvPr>
          <p:cNvSpPr>
            <a:spLocks noGrp="1"/>
          </p:cNvSpPr>
          <p:nvPr>
            <p:ph type="sldNum" sz="quarter" idx="11"/>
          </p:nvPr>
        </p:nvSpPr>
        <p:spPr/>
        <p:txBody>
          <a:bodyPr/>
          <a:lstStyle>
            <a:lvl1pPr>
              <a:defRPr>
                <a:latin typeface="+mj-lt"/>
              </a:defRPr>
            </a:lvl1pPr>
          </a:lstStyle>
          <a:p>
            <a:fld id="{13DEF93A-815B-4ABD-9CB3-A489FDAB48DC}" type="slidenum">
              <a:rPr lang="en-GB" noProof="0" smtClean="0"/>
              <a:pPr/>
              <a:t>‹#›</a:t>
            </a:fld>
            <a:endParaRPr lang="en-GB" noProof="0" dirty="0"/>
          </a:p>
        </p:txBody>
      </p:sp>
      <p:sp>
        <p:nvSpPr>
          <p:cNvPr id="6" name="Textplatzhalter 2">
            <a:extLst>
              <a:ext uri="{FF2B5EF4-FFF2-40B4-BE49-F238E27FC236}">
                <a16:creationId xmlns:a16="http://schemas.microsoft.com/office/drawing/2014/main" id="{FE1C8270-F2C3-4996-8A04-D0C430B7A9B5}"/>
              </a:ext>
            </a:extLst>
          </p:cNvPr>
          <p:cNvSpPr>
            <a:spLocks noGrp="1"/>
          </p:cNvSpPr>
          <p:nvPr>
            <p:ph type="body" idx="12" hasCustomPrompt="1"/>
          </p:nvPr>
        </p:nvSpPr>
        <p:spPr>
          <a:xfrm>
            <a:off x="300585" y="1712006"/>
            <a:ext cx="11590833" cy="377831"/>
          </a:xfrm>
          <a:prstGeom prst="rect">
            <a:avLst/>
          </a:prstGeom>
        </p:spPr>
        <p:txBody>
          <a:bodyPr anchor="ctr">
            <a:noAutofit/>
          </a:bodyPr>
          <a:lstStyle>
            <a:lvl1pPr marL="0" indent="0">
              <a:lnSpc>
                <a:spcPct val="100000"/>
              </a:lnSpc>
              <a:buNone/>
              <a:defRPr sz="1800" b="1">
                <a:solidFill>
                  <a:srgbClr val="57A332"/>
                </a:solidFill>
                <a:latin typeface="+mj-lt"/>
                <a:ea typeface="Roboto Condensed"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noProof="0" dirty="0"/>
              <a:t>EDIT MASTER-TITLE</a:t>
            </a:r>
          </a:p>
        </p:txBody>
      </p:sp>
    </p:spTree>
    <p:extLst>
      <p:ext uri="{BB962C8B-B14F-4D97-AF65-F5344CB8AC3E}">
        <p14:creationId xmlns:p14="http://schemas.microsoft.com/office/powerpoint/2010/main" val="758148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F017680-8316-4B42-8572-32BECCA1645F}"/>
              </a:ext>
            </a:extLst>
          </p:cNvPr>
          <p:cNvSpPr/>
          <p:nvPr userDrawn="1"/>
        </p:nvSpPr>
        <p:spPr>
          <a:xfrm>
            <a:off x="0" y="6434051"/>
            <a:ext cx="12192000" cy="423949"/>
          </a:xfrm>
          <a:prstGeom prst="rect">
            <a:avLst/>
          </a:prstGeom>
          <a:solidFill>
            <a:srgbClr val="57A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7" name="Rechteck 6"/>
          <p:cNvSpPr/>
          <p:nvPr/>
        </p:nvSpPr>
        <p:spPr>
          <a:xfrm>
            <a:off x="0" y="1428750"/>
            <a:ext cx="12192000" cy="18000"/>
          </a:xfrm>
          <a:prstGeom prst="rect">
            <a:avLst/>
          </a:prstGeom>
          <a:solidFill>
            <a:srgbClr val="57A3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1032" name="Titelplatzhalter 11"/>
          <p:cNvSpPr>
            <a:spLocks noGrp="1"/>
          </p:cNvSpPr>
          <p:nvPr>
            <p:ph type="title"/>
          </p:nvPr>
        </p:nvSpPr>
        <p:spPr bwMode="auto">
          <a:xfrm>
            <a:off x="300583" y="534839"/>
            <a:ext cx="8831916" cy="51084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noProof="0" dirty="0"/>
              <a:t>EDIT MASTER-TITLE</a:t>
            </a:r>
          </a:p>
        </p:txBody>
      </p:sp>
      <p:sp>
        <p:nvSpPr>
          <p:cNvPr id="1033" name="Textplatzhalter 16"/>
          <p:cNvSpPr>
            <a:spLocks noGrp="1"/>
          </p:cNvSpPr>
          <p:nvPr>
            <p:ph type="body" idx="1"/>
          </p:nvPr>
        </p:nvSpPr>
        <p:spPr bwMode="auto">
          <a:xfrm>
            <a:off x="300582" y="1753441"/>
            <a:ext cx="11590835" cy="442352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noProof="0" dirty="0"/>
              <a:t>First level</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1" name="Grafik 10">
            <a:extLst>
              <a:ext uri="{FF2B5EF4-FFF2-40B4-BE49-F238E27FC236}">
                <a16:creationId xmlns:a16="http://schemas.microsoft.com/office/drawing/2014/main" id="{49FC3601-9687-4047-98E0-2F1B54134D6F}"/>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918484" y="148162"/>
            <a:ext cx="2032282" cy="1145113"/>
          </a:xfrm>
          <a:prstGeom prst="rect">
            <a:avLst/>
          </a:prstGeom>
        </p:spPr>
      </p:pic>
      <p:sp>
        <p:nvSpPr>
          <p:cNvPr id="2" name="Fußzeilenplatzhalter 1">
            <a:extLst>
              <a:ext uri="{FF2B5EF4-FFF2-40B4-BE49-F238E27FC236}">
                <a16:creationId xmlns:a16="http://schemas.microsoft.com/office/drawing/2014/main" id="{5F9ED8B3-6629-4297-B0E1-56ECC213E0DA}"/>
              </a:ext>
            </a:extLst>
          </p:cNvPr>
          <p:cNvSpPr>
            <a:spLocks noGrp="1"/>
          </p:cNvSpPr>
          <p:nvPr>
            <p:ph type="ftr" sz="quarter" idx="3"/>
          </p:nvPr>
        </p:nvSpPr>
        <p:spPr>
          <a:xfrm>
            <a:off x="300582" y="6463462"/>
            <a:ext cx="4844996" cy="365125"/>
          </a:xfrm>
          <a:prstGeom prst="rect">
            <a:avLst/>
          </a:prstGeom>
        </p:spPr>
        <p:txBody>
          <a:bodyPr vert="horz" lIns="91440" tIns="45720" rIns="91440" bIns="45720" rtlCol="0" anchor="ctr"/>
          <a:lstStyle>
            <a:lvl1pPr algn="l">
              <a:defRPr sz="1200">
                <a:solidFill>
                  <a:schemeClr val="bg1"/>
                </a:solidFill>
                <a:latin typeface="+mj-lt"/>
                <a:ea typeface="Roboto Condensed" panose="02000000000000000000" pitchFamily="2" charset="0"/>
              </a:defRPr>
            </a:lvl1pPr>
          </a:lstStyle>
          <a:p>
            <a:r>
              <a:rPr lang="en-GB" smtClean="0"/>
              <a:t>The NGMN Alliance - Update – 28-29 September 2020</a:t>
            </a:r>
            <a:endParaRPr lang="de-DE" dirty="0"/>
          </a:p>
        </p:txBody>
      </p:sp>
      <p:sp>
        <p:nvSpPr>
          <p:cNvPr id="3" name="Foliennummernplatzhalter 2">
            <a:extLst>
              <a:ext uri="{FF2B5EF4-FFF2-40B4-BE49-F238E27FC236}">
                <a16:creationId xmlns:a16="http://schemas.microsoft.com/office/drawing/2014/main" id="{287208B0-FECC-4A69-AA8E-B215CF669DFA}"/>
              </a:ext>
            </a:extLst>
          </p:cNvPr>
          <p:cNvSpPr>
            <a:spLocks noGrp="1"/>
          </p:cNvSpPr>
          <p:nvPr>
            <p:ph type="sldNum" sz="quarter" idx="4"/>
          </p:nvPr>
        </p:nvSpPr>
        <p:spPr>
          <a:xfrm>
            <a:off x="9148217" y="6463462"/>
            <a:ext cx="2743200" cy="365125"/>
          </a:xfrm>
          <a:prstGeom prst="rect">
            <a:avLst/>
          </a:prstGeom>
        </p:spPr>
        <p:txBody>
          <a:bodyPr vert="horz" lIns="91440" tIns="45720" rIns="91440" bIns="45720" rtlCol="0" anchor="ctr"/>
          <a:lstStyle>
            <a:lvl1pPr algn="r">
              <a:defRPr sz="1200">
                <a:solidFill>
                  <a:schemeClr val="bg1"/>
                </a:solidFill>
                <a:latin typeface="+mj-lt"/>
                <a:ea typeface="Roboto Condensed" panose="02000000000000000000" pitchFamily="2" charset="0"/>
              </a:defRPr>
            </a:lvl1pPr>
          </a:lstStyle>
          <a:p>
            <a:fld id="{13DEF93A-815B-4ABD-9CB3-A489FDAB48DC}" type="slidenum">
              <a:rPr lang="en-GB" noProof="0" smtClean="0"/>
              <a:pPr/>
              <a:t>‹#›</a:t>
            </a:fld>
            <a:endParaRPr lang="en-GB" noProof="0" dirty="0"/>
          </a:p>
        </p:txBody>
      </p:sp>
    </p:spTree>
  </p:cSld>
  <p:clrMap bg1="lt1" tx1="dk1" bg2="lt2" tx2="dk2" accent1="accent1" accent2="accent2" accent3="accent3" accent4="accent4" accent5="accent5" accent6="accent6" hlink="hlink" folHlink="folHlink"/>
  <p:sldLayoutIdLst>
    <p:sldLayoutId id="2147485415" r:id="rId1"/>
    <p:sldLayoutId id="2147485403" r:id="rId2"/>
    <p:sldLayoutId id="2147485400" r:id="rId3"/>
    <p:sldLayoutId id="2147485407" r:id="rId4"/>
    <p:sldLayoutId id="2147485416" r:id="rId5"/>
    <p:sldLayoutId id="2147485417" r:id="rId6"/>
    <p:sldLayoutId id="2147485418" r:id="rId7"/>
    <p:sldLayoutId id="2147485419" r:id="rId8"/>
  </p:sldLayoutIdLst>
  <p:hf hdr="0" dt="0"/>
  <p:txStyles>
    <p:titleStyle>
      <a:lvl1pPr algn="l" rtl="0" eaLnBrk="1" fontAlgn="base" hangingPunct="1">
        <a:spcBef>
          <a:spcPct val="0"/>
        </a:spcBef>
        <a:spcAft>
          <a:spcPct val="0"/>
        </a:spcAft>
        <a:defRPr sz="2400" b="1" kern="1200" spc="50">
          <a:solidFill>
            <a:srgbClr val="57A332"/>
          </a:solidFill>
          <a:latin typeface="+mj-lt"/>
          <a:ea typeface="Roboto Condensed" panose="02000000000000000000" pitchFamily="2" charset="0"/>
          <a:cs typeface="Arial Narrow" panose="020B0606020202030204" pitchFamily="34" charset="0"/>
        </a:defRPr>
      </a:lvl1pPr>
      <a:lvl2pPr algn="l" rtl="0" eaLnBrk="1" fontAlgn="base" hangingPunct="1">
        <a:spcBef>
          <a:spcPct val="0"/>
        </a:spcBef>
        <a:spcAft>
          <a:spcPct val="0"/>
        </a:spcAft>
        <a:defRPr sz="2400" b="1">
          <a:solidFill>
            <a:srgbClr val="468329"/>
          </a:solidFill>
          <a:latin typeface="Arial" charset="0"/>
          <a:cs typeface="Arial" pitchFamily="34" charset="0"/>
        </a:defRPr>
      </a:lvl2pPr>
      <a:lvl3pPr algn="l" rtl="0" eaLnBrk="1" fontAlgn="base" hangingPunct="1">
        <a:spcBef>
          <a:spcPct val="0"/>
        </a:spcBef>
        <a:spcAft>
          <a:spcPct val="0"/>
        </a:spcAft>
        <a:defRPr sz="2400" b="1">
          <a:solidFill>
            <a:srgbClr val="468329"/>
          </a:solidFill>
          <a:latin typeface="Arial" charset="0"/>
          <a:cs typeface="Arial" pitchFamily="34" charset="0"/>
        </a:defRPr>
      </a:lvl3pPr>
      <a:lvl4pPr algn="l" rtl="0" eaLnBrk="1" fontAlgn="base" hangingPunct="1">
        <a:spcBef>
          <a:spcPct val="0"/>
        </a:spcBef>
        <a:spcAft>
          <a:spcPct val="0"/>
        </a:spcAft>
        <a:defRPr sz="2400" b="1">
          <a:solidFill>
            <a:srgbClr val="468329"/>
          </a:solidFill>
          <a:latin typeface="Arial" charset="0"/>
          <a:cs typeface="Arial" pitchFamily="34" charset="0"/>
        </a:defRPr>
      </a:lvl4pPr>
      <a:lvl5pPr algn="l" rtl="0" eaLnBrk="1" fontAlgn="base" hangingPunct="1">
        <a:spcBef>
          <a:spcPct val="0"/>
        </a:spcBef>
        <a:spcAft>
          <a:spcPct val="0"/>
        </a:spcAft>
        <a:defRPr sz="2400" b="1">
          <a:solidFill>
            <a:srgbClr val="46832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180000" indent="-180000" algn="l" rtl="0" eaLnBrk="1" fontAlgn="base" hangingPunct="1">
        <a:spcBef>
          <a:spcPts val="0"/>
        </a:spcBef>
        <a:spcAft>
          <a:spcPct val="0"/>
        </a:spcAft>
        <a:buClr>
          <a:srgbClr val="57A332"/>
        </a:buClr>
        <a:buFont typeface="Arial" panose="020B0604020202020204" pitchFamily="34" charset="0"/>
        <a:buChar char="•"/>
        <a:defRPr sz="1600" kern="1200" spc="50">
          <a:solidFill>
            <a:srgbClr val="1B4049"/>
          </a:solidFill>
          <a:latin typeface="+mn-lt"/>
          <a:ea typeface="Roboto Condensed" panose="02000000000000000000" pitchFamily="2" charset="0"/>
          <a:cs typeface="Arial" pitchFamily="34" charset="0"/>
        </a:defRPr>
      </a:lvl1pPr>
      <a:lvl2pPr marL="360000" indent="-180000" algn="l" rtl="0" eaLnBrk="1" fontAlgn="base" hangingPunct="1">
        <a:spcBef>
          <a:spcPts val="0"/>
        </a:spcBef>
        <a:spcAft>
          <a:spcPct val="0"/>
        </a:spcAft>
        <a:buClr>
          <a:srgbClr val="57A332"/>
        </a:buClr>
        <a:buFont typeface="Arial" panose="020B0604020202020204" pitchFamily="34" charset="0"/>
        <a:buChar char="•"/>
        <a:tabLst/>
        <a:defRPr sz="1600" kern="1200" spc="50">
          <a:solidFill>
            <a:srgbClr val="1B4049"/>
          </a:solidFill>
          <a:latin typeface="+mn-lt"/>
          <a:ea typeface="+mn-ea"/>
          <a:cs typeface="Arial" pitchFamily="34" charset="0"/>
        </a:defRPr>
      </a:lvl2pPr>
      <a:lvl3pPr marL="540000" indent="-180000" algn="l" rtl="0" eaLnBrk="1" fontAlgn="base" hangingPunct="1">
        <a:spcBef>
          <a:spcPts val="0"/>
        </a:spcBef>
        <a:spcAft>
          <a:spcPct val="0"/>
        </a:spcAft>
        <a:buClr>
          <a:srgbClr val="57A332"/>
        </a:buClr>
        <a:buFont typeface="Arial" panose="020B0604020202020204" pitchFamily="34" charset="0"/>
        <a:buChar char="•"/>
        <a:defRPr sz="1600" kern="1200" spc="50">
          <a:solidFill>
            <a:srgbClr val="1B4049"/>
          </a:solidFill>
          <a:latin typeface="+mn-lt"/>
          <a:ea typeface="+mn-ea"/>
          <a:cs typeface="Arial" pitchFamily="34" charset="0"/>
        </a:defRPr>
      </a:lvl3pPr>
      <a:lvl4pPr marL="720000" indent="-180000" algn="l" rtl="0" eaLnBrk="1" fontAlgn="base" hangingPunct="1">
        <a:spcBef>
          <a:spcPts val="0"/>
        </a:spcBef>
        <a:spcAft>
          <a:spcPct val="0"/>
        </a:spcAft>
        <a:buClr>
          <a:srgbClr val="57A332"/>
        </a:buClr>
        <a:buFont typeface="Arial" panose="020B0604020202020204" pitchFamily="34" charset="0"/>
        <a:buChar char="•"/>
        <a:defRPr sz="1600" kern="1200" spc="50">
          <a:solidFill>
            <a:srgbClr val="1B4049"/>
          </a:solidFill>
          <a:latin typeface="+mn-lt"/>
          <a:ea typeface="+mn-ea"/>
          <a:cs typeface="Arial" pitchFamily="34" charset="0"/>
        </a:defRPr>
      </a:lvl4pPr>
      <a:lvl5pPr marL="900000" indent="-180000" algn="l" rtl="0" eaLnBrk="1" fontAlgn="base" hangingPunct="1">
        <a:spcBef>
          <a:spcPts val="0"/>
        </a:spcBef>
        <a:spcAft>
          <a:spcPct val="0"/>
        </a:spcAft>
        <a:buClr>
          <a:srgbClr val="57A332"/>
        </a:buClr>
        <a:buFont typeface="Arial" panose="020B0604020202020204" pitchFamily="34" charset="0"/>
        <a:buChar char="•"/>
        <a:defRPr sz="1600" kern="1200" spc="50">
          <a:solidFill>
            <a:srgbClr val="1B4049"/>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ngmn.org/ngmn-news/press-release/ngmn-alliance-publishes-second-5g-white-paper.html" TargetMode="External"/><Relationship Id="rId2" Type="http://schemas.openxmlformats.org/officeDocument/2006/relationships/hyperlink" Target="https://www.ngmn.org/work-programme/5g-white-paper.htm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14.jpeg"/><Relationship Id="rId18" Type="http://schemas.openxmlformats.org/officeDocument/2006/relationships/image" Target="../media/image19.jpeg"/><Relationship Id="rId26" Type="http://schemas.openxmlformats.org/officeDocument/2006/relationships/image" Target="../media/image27.jpeg"/><Relationship Id="rId39" Type="http://schemas.openxmlformats.org/officeDocument/2006/relationships/image" Target="../media/image40.jpeg"/><Relationship Id="rId21" Type="http://schemas.openxmlformats.org/officeDocument/2006/relationships/image" Target="../media/image22.jpeg"/><Relationship Id="rId34" Type="http://schemas.openxmlformats.org/officeDocument/2006/relationships/image" Target="../media/image35.jpeg"/><Relationship Id="rId42" Type="http://schemas.openxmlformats.org/officeDocument/2006/relationships/image" Target="../media/image43.jpeg"/><Relationship Id="rId47" Type="http://schemas.openxmlformats.org/officeDocument/2006/relationships/image" Target="../media/image48.jpeg"/><Relationship Id="rId50" Type="http://schemas.openxmlformats.org/officeDocument/2006/relationships/image" Target="../media/image51.jpeg"/><Relationship Id="rId55" Type="http://schemas.openxmlformats.org/officeDocument/2006/relationships/image" Target="../media/image56.jpeg"/><Relationship Id="rId63" Type="http://schemas.openxmlformats.org/officeDocument/2006/relationships/image" Target="../media/image64.jpeg"/><Relationship Id="rId68" Type="http://schemas.openxmlformats.org/officeDocument/2006/relationships/image" Target="../media/image69.jpeg"/><Relationship Id="rId76" Type="http://schemas.openxmlformats.org/officeDocument/2006/relationships/image" Target="../media/image77.png"/><Relationship Id="rId84" Type="http://schemas.openxmlformats.org/officeDocument/2006/relationships/image" Target="../media/image85.jpeg"/><Relationship Id="rId89" Type="http://schemas.openxmlformats.org/officeDocument/2006/relationships/image" Target="../media/image90.png"/><Relationship Id="rId7" Type="http://schemas.openxmlformats.org/officeDocument/2006/relationships/image" Target="../media/image8.jpeg"/><Relationship Id="rId71" Type="http://schemas.openxmlformats.org/officeDocument/2006/relationships/image" Target="../media/image72.jpeg"/><Relationship Id="rId92" Type="http://schemas.openxmlformats.org/officeDocument/2006/relationships/image" Target="../media/image93.png"/><Relationship Id="rId2" Type="http://schemas.openxmlformats.org/officeDocument/2006/relationships/notesSlide" Target="../notesSlides/notesSlide1.xml"/><Relationship Id="rId16" Type="http://schemas.openxmlformats.org/officeDocument/2006/relationships/image" Target="../media/image17.jpeg"/><Relationship Id="rId29" Type="http://schemas.openxmlformats.org/officeDocument/2006/relationships/image" Target="../media/image30.jpeg"/><Relationship Id="rId11" Type="http://schemas.openxmlformats.org/officeDocument/2006/relationships/image" Target="../media/image12.jpeg"/><Relationship Id="rId24" Type="http://schemas.openxmlformats.org/officeDocument/2006/relationships/image" Target="../media/image25.jpeg"/><Relationship Id="rId32" Type="http://schemas.openxmlformats.org/officeDocument/2006/relationships/image" Target="../media/image33.jpeg"/><Relationship Id="rId37" Type="http://schemas.openxmlformats.org/officeDocument/2006/relationships/image" Target="../media/image38.jpeg"/><Relationship Id="rId40" Type="http://schemas.openxmlformats.org/officeDocument/2006/relationships/image" Target="../media/image41.jpeg"/><Relationship Id="rId45" Type="http://schemas.openxmlformats.org/officeDocument/2006/relationships/image" Target="../media/image46.jpeg"/><Relationship Id="rId53" Type="http://schemas.openxmlformats.org/officeDocument/2006/relationships/image" Target="../media/image54.jpeg"/><Relationship Id="rId58" Type="http://schemas.openxmlformats.org/officeDocument/2006/relationships/image" Target="../media/image59.jpeg"/><Relationship Id="rId66" Type="http://schemas.openxmlformats.org/officeDocument/2006/relationships/image" Target="../media/image67.jpeg"/><Relationship Id="rId74" Type="http://schemas.openxmlformats.org/officeDocument/2006/relationships/image" Target="../media/image75.jpeg"/><Relationship Id="rId79" Type="http://schemas.openxmlformats.org/officeDocument/2006/relationships/image" Target="../media/image80.jpeg"/><Relationship Id="rId87" Type="http://schemas.openxmlformats.org/officeDocument/2006/relationships/image" Target="../media/image88.jpeg"/><Relationship Id="rId5" Type="http://schemas.openxmlformats.org/officeDocument/2006/relationships/image" Target="../media/image6.jpeg"/><Relationship Id="rId61" Type="http://schemas.openxmlformats.org/officeDocument/2006/relationships/image" Target="../media/image62.png"/><Relationship Id="rId82" Type="http://schemas.openxmlformats.org/officeDocument/2006/relationships/image" Target="../media/image83.jpeg"/><Relationship Id="rId90" Type="http://schemas.openxmlformats.org/officeDocument/2006/relationships/image" Target="../media/image91.png"/><Relationship Id="rId19" Type="http://schemas.openxmlformats.org/officeDocument/2006/relationships/image" Target="../media/image20.jpeg"/><Relationship Id="rId14" Type="http://schemas.openxmlformats.org/officeDocument/2006/relationships/image" Target="../media/image15.jpeg"/><Relationship Id="rId22" Type="http://schemas.openxmlformats.org/officeDocument/2006/relationships/image" Target="../media/image23.jpeg"/><Relationship Id="rId27" Type="http://schemas.openxmlformats.org/officeDocument/2006/relationships/image" Target="../media/image28.png"/><Relationship Id="rId30" Type="http://schemas.openxmlformats.org/officeDocument/2006/relationships/image" Target="../media/image31.jpeg"/><Relationship Id="rId35" Type="http://schemas.openxmlformats.org/officeDocument/2006/relationships/image" Target="../media/image36.jpeg"/><Relationship Id="rId43" Type="http://schemas.openxmlformats.org/officeDocument/2006/relationships/image" Target="../media/image44.jpeg"/><Relationship Id="rId48" Type="http://schemas.openxmlformats.org/officeDocument/2006/relationships/image" Target="../media/image49.jpeg"/><Relationship Id="rId56" Type="http://schemas.openxmlformats.org/officeDocument/2006/relationships/image" Target="../media/image57.jpeg"/><Relationship Id="rId64" Type="http://schemas.openxmlformats.org/officeDocument/2006/relationships/image" Target="../media/image65.jpeg"/><Relationship Id="rId69" Type="http://schemas.openxmlformats.org/officeDocument/2006/relationships/image" Target="../media/image70.jpeg"/><Relationship Id="rId77" Type="http://schemas.openxmlformats.org/officeDocument/2006/relationships/image" Target="../media/image78.png"/><Relationship Id="rId8" Type="http://schemas.openxmlformats.org/officeDocument/2006/relationships/image" Target="../media/image9.jpeg"/><Relationship Id="rId51" Type="http://schemas.openxmlformats.org/officeDocument/2006/relationships/image" Target="../media/image52.jpeg"/><Relationship Id="rId72" Type="http://schemas.openxmlformats.org/officeDocument/2006/relationships/image" Target="../media/image73.jpeg"/><Relationship Id="rId80" Type="http://schemas.openxmlformats.org/officeDocument/2006/relationships/image" Target="../media/image81.jpeg"/><Relationship Id="rId85" Type="http://schemas.openxmlformats.org/officeDocument/2006/relationships/image" Target="../media/image86.jpeg"/><Relationship Id="rId93" Type="http://schemas.openxmlformats.org/officeDocument/2006/relationships/image" Target="../media/image94.png"/><Relationship Id="rId3" Type="http://schemas.openxmlformats.org/officeDocument/2006/relationships/image" Target="../media/image4.jpeg"/><Relationship Id="rId12" Type="http://schemas.openxmlformats.org/officeDocument/2006/relationships/image" Target="../media/image13.jpeg"/><Relationship Id="rId17" Type="http://schemas.openxmlformats.org/officeDocument/2006/relationships/image" Target="../media/image18.png"/><Relationship Id="rId25" Type="http://schemas.openxmlformats.org/officeDocument/2006/relationships/image" Target="../media/image26.jpeg"/><Relationship Id="rId33" Type="http://schemas.openxmlformats.org/officeDocument/2006/relationships/image" Target="../media/image34.jpeg"/><Relationship Id="rId38" Type="http://schemas.openxmlformats.org/officeDocument/2006/relationships/image" Target="../media/image39.jpeg"/><Relationship Id="rId46" Type="http://schemas.openxmlformats.org/officeDocument/2006/relationships/image" Target="../media/image47.jpeg"/><Relationship Id="rId59" Type="http://schemas.openxmlformats.org/officeDocument/2006/relationships/image" Target="../media/image60.jpeg"/><Relationship Id="rId67" Type="http://schemas.openxmlformats.org/officeDocument/2006/relationships/image" Target="../media/image68.jpeg"/><Relationship Id="rId20" Type="http://schemas.openxmlformats.org/officeDocument/2006/relationships/image" Target="../media/image21.jpeg"/><Relationship Id="rId41" Type="http://schemas.openxmlformats.org/officeDocument/2006/relationships/image" Target="../media/image42.jpeg"/><Relationship Id="rId54" Type="http://schemas.openxmlformats.org/officeDocument/2006/relationships/image" Target="../media/image55.jpeg"/><Relationship Id="rId62" Type="http://schemas.openxmlformats.org/officeDocument/2006/relationships/image" Target="../media/image63.jpeg"/><Relationship Id="rId70" Type="http://schemas.openxmlformats.org/officeDocument/2006/relationships/image" Target="../media/image71.jpeg"/><Relationship Id="rId75" Type="http://schemas.openxmlformats.org/officeDocument/2006/relationships/image" Target="../media/image76.png"/><Relationship Id="rId83" Type="http://schemas.openxmlformats.org/officeDocument/2006/relationships/image" Target="../media/image84.jpeg"/><Relationship Id="rId88" Type="http://schemas.openxmlformats.org/officeDocument/2006/relationships/image" Target="../media/image89.jpeg"/><Relationship Id="rId91"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7.jpeg"/><Relationship Id="rId15" Type="http://schemas.openxmlformats.org/officeDocument/2006/relationships/image" Target="../media/image16.jpeg"/><Relationship Id="rId23" Type="http://schemas.openxmlformats.org/officeDocument/2006/relationships/image" Target="../media/image24.jpeg"/><Relationship Id="rId28" Type="http://schemas.openxmlformats.org/officeDocument/2006/relationships/image" Target="../media/image29.jpeg"/><Relationship Id="rId36" Type="http://schemas.openxmlformats.org/officeDocument/2006/relationships/image" Target="../media/image37.jpeg"/><Relationship Id="rId49" Type="http://schemas.openxmlformats.org/officeDocument/2006/relationships/image" Target="../media/image50.jpeg"/><Relationship Id="rId57" Type="http://schemas.openxmlformats.org/officeDocument/2006/relationships/image" Target="../media/image58.jpeg"/><Relationship Id="rId10" Type="http://schemas.openxmlformats.org/officeDocument/2006/relationships/image" Target="../media/image11.jpeg"/><Relationship Id="rId31" Type="http://schemas.openxmlformats.org/officeDocument/2006/relationships/image" Target="../media/image32.jpeg"/><Relationship Id="rId44" Type="http://schemas.openxmlformats.org/officeDocument/2006/relationships/image" Target="../media/image45.jpeg"/><Relationship Id="rId52" Type="http://schemas.openxmlformats.org/officeDocument/2006/relationships/image" Target="../media/image53.jpeg"/><Relationship Id="rId60" Type="http://schemas.openxmlformats.org/officeDocument/2006/relationships/image" Target="../media/image61.png"/><Relationship Id="rId65" Type="http://schemas.openxmlformats.org/officeDocument/2006/relationships/image" Target="../media/image66.jpeg"/><Relationship Id="rId73" Type="http://schemas.openxmlformats.org/officeDocument/2006/relationships/image" Target="../media/image74.jpeg"/><Relationship Id="rId78" Type="http://schemas.openxmlformats.org/officeDocument/2006/relationships/image" Target="../media/image79.jpeg"/><Relationship Id="rId81" Type="http://schemas.openxmlformats.org/officeDocument/2006/relationships/image" Target="../media/image82.jpeg"/><Relationship Id="rId86" Type="http://schemas.openxmlformats.org/officeDocument/2006/relationships/image" Target="../media/image87.png"/><Relationship Id="rId4" Type="http://schemas.openxmlformats.org/officeDocument/2006/relationships/image" Target="../media/image5.jpe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6.jpeg"/><Relationship Id="rId18" Type="http://schemas.openxmlformats.org/officeDocument/2006/relationships/image" Target="../media/image111.emf"/><Relationship Id="rId3" Type="http://schemas.openxmlformats.org/officeDocument/2006/relationships/image" Target="../media/image96.png"/><Relationship Id="rId21" Type="http://schemas.openxmlformats.org/officeDocument/2006/relationships/image" Target="../media/image114.png"/><Relationship Id="rId7" Type="http://schemas.openxmlformats.org/officeDocument/2006/relationships/image" Target="../media/image100.png"/><Relationship Id="rId12" Type="http://schemas.openxmlformats.org/officeDocument/2006/relationships/image" Target="../media/image105.png"/><Relationship Id="rId17" Type="http://schemas.openxmlformats.org/officeDocument/2006/relationships/image" Target="../media/image110.png"/><Relationship Id="rId2" Type="http://schemas.openxmlformats.org/officeDocument/2006/relationships/image" Target="../media/image95.png"/><Relationship Id="rId16" Type="http://schemas.openxmlformats.org/officeDocument/2006/relationships/image" Target="../media/image109.png"/><Relationship Id="rId20" Type="http://schemas.openxmlformats.org/officeDocument/2006/relationships/image" Target="../media/image113.png"/><Relationship Id="rId1" Type="http://schemas.openxmlformats.org/officeDocument/2006/relationships/slideLayout" Target="../slideLayouts/slideLayout3.xml"/><Relationship Id="rId6" Type="http://schemas.openxmlformats.org/officeDocument/2006/relationships/image" Target="../media/image99.png"/><Relationship Id="rId11" Type="http://schemas.openxmlformats.org/officeDocument/2006/relationships/image" Target="../media/image104.jpeg"/><Relationship Id="rId24" Type="http://schemas.openxmlformats.org/officeDocument/2006/relationships/image" Target="../media/image117.png"/><Relationship Id="rId5" Type="http://schemas.openxmlformats.org/officeDocument/2006/relationships/image" Target="../media/image98.png"/><Relationship Id="rId15" Type="http://schemas.openxmlformats.org/officeDocument/2006/relationships/image" Target="../media/image108.jpeg"/><Relationship Id="rId23" Type="http://schemas.openxmlformats.org/officeDocument/2006/relationships/image" Target="../media/image116.jpeg"/><Relationship Id="rId10" Type="http://schemas.openxmlformats.org/officeDocument/2006/relationships/image" Target="../media/image103.jpeg"/><Relationship Id="rId19" Type="http://schemas.openxmlformats.org/officeDocument/2006/relationships/image" Target="../media/image112.png"/><Relationship Id="rId4" Type="http://schemas.openxmlformats.org/officeDocument/2006/relationships/image" Target="../media/image97.jpeg"/><Relationship Id="rId9" Type="http://schemas.openxmlformats.org/officeDocument/2006/relationships/image" Target="../media/image102.jpeg"/><Relationship Id="rId14" Type="http://schemas.openxmlformats.org/officeDocument/2006/relationships/image" Target="../media/image107.png"/><Relationship Id="rId22" Type="http://schemas.openxmlformats.org/officeDocument/2006/relationships/image" Target="../media/image1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hyperlink" Target="https://www.ngmn.org/technical-documents.html/" TargetMode="External"/><Relationship Id="rId1" Type="http://schemas.openxmlformats.org/officeDocument/2006/relationships/slideLayout" Target="../slideLayouts/slideLayout3.xml"/><Relationship Id="rId5" Type="http://schemas.openxmlformats.org/officeDocument/2006/relationships/image" Target="../media/image120.jpg"/><Relationship Id="rId4" Type="http://schemas.openxmlformats.org/officeDocument/2006/relationships/image" Target="../media/image1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a:extLst>
              <a:ext uri="{FF2B5EF4-FFF2-40B4-BE49-F238E27FC236}">
                <a16:creationId xmlns:a16="http://schemas.microsoft.com/office/drawing/2014/main" id="{2E2AF7B2-AAD9-4CD0-B34D-B22AEDC25758}"/>
              </a:ext>
            </a:extLst>
          </p:cNvPr>
          <p:cNvSpPr>
            <a:spLocks noGrp="1"/>
          </p:cNvSpPr>
          <p:nvPr>
            <p:ph type="ctrTitle"/>
          </p:nvPr>
        </p:nvSpPr>
        <p:spPr/>
        <p:txBody>
          <a:bodyPr/>
          <a:lstStyle/>
          <a:p>
            <a:r>
              <a:rPr lang="en-GB" dirty="0"/>
              <a:t>The NGMN Alliance - </a:t>
            </a:r>
            <a:r>
              <a:rPr lang="en-GB" dirty="0" smtClean="0"/>
              <a:t>Update</a:t>
            </a:r>
            <a:endParaRPr lang="en-GB" dirty="0"/>
          </a:p>
        </p:txBody>
      </p:sp>
      <p:sp>
        <p:nvSpPr>
          <p:cNvPr id="12" name="Untertitel 11">
            <a:extLst>
              <a:ext uri="{FF2B5EF4-FFF2-40B4-BE49-F238E27FC236}">
                <a16:creationId xmlns:a16="http://schemas.microsoft.com/office/drawing/2014/main" id="{326F09B9-2F02-46B3-8397-D6E40E294703}"/>
              </a:ext>
            </a:extLst>
          </p:cNvPr>
          <p:cNvSpPr>
            <a:spLocks noGrp="1"/>
          </p:cNvSpPr>
          <p:nvPr>
            <p:ph type="subTitle" idx="1"/>
          </p:nvPr>
        </p:nvSpPr>
        <p:spPr>
          <a:xfrm>
            <a:off x="7640052" y="4781264"/>
            <a:ext cx="4266002" cy="1680496"/>
          </a:xfrm>
        </p:spPr>
        <p:txBody>
          <a:bodyPr>
            <a:noAutofit/>
          </a:bodyPr>
          <a:lstStyle/>
          <a:p>
            <a:endParaRPr lang="en-GB" dirty="0"/>
          </a:p>
          <a:p>
            <a:endParaRPr lang="en-GB" dirty="0"/>
          </a:p>
          <a:p>
            <a:r>
              <a:rPr lang="de-DE" altLang="zh-CN" dirty="0" smtClean="0"/>
              <a:t>28-29</a:t>
            </a:r>
            <a:r>
              <a:rPr lang="en-GB" dirty="0" smtClean="0"/>
              <a:t> September 2020</a:t>
            </a:r>
            <a:endParaRPr lang="en-GB" dirty="0"/>
          </a:p>
          <a:p>
            <a:r>
              <a:rPr lang="en-GB" dirty="0"/>
              <a:t>3GPP </a:t>
            </a:r>
            <a:r>
              <a:rPr lang="en-GB" dirty="0" smtClean="0"/>
              <a:t>PCG#4</a:t>
            </a:r>
            <a:r>
              <a:rPr lang="de-DE" altLang="zh-CN" dirty="0" smtClean="0"/>
              <a:t>5</a:t>
            </a:r>
            <a:r>
              <a:rPr lang="en-GB" dirty="0" smtClean="0"/>
              <a:t>-e</a:t>
            </a:r>
            <a:endParaRPr lang="en-GB" dirty="0"/>
          </a:p>
        </p:txBody>
      </p:sp>
    </p:spTree>
    <p:extLst>
      <p:ext uri="{BB962C8B-B14F-4D97-AF65-F5344CB8AC3E}">
        <p14:creationId xmlns:p14="http://schemas.microsoft.com/office/powerpoint/2010/main" val="3235205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5G WHITE PAPER 2</a:t>
            </a:r>
          </a:p>
        </p:txBody>
      </p:sp>
      <p:sp>
        <p:nvSpPr>
          <p:cNvPr id="4" name="Inhaltsplatzhalter 3">
            <a:extLst>
              <a:ext uri="{FF2B5EF4-FFF2-40B4-BE49-F238E27FC236}">
                <a16:creationId xmlns:a16="http://schemas.microsoft.com/office/drawing/2014/main" id="{4072D692-A9A3-4910-B9E6-5BE0249A8B5B}"/>
              </a:ext>
            </a:extLst>
          </p:cNvPr>
          <p:cNvSpPr>
            <a:spLocks noGrp="1"/>
          </p:cNvSpPr>
          <p:nvPr>
            <p:ph idx="1"/>
          </p:nvPr>
        </p:nvSpPr>
        <p:spPr>
          <a:xfrm>
            <a:off x="300583" y="1718088"/>
            <a:ext cx="11590835" cy="4458874"/>
          </a:xfrm>
          <a:solidFill>
            <a:schemeClr val="bg1">
              <a:lumMod val="95000"/>
            </a:schemeClr>
          </a:solidFill>
        </p:spPr>
        <p:txBody>
          <a:bodyPr vert="horz" wrap="square" lIns="91440" tIns="180000" rIns="91440" bIns="45720" numCol="1" anchor="t" anchorCtr="0" compatLnSpc="1">
            <a:prstTxWarp prst="textNoShape">
              <a:avLst/>
            </a:prstTxWarp>
            <a:normAutofit lnSpcReduction="10000"/>
          </a:bodyPr>
          <a:lstStyle/>
          <a:p>
            <a:pPr marL="0" indent="0" algn="l" fontAlgn="base">
              <a:buNone/>
            </a:pPr>
            <a:r>
              <a:rPr lang="en-GB" sz="1400" b="0" i="0" dirty="0">
                <a:solidFill>
                  <a:schemeClr val="tx1"/>
                </a:solidFill>
                <a:effectLst/>
              </a:rPr>
              <a:t>After the highly recognised </a:t>
            </a:r>
            <a:r>
              <a:rPr lang="en-GB" sz="1400" b="0" i="0" u="sng" dirty="0">
                <a:solidFill>
                  <a:srgbClr val="57A132"/>
                </a:solidFill>
                <a:effectLst/>
                <a:hlinkClick r:id="rId2"/>
              </a:rPr>
              <a:t>NGMN 5G White Paper</a:t>
            </a:r>
            <a:r>
              <a:rPr lang="en-GB" sz="1400" b="0" i="0" dirty="0">
                <a:solidFill>
                  <a:srgbClr val="000000"/>
                </a:solidFill>
                <a:effectLst/>
              </a:rPr>
              <a:t> </a:t>
            </a:r>
            <a:r>
              <a:rPr lang="en-GB" sz="1400" b="0" i="0" dirty="0">
                <a:solidFill>
                  <a:schemeClr val="tx1"/>
                </a:solidFill>
                <a:effectLst/>
              </a:rPr>
              <a:t>published in 2015, the NGMN Alliance followed up with another leading message to the mobile industry demonstrating how NGMN continues to drive the ecosystem forward</a:t>
            </a:r>
          </a:p>
          <a:p>
            <a:pPr marL="0" indent="0" algn="l" fontAlgn="base">
              <a:buNone/>
            </a:pPr>
            <a:endParaRPr lang="en-GB" sz="1200" b="0" i="0" dirty="0">
              <a:solidFill>
                <a:srgbClr val="000000"/>
              </a:solidFill>
              <a:effectLst/>
            </a:endParaRPr>
          </a:p>
          <a:p>
            <a:pPr algn="l" fontAlgn="base">
              <a:buFont typeface="Arial" panose="020B0604020202020204" pitchFamily="34" charset="0"/>
              <a:buChar char="•"/>
            </a:pPr>
            <a:r>
              <a:rPr lang="en-GB" sz="1200" b="0" i="0" dirty="0">
                <a:solidFill>
                  <a:schemeClr val="tx1"/>
                </a:solidFill>
                <a:effectLst/>
              </a:rPr>
              <a:t>To realise the full benefits of virtualisation, cloud, and edge computing, the industry must avoid fragmentation by adopting </a:t>
            </a:r>
            <a:r>
              <a:rPr lang="en-GB" sz="1200" b="1" i="0" dirty="0">
                <a:solidFill>
                  <a:schemeClr val="tx1"/>
                </a:solidFill>
                <a:effectLst/>
              </a:rPr>
              <a:t>global standards</a:t>
            </a:r>
            <a:r>
              <a:rPr lang="en-GB" sz="1200" b="0" i="0" dirty="0">
                <a:solidFill>
                  <a:schemeClr val="tx1"/>
                </a:solidFill>
                <a:effectLst/>
              </a:rPr>
              <a:t> with open, interoperable interfaces and application programming interfaces, thereby delivering the promise of agility and scalability. A common Operator Platform architecture is desired in order to allow edge computing to be used on a global scale.</a:t>
            </a:r>
          </a:p>
          <a:p>
            <a:pPr algn="l" fontAlgn="base">
              <a:buFont typeface="Arial" panose="020B0604020202020204" pitchFamily="34" charset="0"/>
              <a:buChar char="•"/>
            </a:pPr>
            <a:endParaRPr lang="en-GB" sz="1200" b="0" i="0" dirty="0">
              <a:solidFill>
                <a:schemeClr val="tx1"/>
              </a:solidFill>
              <a:effectLst/>
            </a:endParaRPr>
          </a:p>
          <a:p>
            <a:pPr algn="l" fontAlgn="base">
              <a:buFont typeface="Arial" panose="020B0604020202020204" pitchFamily="34" charset="0"/>
              <a:buChar char="•"/>
            </a:pPr>
            <a:r>
              <a:rPr lang="en-GB" sz="1200" b="0" i="0" dirty="0">
                <a:solidFill>
                  <a:schemeClr val="tx1"/>
                </a:solidFill>
                <a:effectLst/>
              </a:rPr>
              <a:t>Mobile Network Operators are uniquely placed to provide a fully integrated solution for Verticals that encompasses networks, clouds, and platforms, with dynamic customisation, partnerships, end-to-end management, carrier-grade security and efficient spectrum use. </a:t>
            </a:r>
            <a:r>
              <a:rPr lang="en-GB" sz="1200" b="1" i="0" u="sng" dirty="0">
                <a:solidFill>
                  <a:schemeClr val="tx1"/>
                </a:solidFill>
                <a:effectLst/>
              </a:rPr>
              <a:t>Mobile Network Operators and Verticals should increase their engagement</a:t>
            </a:r>
            <a:r>
              <a:rPr lang="en-GB" sz="1200" b="0" i="0" dirty="0">
                <a:solidFill>
                  <a:schemeClr val="tx1"/>
                </a:solidFill>
                <a:effectLst/>
              </a:rPr>
              <a:t> to develop meaningful, mutually beneficial partnerships and business models in order to </a:t>
            </a:r>
            <a:r>
              <a:rPr lang="en-GB" sz="1200" b="1" i="0" dirty="0">
                <a:solidFill>
                  <a:schemeClr val="tx1"/>
                </a:solidFill>
                <a:effectLst/>
              </a:rPr>
              <a:t>fully deliver the 5G potential.</a:t>
            </a:r>
          </a:p>
          <a:p>
            <a:pPr algn="l" fontAlgn="base">
              <a:buFont typeface="Arial" panose="020B0604020202020204" pitchFamily="34" charset="0"/>
              <a:buChar char="•"/>
            </a:pPr>
            <a:endParaRPr lang="en-GB" sz="1200" b="0" i="0" dirty="0">
              <a:solidFill>
                <a:schemeClr val="tx1"/>
              </a:solidFill>
              <a:effectLst/>
            </a:endParaRPr>
          </a:p>
          <a:p>
            <a:pPr algn="l" fontAlgn="base">
              <a:buFont typeface="Arial" panose="020B0604020202020204" pitchFamily="34" charset="0"/>
              <a:buChar char="•"/>
            </a:pPr>
            <a:r>
              <a:rPr lang="en-GB" sz="1200" b="0" i="0" dirty="0">
                <a:solidFill>
                  <a:schemeClr val="tx1"/>
                </a:solidFill>
                <a:effectLst/>
              </a:rPr>
              <a:t>Increased focus needs to be given to </a:t>
            </a:r>
            <a:r>
              <a:rPr lang="en-GB" sz="1200" b="1" i="0" dirty="0">
                <a:solidFill>
                  <a:schemeClr val="tx1"/>
                </a:solidFill>
                <a:effectLst/>
              </a:rPr>
              <a:t>significantly improving energy efficiency, sustainability, social wellbeing, trust, and to digital inclusion. </a:t>
            </a:r>
            <a:r>
              <a:rPr lang="en-GB" sz="1200" b="0" i="0" dirty="0">
                <a:solidFill>
                  <a:schemeClr val="tx1"/>
                </a:solidFill>
                <a:effectLst/>
              </a:rPr>
              <a:t>We encourage studies about quantifying the general societal benefits of networking technologies, the investigation of solutions to reduce end-to-end environmental footprint, and an analysis of the sustainability vs societal / environmental / economic benefit of the current innovation cycles, which imply renewing and manufacturing equipment regularly.</a:t>
            </a:r>
          </a:p>
          <a:p>
            <a:pPr algn="l" fontAlgn="base">
              <a:buFont typeface="Arial" panose="020B0604020202020204" pitchFamily="34" charset="0"/>
              <a:buChar char="•"/>
            </a:pPr>
            <a:endParaRPr lang="en-GB" sz="1200" b="0" i="0" dirty="0">
              <a:solidFill>
                <a:schemeClr val="tx1"/>
              </a:solidFill>
              <a:effectLst/>
            </a:endParaRPr>
          </a:p>
          <a:p>
            <a:pPr algn="l" fontAlgn="base">
              <a:buFont typeface="Arial" panose="020B0604020202020204" pitchFamily="34" charset="0"/>
              <a:buChar char="•"/>
            </a:pPr>
            <a:r>
              <a:rPr lang="en-GB" sz="1200" b="0" i="0" dirty="0">
                <a:solidFill>
                  <a:schemeClr val="tx1"/>
                </a:solidFill>
                <a:effectLst/>
              </a:rPr>
              <a:t>The operators of NGMN suggest to the worldwide research community to focus on the societal and environmental requirements, challenges, and opportunities that </a:t>
            </a:r>
            <a:r>
              <a:rPr lang="en-GB" sz="1200" b="1" i="0" dirty="0">
                <a:solidFill>
                  <a:schemeClr val="tx1"/>
                </a:solidFill>
                <a:effectLst/>
              </a:rPr>
              <a:t>future wireless systems</a:t>
            </a:r>
            <a:r>
              <a:rPr lang="en-GB" sz="1200" b="0" i="0" dirty="0">
                <a:solidFill>
                  <a:schemeClr val="tx1"/>
                </a:solidFill>
                <a:effectLst/>
              </a:rPr>
              <a:t> can help address. Research on new technologies and future network architectures should be prioritised towards addressing the challenges and opportunities beyond the full realisation of NGMN’s 5G vision</a:t>
            </a:r>
            <a:r>
              <a:rPr lang="en-GB" sz="1200" b="0" i="0" dirty="0">
                <a:solidFill>
                  <a:srgbClr val="000000"/>
                </a:solidFill>
                <a:effectLst/>
              </a:rPr>
              <a:t>.</a:t>
            </a:r>
          </a:p>
          <a:p>
            <a:pPr algn="l" fontAlgn="base"/>
            <a:endParaRPr lang="en-GB" sz="1200" b="0" i="0" u="none" strike="noStrike" dirty="0" smtClean="0">
              <a:solidFill>
                <a:srgbClr val="000000"/>
              </a:solidFill>
              <a:effectLst/>
              <a:hlinkClick r:id="rId3"/>
            </a:endParaRPr>
          </a:p>
          <a:p>
            <a:pPr algn="l" fontAlgn="base"/>
            <a:r>
              <a:rPr lang="en-GB" sz="1200" b="0" i="0" u="none" strike="noStrike" dirty="0" smtClean="0">
                <a:solidFill>
                  <a:srgbClr val="000000"/>
                </a:solidFill>
                <a:effectLst/>
                <a:hlinkClick r:id="rId3"/>
              </a:rPr>
              <a:t>Link </a:t>
            </a:r>
            <a:r>
              <a:rPr lang="en-GB" sz="1200" b="0" i="0" u="none" strike="noStrike" dirty="0">
                <a:solidFill>
                  <a:srgbClr val="000000"/>
                </a:solidFill>
                <a:effectLst/>
                <a:hlinkClick r:id="rId3"/>
              </a:rPr>
              <a:t>to the full Press Release</a:t>
            </a:r>
            <a:endParaRPr lang="en-GB" sz="1200" b="0" i="0" dirty="0">
              <a:solidFill>
                <a:srgbClr val="000000"/>
              </a:solidFill>
              <a:effectLst/>
            </a:endParaRPr>
          </a:p>
          <a:p>
            <a:pPr marL="0" indent="0">
              <a:buNone/>
            </a:pPr>
            <a:r>
              <a:rPr lang="en-GB" sz="1200" dirty="0"/>
              <a:t/>
            </a:r>
            <a:br>
              <a:rPr lang="en-GB" sz="1200" dirty="0"/>
            </a:br>
            <a:endParaRPr lang="en-GB" sz="1200" dirty="0"/>
          </a:p>
        </p:txBody>
      </p:sp>
      <p:sp>
        <p:nvSpPr>
          <p:cNvPr id="3" name="Fußzeilenplatzhalter 2"/>
          <p:cNvSpPr>
            <a:spLocks noGrp="1"/>
          </p:cNvSpPr>
          <p:nvPr>
            <p:ph type="ftr" sz="quarter" idx="10"/>
          </p:nvPr>
        </p:nvSpPr>
        <p:spPr/>
        <p:txBody>
          <a:bodyPr/>
          <a:lstStyle/>
          <a:p>
            <a:r>
              <a:rPr lang="en-GB" smtClean="0"/>
              <a:t>The NGMN Alliance - Update – 28-29 September 2020</a:t>
            </a:r>
            <a:endParaRPr lang="de-DE" dirty="0"/>
          </a:p>
        </p:txBody>
      </p:sp>
      <p:sp>
        <p:nvSpPr>
          <p:cNvPr id="5" name="Rechteck 4">
            <a:extLst>
              <a:ext uri="{FF2B5EF4-FFF2-40B4-BE49-F238E27FC236}">
                <a16:creationId xmlns:a16="http://schemas.microsoft.com/office/drawing/2014/main" id="{B5C5635A-4FE1-46EC-9380-8CA8A356C0AD}"/>
              </a:ext>
            </a:extLst>
          </p:cNvPr>
          <p:cNvSpPr/>
          <p:nvPr/>
        </p:nvSpPr>
        <p:spPr>
          <a:xfrm>
            <a:off x="300582" y="2390561"/>
            <a:ext cx="11590835" cy="606867"/>
          </a:xfrm>
          <a:prstGeom prst="rect">
            <a:avLst/>
          </a:prstGeom>
          <a:noFill/>
          <a:ln w="38100">
            <a:solidFill>
              <a:srgbClr val="57A3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hteck 4">
            <a:extLst>
              <a:ext uri="{FF2B5EF4-FFF2-40B4-BE49-F238E27FC236}">
                <a16:creationId xmlns:a16="http://schemas.microsoft.com/office/drawing/2014/main" id="{B5C5635A-4FE1-46EC-9380-8CA8A356C0AD}"/>
              </a:ext>
            </a:extLst>
          </p:cNvPr>
          <p:cNvSpPr/>
          <p:nvPr/>
        </p:nvSpPr>
        <p:spPr>
          <a:xfrm>
            <a:off x="300581" y="3858519"/>
            <a:ext cx="11590835" cy="768430"/>
          </a:xfrm>
          <a:prstGeom prst="rect">
            <a:avLst/>
          </a:prstGeom>
          <a:noFill/>
          <a:ln w="38100">
            <a:solidFill>
              <a:srgbClr val="57A3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1"/>
          </p:nvPr>
        </p:nvSpPr>
        <p:spPr/>
        <p:txBody>
          <a:bodyPr/>
          <a:lstStyle/>
          <a:p>
            <a:fld id="{13DEF93A-815B-4ABD-9CB3-A489FDAB48DC}" type="slidenum">
              <a:rPr lang="en-GB" noProof="0" smtClean="0"/>
              <a:pPr/>
              <a:t>10</a:t>
            </a:fld>
            <a:endParaRPr lang="en-GB" noProof="0" dirty="0"/>
          </a:p>
        </p:txBody>
      </p:sp>
    </p:spTree>
    <p:extLst>
      <p:ext uri="{BB962C8B-B14F-4D97-AF65-F5344CB8AC3E}">
        <p14:creationId xmlns:p14="http://schemas.microsoft.com/office/powerpoint/2010/main" val="308439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Our new CEO </a:t>
            </a:r>
            <a:r>
              <a:rPr lang="mr-IN" dirty="0"/>
              <a:t>–</a:t>
            </a:r>
            <a:r>
              <a:rPr lang="en-GB" dirty="0"/>
              <a:t> Anita </a:t>
            </a:r>
            <a:r>
              <a:rPr lang="en-GB" dirty="0" err="1"/>
              <a:t>Döhler</a:t>
            </a:r>
            <a:endParaRPr lang="en-GB" dirty="0"/>
          </a:p>
        </p:txBody>
      </p:sp>
      <p:sp>
        <p:nvSpPr>
          <p:cNvPr id="6" name="Content Placeholder 5"/>
          <p:cNvSpPr>
            <a:spLocks noGrp="1"/>
          </p:cNvSpPr>
          <p:nvPr>
            <p:ph idx="1"/>
          </p:nvPr>
        </p:nvSpPr>
        <p:spPr>
          <a:xfrm>
            <a:off x="300582" y="2515352"/>
            <a:ext cx="11590835" cy="3491805"/>
          </a:xfrm>
        </p:spPr>
        <p:txBody>
          <a:bodyPr/>
          <a:lstStyle/>
          <a:p>
            <a:pPr>
              <a:spcAft>
                <a:spcPts val="600"/>
              </a:spcAft>
            </a:pPr>
            <a:r>
              <a:rPr lang="en-GB" dirty="0"/>
              <a:t>As CEO of the Next Generation Mobile Network (NGMN) Alliance, Anita </a:t>
            </a:r>
            <a:r>
              <a:rPr lang="en-GB" dirty="0" err="1"/>
              <a:t>Döhler</a:t>
            </a:r>
            <a:r>
              <a:rPr lang="en-GB" dirty="0"/>
              <a:t> is excited to support the world’s leading operators, vendors and research institutes. </a:t>
            </a:r>
            <a:endParaRPr lang="en-GB" dirty="0" smtClean="0"/>
          </a:p>
          <a:p>
            <a:pPr>
              <a:spcAft>
                <a:spcPts val="600"/>
              </a:spcAft>
            </a:pPr>
            <a:r>
              <a:rPr lang="en-GB" dirty="0" smtClean="0"/>
              <a:t>Together </a:t>
            </a:r>
            <a:r>
              <a:rPr lang="en-GB" dirty="0"/>
              <a:t>with the NGMN Board her goal is to achieve full 5G realization. </a:t>
            </a:r>
            <a:endParaRPr lang="en-GB" dirty="0" smtClean="0"/>
          </a:p>
          <a:p>
            <a:pPr>
              <a:spcAft>
                <a:spcPts val="600"/>
              </a:spcAft>
            </a:pPr>
            <a:r>
              <a:rPr lang="en-GB" dirty="0" smtClean="0"/>
              <a:t>She </a:t>
            </a:r>
            <a:r>
              <a:rPr lang="en-GB" dirty="0"/>
              <a:t>will continue to strengthen the NGMN work programme also by further aligning with NGMN’s cooperation partners and exploring new business areas like vertical industry solutions and other future oriented topics. </a:t>
            </a:r>
            <a:endParaRPr lang="en-GB" dirty="0" smtClean="0"/>
          </a:p>
          <a:p>
            <a:pPr>
              <a:spcAft>
                <a:spcPts val="600"/>
              </a:spcAft>
            </a:pPr>
            <a:r>
              <a:rPr lang="en-GB" dirty="0" smtClean="0"/>
              <a:t>Anita </a:t>
            </a:r>
            <a:r>
              <a:rPr lang="en-GB" dirty="0"/>
              <a:t>has more than 30 years of experience in various telecommunication fields including 20 years of senior management responsibilities with operators of mobile communication networks and consulting firms. She has extensive experience in new business development and innovation, ecosystem- and partner management, standardization, technology strategy and product management, digital transformation. From 2016 until 2020, Anita </a:t>
            </a:r>
            <a:r>
              <a:rPr lang="en-GB" dirty="0" err="1"/>
              <a:t>Döhler</a:t>
            </a:r>
            <a:r>
              <a:rPr lang="en-GB" dirty="0"/>
              <a:t> held senior management positions at Accenture, including one of their Industry X.0 Innovation </a:t>
            </a:r>
            <a:r>
              <a:rPr lang="en-GB" dirty="0" err="1"/>
              <a:t>Centers</a:t>
            </a:r>
            <a:r>
              <a:rPr lang="en-GB" dirty="0"/>
              <a:t>. Prior to joining Accenture, she was 16 years with Vodafone Group as Senior Manager in Technology and Commercial. She also worked at E-Plus </a:t>
            </a:r>
            <a:r>
              <a:rPr lang="en-GB" dirty="0" err="1"/>
              <a:t>Mobilfunk</a:t>
            </a:r>
            <a:r>
              <a:rPr lang="en-GB" dirty="0"/>
              <a:t> and Philips. She holds a Dipl.-</a:t>
            </a:r>
            <a:r>
              <a:rPr lang="en-GB" dirty="0" err="1"/>
              <a:t>Ing</a:t>
            </a:r>
            <a:r>
              <a:rPr lang="en-GB" dirty="0"/>
              <a:t>. degree in Telecommunication Engineering and an executive MBA degree. Further, she is a systemic business coach. </a:t>
            </a:r>
            <a:endParaRPr lang="de-DE" dirty="0"/>
          </a:p>
        </p:txBody>
      </p:sp>
      <p:sp>
        <p:nvSpPr>
          <p:cNvPr id="3" name="Footer Placeholder 2"/>
          <p:cNvSpPr>
            <a:spLocks noGrp="1"/>
          </p:cNvSpPr>
          <p:nvPr>
            <p:ph type="ftr" sz="quarter" idx="10"/>
          </p:nvPr>
        </p:nvSpPr>
        <p:spPr/>
        <p:txBody>
          <a:bodyPr/>
          <a:lstStyle/>
          <a:p>
            <a:r>
              <a:rPr lang="en-GB" smtClean="0"/>
              <a:t>The NGMN Alliance - Update – 28-29 September 2020</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49683" y="1583106"/>
            <a:ext cx="1215135" cy="932246"/>
          </a:xfrm>
          <a:prstGeom prst="rect">
            <a:avLst/>
          </a:prstGeom>
        </p:spPr>
      </p:pic>
      <p:sp>
        <p:nvSpPr>
          <p:cNvPr id="4" name="Slide Number Placeholder 3"/>
          <p:cNvSpPr>
            <a:spLocks noGrp="1"/>
          </p:cNvSpPr>
          <p:nvPr>
            <p:ph type="sldNum" sz="quarter" idx="11"/>
          </p:nvPr>
        </p:nvSpPr>
        <p:spPr/>
        <p:txBody>
          <a:bodyPr/>
          <a:lstStyle/>
          <a:p>
            <a:fld id="{13DEF93A-815B-4ABD-9CB3-A489FDAB48DC}" type="slidenum">
              <a:rPr lang="en-GB" noProof="0" smtClean="0"/>
              <a:pPr/>
              <a:t>2</a:t>
            </a:fld>
            <a:endParaRPr lang="en-GB" noProof="0" dirty="0"/>
          </a:p>
        </p:txBody>
      </p:sp>
    </p:spTree>
    <p:extLst>
      <p:ext uri="{BB962C8B-B14F-4D97-AF65-F5344CB8AC3E}">
        <p14:creationId xmlns:p14="http://schemas.microsoft.com/office/powerpoint/2010/main" val="901486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Grafik 127">
            <a:extLst>
              <a:ext uri="{FF2B5EF4-FFF2-40B4-BE49-F238E27FC236}">
                <a16:creationId xmlns:a16="http://schemas.microsoft.com/office/drawing/2014/main" id="{01CA802F-1E04-424D-AE64-2C431D10E7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000" b="20000"/>
          <a:stretch/>
        </p:blipFill>
        <p:spPr>
          <a:xfrm>
            <a:off x="1117942" y="3876500"/>
            <a:ext cx="720000" cy="432000"/>
          </a:xfrm>
          <a:prstGeom prst="rect">
            <a:avLst/>
          </a:prstGeom>
          <a:ln>
            <a:solidFill>
              <a:schemeClr val="bg1">
                <a:lumMod val="85000"/>
              </a:schemeClr>
            </a:solidFill>
          </a:ln>
        </p:spPr>
      </p:pic>
      <p:pic>
        <p:nvPicPr>
          <p:cNvPr id="41" name="Grafik 129">
            <a:extLst>
              <a:ext uri="{FF2B5EF4-FFF2-40B4-BE49-F238E27FC236}">
                <a16:creationId xmlns:a16="http://schemas.microsoft.com/office/drawing/2014/main" id="{402903AC-89AF-4A2A-A9A7-0F9BB0E6AB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0000" b="20000"/>
          <a:stretch/>
        </p:blipFill>
        <p:spPr>
          <a:xfrm>
            <a:off x="1846979" y="3874846"/>
            <a:ext cx="720000" cy="432000"/>
          </a:xfrm>
          <a:prstGeom prst="rect">
            <a:avLst/>
          </a:prstGeom>
          <a:ln>
            <a:solidFill>
              <a:schemeClr val="bg1">
                <a:lumMod val="85000"/>
              </a:schemeClr>
            </a:solidFill>
          </a:ln>
        </p:spPr>
      </p:pic>
      <p:pic>
        <p:nvPicPr>
          <p:cNvPr id="72" name="Grafik 131">
            <a:extLst>
              <a:ext uri="{FF2B5EF4-FFF2-40B4-BE49-F238E27FC236}">
                <a16:creationId xmlns:a16="http://schemas.microsoft.com/office/drawing/2014/main" id="{0A52E043-B475-42C8-AF12-EA511F909DF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000" b="20000"/>
          <a:stretch/>
        </p:blipFill>
        <p:spPr>
          <a:xfrm>
            <a:off x="2575847" y="3874846"/>
            <a:ext cx="720000" cy="432000"/>
          </a:xfrm>
          <a:prstGeom prst="rect">
            <a:avLst/>
          </a:prstGeom>
          <a:ln>
            <a:solidFill>
              <a:schemeClr val="bg1">
                <a:lumMod val="85000"/>
              </a:schemeClr>
            </a:solidFill>
          </a:ln>
        </p:spPr>
      </p:pic>
      <p:pic>
        <p:nvPicPr>
          <p:cNvPr id="73" name="Grafik 133">
            <a:extLst>
              <a:ext uri="{FF2B5EF4-FFF2-40B4-BE49-F238E27FC236}">
                <a16:creationId xmlns:a16="http://schemas.microsoft.com/office/drawing/2014/main" id="{BA3C5FE2-1953-4C27-9334-BAF396C42CF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0000" b="20000"/>
          <a:stretch/>
        </p:blipFill>
        <p:spPr>
          <a:xfrm>
            <a:off x="3304715" y="3873909"/>
            <a:ext cx="720000" cy="432000"/>
          </a:xfrm>
          <a:prstGeom prst="rect">
            <a:avLst/>
          </a:prstGeom>
          <a:ln>
            <a:solidFill>
              <a:schemeClr val="bg1">
                <a:lumMod val="85000"/>
              </a:schemeClr>
            </a:solidFill>
          </a:ln>
        </p:spPr>
      </p:pic>
      <p:pic>
        <p:nvPicPr>
          <p:cNvPr id="74" name="Grafik 139">
            <a:extLst>
              <a:ext uri="{FF2B5EF4-FFF2-40B4-BE49-F238E27FC236}">
                <a16:creationId xmlns:a16="http://schemas.microsoft.com/office/drawing/2014/main" id="{CE8E5427-FF46-4809-AC94-1AFC6749214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0000" b="20000"/>
          <a:stretch/>
        </p:blipFill>
        <p:spPr>
          <a:xfrm>
            <a:off x="4033583" y="3873909"/>
            <a:ext cx="720000" cy="432000"/>
          </a:xfrm>
          <a:prstGeom prst="rect">
            <a:avLst/>
          </a:prstGeom>
          <a:ln>
            <a:solidFill>
              <a:schemeClr val="bg1">
                <a:lumMod val="85000"/>
              </a:schemeClr>
            </a:solidFill>
          </a:ln>
        </p:spPr>
      </p:pic>
      <p:pic>
        <p:nvPicPr>
          <p:cNvPr id="75" name="Grafik 141">
            <a:extLst>
              <a:ext uri="{FF2B5EF4-FFF2-40B4-BE49-F238E27FC236}">
                <a16:creationId xmlns:a16="http://schemas.microsoft.com/office/drawing/2014/main" id="{A359C64F-6FCE-4F02-90BF-39B20EFB12A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0000" b="20000"/>
          <a:stretch/>
        </p:blipFill>
        <p:spPr>
          <a:xfrm>
            <a:off x="4762451" y="3875395"/>
            <a:ext cx="720000" cy="432000"/>
          </a:xfrm>
          <a:prstGeom prst="rect">
            <a:avLst/>
          </a:prstGeom>
          <a:ln>
            <a:solidFill>
              <a:schemeClr val="bg1">
                <a:lumMod val="85000"/>
              </a:schemeClr>
            </a:solidFill>
          </a:ln>
        </p:spPr>
      </p:pic>
      <p:pic>
        <p:nvPicPr>
          <p:cNvPr id="76" name="Grafik 143">
            <a:extLst>
              <a:ext uri="{FF2B5EF4-FFF2-40B4-BE49-F238E27FC236}">
                <a16:creationId xmlns:a16="http://schemas.microsoft.com/office/drawing/2014/main" id="{42ABF219-7E0E-4EBF-9831-367439AB9EF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20000" b="20000"/>
          <a:stretch/>
        </p:blipFill>
        <p:spPr>
          <a:xfrm>
            <a:off x="5491319" y="3873909"/>
            <a:ext cx="720000" cy="432000"/>
          </a:xfrm>
          <a:prstGeom prst="rect">
            <a:avLst/>
          </a:prstGeom>
          <a:ln>
            <a:solidFill>
              <a:schemeClr val="bg1">
                <a:lumMod val="85000"/>
              </a:schemeClr>
            </a:solidFill>
          </a:ln>
        </p:spPr>
      </p:pic>
      <p:pic>
        <p:nvPicPr>
          <p:cNvPr id="77" name="Grafik 149">
            <a:extLst>
              <a:ext uri="{FF2B5EF4-FFF2-40B4-BE49-F238E27FC236}">
                <a16:creationId xmlns:a16="http://schemas.microsoft.com/office/drawing/2014/main" id="{3DBE822C-3360-4020-BF47-45C1AF5BF49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20000" b="20000"/>
          <a:stretch/>
        </p:blipFill>
        <p:spPr>
          <a:xfrm>
            <a:off x="6946858" y="3875395"/>
            <a:ext cx="720000" cy="432000"/>
          </a:xfrm>
          <a:prstGeom prst="rect">
            <a:avLst/>
          </a:prstGeom>
          <a:ln>
            <a:solidFill>
              <a:schemeClr val="bg1">
                <a:lumMod val="85000"/>
              </a:schemeClr>
            </a:solidFill>
          </a:ln>
        </p:spPr>
      </p:pic>
      <p:pic>
        <p:nvPicPr>
          <p:cNvPr id="78" name="Grafik 151">
            <a:extLst>
              <a:ext uri="{FF2B5EF4-FFF2-40B4-BE49-F238E27FC236}">
                <a16:creationId xmlns:a16="http://schemas.microsoft.com/office/drawing/2014/main" id="{054970D7-F82D-4E74-9B9E-71051B7959B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20000" b="20000"/>
          <a:stretch/>
        </p:blipFill>
        <p:spPr>
          <a:xfrm>
            <a:off x="7675726" y="3875395"/>
            <a:ext cx="720000" cy="432000"/>
          </a:xfrm>
          <a:prstGeom prst="rect">
            <a:avLst/>
          </a:prstGeom>
          <a:ln>
            <a:solidFill>
              <a:schemeClr val="bg1">
                <a:lumMod val="85000"/>
              </a:schemeClr>
            </a:solidFill>
          </a:ln>
        </p:spPr>
      </p:pic>
      <p:pic>
        <p:nvPicPr>
          <p:cNvPr id="79" name="Grafik 153">
            <a:extLst>
              <a:ext uri="{FF2B5EF4-FFF2-40B4-BE49-F238E27FC236}">
                <a16:creationId xmlns:a16="http://schemas.microsoft.com/office/drawing/2014/main" id="{A532F521-F69D-414C-803F-4F2C14C9A65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20000" b="20000"/>
          <a:stretch/>
        </p:blipFill>
        <p:spPr>
          <a:xfrm>
            <a:off x="8404594" y="3875395"/>
            <a:ext cx="720000" cy="432000"/>
          </a:xfrm>
          <a:prstGeom prst="rect">
            <a:avLst/>
          </a:prstGeom>
          <a:ln>
            <a:solidFill>
              <a:schemeClr val="bg1">
                <a:lumMod val="85000"/>
              </a:schemeClr>
            </a:solidFill>
          </a:ln>
        </p:spPr>
      </p:pic>
      <p:pic>
        <p:nvPicPr>
          <p:cNvPr id="80" name="Grafik 157">
            <a:extLst>
              <a:ext uri="{FF2B5EF4-FFF2-40B4-BE49-F238E27FC236}">
                <a16:creationId xmlns:a16="http://schemas.microsoft.com/office/drawing/2014/main" id="{F66746F9-3AA9-4334-BCCD-D1D4A036AE2B}"/>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8122" b="21877"/>
          <a:stretch/>
        </p:blipFill>
        <p:spPr>
          <a:xfrm>
            <a:off x="9133462" y="3875395"/>
            <a:ext cx="720000" cy="432000"/>
          </a:xfrm>
          <a:prstGeom prst="rect">
            <a:avLst/>
          </a:prstGeom>
          <a:ln>
            <a:solidFill>
              <a:schemeClr val="bg1">
                <a:lumMod val="85000"/>
              </a:schemeClr>
            </a:solidFill>
          </a:ln>
        </p:spPr>
      </p:pic>
      <p:pic>
        <p:nvPicPr>
          <p:cNvPr id="81" name="Grafik 159">
            <a:extLst>
              <a:ext uri="{FF2B5EF4-FFF2-40B4-BE49-F238E27FC236}">
                <a16:creationId xmlns:a16="http://schemas.microsoft.com/office/drawing/2014/main" id="{3EB9F3F6-CA7B-474C-9FFB-925522AAC232}"/>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t="20000" b="20000"/>
          <a:stretch/>
        </p:blipFill>
        <p:spPr>
          <a:xfrm>
            <a:off x="9862330" y="3873909"/>
            <a:ext cx="720000" cy="432000"/>
          </a:xfrm>
          <a:prstGeom prst="rect">
            <a:avLst/>
          </a:prstGeom>
          <a:ln>
            <a:solidFill>
              <a:schemeClr val="bg1">
                <a:lumMod val="85000"/>
              </a:schemeClr>
            </a:solidFill>
          </a:ln>
        </p:spPr>
      </p:pic>
      <p:pic>
        <p:nvPicPr>
          <p:cNvPr id="82" name="Grafik 161">
            <a:extLst>
              <a:ext uri="{FF2B5EF4-FFF2-40B4-BE49-F238E27FC236}">
                <a16:creationId xmlns:a16="http://schemas.microsoft.com/office/drawing/2014/main" id="{21A644C9-E922-418F-89A5-233A6008CAAE}"/>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20000" b="20000"/>
          <a:stretch/>
        </p:blipFill>
        <p:spPr>
          <a:xfrm>
            <a:off x="10591198" y="3875110"/>
            <a:ext cx="720000" cy="432000"/>
          </a:xfrm>
          <a:prstGeom prst="rect">
            <a:avLst/>
          </a:prstGeom>
          <a:ln>
            <a:solidFill>
              <a:schemeClr val="bg1">
                <a:lumMod val="85000"/>
              </a:schemeClr>
            </a:solidFill>
          </a:ln>
        </p:spPr>
      </p:pic>
      <p:pic>
        <p:nvPicPr>
          <p:cNvPr id="84" name="Grafik 165">
            <a:extLst>
              <a:ext uri="{FF2B5EF4-FFF2-40B4-BE49-F238E27FC236}">
                <a16:creationId xmlns:a16="http://schemas.microsoft.com/office/drawing/2014/main" id="{AFC509A3-D3A2-4CAC-94FA-8D739A655CEF}"/>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20000" b="20000"/>
          <a:stretch/>
        </p:blipFill>
        <p:spPr>
          <a:xfrm>
            <a:off x="1115294" y="4316001"/>
            <a:ext cx="720000" cy="432000"/>
          </a:xfrm>
          <a:prstGeom prst="rect">
            <a:avLst/>
          </a:prstGeom>
          <a:ln>
            <a:solidFill>
              <a:schemeClr val="bg1">
                <a:lumMod val="85000"/>
              </a:schemeClr>
            </a:solidFill>
          </a:ln>
        </p:spPr>
      </p:pic>
      <p:pic>
        <p:nvPicPr>
          <p:cNvPr id="85" name="Grafik 167">
            <a:extLst>
              <a:ext uri="{FF2B5EF4-FFF2-40B4-BE49-F238E27FC236}">
                <a16:creationId xmlns:a16="http://schemas.microsoft.com/office/drawing/2014/main" id="{9E49943C-0717-4730-A5C0-78E614F70670}"/>
              </a:ext>
            </a:extLst>
          </p:cNvPr>
          <p:cNvPicPr>
            <a:picLocks noChangeAspect="1"/>
          </p:cNvPicPr>
          <p:nvPr/>
        </p:nvPicPr>
        <p:blipFill>
          <a:blip r:embed="rId17" cstate="print">
            <a:extLst>
              <a:ext uri="{28A0092B-C50C-407E-A947-70E740481C1C}">
                <a14:useLocalDpi xmlns:a14="http://schemas.microsoft.com/office/drawing/2010/main" val="0"/>
              </a:ext>
            </a:extLst>
          </a:blip>
          <a:srcRect/>
          <a:stretch/>
        </p:blipFill>
        <p:spPr>
          <a:xfrm>
            <a:off x="1845345" y="4316001"/>
            <a:ext cx="717971" cy="432000"/>
          </a:xfrm>
          <a:prstGeom prst="rect">
            <a:avLst/>
          </a:prstGeom>
          <a:ln>
            <a:solidFill>
              <a:schemeClr val="bg1">
                <a:lumMod val="85000"/>
              </a:schemeClr>
            </a:solidFill>
          </a:ln>
        </p:spPr>
      </p:pic>
      <p:pic>
        <p:nvPicPr>
          <p:cNvPr id="86" name="Grafik 169">
            <a:extLst>
              <a:ext uri="{FF2B5EF4-FFF2-40B4-BE49-F238E27FC236}">
                <a16:creationId xmlns:a16="http://schemas.microsoft.com/office/drawing/2014/main" id="{AA886EE8-F6B5-41F8-9016-AB51B683C7CB}"/>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11588" t="25657" r="9969" b="27278"/>
          <a:stretch/>
        </p:blipFill>
        <p:spPr>
          <a:xfrm>
            <a:off x="2576185" y="4314781"/>
            <a:ext cx="720000" cy="432000"/>
          </a:xfrm>
          <a:prstGeom prst="rect">
            <a:avLst/>
          </a:prstGeom>
          <a:ln>
            <a:solidFill>
              <a:schemeClr val="bg1">
                <a:lumMod val="85000"/>
              </a:schemeClr>
            </a:solidFill>
          </a:ln>
        </p:spPr>
      </p:pic>
      <p:pic>
        <p:nvPicPr>
          <p:cNvPr id="87" name="Grafik 183">
            <a:extLst>
              <a:ext uri="{FF2B5EF4-FFF2-40B4-BE49-F238E27FC236}">
                <a16:creationId xmlns:a16="http://schemas.microsoft.com/office/drawing/2014/main" id="{EB492501-0600-4614-B374-947D74416313}"/>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t="20000" b="20000"/>
          <a:stretch/>
        </p:blipFill>
        <p:spPr>
          <a:xfrm>
            <a:off x="9862161" y="4314970"/>
            <a:ext cx="720000" cy="432000"/>
          </a:xfrm>
          <a:prstGeom prst="rect">
            <a:avLst/>
          </a:prstGeom>
          <a:ln>
            <a:solidFill>
              <a:schemeClr val="bg1">
                <a:lumMod val="85000"/>
              </a:schemeClr>
            </a:solidFill>
          </a:ln>
        </p:spPr>
      </p:pic>
      <p:pic>
        <p:nvPicPr>
          <p:cNvPr id="88" name="Grafik 185">
            <a:extLst>
              <a:ext uri="{FF2B5EF4-FFF2-40B4-BE49-F238E27FC236}">
                <a16:creationId xmlns:a16="http://schemas.microsoft.com/office/drawing/2014/main" id="{B9CDD414-C731-4D94-8E30-3C65F59ED33E}"/>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t="20000" b="20000"/>
          <a:stretch/>
        </p:blipFill>
        <p:spPr>
          <a:xfrm>
            <a:off x="10591198" y="4314970"/>
            <a:ext cx="720000" cy="432000"/>
          </a:xfrm>
          <a:prstGeom prst="rect">
            <a:avLst/>
          </a:prstGeom>
          <a:ln>
            <a:solidFill>
              <a:schemeClr val="bg1">
                <a:lumMod val="85000"/>
              </a:schemeClr>
            </a:solidFill>
          </a:ln>
        </p:spPr>
      </p:pic>
      <p:pic>
        <p:nvPicPr>
          <p:cNvPr id="89" name="Grafik 171">
            <a:extLst>
              <a:ext uri="{FF2B5EF4-FFF2-40B4-BE49-F238E27FC236}">
                <a16:creationId xmlns:a16="http://schemas.microsoft.com/office/drawing/2014/main" id="{4A38CD5D-56D3-4E04-8805-8A7B424E6F88}"/>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t="20000" b="20000"/>
          <a:stretch/>
        </p:blipFill>
        <p:spPr>
          <a:xfrm>
            <a:off x="4033921" y="4314781"/>
            <a:ext cx="720000" cy="432000"/>
          </a:xfrm>
          <a:prstGeom prst="rect">
            <a:avLst/>
          </a:prstGeom>
          <a:ln>
            <a:solidFill>
              <a:schemeClr val="bg1">
                <a:lumMod val="85000"/>
              </a:schemeClr>
            </a:solidFill>
          </a:ln>
        </p:spPr>
      </p:pic>
      <p:pic>
        <p:nvPicPr>
          <p:cNvPr id="90" name="Grafik 173">
            <a:extLst>
              <a:ext uri="{FF2B5EF4-FFF2-40B4-BE49-F238E27FC236}">
                <a16:creationId xmlns:a16="http://schemas.microsoft.com/office/drawing/2014/main" id="{B6BD1E43-9BDB-4316-9E93-D3C5FAF52C06}"/>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t="20000" b="20000"/>
          <a:stretch/>
        </p:blipFill>
        <p:spPr>
          <a:xfrm>
            <a:off x="4762958" y="4314781"/>
            <a:ext cx="720000" cy="432000"/>
          </a:xfrm>
          <a:prstGeom prst="rect">
            <a:avLst/>
          </a:prstGeom>
          <a:ln>
            <a:solidFill>
              <a:schemeClr val="bg1">
                <a:lumMod val="85000"/>
              </a:schemeClr>
            </a:solidFill>
          </a:ln>
        </p:spPr>
      </p:pic>
      <p:pic>
        <p:nvPicPr>
          <p:cNvPr id="91" name="Grafik 177">
            <a:extLst>
              <a:ext uri="{FF2B5EF4-FFF2-40B4-BE49-F238E27FC236}">
                <a16:creationId xmlns:a16="http://schemas.microsoft.com/office/drawing/2014/main" id="{06501DC7-14E9-45DA-A1FB-EA814CD4E34B}"/>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t="20000" b="20000"/>
          <a:stretch/>
        </p:blipFill>
        <p:spPr>
          <a:xfrm>
            <a:off x="5491995" y="4314781"/>
            <a:ext cx="720000" cy="432000"/>
          </a:xfrm>
          <a:prstGeom prst="rect">
            <a:avLst/>
          </a:prstGeom>
          <a:ln>
            <a:solidFill>
              <a:schemeClr val="bg1">
                <a:lumMod val="85000"/>
              </a:schemeClr>
            </a:solidFill>
          </a:ln>
        </p:spPr>
      </p:pic>
      <p:pic>
        <p:nvPicPr>
          <p:cNvPr id="92" name="Grafik 179">
            <a:extLst>
              <a:ext uri="{FF2B5EF4-FFF2-40B4-BE49-F238E27FC236}">
                <a16:creationId xmlns:a16="http://schemas.microsoft.com/office/drawing/2014/main" id="{066973C6-0C01-41DF-9391-0A21A75BBBA4}"/>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t="20000" b="20000"/>
          <a:stretch/>
        </p:blipFill>
        <p:spPr>
          <a:xfrm>
            <a:off x="6221032" y="4314970"/>
            <a:ext cx="720000" cy="432000"/>
          </a:xfrm>
          <a:prstGeom prst="rect">
            <a:avLst/>
          </a:prstGeom>
          <a:ln>
            <a:solidFill>
              <a:schemeClr val="bg1">
                <a:lumMod val="85000"/>
              </a:schemeClr>
            </a:solidFill>
          </a:ln>
        </p:spPr>
      </p:pic>
      <p:pic>
        <p:nvPicPr>
          <p:cNvPr id="93" name="Grafik 181">
            <a:extLst>
              <a:ext uri="{FF2B5EF4-FFF2-40B4-BE49-F238E27FC236}">
                <a16:creationId xmlns:a16="http://schemas.microsoft.com/office/drawing/2014/main" id="{53B8CA57-635C-46FC-AC6D-9FAF8B66D747}"/>
              </a:ext>
            </a:extLst>
          </p:cNvPr>
          <p:cNvPicPr>
            <a:picLocks noChangeAspect="1"/>
          </p:cNvPicPr>
          <p:nvPr/>
        </p:nvPicPr>
        <p:blipFill rotWithShape="1">
          <a:blip r:embed="rId25" cstate="print">
            <a:extLst>
              <a:ext uri="{28A0092B-C50C-407E-A947-70E740481C1C}">
                <a14:useLocalDpi xmlns:a14="http://schemas.microsoft.com/office/drawing/2010/main" val="0"/>
              </a:ext>
            </a:extLst>
          </a:blip>
          <a:srcRect t="20000" b="20000"/>
          <a:stretch/>
        </p:blipFill>
        <p:spPr>
          <a:xfrm>
            <a:off x="6950069" y="4314970"/>
            <a:ext cx="720000" cy="432000"/>
          </a:xfrm>
          <a:prstGeom prst="rect">
            <a:avLst/>
          </a:prstGeom>
          <a:ln>
            <a:solidFill>
              <a:schemeClr val="bg1">
                <a:lumMod val="85000"/>
              </a:schemeClr>
            </a:solidFill>
          </a:ln>
        </p:spPr>
      </p:pic>
      <p:pic>
        <p:nvPicPr>
          <p:cNvPr id="94" name="Grafik 98">
            <a:extLst>
              <a:ext uri="{FF2B5EF4-FFF2-40B4-BE49-F238E27FC236}">
                <a16:creationId xmlns:a16="http://schemas.microsoft.com/office/drawing/2014/main" id="{CCA3312D-10EF-4AA3-98CD-CE9AAB0749D3}"/>
              </a:ext>
            </a:extLst>
          </p:cNvPr>
          <p:cNvPicPr>
            <a:picLocks noChangeAspect="1"/>
          </p:cNvPicPr>
          <p:nvPr/>
        </p:nvPicPr>
        <p:blipFill rotWithShape="1">
          <a:blip r:embed="rId26" cstate="print">
            <a:extLst>
              <a:ext uri="{28A0092B-C50C-407E-A947-70E740481C1C}">
                <a14:useLocalDpi xmlns:a14="http://schemas.microsoft.com/office/drawing/2010/main" val="0"/>
              </a:ext>
            </a:extLst>
          </a:blip>
          <a:srcRect t="20000" b="20000"/>
          <a:stretch/>
        </p:blipFill>
        <p:spPr>
          <a:xfrm>
            <a:off x="7679106" y="4314970"/>
            <a:ext cx="720000" cy="432000"/>
          </a:xfrm>
          <a:prstGeom prst="rect">
            <a:avLst/>
          </a:prstGeom>
          <a:ln>
            <a:solidFill>
              <a:schemeClr val="bg1">
                <a:lumMod val="85000"/>
              </a:schemeClr>
            </a:solidFill>
          </a:ln>
        </p:spPr>
      </p:pic>
      <p:pic>
        <p:nvPicPr>
          <p:cNvPr id="95" name="Grafik 8"/>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9135152" y="4314970"/>
            <a:ext cx="717972" cy="432000"/>
          </a:xfrm>
          <a:prstGeom prst="rect">
            <a:avLst/>
          </a:prstGeom>
          <a:ln>
            <a:solidFill>
              <a:schemeClr val="bg1">
                <a:lumMod val="85000"/>
              </a:schemeClr>
            </a:solidFill>
          </a:ln>
        </p:spPr>
      </p:pic>
      <p:pic>
        <p:nvPicPr>
          <p:cNvPr id="96" name="Grafik 11"/>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8408143" y="4314970"/>
            <a:ext cx="717972" cy="432000"/>
          </a:xfrm>
          <a:prstGeom prst="rect">
            <a:avLst/>
          </a:prstGeom>
          <a:ln>
            <a:solidFill>
              <a:schemeClr val="bg1">
                <a:lumMod val="85000"/>
              </a:schemeClr>
            </a:solidFill>
          </a:ln>
        </p:spPr>
      </p:pic>
      <p:pic>
        <p:nvPicPr>
          <p:cNvPr id="98" name="Grafik 16"/>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3305053" y="4314781"/>
            <a:ext cx="720000" cy="433220"/>
          </a:xfrm>
          <a:prstGeom prst="rect">
            <a:avLst/>
          </a:prstGeom>
          <a:ln>
            <a:solidFill>
              <a:schemeClr val="bg1">
                <a:lumMod val="85000"/>
              </a:schemeClr>
            </a:solidFill>
          </a:ln>
        </p:spPr>
      </p:pic>
      <p:sp>
        <p:nvSpPr>
          <p:cNvPr id="6" name="Title 5"/>
          <p:cNvSpPr>
            <a:spLocks noGrp="1"/>
          </p:cNvSpPr>
          <p:nvPr>
            <p:ph type="title"/>
          </p:nvPr>
        </p:nvSpPr>
        <p:spPr/>
        <p:txBody>
          <a:bodyPr/>
          <a:lstStyle/>
          <a:p>
            <a:r>
              <a:rPr lang="en-US" dirty="0"/>
              <a:t>Our Global Partnership</a:t>
            </a:r>
            <a:endParaRPr lang="en-GB" dirty="0"/>
          </a:p>
        </p:txBody>
      </p:sp>
      <p:sp>
        <p:nvSpPr>
          <p:cNvPr id="4" name="Footer Placeholder 3"/>
          <p:cNvSpPr>
            <a:spLocks noGrp="1"/>
          </p:cNvSpPr>
          <p:nvPr>
            <p:ph type="ft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0" i="0" u="none" strike="noStrike" kern="1200" cap="none" spc="0" normalizeH="0" baseline="0" noProof="0" smtClean="0">
                <a:ln>
                  <a:noFill/>
                </a:ln>
                <a:solidFill>
                  <a:prstClr val="white"/>
                </a:solidFill>
                <a:effectLst/>
                <a:uLnTx/>
                <a:uFillTx/>
                <a:latin typeface="Arial"/>
                <a:cs typeface="Arial" pitchFamily="34" charset="0"/>
              </a:rPr>
              <a:t>The NGMN Alliance - Update – 28-29 September 2020</a:t>
            </a:r>
            <a:endParaRPr kumimoji="0" lang="en-GB" sz="1200" b="0" i="0" u="none" strike="noStrike" kern="1200" cap="none" spc="0" normalizeH="0" baseline="0" noProof="0" dirty="0">
              <a:ln>
                <a:noFill/>
              </a:ln>
              <a:solidFill>
                <a:prstClr val="white"/>
              </a:solidFill>
              <a:effectLst/>
              <a:uLnTx/>
              <a:uFillTx/>
              <a:latin typeface="Arial"/>
              <a:cs typeface="Arial" pitchFamily="34" charset="0"/>
            </a:endParaRPr>
          </a:p>
        </p:txBody>
      </p:sp>
      <p:pic>
        <p:nvPicPr>
          <p:cNvPr id="10" name="Grafik 37">
            <a:extLst>
              <a:ext uri="{FF2B5EF4-FFF2-40B4-BE49-F238E27FC236}">
                <a16:creationId xmlns:a16="http://schemas.microsoft.com/office/drawing/2014/main" id="{7FCEC2E1-9DFF-4EF8-921C-E8B85899C427}"/>
              </a:ext>
            </a:extLst>
          </p:cNvPr>
          <p:cNvPicPr>
            <a:picLocks noChangeAspect="1"/>
          </p:cNvPicPr>
          <p:nvPr/>
        </p:nvPicPr>
        <p:blipFill rotWithShape="1">
          <a:blip r:embed="rId30" cstate="print">
            <a:extLst>
              <a:ext uri="{28A0092B-C50C-407E-A947-70E740481C1C}">
                <a14:useLocalDpi xmlns:a14="http://schemas.microsoft.com/office/drawing/2010/main" val="0"/>
              </a:ext>
            </a:extLst>
          </a:blip>
          <a:srcRect t="20000" b="20000"/>
          <a:stretch/>
        </p:blipFill>
        <p:spPr>
          <a:xfrm>
            <a:off x="386645" y="1966627"/>
            <a:ext cx="720000" cy="432000"/>
          </a:xfrm>
          <a:prstGeom prst="rect">
            <a:avLst/>
          </a:prstGeom>
          <a:ln>
            <a:solidFill>
              <a:schemeClr val="bg1">
                <a:lumMod val="85000"/>
              </a:schemeClr>
            </a:solidFill>
          </a:ln>
        </p:spPr>
      </p:pic>
      <p:pic>
        <p:nvPicPr>
          <p:cNvPr id="11" name="Grafik 39">
            <a:extLst>
              <a:ext uri="{FF2B5EF4-FFF2-40B4-BE49-F238E27FC236}">
                <a16:creationId xmlns:a16="http://schemas.microsoft.com/office/drawing/2014/main" id="{08D370B8-F77D-4A98-90A3-EDE56388414F}"/>
              </a:ext>
            </a:extLst>
          </p:cNvPr>
          <p:cNvPicPr>
            <a:picLocks noChangeAspect="1"/>
          </p:cNvPicPr>
          <p:nvPr/>
        </p:nvPicPr>
        <p:blipFill rotWithShape="1">
          <a:blip r:embed="rId31" cstate="print">
            <a:extLst>
              <a:ext uri="{28A0092B-C50C-407E-A947-70E740481C1C}">
                <a14:useLocalDpi xmlns:a14="http://schemas.microsoft.com/office/drawing/2010/main" val="0"/>
              </a:ext>
            </a:extLst>
          </a:blip>
          <a:srcRect t="20000" b="20000"/>
          <a:stretch/>
        </p:blipFill>
        <p:spPr>
          <a:xfrm>
            <a:off x="1115831" y="1966627"/>
            <a:ext cx="720000" cy="432000"/>
          </a:xfrm>
          <a:prstGeom prst="rect">
            <a:avLst/>
          </a:prstGeom>
          <a:ln>
            <a:solidFill>
              <a:schemeClr val="bg1">
                <a:lumMod val="85000"/>
              </a:schemeClr>
            </a:solidFill>
          </a:ln>
        </p:spPr>
      </p:pic>
      <p:pic>
        <p:nvPicPr>
          <p:cNvPr id="12" name="Grafik 41">
            <a:extLst>
              <a:ext uri="{FF2B5EF4-FFF2-40B4-BE49-F238E27FC236}">
                <a16:creationId xmlns:a16="http://schemas.microsoft.com/office/drawing/2014/main" id="{83BAD5D8-964E-420B-AAD7-8B3E1BC49CB3}"/>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t="20000" b="20000"/>
          <a:stretch/>
        </p:blipFill>
        <p:spPr>
          <a:xfrm>
            <a:off x="1845017" y="1966627"/>
            <a:ext cx="720000" cy="432000"/>
          </a:xfrm>
          <a:prstGeom prst="rect">
            <a:avLst/>
          </a:prstGeom>
          <a:ln>
            <a:solidFill>
              <a:schemeClr val="bg1">
                <a:lumMod val="85000"/>
              </a:schemeClr>
            </a:solidFill>
          </a:ln>
        </p:spPr>
      </p:pic>
      <p:pic>
        <p:nvPicPr>
          <p:cNvPr id="14" name="Grafik 45">
            <a:extLst>
              <a:ext uri="{FF2B5EF4-FFF2-40B4-BE49-F238E27FC236}">
                <a16:creationId xmlns:a16="http://schemas.microsoft.com/office/drawing/2014/main" id="{856E4F21-7873-4FE7-82EE-2FB641FB61DB}"/>
              </a:ext>
            </a:extLst>
          </p:cNvPr>
          <p:cNvPicPr>
            <a:picLocks noChangeAspect="1"/>
          </p:cNvPicPr>
          <p:nvPr/>
        </p:nvPicPr>
        <p:blipFill rotWithShape="1">
          <a:blip r:embed="rId33" cstate="print">
            <a:extLst>
              <a:ext uri="{28A0092B-C50C-407E-A947-70E740481C1C}">
                <a14:useLocalDpi xmlns:a14="http://schemas.microsoft.com/office/drawing/2010/main" val="0"/>
              </a:ext>
            </a:extLst>
          </a:blip>
          <a:srcRect t="20000" b="20000"/>
          <a:stretch/>
        </p:blipFill>
        <p:spPr>
          <a:xfrm>
            <a:off x="3301361" y="1966627"/>
            <a:ext cx="720000" cy="432000"/>
          </a:xfrm>
          <a:prstGeom prst="rect">
            <a:avLst/>
          </a:prstGeom>
          <a:ln>
            <a:solidFill>
              <a:schemeClr val="bg1">
                <a:lumMod val="85000"/>
              </a:schemeClr>
            </a:solidFill>
          </a:ln>
        </p:spPr>
      </p:pic>
      <p:pic>
        <p:nvPicPr>
          <p:cNvPr id="15" name="Grafik 47">
            <a:extLst>
              <a:ext uri="{FF2B5EF4-FFF2-40B4-BE49-F238E27FC236}">
                <a16:creationId xmlns:a16="http://schemas.microsoft.com/office/drawing/2014/main" id="{429202D0-1193-4E47-B336-61F80C15D1D0}"/>
              </a:ext>
            </a:extLst>
          </p:cNvPr>
          <p:cNvPicPr>
            <a:picLocks noChangeAspect="1"/>
          </p:cNvPicPr>
          <p:nvPr/>
        </p:nvPicPr>
        <p:blipFill rotWithShape="1">
          <a:blip r:embed="rId34" cstate="print">
            <a:extLst>
              <a:ext uri="{28A0092B-C50C-407E-A947-70E740481C1C}">
                <a14:useLocalDpi xmlns:a14="http://schemas.microsoft.com/office/drawing/2010/main" val="0"/>
              </a:ext>
            </a:extLst>
          </a:blip>
          <a:srcRect t="20000" b="20000"/>
          <a:stretch/>
        </p:blipFill>
        <p:spPr>
          <a:xfrm>
            <a:off x="4030547" y="1966627"/>
            <a:ext cx="720000" cy="432000"/>
          </a:xfrm>
          <a:prstGeom prst="rect">
            <a:avLst/>
          </a:prstGeom>
          <a:ln>
            <a:solidFill>
              <a:schemeClr val="bg1">
                <a:lumMod val="85000"/>
              </a:schemeClr>
            </a:solidFill>
          </a:ln>
        </p:spPr>
      </p:pic>
      <p:pic>
        <p:nvPicPr>
          <p:cNvPr id="16" name="Grafik 49">
            <a:extLst>
              <a:ext uri="{FF2B5EF4-FFF2-40B4-BE49-F238E27FC236}">
                <a16:creationId xmlns:a16="http://schemas.microsoft.com/office/drawing/2014/main" id="{0FE16DED-5889-42B6-9051-CCB53E29F4F3}"/>
              </a:ext>
            </a:extLst>
          </p:cNvPr>
          <p:cNvPicPr>
            <a:picLocks noChangeAspect="1"/>
          </p:cNvPicPr>
          <p:nvPr/>
        </p:nvPicPr>
        <p:blipFill rotWithShape="1">
          <a:blip r:embed="rId35" cstate="print">
            <a:extLst>
              <a:ext uri="{28A0092B-C50C-407E-A947-70E740481C1C}">
                <a14:useLocalDpi xmlns:a14="http://schemas.microsoft.com/office/drawing/2010/main" val="0"/>
              </a:ext>
            </a:extLst>
          </a:blip>
          <a:srcRect t="20000" b="20000"/>
          <a:stretch/>
        </p:blipFill>
        <p:spPr>
          <a:xfrm>
            <a:off x="4759733" y="1966627"/>
            <a:ext cx="720000" cy="432000"/>
          </a:xfrm>
          <a:prstGeom prst="rect">
            <a:avLst/>
          </a:prstGeom>
          <a:ln>
            <a:solidFill>
              <a:schemeClr val="bg1">
                <a:lumMod val="85000"/>
              </a:schemeClr>
            </a:solidFill>
          </a:ln>
        </p:spPr>
      </p:pic>
      <p:pic>
        <p:nvPicPr>
          <p:cNvPr id="17" name="Grafik 51">
            <a:extLst>
              <a:ext uri="{FF2B5EF4-FFF2-40B4-BE49-F238E27FC236}">
                <a16:creationId xmlns:a16="http://schemas.microsoft.com/office/drawing/2014/main" id="{E2BD3AF9-CE69-4783-AEF8-64026B7F3A43}"/>
              </a:ext>
            </a:extLst>
          </p:cNvPr>
          <p:cNvPicPr>
            <a:picLocks noChangeAspect="1"/>
          </p:cNvPicPr>
          <p:nvPr/>
        </p:nvPicPr>
        <p:blipFill rotWithShape="1">
          <a:blip r:embed="rId36" cstate="print">
            <a:extLst>
              <a:ext uri="{28A0092B-C50C-407E-A947-70E740481C1C}">
                <a14:useLocalDpi xmlns:a14="http://schemas.microsoft.com/office/drawing/2010/main" val="0"/>
              </a:ext>
            </a:extLst>
          </a:blip>
          <a:srcRect t="20000" b="20000"/>
          <a:stretch/>
        </p:blipFill>
        <p:spPr>
          <a:xfrm>
            <a:off x="6216077" y="1966627"/>
            <a:ext cx="720000" cy="432000"/>
          </a:xfrm>
          <a:prstGeom prst="rect">
            <a:avLst/>
          </a:prstGeom>
          <a:ln>
            <a:solidFill>
              <a:schemeClr val="bg1">
                <a:lumMod val="85000"/>
              </a:schemeClr>
            </a:solidFill>
          </a:ln>
        </p:spPr>
      </p:pic>
      <p:pic>
        <p:nvPicPr>
          <p:cNvPr id="18" name="Grafik 53">
            <a:extLst>
              <a:ext uri="{FF2B5EF4-FFF2-40B4-BE49-F238E27FC236}">
                <a16:creationId xmlns:a16="http://schemas.microsoft.com/office/drawing/2014/main" id="{248E5A47-C44D-4FAD-9FAF-525CBD285D85}"/>
              </a:ext>
            </a:extLst>
          </p:cNvPr>
          <p:cNvPicPr>
            <a:picLocks noChangeAspect="1"/>
          </p:cNvPicPr>
          <p:nvPr/>
        </p:nvPicPr>
        <p:blipFill rotWithShape="1">
          <a:blip r:embed="rId37" cstate="print">
            <a:extLst>
              <a:ext uri="{28A0092B-C50C-407E-A947-70E740481C1C}">
                <a14:useLocalDpi xmlns:a14="http://schemas.microsoft.com/office/drawing/2010/main" val="0"/>
              </a:ext>
            </a:extLst>
          </a:blip>
          <a:srcRect t="20000" b="20000"/>
          <a:stretch/>
        </p:blipFill>
        <p:spPr>
          <a:xfrm>
            <a:off x="6945263" y="1966627"/>
            <a:ext cx="720000" cy="432000"/>
          </a:xfrm>
          <a:prstGeom prst="rect">
            <a:avLst/>
          </a:prstGeom>
          <a:ln>
            <a:solidFill>
              <a:schemeClr val="bg1">
                <a:lumMod val="85000"/>
              </a:schemeClr>
            </a:solidFill>
          </a:ln>
        </p:spPr>
      </p:pic>
      <p:pic>
        <p:nvPicPr>
          <p:cNvPr id="19" name="Grafik 57" descr="Ein Bild, das Möbel enthält.&#10;&#10;Automatisch generierte Beschreibung">
            <a:extLst>
              <a:ext uri="{FF2B5EF4-FFF2-40B4-BE49-F238E27FC236}">
                <a16:creationId xmlns:a16="http://schemas.microsoft.com/office/drawing/2014/main" id="{3D9BCD3B-B11B-4989-8323-1DCBA6C1A23A}"/>
              </a:ext>
            </a:extLst>
          </p:cNvPr>
          <p:cNvPicPr>
            <a:picLocks noChangeAspect="1"/>
          </p:cNvPicPr>
          <p:nvPr/>
        </p:nvPicPr>
        <p:blipFill rotWithShape="1">
          <a:blip r:embed="rId38" cstate="print">
            <a:extLst>
              <a:ext uri="{28A0092B-C50C-407E-A947-70E740481C1C}">
                <a14:useLocalDpi xmlns:a14="http://schemas.microsoft.com/office/drawing/2010/main" val="0"/>
              </a:ext>
            </a:extLst>
          </a:blip>
          <a:srcRect t="20000" b="20000"/>
          <a:stretch/>
        </p:blipFill>
        <p:spPr>
          <a:xfrm>
            <a:off x="7674449" y="1966627"/>
            <a:ext cx="720000" cy="432000"/>
          </a:xfrm>
          <a:prstGeom prst="rect">
            <a:avLst/>
          </a:prstGeom>
          <a:ln>
            <a:solidFill>
              <a:schemeClr val="bg1">
                <a:lumMod val="85000"/>
              </a:schemeClr>
            </a:solidFill>
          </a:ln>
        </p:spPr>
      </p:pic>
      <p:pic>
        <p:nvPicPr>
          <p:cNvPr id="20" name="Grafik 59">
            <a:extLst>
              <a:ext uri="{FF2B5EF4-FFF2-40B4-BE49-F238E27FC236}">
                <a16:creationId xmlns:a16="http://schemas.microsoft.com/office/drawing/2014/main" id="{CE9354B3-290B-41F6-9DE5-AD1B180B61EC}"/>
              </a:ext>
            </a:extLst>
          </p:cNvPr>
          <p:cNvPicPr>
            <a:picLocks noChangeAspect="1"/>
          </p:cNvPicPr>
          <p:nvPr/>
        </p:nvPicPr>
        <p:blipFill rotWithShape="1">
          <a:blip r:embed="rId39" cstate="print">
            <a:extLst>
              <a:ext uri="{28A0092B-C50C-407E-A947-70E740481C1C}">
                <a14:useLocalDpi xmlns:a14="http://schemas.microsoft.com/office/drawing/2010/main" val="0"/>
              </a:ext>
            </a:extLst>
          </a:blip>
          <a:srcRect t="20000" b="20000"/>
          <a:stretch/>
        </p:blipFill>
        <p:spPr>
          <a:xfrm>
            <a:off x="8403635" y="1966627"/>
            <a:ext cx="720000" cy="432000"/>
          </a:xfrm>
          <a:prstGeom prst="rect">
            <a:avLst/>
          </a:prstGeom>
          <a:ln>
            <a:solidFill>
              <a:schemeClr val="bg1">
                <a:lumMod val="85000"/>
              </a:schemeClr>
            </a:solidFill>
          </a:ln>
        </p:spPr>
      </p:pic>
      <p:pic>
        <p:nvPicPr>
          <p:cNvPr id="21" name="Grafik 61" descr="Ein Bild, das Text enthält.&#10;&#10;Automatisch generierte Beschreibung">
            <a:extLst>
              <a:ext uri="{FF2B5EF4-FFF2-40B4-BE49-F238E27FC236}">
                <a16:creationId xmlns:a16="http://schemas.microsoft.com/office/drawing/2014/main" id="{3261EBFD-8F96-4B53-ADB3-E3A8940A7495}"/>
              </a:ext>
            </a:extLst>
          </p:cNvPr>
          <p:cNvPicPr>
            <a:picLocks noChangeAspect="1"/>
          </p:cNvPicPr>
          <p:nvPr/>
        </p:nvPicPr>
        <p:blipFill rotWithShape="1">
          <a:blip r:embed="rId40" cstate="print">
            <a:extLst>
              <a:ext uri="{28A0092B-C50C-407E-A947-70E740481C1C}">
                <a14:useLocalDpi xmlns:a14="http://schemas.microsoft.com/office/drawing/2010/main" val="0"/>
              </a:ext>
            </a:extLst>
          </a:blip>
          <a:srcRect t="20000" b="20000"/>
          <a:stretch/>
        </p:blipFill>
        <p:spPr>
          <a:xfrm>
            <a:off x="9132821" y="1966627"/>
            <a:ext cx="720000" cy="432000"/>
          </a:xfrm>
          <a:prstGeom prst="rect">
            <a:avLst/>
          </a:prstGeom>
          <a:ln>
            <a:solidFill>
              <a:schemeClr val="bg1">
                <a:lumMod val="85000"/>
              </a:schemeClr>
            </a:solidFill>
          </a:ln>
        </p:spPr>
      </p:pic>
      <p:pic>
        <p:nvPicPr>
          <p:cNvPr id="22" name="Grafik 63">
            <a:extLst>
              <a:ext uri="{FF2B5EF4-FFF2-40B4-BE49-F238E27FC236}">
                <a16:creationId xmlns:a16="http://schemas.microsoft.com/office/drawing/2014/main" id="{10583A3B-3D2C-48D8-B660-7AF8D1C19A55}"/>
              </a:ext>
            </a:extLst>
          </p:cNvPr>
          <p:cNvPicPr>
            <a:picLocks noChangeAspect="1"/>
          </p:cNvPicPr>
          <p:nvPr/>
        </p:nvPicPr>
        <p:blipFill rotWithShape="1">
          <a:blip r:embed="rId41" cstate="print">
            <a:extLst>
              <a:ext uri="{28A0092B-C50C-407E-A947-70E740481C1C}">
                <a14:useLocalDpi xmlns:a14="http://schemas.microsoft.com/office/drawing/2010/main" val="0"/>
              </a:ext>
            </a:extLst>
          </a:blip>
          <a:srcRect t="20000" b="20000"/>
          <a:stretch/>
        </p:blipFill>
        <p:spPr>
          <a:xfrm>
            <a:off x="9862007" y="1966627"/>
            <a:ext cx="720000" cy="432000"/>
          </a:xfrm>
          <a:prstGeom prst="rect">
            <a:avLst/>
          </a:prstGeom>
          <a:ln>
            <a:solidFill>
              <a:schemeClr val="bg1">
                <a:lumMod val="85000"/>
              </a:schemeClr>
            </a:solidFill>
          </a:ln>
        </p:spPr>
      </p:pic>
      <p:pic>
        <p:nvPicPr>
          <p:cNvPr id="23" name="Grafik 65">
            <a:extLst>
              <a:ext uri="{FF2B5EF4-FFF2-40B4-BE49-F238E27FC236}">
                <a16:creationId xmlns:a16="http://schemas.microsoft.com/office/drawing/2014/main" id="{11E04F5F-7707-4D61-B697-FCEE478C1997}"/>
              </a:ext>
            </a:extLst>
          </p:cNvPr>
          <p:cNvPicPr>
            <a:picLocks noChangeAspect="1"/>
          </p:cNvPicPr>
          <p:nvPr/>
        </p:nvPicPr>
        <p:blipFill rotWithShape="1">
          <a:blip r:embed="rId42" cstate="print">
            <a:extLst>
              <a:ext uri="{28A0092B-C50C-407E-A947-70E740481C1C}">
                <a14:useLocalDpi xmlns:a14="http://schemas.microsoft.com/office/drawing/2010/main" val="0"/>
              </a:ext>
            </a:extLst>
          </a:blip>
          <a:srcRect l="-3279" t="20118" r="-3279" b="15947"/>
          <a:stretch/>
        </p:blipFill>
        <p:spPr>
          <a:xfrm>
            <a:off x="10591198" y="1966627"/>
            <a:ext cx="720000" cy="432000"/>
          </a:xfrm>
          <a:prstGeom prst="rect">
            <a:avLst/>
          </a:prstGeom>
          <a:solidFill>
            <a:schemeClr val="bg1"/>
          </a:solidFill>
          <a:ln>
            <a:solidFill>
              <a:schemeClr val="bg1">
                <a:lumMod val="85000"/>
              </a:schemeClr>
            </a:solidFill>
          </a:ln>
        </p:spPr>
      </p:pic>
      <p:pic>
        <p:nvPicPr>
          <p:cNvPr id="24" name="Grafik 67">
            <a:extLst>
              <a:ext uri="{FF2B5EF4-FFF2-40B4-BE49-F238E27FC236}">
                <a16:creationId xmlns:a16="http://schemas.microsoft.com/office/drawing/2014/main" id="{27128E2B-690F-47FD-90D2-F3D65F04CF60}"/>
              </a:ext>
            </a:extLst>
          </p:cNvPr>
          <p:cNvPicPr>
            <a:picLocks noChangeAspect="1"/>
          </p:cNvPicPr>
          <p:nvPr/>
        </p:nvPicPr>
        <p:blipFill rotWithShape="1">
          <a:blip r:embed="rId43" cstate="print">
            <a:extLst>
              <a:ext uri="{28A0092B-C50C-407E-A947-70E740481C1C}">
                <a14:useLocalDpi xmlns:a14="http://schemas.microsoft.com/office/drawing/2010/main" val="0"/>
              </a:ext>
            </a:extLst>
          </a:blip>
          <a:srcRect t="20000" b="20000"/>
          <a:stretch/>
        </p:blipFill>
        <p:spPr>
          <a:xfrm>
            <a:off x="386645" y="2407499"/>
            <a:ext cx="720000" cy="432000"/>
          </a:xfrm>
          <a:prstGeom prst="rect">
            <a:avLst/>
          </a:prstGeom>
          <a:ln>
            <a:solidFill>
              <a:schemeClr val="bg1">
                <a:lumMod val="85000"/>
              </a:schemeClr>
            </a:solidFill>
          </a:ln>
        </p:spPr>
      </p:pic>
      <p:pic>
        <p:nvPicPr>
          <p:cNvPr id="42" name="Grafik 187">
            <a:extLst>
              <a:ext uri="{FF2B5EF4-FFF2-40B4-BE49-F238E27FC236}">
                <a16:creationId xmlns:a16="http://schemas.microsoft.com/office/drawing/2014/main" id="{FB274C22-AB7B-49C6-80FB-D637862CF80F}"/>
              </a:ext>
            </a:extLst>
          </p:cNvPr>
          <p:cNvPicPr>
            <a:picLocks noChangeAspect="1"/>
          </p:cNvPicPr>
          <p:nvPr/>
        </p:nvPicPr>
        <p:blipFill rotWithShape="1">
          <a:blip r:embed="rId44" cstate="print">
            <a:extLst>
              <a:ext uri="{28A0092B-C50C-407E-A947-70E740481C1C}">
                <a14:useLocalDpi xmlns:a14="http://schemas.microsoft.com/office/drawing/2010/main" val="0"/>
              </a:ext>
            </a:extLst>
          </a:blip>
          <a:srcRect l="13786" t="27068" r="12711" b="28830"/>
          <a:stretch/>
        </p:blipFill>
        <p:spPr>
          <a:xfrm>
            <a:off x="391469" y="5374036"/>
            <a:ext cx="720000" cy="432000"/>
          </a:xfrm>
          <a:prstGeom prst="rect">
            <a:avLst/>
          </a:prstGeom>
          <a:ln>
            <a:solidFill>
              <a:schemeClr val="bg1">
                <a:lumMod val="85000"/>
              </a:schemeClr>
            </a:solidFill>
          </a:ln>
        </p:spPr>
      </p:pic>
      <p:pic>
        <p:nvPicPr>
          <p:cNvPr id="43" name="Grafik 189" descr="Ein Bild, das Objekt enthält.&#10;&#10;Automatisch generierte Beschreibung">
            <a:extLst>
              <a:ext uri="{FF2B5EF4-FFF2-40B4-BE49-F238E27FC236}">
                <a16:creationId xmlns:a16="http://schemas.microsoft.com/office/drawing/2014/main" id="{48D96463-A9BD-4028-A591-F4F0C6AA3F56}"/>
              </a:ext>
            </a:extLst>
          </p:cNvPr>
          <p:cNvPicPr>
            <a:picLocks noChangeAspect="1"/>
          </p:cNvPicPr>
          <p:nvPr/>
        </p:nvPicPr>
        <p:blipFill rotWithShape="1">
          <a:blip r:embed="rId45" cstate="print">
            <a:extLst>
              <a:ext uri="{28A0092B-C50C-407E-A947-70E740481C1C}">
                <a14:useLocalDpi xmlns:a14="http://schemas.microsoft.com/office/drawing/2010/main" val="0"/>
              </a:ext>
            </a:extLst>
          </a:blip>
          <a:srcRect t="20000" b="20000"/>
          <a:stretch/>
        </p:blipFill>
        <p:spPr>
          <a:xfrm>
            <a:off x="1122207" y="5374036"/>
            <a:ext cx="720000" cy="432000"/>
          </a:xfrm>
          <a:prstGeom prst="rect">
            <a:avLst/>
          </a:prstGeom>
          <a:ln>
            <a:solidFill>
              <a:schemeClr val="bg1">
                <a:lumMod val="85000"/>
              </a:schemeClr>
            </a:solidFill>
          </a:ln>
        </p:spPr>
      </p:pic>
      <p:pic>
        <p:nvPicPr>
          <p:cNvPr id="44" name="Grafik 227">
            <a:extLst>
              <a:ext uri="{FF2B5EF4-FFF2-40B4-BE49-F238E27FC236}">
                <a16:creationId xmlns:a16="http://schemas.microsoft.com/office/drawing/2014/main" id="{84F54099-4782-4554-A7C4-742F978EB1A7}"/>
              </a:ext>
            </a:extLst>
          </p:cNvPr>
          <p:cNvPicPr>
            <a:picLocks noChangeAspect="1"/>
          </p:cNvPicPr>
          <p:nvPr/>
        </p:nvPicPr>
        <p:blipFill rotWithShape="1">
          <a:blip r:embed="rId46" cstate="print">
            <a:extLst>
              <a:ext uri="{28A0092B-C50C-407E-A947-70E740481C1C}">
                <a14:useLocalDpi xmlns:a14="http://schemas.microsoft.com/office/drawing/2010/main" val="0"/>
              </a:ext>
            </a:extLst>
          </a:blip>
          <a:srcRect t="20000" b="20000"/>
          <a:stretch/>
        </p:blipFill>
        <p:spPr>
          <a:xfrm>
            <a:off x="391469" y="5818367"/>
            <a:ext cx="720000" cy="432000"/>
          </a:xfrm>
          <a:prstGeom prst="rect">
            <a:avLst/>
          </a:prstGeom>
          <a:ln>
            <a:solidFill>
              <a:schemeClr val="bg1">
                <a:lumMod val="85000"/>
              </a:schemeClr>
            </a:solidFill>
          </a:ln>
        </p:spPr>
      </p:pic>
      <p:pic>
        <p:nvPicPr>
          <p:cNvPr id="45" name="Grafik 229">
            <a:extLst>
              <a:ext uri="{FF2B5EF4-FFF2-40B4-BE49-F238E27FC236}">
                <a16:creationId xmlns:a16="http://schemas.microsoft.com/office/drawing/2014/main" id="{F5F112C5-1D74-4B48-A6B1-6E6090034D8D}"/>
              </a:ext>
            </a:extLst>
          </p:cNvPr>
          <p:cNvPicPr>
            <a:picLocks noChangeAspect="1"/>
          </p:cNvPicPr>
          <p:nvPr/>
        </p:nvPicPr>
        <p:blipFill rotWithShape="1">
          <a:blip r:embed="rId47" cstate="print">
            <a:extLst>
              <a:ext uri="{28A0092B-C50C-407E-A947-70E740481C1C}">
                <a14:useLocalDpi xmlns:a14="http://schemas.microsoft.com/office/drawing/2010/main" val="0"/>
              </a:ext>
            </a:extLst>
          </a:blip>
          <a:srcRect l="8219" t="24163" r="7259" b="25124"/>
          <a:stretch/>
        </p:blipFill>
        <p:spPr>
          <a:xfrm>
            <a:off x="1118599" y="5818367"/>
            <a:ext cx="720000" cy="432000"/>
          </a:xfrm>
          <a:prstGeom prst="rect">
            <a:avLst/>
          </a:prstGeom>
          <a:ln>
            <a:solidFill>
              <a:schemeClr val="bg1">
                <a:lumMod val="85000"/>
              </a:schemeClr>
            </a:solidFill>
          </a:ln>
        </p:spPr>
      </p:pic>
      <p:pic>
        <p:nvPicPr>
          <p:cNvPr id="46" name="Grafik 233">
            <a:extLst>
              <a:ext uri="{FF2B5EF4-FFF2-40B4-BE49-F238E27FC236}">
                <a16:creationId xmlns:a16="http://schemas.microsoft.com/office/drawing/2014/main" id="{B57D2F66-05EF-4539-AADD-48403EDBB972}"/>
              </a:ext>
            </a:extLst>
          </p:cNvPr>
          <p:cNvPicPr>
            <a:picLocks noChangeAspect="1"/>
          </p:cNvPicPr>
          <p:nvPr/>
        </p:nvPicPr>
        <p:blipFill rotWithShape="1">
          <a:blip r:embed="rId48" cstate="print">
            <a:extLst>
              <a:ext uri="{28A0092B-C50C-407E-A947-70E740481C1C}">
                <a14:useLocalDpi xmlns:a14="http://schemas.microsoft.com/office/drawing/2010/main" val="0"/>
              </a:ext>
            </a:extLst>
          </a:blip>
          <a:srcRect t="20000" b="20000"/>
          <a:stretch/>
        </p:blipFill>
        <p:spPr>
          <a:xfrm>
            <a:off x="1849337" y="5818367"/>
            <a:ext cx="720000" cy="432000"/>
          </a:xfrm>
          <a:prstGeom prst="rect">
            <a:avLst/>
          </a:prstGeom>
          <a:ln>
            <a:solidFill>
              <a:schemeClr val="bg1">
                <a:lumMod val="85000"/>
              </a:schemeClr>
            </a:solidFill>
          </a:ln>
        </p:spPr>
      </p:pic>
      <p:pic>
        <p:nvPicPr>
          <p:cNvPr id="47" name="Grafik 235">
            <a:extLst>
              <a:ext uri="{FF2B5EF4-FFF2-40B4-BE49-F238E27FC236}">
                <a16:creationId xmlns:a16="http://schemas.microsoft.com/office/drawing/2014/main" id="{081A737B-1F83-4286-931E-3430B47E85B6}"/>
              </a:ext>
            </a:extLst>
          </p:cNvPr>
          <p:cNvPicPr>
            <a:picLocks noChangeAspect="1"/>
          </p:cNvPicPr>
          <p:nvPr/>
        </p:nvPicPr>
        <p:blipFill rotWithShape="1">
          <a:blip r:embed="rId49" cstate="print">
            <a:extLst>
              <a:ext uri="{28A0092B-C50C-407E-A947-70E740481C1C}">
                <a14:useLocalDpi xmlns:a14="http://schemas.microsoft.com/office/drawing/2010/main" val="0"/>
              </a:ext>
            </a:extLst>
          </a:blip>
          <a:srcRect t="20000" b="20000"/>
          <a:stretch/>
        </p:blipFill>
        <p:spPr>
          <a:xfrm>
            <a:off x="2571570" y="5818367"/>
            <a:ext cx="720000" cy="432000"/>
          </a:xfrm>
          <a:prstGeom prst="rect">
            <a:avLst/>
          </a:prstGeom>
          <a:ln>
            <a:solidFill>
              <a:schemeClr val="bg1">
                <a:lumMod val="85000"/>
              </a:schemeClr>
            </a:solidFill>
          </a:ln>
        </p:spPr>
      </p:pic>
      <p:sp>
        <p:nvSpPr>
          <p:cNvPr id="48" name="Textfeld 236">
            <a:extLst>
              <a:ext uri="{FF2B5EF4-FFF2-40B4-BE49-F238E27FC236}">
                <a16:creationId xmlns:a16="http://schemas.microsoft.com/office/drawing/2014/main" id="{F934E81E-71FC-427F-809C-2010839F385F}"/>
              </a:ext>
            </a:extLst>
          </p:cNvPr>
          <p:cNvSpPr txBox="1"/>
          <p:nvPr/>
        </p:nvSpPr>
        <p:spPr>
          <a:xfrm>
            <a:off x="314026" y="1468795"/>
            <a:ext cx="10924990" cy="5001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Members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NGMN Operators with over 200 networks serving more than 60 % of all global mobile users, … </a:t>
            </a:r>
          </a:p>
        </p:txBody>
      </p:sp>
      <p:sp>
        <p:nvSpPr>
          <p:cNvPr id="49" name="Textfeld 237">
            <a:extLst>
              <a:ext uri="{FF2B5EF4-FFF2-40B4-BE49-F238E27FC236}">
                <a16:creationId xmlns:a16="http://schemas.microsoft.com/office/drawing/2014/main" id="{9080AEFE-AC46-42B1-898B-5281ACF61AAF}"/>
              </a:ext>
            </a:extLst>
          </p:cNvPr>
          <p:cNvSpPr txBox="1"/>
          <p:nvPr/>
        </p:nvSpPr>
        <p:spPr>
          <a:xfrm>
            <a:off x="314026" y="2936549"/>
            <a:ext cx="11336886" cy="49244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Contributors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NGMN telco vendors, software companies and many other leading industry players contributing and driving the advancement of future mobile network technologies, … </a:t>
            </a:r>
          </a:p>
        </p:txBody>
      </p:sp>
      <p:sp>
        <p:nvSpPr>
          <p:cNvPr id="50" name="Textfeld 238">
            <a:extLst>
              <a:ext uri="{FF2B5EF4-FFF2-40B4-BE49-F238E27FC236}">
                <a16:creationId xmlns:a16="http://schemas.microsoft.com/office/drawing/2014/main" id="{D1C85DDB-FF4F-425B-A716-9A5671A0E1DE}"/>
              </a:ext>
            </a:extLst>
          </p:cNvPr>
          <p:cNvSpPr txBox="1"/>
          <p:nvPr/>
        </p:nvSpPr>
        <p:spPr>
          <a:xfrm>
            <a:off x="314026" y="4841412"/>
            <a:ext cx="5258230" cy="49244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600" b="1"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Advisors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00" b="0" i="0" u="none" strike="noStrike" kern="1200" cap="none" spc="0" normalizeH="0" baseline="0" noProof="0" dirty="0">
                <a:ln>
                  <a:noFill/>
                </a:ln>
                <a:solidFill>
                  <a:srgbClr val="57A332"/>
                </a:solidFill>
                <a:effectLst/>
                <a:uLnTx/>
                <a:uFillTx/>
                <a:latin typeface="Arial"/>
                <a:ea typeface="Roboto Condensed" panose="02000000000000000000" pitchFamily="2" charset="0"/>
                <a:cs typeface="Arial" pitchFamily="34" charset="0"/>
              </a:rPr>
              <a:t>NGMN research institutes contributing substantially to mid- to long-term innovation, …</a:t>
            </a:r>
          </a:p>
        </p:txBody>
      </p:sp>
      <p:pic>
        <p:nvPicPr>
          <p:cNvPr id="52" name="Grafik 193">
            <a:extLst>
              <a:ext uri="{FF2B5EF4-FFF2-40B4-BE49-F238E27FC236}">
                <a16:creationId xmlns:a16="http://schemas.microsoft.com/office/drawing/2014/main" id="{5B6C2755-9E12-4534-BACF-A6351C491CF5}"/>
              </a:ext>
            </a:extLst>
          </p:cNvPr>
          <p:cNvPicPr>
            <a:picLocks noChangeAspect="1"/>
          </p:cNvPicPr>
          <p:nvPr/>
        </p:nvPicPr>
        <p:blipFill rotWithShape="1">
          <a:blip r:embed="rId50" cstate="print">
            <a:extLst>
              <a:ext uri="{28A0092B-C50C-407E-A947-70E740481C1C}">
                <a14:useLocalDpi xmlns:a14="http://schemas.microsoft.com/office/drawing/2010/main" val="0"/>
              </a:ext>
            </a:extLst>
          </a:blip>
          <a:srcRect t="20000" b="20000"/>
          <a:stretch/>
        </p:blipFill>
        <p:spPr>
          <a:xfrm>
            <a:off x="1847148" y="5374036"/>
            <a:ext cx="720000" cy="432000"/>
          </a:xfrm>
          <a:prstGeom prst="rect">
            <a:avLst/>
          </a:prstGeom>
          <a:ln>
            <a:solidFill>
              <a:schemeClr val="bg1">
                <a:lumMod val="85000"/>
              </a:schemeClr>
            </a:solidFill>
          </a:ln>
        </p:spPr>
      </p:pic>
      <p:pic>
        <p:nvPicPr>
          <p:cNvPr id="53" name="Grafik 195">
            <a:extLst>
              <a:ext uri="{FF2B5EF4-FFF2-40B4-BE49-F238E27FC236}">
                <a16:creationId xmlns:a16="http://schemas.microsoft.com/office/drawing/2014/main" id="{00B82AAA-3ED1-4F34-942F-EB3095A27AA4}"/>
              </a:ext>
            </a:extLst>
          </p:cNvPr>
          <p:cNvPicPr>
            <a:picLocks noChangeAspect="1"/>
          </p:cNvPicPr>
          <p:nvPr/>
        </p:nvPicPr>
        <p:blipFill rotWithShape="1">
          <a:blip r:embed="rId51" cstate="print">
            <a:extLst>
              <a:ext uri="{28A0092B-C50C-407E-A947-70E740481C1C}">
                <a14:useLocalDpi xmlns:a14="http://schemas.microsoft.com/office/drawing/2010/main" val="0"/>
              </a:ext>
            </a:extLst>
          </a:blip>
          <a:srcRect t="20000" b="20000"/>
          <a:stretch/>
        </p:blipFill>
        <p:spPr>
          <a:xfrm>
            <a:off x="2571570" y="5373099"/>
            <a:ext cx="720000" cy="432000"/>
          </a:xfrm>
          <a:prstGeom prst="rect">
            <a:avLst/>
          </a:prstGeom>
          <a:ln>
            <a:solidFill>
              <a:schemeClr val="bg1">
                <a:lumMod val="85000"/>
              </a:schemeClr>
            </a:solidFill>
          </a:ln>
        </p:spPr>
      </p:pic>
      <p:pic>
        <p:nvPicPr>
          <p:cNvPr id="54" name="Grafik 199">
            <a:extLst>
              <a:ext uri="{FF2B5EF4-FFF2-40B4-BE49-F238E27FC236}">
                <a16:creationId xmlns:a16="http://schemas.microsoft.com/office/drawing/2014/main" id="{B1EA6E3E-3A67-423B-9081-DBA96AC41DA0}"/>
              </a:ext>
            </a:extLst>
          </p:cNvPr>
          <p:cNvPicPr>
            <a:picLocks noChangeAspect="1"/>
          </p:cNvPicPr>
          <p:nvPr/>
        </p:nvPicPr>
        <p:blipFill rotWithShape="1">
          <a:blip r:embed="rId52" cstate="print">
            <a:extLst>
              <a:ext uri="{28A0092B-C50C-407E-A947-70E740481C1C}">
                <a14:useLocalDpi xmlns:a14="http://schemas.microsoft.com/office/drawing/2010/main" val="0"/>
              </a:ext>
            </a:extLst>
          </a:blip>
          <a:srcRect t="20000" b="20000"/>
          <a:stretch/>
        </p:blipFill>
        <p:spPr>
          <a:xfrm>
            <a:off x="3298647" y="5373099"/>
            <a:ext cx="720000" cy="432000"/>
          </a:xfrm>
          <a:prstGeom prst="rect">
            <a:avLst/>
          </a:prstGeom>
          <a:ln>
            <a:solidFill>
              <a:schemeClr val="bg1">
                <a:lumMod val="85000"/>
              </a:schemeClr>
            </a:solidFill>
          </a:ln>
        </p:spPr>
      </p:pic>
      <p:pic>
        <p:nvPicPr>
          <p:cNvPr id="55" name="Grafik 205">
            <a:extLst>
              <a:ext uri="{FF2B5EF4-FFF2-40B4-BE49-F238E27FC236}">
                <a16:creationId xmlns:a16="http://schemas.microsoft.com/office/drawing/2014/main" id="{B6CD5A7B-4248-415B-A0B3-994964050F4A}"/>
              </a:ext>
            </a:extLst>
          </p:cNvPr>
          <p:cNvPicPr>
            <a:picLocks noChangeAspect="1"/>
          </p:cNvPicPr>
          <p:nvPr/>
        </p:nvPicPr>
        <p:blipFill rotWithShape="1">
          <a:blip r:embed="rId53" cstate="print">
            <a:extLst>
              <a:ext uri="{28A0092B-C50C-407E-A947-70E740481C1C}">
                <a14:useLocalDpi xmlns:a14="http://schemas.microsoft.com/office/drawing/2010/main" val="0"/>
              </a:ext>
            </a:extLst>
          </a:blip>
          <a:srcRect t="20000" b="20000"/>
          <a:stretch/>
        </p:blipFill>
        <p:spPr>
          <a:xfrm>
            <a:off x="5490898" y="5373099"/>
            <a:ext cx="720000" cy="432000"/>
          </a:xfrm>
          <a:prstGeom prst="rect">
            <a:avLst/>
          </a:prstGeom>
          <a:ln>
            <a:solidFill>
              <a:schemeClr val="bg1">
                <a:lumMod val="85000"/>
              </a:schemeClr>
            </a:solidFill>
          </a:ln>
        </p:spPr>
      </p:pic>
      <p:pic>
        <p:nvPicPr>
          <p:cNvPr id="56" name="Grafik 211">
            <a:extLst>
              <a:ext uri="{FF2B5EF4-FFF2-40B4-BE49-F238E27FC236}">
                <a16:creationId xmlns:a16="http://schemas.microsoft.com/office/drawing/2014/main" id="{74D58B56-71F9-43C0-B05D-FE59C714E0D8}"/>
              </a:ext>
            </a:extLst>
          </p:cNvPr>
          <p:cNvPicPr>
            <a:picLocks noChangeAspect="1"/>
          </p:cNvPicPr>
          <p:nvPr/>
        </p:nvPicPr>
        <p:blipFill rotWithShape="1">
          <a:blip r:embed="rId54" cstate="print">
            <a:extLst>
              <a:ext uri="{28A0092B-C50C-407E-A947-70E740481C1C}">
                <a14:useLocalDpi xmlns:a14="http://schemas.microsoft.com/office/drawing/2010/main" val="0"/>
              </a:ext>
            </a:extLst>
          </a:blip>
          <a:srcRect t="20000" b="20000"/>
          <a:stretch/>
        </p:blipFill>
        <p:spPr>
          <a:xfrm>
            <a:off x="6224589" y="5373099"/>
            <a:ext cx="720000" cy="432000"/>
          </a:xfrm>
          <a:prstGeom prst="rect">
            <a:avLst/>
          </a:prstGeom>
          <a:ln>
            <a:solidFill>
              <a:schemeClr val="bg1">
                <a:lumMod val="85000"/>
              </a:schemeClr>
            </a:solidFill>
          </a:ln>
        </p:spPr>
      </p:pic>
      <p:pic>
        <p:nvPicPr>
          <p:cNvPr id="57" name="Grafik 213">
            <a:extLst>
              <a:ext uri="{FF2B5EF4-FFF2-40B4-BE49-F238E27FC236}">
                <a16:creationId xmlns:a16="http://schemas.microsoft.com/office/drawing/2014/main" id="{37A7BD24-D908-4D9F-9ECA-60D52A7F5211}"/>
              </a:ext>
            </a:extLst>
          </p:cNvPr>
          <p:cNvPicPr>
            <a:picLocks noChangeAspect="1"/>
          </p:cNvPicPr>
          <p:nvPr/>
        </p:nvPicPr>
        <p:blipFill rotWithShape="1">
          <a:blip r:embed="rId55" cstate="print">
            <a:extLst>
              <a:ext uri="{28A0092B-C50C-407E-A947-70E740481C1C}">
                <a14:useLocalDpi xmlns:a14="http://schemas.microsoft.com/office/drawing/2010/main" val="0"/>
              </a:ext>
            </a:extLst>
          </a:blip>
          <a:srcRect t="20000" b="20000"/>
          <a:stretch/>
        </p:blipFill>
        <p:spPr>
          <a:xfrm>
            <a:off x="6955221" y="5373099"/>
            <a:ext cx="720000" cy="432000"/>
          </a:xfrm>
          <a:prstGeom prst="rect">
            <a:avLst/>
          </a:prstGeom>
          <a:ln>
            <a:solidFill>
              <a:schemeClr val="bg1">
                <a:lumMod val="85000"/>
              </a:schemeClr>
            </a:solidFill>
          </a:ln>
        </p:spPr>
      </p:pic>
      <p:pic>
        <p:nvPicPr>
          <p:cNvPr id="58" name="Grafik 215">
            <a:extLst>
              <a:ext uri="{FF2B5EF4-FFF2-40B4-BE49-F238E27FC236}">
                <a16:creationId xmlns:a16="http://schemas.microsoft.com/office/drawing/2014/main" id="{E6C8F883-9D7C-4E95-B228-6829FF88789B}"/>
              </a:ext>
            </a:extLst>
          </p:cNvPr>
          <p:cNvPicPr>
            <a:picLocks noChangeAspect="1"/>
          </p:cNvPicPr>
          <p:nvPr/>
        </p:nvPicPr>
        <p:blipFill rotWithShape="1">
          <a:blip r:embed="rId56" cstate="print">
            <a:extLst>
              <a:ext uri="{28A0092B-C50C-407E-A947-70E740481C1C}">
                <a14:useLocalDpi xmlns:a14="http://schemas.microsoft.com/office/drawing/2010/main" val="0"/>
              </a:ext>
            </a:extLst>
          </a:blip>
          <a:srcRect t="20000" b="20000"/>
          <a:stretch/>
        </p:blipFill>
        <p:spPr>
          <a:xfrm>
            <a:off x="7683902" y="5373099"/>
            <a:ext cx="720000" cy="432000"/>
          </a:xfrm>
          <a:prstGeom prst="rect">
            <a:avLst/>
          </a:prstGeom>
          <a:ln>
            <a:solidFill>
              <a:schemeClr val="bg1">
                <a:lumMod val="85000"/>
              </a:schemeClr>
            </a:solidFill>
          </a:ln>
        </p:spPr>
      </p:pic>
      <p:pic>
        <p:nvPicPr>
          <p:cNvPr id="59" name="Grafik 219">
            <a:extLst>
              <a:ext uri="{FF2B5EF4-FFF2-40B4-BE49-F238E27FC236}">
                <a16:creationId xmlns:a16="http://schemas.microsoft.com/office/drawing/2014/main" id="{38E2C474-99B3-41E9-9083-84CAAFF06D62}"/>
              </a:ext>
            </a:extLst>
          </p:cNvPr>
          <p:cNvPicPr>
            <a:picLocks noChangeAspect="1"/>
          </p:cNvPicPr>
          <p:nvPr/>
        </p:nvPicPr>
        <p:blipFill rotWithShape="1">
          <a:blip r:embed="rId57" cstate="print">
            <a:extLst>
              <a:ext uri="{28A0092B-C50C-407E-A947-70E740481C1C}">
                <a14:useLocalDpi xmlns:a14="http://schemas.microsoft.com/office/drawing/2010/main" val="0"/>
              </a:ext>
            </a:extLst>
          </a:blip>
          <a:srcRect t="20000" b="20000"/>
          <a:stretch/>
        </p:blipFill>
        <p:spPr>
          <a:xfrm>
            <a:off x="8410771" y="5373099"/>
            <a:ext cx="720000" cy="432000"/>
          </a:xfrm>
          <a:prstGeom prst="rect">
            <a:avLst/>
          </a:prstGeom>
          <a:ln>
            <a:solidFill>
              <a:schemeClr val="bg1">
                <a:lumMod val="85000"/>
              </a:schemeClr>
            </a:solidFill>
          </a:ln>
        </p:spPr>
      </p:pic>
      <p:pic>
        <p:nvPicPr>
          <p:cNvPr id="60" name="Grafik 221">
            <a:extLst>
              <a:ext uri="{FF2B5EF4-FFF2-40B4-BE49-F238E27FC236}">
                <a16:creationId xmlns:a16="http://schemas.microsoft.com/office/drawing/2014/main" id="{DE560A9A-5E3D-41A1-9C5D-F360B889F3D0}"/>
              </a:ext>
            </a:extLst>
          </p:cNvPr>
          <p:cNvPicPr>
            <a:picLocks noChangeAspect="1"/>
          </p:cNvPicPr>
          <p:nvPr/>
        </p:nvPicPr>
        <p:blipFill rotWithShape="1">
          <a:blip r:embed="rId58" cstate="print">
            <a:extLst>
              <a:ext uri="{28A0092B-C50C-407E-A947-70E740481C1C}">
                <a14:useLocalDpi xmlns:a14="http://schemas.microsoft.com/office/drawing/2010/main" val="0"/>
              </a:ext>
            </a:extLst>
          </a:blip>
          <a:srcRect l="21281" t="31276" r="16307" b="31276"/>
          <a:stretch/>
        </p:blipFill>
        <p:spPr>
          <a:xfrm>
            <a:off x="9139572" y="5373099"/>
            <a:ext cx="720000" cy="432000"/>
          </a:xfrm>
          <a:prstGeom prst="rect">
            <a:avLst/>
          </a:prstGeom>
          <a:ln>
            <a:solidFill>
              <a:schemeClr val="bg1">
                <a:lumMod val="85000"/>
              </a:schemeClr>
            </a:solidFill>
          </a:ln>
        </p:spPr>
      </p:pic>
      <p:pic>
        <p:nvPicPr>
          <p:cNvPr id="61" name="Grafik 225">
            <a:extLst>
              <a:ext uri="{FF2B5EF4-FFF2-40B4-BE49-F238E27FC236}">
                <a16:creationId xmlns:a16="http://schemas.microsoft.com/office/drawing/2014/main" id="{4C9CBEA9-D77D-405A-8A6F-97ADDF8D2AB6}"/>
              </a:ext>
            </a:extLst>
          </p:cNvPr>
          <p:cNvPicPr>
            <a:picLocks noChangeAspect="1"/>
          </p:cNvPicPr>
          <p:nvPr/>
        </p:nvPicPr>
        <p:blipFill rotWithShape="1">
          <a:blip r:embed="rId59" cstate="print">
            <a:extLst>
              <a:ext uri="{28A0092B-C50C-407E-A947-70E740481C1C}">
                <a14:useLocalDpi xmlns:a14="http://schemas.microsoft.com/office/drawing/2010/main" val="0"/>
              </a:ext>
            </a:extLst>
          </a:blip>
          <a:srcRect t="20000" b="20000"/>
          <a:stretch/>
        </p:blipFill>
        <p:spPr>
          <a:xfrm>
            <a:off x="9865507" y="5373099"/>
            <a:ext cx="720000" cy="432000"/>
          </a:xfrm>
          <a:prstGeom prst="rect">
            <a:avLst/>
          </a:prstGeom>
          <a:ln>
            <a:solidFill>
              <a:schemeClr val="bg1">
                <a:lumMod val="85000"/>
              </a:schemeClr>
            </a:solidFill>
          </a:ln>
        </p:spPr>
      </p:pic>
      <p:pic>
        <p:nvPicPr>
          <p:cNvPr id="62" name="Grafik 4"/>
          <p:cNvPicPr>
            <a:picLocks/>
          </p:cNvPicPr>
          <p:nvPr/>
        </p:nvPicPr>
        <p:blipFill>
          <a:blip r:embed="rId60" cstate="print">
            <a:extLst>
              <a:ext uri="{28A0092B-C50C-407E-A947-70E740481C1C}">
                <a14:useLocalDpi xmlns:a14="http://schemas.microsoft.com/office/drawing/2010/main" val="0"/>
              </a:ext>
            </a:extLst>
          </a:blip>
          <a:stretch>
            <a:fillRect/>
          </a:stretch>
        </p:blipFill>
        <p:spPr>
          <a:xfrm>
            <a:off x="4759299" y="5373099"/>
            <a:ext cx="720000" cy="432000"/>
          </a:xfrm>
          <a:prstGeom prst="rect">
            <a:avLst/>
          </a:prstGeom>
          <a:ln>
            <a:solidFill>
              <a:schemeClr val="bg1">
                <a:lumMod val="85000"/>
              </a:schemeClr>
            </a:solidFill>
          </a:ln>
        </p:spPr>
      </p:pic>
      <p:pic>
        <p:nvPicPr>
          <p:cNvPr id="63" name="Grafik 7"/>
          <p:cNvPicPr>
            <a:picLocks/>
          </p:cNvPicPr>
          <p:nvPr/>
        </p:nvPicPr>
        <p:blipFill>
          <a:blip r:embed="rId61" cstate="print">
            <a:extLst>
              <a:ext uri="{28A0092B-C50C-407E-A947-70E740481C1C}">
                <a14:useLocalDpi xmlns:a14="http://schemas.microsoft.com/office/drawing/2010/main" val="0"/>
              </a:ext>
            </a:extLst>
          </a:blip>
          <a:stretch>
            <a:fillRect/>
          </a:stretch>
        </p:blipFill>
        <p:spPr>
          <a:xfrm>
            <a:off x="4028084" y="5373099"/>
            <a:ext cx="720000" cy="432000"/>
          </a:xfrm>
          <a:prstGeom prst="rect">
            <a:avLst/>
          </a:prstGeom>
          <a:ln>
            <a:solidFill>
              <a:schemeClr val="bg1">
                <a:lumMod val="85000"/>
              </a:schemeClr>
            </a:solidFill>
          </a:ln>
        </p:spPr>
      </p:pic>
      <p:pic>
        <p:nvPicPr>
          <p:cNvPr id="25" name="Grafik 69">
            <a:extLst>
              <a:ext uri="{FF2B5EF4-FFF2-40B4-BE49-F238E27FC236}">
                <a16:creationId xmlns:a16="http://schemas.microsoft.com/office/drawing/2014/main" id="{37B70771-D8FF-4B2E-AA97-A3FDCC04F2AF}"/>
              </a:ext>
            </a:extLst>
          </p:cNvPr>
          <p:cNvPicPr>
            <a:picLocks noChangeAspect="1"/>
          </p:cNvPicPr>
          <p:nvPr/>
        </p:nvPicPr>
        <p:blipFill rotWithShape="1">
          <a:blip r:embed="rId62" cstate="print">
            <a:extLst>
              <a:ext uri="{28A0092B-C50C-407E-A947-70E740481C1C}">
                <a14:useLocalDpi xmlns:a14="http://schemas.microsoft.com/office/drawing/2010/main" val="0"/>
              </a:ext>
            </a:extLst>
          </a:blip>
          <a:srcRect t="20000" b="20000"/>
          <a:stretch/>
        </p:blipFill>
        <p:spPr>
          <a:xfrm>
            <a:off x="1115302" y="2407499"/>
            <a:ext cx="720000" cy="432000"/>
          </a:xfrm>
          <a:prstGeom prst="rect">
            <a:avLst/>
          </a:prstGeom>
          <a:ln>
            <a:solidFill>
              <a:schemeClr val="bg1">
                <a:lumMod val="85000"/>
              </a:schemeClr>
            </a:solidFill>
          </a:ln>
        </p:spPr>
      </p:pic>
      <p:pic>
        <p:nvPicPr>
          <p:cNvPr id="26" name="Grafik 71">
            <a:extLst>
              <a:ext uri="{FF2B5EF4-FFF2-40B4-BE49-F238E27FC236}">
                <a16:creationId xmlns:a16="http://schemas.microsoft.com/office/drawing/2014/main" id="{66E7A111-2D8E-441A-8E7F-AEEDC21E3098}"/>
              </a:ext>
            </a:extLst>
          </p:cNvPr>
          <p:cNvPicPr>
            <a:picLocks noChangeAspect="1"/>
          </p:cNvPicPr>
          <p:nvPr/>
        </p:nvPicPr>
        <p:blipFill rotWithShape="1">
          <a:blip r:embed="rId63" cstate="print">
            <a:extLst>
              <a:ext uri="{28A0092B-C50C-407E-A947-70E740481C1C}">
                <a14:useLocalDpi xmlns:a14="http://schemas.microsoft.com/office/drawing/2010/main" val="0"/>
              </a:ext>
            </a:extLst>
          </a:blip>
          <a:srcRect t="20000" b="20000"/>
          <a:stretch/>
        </p:blipFill>
        <p:spPr>
          <a:xfrm>
            <a:off x="1843959" y="2407499"/>
            <a:ext cx="720000" cy="432000"/>
          </a:xfrm>
          <a:prstGeom prst="rect">
            <a:avLst/>
          </a:prstGeom>
          <a:ln>
            <a:solidFill>
              <a:schemeClr val="bg1">
                <a:lumMod val="85000"/>
              </a:schemeClr>
            </a:solidFill>
          </a:ln>
        </p:spPr>
      </p:pic>
      <p:pic>
        <p:nvPicPr>
          <p:cNvPr id="27" name="Grafik 73">
            <a:extLst>
              <a:ext uri="{FF2B5EF4-FFF2-40B4-BE49-F238E27FC236}">
                <a16:creationId xmlns:a16="http://schemas.microsoft.com/office/drawing/2014/main" id="{419698E9-2E30-4019-A8D3-23D0831112A0}"/>
              </a:ext>
            </a:extLst>
          </p:cNvPr>
          <p:cNvPicPr>
            <a:picLocks noChangeAspect="1"/>
          </p:cNvPicPr>
          <p:nvPr/>
        </p:nvPicPr>
        <p:blipFill rotWithShape="1">
          <a:blip r:embed="rId64" cstate="print">
            <a:extLst>
              <a:ext uri="{28A0092B-C50C-407E-A947-70E740481C1C}">
                <a14:useLocalDpi xmlns:a14="http://schemas.microsoft.com/office/drawing/2010/main" val="0"/>
              </a:ext>
            </a:extLst>
          </a:blip>
          <a:srcRect t="20000" b="20000"/>
          <a:stretch/>
        </p:blipFill>
        <p:spPr>
          <a:xfrm>
            <a:off x="2572616" y="2407499"/>
            <a:ext cx="720000" cy="432000"/>
          </a:xfrm>
          <a:prstGeom prst="rect">
            <a:avLst/>
          </a:prstGeom>
          <a:ln>
            <a:solidFill>
              <a:schemeClr val="bg1">
                <a:lumMod val="85000"/>
              </a:schemeClr>
            </a:solidFill>
          </a:ln>
        </p:spPr>
      </p:pic>
      <p:pic>
        <p:nvPicPr>
          <p:cNvPr id="64" name="Grafik 77">
            <a:extLst>
              <a:ext uri="{FF2B5EF4-FFF2-40B4-BE49-F238E27FC236}">
                <a16:creationId xmlns:a16="http://schemas.microsoft.com/office/drawing/2014/main" id="{3696230E-793C-4FD1-98DA-716FFF06B384}"/>
              </a:ext>
            </a:extLst>
          </p:cNvPr>
          <p:cNvPicPr>
            <a:picLocks noChangeAspect="1"/>
          </p:cNvPicPr>
          <p:nvPr/>
        </p:nvPicPr>
        <p:blipFill rotWithShape="1">
          <a:blip r:embed="rId65" cstate="print">
            <a:extLst>
              <a:ext uri="{28A0092B-C50C-407E-A947-70E740481C1C}">
                <a14:useLocalDpi xmlns:a14="http://schemas.microsoft.com/office/drawing/2010/main" val="0"/>
              </a:ext>
            </a:extLst>
          </a:blip>
          <a:srcRect t="20000" b="20000"/>
          <a:stretch/>
        </p:blipFill>
        <p:spPr>
          <a:xfrm>
            <a:off x="3301273" y="2407499"/>
            <a:ext cx="720000" cy="432000"/>
          </a:xfrm>
          <a:prstGeom prst="rect">
            <a:avLst/>
          </a:prstGeom>
          <a:ln>
            <a:solidFill>
              <a:schemeClr val="bg1">
                <a:lumMod val="85000"/>
              </a:schemeClr>
            </a:solidFill>
          </a:ln>
        </p:spPr>
      </p:pic>
      <p:pic>
        <p:nvPicPr>
          <p:cNvPr id="65" name="Grafik 79">
            <a:extLst>
              <a:ext uri="{FF2B5EF4-FFF2-40B4-BE49-F238E27FC236}">
                <a16:creationId xmlns:a16="http://schemas.microsoft.com/office/drawing/2014/main" id="{72D96279-EFE3-4720-A066-31BB6767D7F9}"/>
              </a:ext>
            </a:extLst>
          </p:cNvPr>
          <p:cNvPicPr>
            <a:picLocks noChangeAspect="1"/>
          </p:cNvPicPr>
          <p:nvPr/>
        </p:nvPicPr>
        <p:blipFill rotWithShape="1">
          <a:blip r:embed="rId66" cstate="print">
            <a:extLst>
              <a:ext uri="{28A0092B-C50C-407E-A947-70E740481C1C}">
                <a14:useLocalDpi xmlns:a14="http://schemas.microsoft.com/office/drawing/2010/main" val="0"/>
              </a:ext>
            </a:extLst>
          </a:blip>
          <a:srcRect t="20000" b="20000"/>
          <a:stretch/>
        </p:blipFill>
        <p:spPr>
          <a:xfrm>
            <a:off x="4029930" y="2407499"/>
            <a:ext cx="720000" cy="432000"/>
          </a:xfrm>
          <a:prstGeom prst="rect">
            <a:avLst/>
          </a:prstGeom>
          <a:ln>
            <a:solidFill>
              <a:schemeClr val="bg1">
                <a:lumMod val="85000"/>
              </a:schemeClr>
            </a:solidFill>
          </a:ln>
        </p:spPr>
      </p:pic>
      <p:pic>
        <p:nvPicPr>
          <p:cNvPr id="66" name="Grafik 81">
            <a:extLst>
              <a:ext uri="{FF2B5EF4-FFF2-40B4-BE49-F238E27FC236}">
                <a16:creationId xmlns:a16="http://schemas.microsoft.com/office/drawing/2014/main" id="{854654EB-9A63-43B0-9C2D-A8EC34F2F726}"/>
              </a:ext>
            </a:extLst>
          </p:cNvPr>
          <p:cNvPicPr>
            <a:picLocks noChangeAspect="1"/>
          </p:cNvPicPr>
          <p:nvPr/>
        </p:nvPicPr>
        <p:blipFill rotWithShape="1">
          <a:blip r:embed="rId67" cstate="print">
            <a:extLst>
              <a:ext uri="{28A0092B-C50C-407E-A947-70E740481C1C}">
                <a14:useLocalDpi xmlns:a14="http://schemas.microsoft.com/office/drawing/2010/main" val="0"/>
              </a:ext>
            </a:extLst>
          </a:blip>
          <a:srcRect t="20000" b="20000"/>
          <a:stretch/>
        </p:blipFill>
        <p:spPr>
          <a:xfrm>
            <a:off x="4758587" y="2407499"/>
            <a:ext cx="720000" cy="432000"/>
          </a:xfrm>
          <a:prstGeom prst="rect">
            <a:avLst/>
          </a:prstGeom>
          <a:ln>
            <a:solidFill>
              <a:schemeClr val="bg1">
                <a:lumMod val="85000"/>
              </a:schemeClr>
            </a:solidFill>
          </a:ln>
        </p:spPr>
      </p:pic>
      <p:pic>
        <p:nvPicPr>
          <p:cNvPr id="67" name="Grafik 85">
            <a:extLst>
              <a:ext uri="{FF2B5EF4-FFF2-40B4-BE49-F238E27FC236}">
                <a16:creationId xmlns:a16="http://schemas.microsoft.com/office/drawing/2014/main" id="{DF417E57-EE3E-4A6D-8B3F-F1BE29F63935}"/>
              </a:ext>
            </a:extLst>
          </p:cNvPr>
          <p:cNvPicPr>
            <a:picLocks noChangeAspect="1"/>
          </p:cNvPicPr>
          <p:nvPr/>
        </p:nvPicPr>
        <p:blipFill rotWithShape="1">
          <a:blip r:embed="rId68" cstate="print">
            <a:extLst>
              <a:ext uri="{28A0092B-C50C-407E-A947-70E740481C1C}">
                <a14:useLocalDpi xmlns:a14="http://schemas.microsoft.com/office/drawing/2010/main" val="0"/>
              </a:ext>
            </a:extLst>
          </a:blip>
          <a:srcRect t="20000" b="20000"/>
          <a:stretch/>
        </p:blipFill>
        <p:spPr>
          <a:xfrm>
            <a:off x="5487244" y="2407499"/>
            <a:ext cx="720000" cy="432000"/>
          </a:xfrm>
          <a:prstGeom prst="rect">
            <a:avLst/>
          </a:prstGeom>
          <a:ln>
            <a:solidFill>
              <a:schemeClr val="bg1">
                <a:lumMod val="85000"/>
              </a:schemeClr>
            </a:solidFill>
          </a:ln>
        </p:spPr>
      </p:pic>
      <p:pic>
        <p:nvPicPr>
          <p:cNvPr id="68" name="Grafik 87">
            <a:extLst>
              <a:ext uri="{FF2B5EF4-FFF2-40B4-BE49-F238E27FC236}">
                <a16:creationId xmlns:a16="http://schemas.microsoft.com/office/drawing/2014/main" id="{F5E80DFE-1092-48C6-9670-1EA290B87677}"/>
              </a:ext>
            </a:extLst>
          </p:cNvPr>
          <p:cNvPicPr>
            <a:picLocks noChangeAspect="1"/>
          </p:cNvPicPr>
          <p:nvPr/>
        </p:nvPicPr>
        <p:blipFill rotWithShape="1">
          <a:blip r:embed="rId69" cstate="print">
            <a:extLst>
              <a:ext uri="{28A0092B-C50C-407E-A947-70E740481C1C}">
                <a14:useLocalDpi xmlns:a14="http://schemas.microsoft.com/office/drawing/2010/main" val="0"/>
              </a:ext>
            </a:extLst>
          </a:blip>
          <a:srcRect l="-4837" t="10012" r="-4857" b="24170"/>
          <a:stretch/>
        </p:blipFill>
        <p:spPr>
          <a:xfrm>
            <a:off x="6215901" y="2407499"/>
            <a:ext cx="720000" cy="432000"/>
          </a:xfrm>
          <a:prstGeom prst="rect">
            <a:avLst/>
          </a:prstGeom>
          <a:noFill/>
          <a:ln>
            <a:solidFill>
              <a:schemeClr val="bg1">
                <a:lumMod val="85000"/>
              </a:schemeClr>
            </a:solidFill>
          </a:ln>
        </p:spPr>
      </p:pic>
      <p:pic>
        <p:nvPicPr>
          <p:cNvPr id="69" name="Grafik 89">
            <a:extLst>
              <a:ext uri="{FF2B5EF4-FFF2-40B4-BE49-F238E27FC236}">
                <a16:creationId xmlns:a16="http://schemas.microsoft.com/office/drawing/2014/main" id="{F3E5BDB5-CA9A-4A11-9F18-176AC71DDC3A}"/>
              </a:ext>
            </a:extLst>
          </p:cNvPr>
          <p:cNvPicPr>
            <a:picLocks noChangeAspect="1"/>
          </p:cNvPicPr>
          <p:nvPr/>
        </p:nvPicPr>
        <p:blipFill rotWithShape="1">
          <a:blip r:embed="rId70" cstate="print">
            <a:extLst>
              <a:ext uri="{28A0092B-C50C-407E-A947-70E740481C1C}">
                <a14:useLocalDpi xmlns:a14="http://schemas.microsoft.com/office/drawing/2010/main" val="0"/>
              </a:ext>
            </a:extLst>
          </a:blip>
          <a:srcRect t="20000" b="20000"/>
          <a:stretch/>
        </p:blipFill>
        <p:spPr>
          <a:xfrm>
            <a:off x="6944558" y="2407499"/>
            <a:ext cx="720000" cy="432000"/>
          </a:xfrm>
          <a:prstGeom prst="rect">
            <a:avLst/>
          </a:prstGeom>
          <a:ln>
            <a:solidFill>
              <a:schemeClr val="bg1">
                <a:lumMod val="85000"/>
              </a:schemeClr>
            </a:solidFill>
          </a:ln>
        </p:spPr>
      </p:pic>
      <p:pic>
        <p:nvPicPr>
          <p:cNvPr id="70" name="Grafik 91">
            <a:extLst>
              <a:ext uri="{FF2B5EF4-FFF2-40B4-BE49-F238E27FC236}">
                <a16:creationId xmlns:a16="http://schemas.microsoft.com/office/drawing/2014/main" id="{69B9C904-6BB2-471F-9B10-69AD6ED21EEA}"/>
              </a:ext>
            </a:extLst>
          </p:cNvPr>
          <p:cNvPicPr>
            <a:picLocks noChangeAspect="1"/>
          </p:cNvPicPr>
          <p:nvPr/>
        </p:nvPicPr>
        <p:blipFill rotWithShape="1">
          <a:blip r:embed="rId71" cstate="print">
            <a:extLst>
              <a:ext uri="{28A0092B-C50C-407E-A947-70E740481C1C}">
                <a14:useLocalDpi xmlns:a14="http://schemas.microsoft.com/office/drawing/2010/main" val="0"/>
              </a:ext>
            </a:extLst>
          </a:blip>
          <a:srcRect l="-18421" t="8861" r="-17984" b="9298"/>
          <a:stretch/>
        </p:blipFill>
        <p:spPr>
          <a:xfrm>
            <a:off x="7673215" y="2407499"/>
            <a:ext cx="720000" cy="432000"/>
          </a:xfrm>
          <a:prstGeom prst="rect">
            <a:avLst/>
          </a:prstGeom>
          <a:noFill/>
          <a:ln>
            <a:solidFill>
              <a:schemeClr val="bg1">
                <a:lumMod val="85000"/>
              </a:schemeClr>
            </a:solidFill>
          </a:ln>
        </p:spPr>
      </p:pic>
      <p:pic>
        <p:nvPicPr>
          <p:cNvPr id="71" name="Grafik 95" descr="Ein Bild, das Vektorgrafiken enthält.&#10;&#10;Automatisch generierte Beschreibung">
            <a:extLst>
              <a:ext uri="{FF2B5EF4-FFF2-40B4-BE49-F238E27FC236}">
                <a16:creationId xmlns:a16="http://schemas.microsoft.com/office/drawing/2014/main" id="{FF28EE13-AABC-48E5-A9B8-585AA36A914F}"/>
              </a:ext>
            </a:extLst>
          </p:cNvPr>
          <p:cNvPicPr>
            <a:picLocks noChangeAspect="1"/>
          </p:cNvPicPr>
          <p:nvPr/>
        </p:nvPicPr>
        <p:blipFill rotWithShape="1">
          <a:blip r:embed="rId72" cstate="print">
            <a:extLst>
              <a:ext uri="{28A0092B-C50C-407E-A947-70E740481C1C}">
                <a14:useLocalDpi xmlns:a14="http://schemas.microsoft.com/office/drawing/2010/main" val="0"/>
              </a:ext>
            </a:extLst>
          </a:blip>
          <a:srcRect l="-3968" t="17489" r="-4405" b="17489"/>
          <a:stretch/>
        </p:blipFill>
        <p:spPr>
          <a:xfrm>
            <a:off x="8401872" y="2407499"/>
            <a:ext cx="720000" cy="432000"/>
          </a:xfrm>
          <a:prstGeom prst="rect">
            <a:avLst/>
          </a:prstGeom>
          <a:noFill/>
          <a:ln>
            <a:solidFill>
              <a:schemeClr val="bg1">
                <a:lumMod val="85000"/>
              </a:schemeClr>
            </a:solidFill>
          </a:ln>
        </p:spPr>
      </p:pic>
      <p:pic>
        <p:nvPicPr>
          <p:cNvPr id="83" name="Grafik 163">
            <a:extLst>
              <a:ext uri="{FF2B5EF4-FFF2-40B4-BE49-F238E27FC236}">
                <a16:creationId xmlns:a16="http://schemas.microsoft.com/office/drawing/2014/main" id="{3583D7C3-DEA5-41F1-B823-7398F8EBEB61}"/>
              </a:ext>
            </a:extLst>
          </p:cNvPr>
          <p:cNvPicPr>
            <a:picLocks noChangeAspect="1"/>
          </p:cNvPicPr>
          <p:nvPr/>
        </p:nvPicPr>
        <p:blipFill rotWithShape="1">
          <a:blip r:embed="rId73" cstate="print">
            <a:extLst>
              <a:ext uri="{28A0092B-C50C-407E-A947-70E740481C1C}">
                <a14:useLocalDpi xmlns:a14="http://schemas.microsoft.com/office/drawing/2010/main" val="0"/>
              </a:ext>
            </a:extLst>
          </a:blip>
          <a:srcRect t="20000" b="20000"/>
          <a:stretch/>
        </p:blipFill>
        <p:spPr>
          <a:xfrm>
            <a:off x="389074" y="4314781"/>
            <a:ext cx="720000" cy="432000"/>
          </a:xfrm>
          <a:prstGeom prst="rect">
            <a:avLst/>
          </a:prstGeom>
          <a:ln>
            <a:solidFill>
              <a:schemeClr val="bg1">
                <a:lumMod val="85000"/>
              </a:schemeClr>
            </a:solidFill>
          </a:ln>
        </p:spPr>
      </p:pic>
      <p:pic>
        <p:nvPicPr>
          <p:cNvPr id="39" name="Grafik 125">
            <a:extLst>
              <a:ext uri="{FF2B5EF4-FFF2-40B4-BE49-F238E27FC236}">
                <a16:creationId xmlns:a16="http://schemas.microsoft.com/office/drawing/2014/main" id="{E40367E7-12D2-416B-A603-40CF47FEF9DE}"/>
              </a:ext>
            </a:extLst>
          </p:cNvPr>
          <p:cNvPicPr>
            <a:picLocks noChangeAspect="1"/>
          </p:cNvPicPr>
          <p:nvPr/>
        </p:nvPicPr>
        <p:blipFill rotWithShape="1">
          <a:blip r:embed="rId74" cstate="print">
            <a:extLst>
              <a:ext uri="{28A0092B-C50C-407E-A947-70E740481C1C}">
                <a14:useLocalDpi xmlns:a14="http://schemas.microsoft.com/office/drawing/2010/main" val="0"/>
              </a:ext>
            </a:extLst>
          </a:blip>
          <a:srcRect t="15365" b="24635"/>
          <a:stretch/>
        </p:blipFill>
        <p:spPr>
          <a:xfrm>
            <a:off x="389074" y="3878991"/>
            <a:ext cx="720000" cy="432000"/>
          </a:xfrm>
          <a:prstGeom prst="rect">
            <a:avLst/>
          </a:prstGeom>
          <a:ln>
            <a:solidFill>
              <a:schemeClr val="bg1">
                <a:lumMod val="85000"/>
              </a:schemeClr>
            </a:solidFill>
          </a:ln>
        </p:spPr>
      </p:pic>
      <p:pic>
        <p:nvPicPr>
          <p:cNvPr id="3" name="Grafik 2"/>
          <p:cNvPicPr>
            <a:picLocks noChangeAspect="1"/>
          </p:cNvPicPr>
          <p:nvPr/>
        </p:nvPicPr>
        <p:blipFill>
          <a:blip r:embed="rId75" cstate="print">
            <a:extLst>
              <a:ext uri="{28A0092B-C50C-407E-A947-70E740481C1C}">
                <a14:useLocalDpi xmlns:a14="http://schemas.microsoft.com/office/drawing/2010/main" val="0"/>
              </a:ext>
            </a:extLst>
          </a:blip>
          <a:stretch>
            <a:fillRect/>
          </a:stretch>
        </p:blipFill>
        <p:spPr>
          <a:xfrm>
            <a:off x="2574203" y="1966627"/>
            <a:ext cx="717972" cy="432000"/>
          </a:xfrm>
          <a:prstGeom prst="rect">
            <a:avLst/>
          </a:prstGeom>
          <a:ln>
            <a:solidFill>
              <a:schemeClr val="bg1">
                <a:lumMod val="85000"/>
              </a:schemeClr>
            </a:solidFill>
          </a:ln>
        </p:spPr>
      </p:pic>
      <p:pic>
        <p:nvPicPr>
          <p:cNvPr id="9" name="Grafik 8"/>
          <p:cNvPicPr>
            <a:picLocks noChangeAspect="1"/>
          </p:cNvPicPr>
          <p:nvPr/>
        </p:nvPicPr>
        <p:blipFill>
          <a:blip r:embed="rId76" cstate="print">
            <a:extLst>
              <a:ext uri="{28A0092B-C50C-407E-A947-70E740481C1C}">
                <a14:useLocalDpi xmlns:a14="http://schemas.microsoft.com/office/drawing/2010/main" val="0"/>
              </a:ext>
            </a:extLst>
          </a:blip>
          <a:stretch>
            <a:fillRect/>
          </a:stretch>
        </p:blipFill>
        <p:spPr>
          <a:xfrm>
            <a:off x="5488919" y="1966627"/>
            <a:ext cx="717972" cy="432000"/>
          </a:xfrm>
          <a:prstGeom prst="rect">
            <a:avLst/>
          </a:prstGeom>
          <a:ln>
            <a:solidFill>
              <a:schemeClr val="bg1">
                <a:lumMod val="85000"/>
              </a:schemeClr>
            </a:solidFill>
          </a:ln>
        </p:spPr>
      </p:pic>
      <p:pic>
        <p:nvPicPr>
          <p:cNvPr id="8" name="Grafik 7" descr="Ein Bild, das Zeichnung enthält.&#10;&#10;Automatisch generierte Beschreibung">
            <a:extLst>
              <a:ext uri="{FF2B5EF4-FFF2-40B4-BE49-F238E27FC236}">
                <a16:creationId xmlns:a16="http://schemas.microsoft.com/office/drawing/2014/main" id="{7A6AE30E-38D7-4EFC-AAD6-893B62E7AFDE}"/>
              </a:ext>
            </a:extLst>
          </p:cNvPr>
          <p:cNvPicPr>
            <a:picLocks noChangeAspect="1"/>
          </p:cNvPicPr>
          <p:nvPr/>
        </p:nvPicPr>
        <p:blipFill>
          <a:blip r:embed="rId77" cstate="print">
            <a:extLst>
              <a:ext uri="{28A0092B-C50C-407E-A947-70E740481C1C}">
                <a14:useLocalDpi xmlns:a14="http://schemas.microsoft.com/office/drawing/2010/main" val="0"/>
              </a:ext>
            </a:extLst>
          </a:blip>
          <a:stretch>
            <a:fillRect/>
          </a:stretch>
        </p:blipFill>
        <p:spPr>
          <a:xfrm>
            <a:off x="10591198" y="5373099"/>
            <a:ext cx="720000" cy="433220"/>
          </a:xfrm>
          <a:prstGeom prst="rect">
            <a:avLst/>
          </a:prstGeom>
          <a:ln>
            <a:solidFill>
              <a:schemeClr val="bg1">
                <a:lumMod val="85000"/>
              </a:schemeClr>
            </a:solidFill>
          </a:ln>
        </p:spPr>
      </p:pic>
      <p:pic>
        <p:nvPicPr>
          <p:cNvPr id="28" name="Grafik 97">
            <a:extLst>
              <a:ext uri="{FF2B5EF4-FFF2-40B4-BE49-F238E27FC236}">
                <a16:creationId xmlns:a16="http://schemas.microsoft.com/office/drawing/2014/main" id="{D38A62DB-BE30-45CD-AA39-0CD87A74F9AE}"/>
              </a:ext>
            </a:extLst>
          </p:cNvPr>
          <p:cNvPicPr>
            <a:picLocks noChangeAspect="1"/>
          </p:cNvPicPr>
          <p:nvPr/>
        </p:nvPicPr>
        <p:blipFill rotWithShape="1">
          <a:blip r:embed="rId78" cstate="print">
            <a:extLst>
              <a:ext uri="{28A0092B-C50C-407E-A947-70E740481C1C}">
                <a14:useLocalDpi xmlns:a14="http://schemas.microsoft.com/office/drawing/2010/main" val="0"/>
              </a:ext>
            </a:extLst>
          </a:blip>
          <a:srcRect t="20000" b="20000"/>
          <a:stretch/>
        </p:blipFill>
        <p:spPr>
          <a:xfrm>
            <a:off x="1118139" y="3433037"/>
            <a:ext cx="720000" cy="432000"/>
          </a:xfrm>
          <a:prstGeom prst="rect">
            <a:avLst/>
          </a:prstGeom>
          <a:ln>
            <a:solidFill>
              <a:schemeClr val="bg1">
                <a:lumMod val="85000"/>
              </a:schemeClr>
            </a:solidFill>
          </a:ln>
        </p:spPr>
      </p:pic>
      <p:pic>
        <p:nvPicPr>
          <p:cNvPr id="29" name="Grafik 99">
            <a:extLst>
              <a:ext uri="{FF2B5EF4-FFF2-40B4-BE49-F238E27FC236}">
                <a16:creationId xmlns:a16="http://schemas.microsoft.com/office/drawing/2014/main" id="{2E2BA773-F8E1-4C53-9695-A225687A4B82}"/>
              </a:ext>
            </a:extLst>
          </p:cNvPr>
          <p:cNvPicPr>
            <a:picLocks noChangeAspect="1"/>
          </p:cNvPicPr>
          <p:nvPr/>
        </p:nvPicPr>
        <p:blipFill rotWithShape="1">
          <a:blip r:embed="rId79" cstate="print">
            <a:extLst>
              <a:ext uri="{28A0092B-C50C-407E-A947-70E740481C1C}">
                <a14:useLocalDpi xmlns:a14="http://schemas.microsoft.com/office/drawing/2010/main" val="0"/>
              </a:ext>
            </a:extLst>
          </a:blip>
          <a:srcRect t="20000" b="20000"/>
          <a:stretch/>
        </p:blipFill>
        <p:spPr>
          <a:xfrm>
            <a:off x="1847204" y="3433037"/>
            <a:ext cx="720000" cy="432000"/>
          </a:xfrm>
          <a:prstGeom prst="rect">
            <a:avLst/>
          </a:prstGeom>
          <a:ln>
            <a:solidFill>
              <a:schemeClr val="bg1">
                <a:lumMod val="85000"/>
              </a:schemeClr>
            </a:solidFill>
          </a:ln>
        </p:spPr>
      </p:pic>
      <p:pic>
        <p:nvPicPr>
          <p:cNvPr id="30" name="Grafik 101">
            <a:extLst>
              <a:ext uri="{FF2B5EF4-FFF2-40B4-BE49-F238E27FC236}">
                <a16:creationId xmlns:a16="http://schemas.microsoft.com/office/drawing/2014/main" id="{9504E5F5-EBE6-4F81-B3B9-8578058130F7}"/>
              </a:ext>
            </a:extLst>
          </p:cNvPr>
          <p:cNvPicPr>
            <a:picLocks noChangeAspect="1"/>
          </p:cNvPicPr>
          <p:nvPr/>
        </p:nvPicPr>
        <p:blipFill rotWithShape="1">
          <a:blip r:embed="rId80" cstate="print">
            <a:extLst>
              <a:ext uri="{28A0092B-C50C-407E-A947-70E740481C1C}">
                <a14:useLocalDpi xmlns:a14="http://schemas.microsoft.com/office/drawing/2010/main" val="0"/>
              </a:ext>
            </a:extLst>
          </a:blip>
          <a:srcRect t="20000" b="20000"/>
          <a:stretch/>
        </p:blipFill>
        <p:spPr>
          <a:xfrm>
            <a:off x="2576269" y="3433037"/>
            <a:ext cx="720000" cy="432000"/>
          </a:xfrm>
          <a:prstGeom prst="rect">
            <a:avLst/>
          </a:prstGeom>
          <a:ln>
            <a:solidFill>
              <a:schemeClr val="bg1">
                <a:lumMod val="85000"/>
              </a:schemeClr>
            </a:solidFill>
          </a:ln>
        </p:spPr>
      </p:pic>
      <p:pic>
        <p:nvPicPr>
          <p:cNvPr id="31" name="Grafik 105">
            <a:extLst>
              <a:ext uri="{FF2B5EF4-FFF2-40B4-BE49-F238E27FC236}">
                <a16:creationId xmlns:a16="http://schemas.microsoft.com/office/drawing/2014/main" id="{697DE91E-F2A2-4A7D-A434-9C34D269D612}"/>
              </a:ext>
            </a:extLst>
          </p:cNvPr>
          <p:cNvPicPr>
            <a:picLocks noChangeAspect="1"/>
          </p:cNvPicPr>
          <p:nvPr/>
        </p:nvPicPr>
        <p:blipFill rotWithShape="1">
          <a:blip r:embed="rId81" cstate="print">
            <a:extLst>
              <a:ext uri="{28A0092B-C50C-407E-A947-70E740481C1C}">
                <a14:useLocalDpi xmlns:a14="http://schemas.microsoft.com/office/drawing/2010/main" val="0"/>
              </a:ext>
            </a:extLst>
          </a:blip>
          <a:srcRect t="20000" b="20000"/>
          <a:stretch/>
        </p:blipFill>
        <p:spPr>
          <a:xfrm>
            <a:off x="4033668" y="3433037"/>
            <a:ext cx="720000" cy="432000"/>
          </a:xfrm>
          <a:prstGeom prst="rect">
            <a:avLst/>
          </a:prstGeom>
          <a:ln>
            <a:solidFill>
              <a:schemeClr val="bg1">
                <a:lumMod val="85000"/>
              </a:schemeClr>
            </a:solidFill>
          </a:ln>
        </p:spPr>
      </p:pic>
      <p:pic>
        <p:nvPicPr>
          <p:cNvPr id="32" name="Grafik 107">
            <a:extLst>
              <a:ext uri="{FF2B5EF4-FFF2-40B4-BE49-F238E27FC236}">
                <a16:creationId xmlns:a16="http://schemas.microsoft.com/office/drawing/2014/main" id="{E7371CA1-1FC8-4527-A4F3-38827C8B7328}"/>
              </a:ext>
            </a:extLst>
          </p:cNvPr>
          <p:cNvPicPr>
            <a:picLocks noChangeAspect="1"/>
          </p:cNvPicPr>
          <p:nvPr/>
        </p:nvPicPr>
        <p:blipFill rotWithShape="1">
          <a:blip r:embed="rId82" cstate="print">
            <a:extLst>
              <a:ext uri="{28A0092B-C50C-407E-A947-70E740481C1C}">
                <a14:useLocalDpi xmlns:a14="http://schemas.microsoft.com/office/drawing/2010/main" val="0"/>
              </a:ext>
            </a:extLst>
          </a:blip>
          <a:srcRect t="20000" b="20000"/>
          <a:stretch/>
        </p:blipFill>
        <p:spPr>
          <a:xfrm>
            <a:off x="4762733" y="3433037"/>
            <a:ext cx="720000" cy="432000"/>
          </a:xfrm>
          <a:prstGeom prst="rect">
            <a:avLst/>
          </a:prstGeom>
          <a:ln>
            <a:solidFill>
              <a:schemeClr val="bg1">
                <a:lumMod val="85000"/>
              </a:schemeClr>
            </a:solidFill>
          </a:ln>
        </p:spPr>
      </p:pic>
      <p:pic>
        <p:nvPicPr>
          <p:cNvPr id="33" name="Grafik 109">
            <a:extLst>
              <a:ext uri="{FF2B5EF4-FFF2-40B4-BE49-F238E27FC236}">
                <a16:creationId xmlns:a16="http://schemas.microsoft.com/office/drawing/2014/main" id="{61DC429E-CFCC-41A9-9C2F-92DD69E8B6AC}"/>
              </a:ext>
            </a:extLst>
          </p:cNvPr>
          <p:cNvPicPr>
            <a:picLocks noChangeAspect="1"/>
          </p:cNvPicPr>
          <p:nvPr/>
        </p:nvPicPr>
        <p:blipFill rotWithShape="1">
          <a:blip r:embed="rId83" cstate="print">
            <a:extLst>
              <a:ext uri="{28A0092B-C50C-407E-A947-70E740481C1C}">
                <a14:useLocalDpi xmlns:a14="http://schemas.microsoft.com/office/drawing/2010/main" val="0"/>
              </a:ext>
            </a:extLst>
          </a:blip>
          <a:srcRect t="20000" b="20000"/>
          <a:stretch/>
        </p:blipFill>
        <p:spPr>
          <a:xfrm>
            <a:off x="5491798" y="3433037"/>
            <a:ext cx="720000" cy="432000"/>
          </a:xfrm>
          <a:prstGeom prst="rect">
            <a:avLst/>
          </a:prstGeom>
          <a:ln>
            <a:solidFill>
              <a:schemeClr val="bg1">
                <a:lumMod val="85000"/>
              </a:schemeClr>
            </a:solidFill>
          </a:ln>
        </p:spPr>
      </p:pic>
      <p:pic>
        <p:nvPicPr>
          <p:cNvPr id="34" name="Grafik 111">
            <a:extLst>
              <a:ext uri="{FF2B5EF4-FFF2-40B4-BE49-F238E27FC236}">
                <a16:creationId xmlns:a16="http://schemas.microsoft.com/office/drawing/2014/main" id="{E641F59D-4E79-4CAB-9EE6-C04C0747626F}"/>
              </a:ext>
            </a:extLst>
          </p:cNvPr>
          <p:cNvPicPr>
            <a:picLocks noChangeAspect="1"/>
          </p:cNvPicPr>
          <p:nvPr/>
        </p:nvPicPr>
        <p:blipFill rotWithShape="1">
          <a:blip r:embed="rId84" cstate="print">
            <a:extLst>
              <a:ext uri="{28A0092B-C50C-407E-A947-70E740481C1C}">
                <a14:useLocalDpi xmlns:a14="http://schemas.microsoft.com/office/drawing/2010/main" val="0"/>
              </a:ext>
            </a:extLst>
          </a:blip>
          <a:srcRect t="20000" b="20000"/>
          <a:stretch/>
        </p:blipFill>
        <p:spPr>
          <a:xfrm>
            <a:off x="6220863" y="3433037"/>
            <a:ext cx="720000" cy="432000"/>
          </a:xfrm>
          <a:prstGeom prst="rect">
            <a:avLst/>
          </a:prstGeom>
          <a:ln>
            <a:solidFill>
              <a:schemeClr val="bg1">
                <a:lumMod val="85000"/>
              </a:schemeClr>
            </a:solidFill>
          </a:ln>
        </p:spPr>
      </p:pic>
      <p:pic>
        <p:nvPicPr>
          <p:cNvPr id="35" name="Grafik 113">
            <a:extLst>
              <a:ext uri="{FF2B5EF4-FFF2-40B4-BE49-F238E27FC236}">
                <a16:creationId xmlns:a16="http://schemas.microsoft.com/office/drawing/2014/main" id="{3D2FC543-AA8B-493E-BF89-4909130BA49B}"/>
              </a:ext>
            </a:extLst>
          </p:cNvPr>
          <p:cNvPicPr>
            <a:picLocks noChangeAspect="1"/>
          </p:cNvPicPr>
          <p:nvPr/>
        </p:nvPicPr>
        <p:blipFill rotWithShape="1">
          <a:blip r:embed="rId85" cstate="print">
            <a:extLst>
              <a:ext uri="{28A0092B-C50C-407E-A947-70E740481C1C}">
                <a14:useLocalDpi xmlns:a14="http://schemas.microsoft.com/office/drawing/2010/main" val="0"/>
              </a:ext>
            </a:extLst>
          </a:blip>
          <a:srcRect t="20000" b="20000"/>
          <a:stretch/>
        </p:blipFill>
        <p:spPr>
          <a:xfrm>
            <a:off x="6949928" y="3433037"/>
            <a:ext cx="720000" cy="432000"/>
          </a:xfrm>
          <a:prstGeom prst="rect">
            <a:avLst/>
          </a:prstGeom>
          <a:ln>
            <a:solidFill>
              <a:schemeClr val="bg1">
                <a:lumMod val="85000"/>
              </a:schemeClr>
            </a:solidFill>
          </a:ln>
        </p:spPr>
      </p:pic>
      <p:pic>
        <p:nvPicPr>
          <p:cNvPr id="51" name="Grafik 1"/>
          <p:cNvPicPr>
            <a:picLocks noChangeAspect="1"/>
          </p:cNvPicPr>
          <p:nvPr/>
        </p:nvPicPr>
        <p:blipFill>
          <a:blip r:embed="rId86">
            <a:extLst>
              <a:ext uri="{28A0092B-C50C-407E-A947-70E740481C1C}">
                <a14:useLocalDpi xmlns:a14="http://schemas.microsoft.com/office/drawing/2010/main" val="0"/>
              </a:ext>
            </a:extLst>
          </a:blip>
          <a:stretch>
            <a:fillRect/>
          </a:stretch>
        </p:blipFill>
        <p:spPr>
          <a:xfrm>
            <a:off x="3305334" y="3432257"/>
            <a:ext cx="719269" cy="432780"/>
          </a:xfrm>
          <a:prstGeom prst="rect">
            <a:avLst/>
          </a:prstGeom>
          <a:ln>
            <a:solidFill>
              <a:schemeClr val="bg1">
                <a:lumMod val="85000"/>
              </a:schemeClr>
            </a:solidFill>
          </a:ln>
        </p:spPr>
      </p:pic>
      <p:pic>
        <p:nvPicPr>
          <p:cNvPr id="36" name="Grafik 115">
            <a:extLst>
              <a:ext uri="{FF2B5EF4-FFF2-40B4-BE49-F238E27FC236}">
                <a16:creationId xmlns:a16="http://schemas.microsoft.com/office/drawing/2014/main" id="{B8E177B5-D2C0-459B-8003-F6DA808F2E95}"/>
              </a:ext>
            </a:extLst>
          </p:cNvPr>
          <p:cNvPicPr>
            <a:picLocks noChangeAspect="1"/>
          </p:cNvPicPr>
          <p:nvPr/>
        </p:nvPicPr>
        <p:blipFill rotWithShape="1">
          <a:blip r:embed="rId87" cstate="print">
            <a:extLst>
              <a:ext uri="{28A0092B-C50C-407E-A947-70E740481C1C}">
                <a14:useLocalDpi xmlns:a14="http://schemas.microsoft.com/office/drawing/2010/main" val="0"/>
              </a:ext>
            </a:extLst>
          </a:blip>
          <a:srcRect t="20000" b="20000"/>
          <a:stretch/>
        </p:blipFill>
        <p:spPr>
          <a:xfrm>
            <a:off x="8408060" y="3433037"/>
            <a:ext cx="720000" cy="432000"/>
          </a:xfrm>
          <a:prstGeom prst="rect">
            <a:avLst/>
          </a:prstGeom>
          <a:ln>
            <a:solidFill>
              <a:schemeClr val="bg1">
                <a:lumMod val="85000"/>
              </a:schemeClr>
            </a:solidFill>
          </a:ln>
        </p:spPr>
      </p:pic>
      <p:pic>
        <p:nvPicPr>
          <p:cNvPr id="37" name="Grafik 119">
            <a:extLst>
              <a:ext uri="{FF2B5EF4-FFF2-40B4-BE49-F238E27FC236}">
                <a16:creationId xmlns:a16="http://schemas.microsoft.com/office/drawing/2014/main" id="{DEF3AF8E-872B-49D3-8973-712070838B33}"/>
              </a:ext>
            </a:extLst>
          </p:cNvPr>
          <p:cNvPicPr>
            <a:picLocks noChangeAspect="1"/>
          </p:cNvPicPr>
          <p:nvPr/>
        </p:nvPicPr>
        <p:blipFill rotWithShape="1">
          <a:blip r:embed="rId88" cstate="print">
            <a:extLst>
              <a:ext uri="{28A0092B-C50C-407E-A947-70E740481C1C}">
                <a14:useLocalDpi xmlns:a14="http://schemas.microsoft.com/office/drawing/2010/main" val="0"/>
              </a:ext>
            </a:extLst>
          </a:blip>
          <a:srcRect t="20000" b="20000"/>
          <a:stretch/>
        </p:blipFill>
        <p:spPr>
          <a:xfrm>
            <a:off x="9864162" y="3433037"/>
            <a:ext cx="720000" cy="432000"/>
          </a:xfrm>
          <a:prstGeom prst="rect">
            <a:avLst/>
          </a:prstGeom>
          <a:ln>
            <a:solidFill>
              <a:schemeClr val="bg1">
                <a:lumMod val="85000"/>
              </a:schemeClr>
            </a:solidFill>
          </a:ln>
        </p:spPr>
      </p:pic>
      <p:pic>
        <p:nvPicPr>
          <p:cNvPr id="38" name="Grafik 123">
            <a:extLst>
              <a:ext uri="{FF2B5EF4-FFF2-40B4-BE49-F238E27FC236}">
                <a16:creationId xmlns:a16="http://schemas.microsoft.com/office/drawing/2014/main" id="{0162805E-B53A-4CAD-A0F4-E0C584D363E2}"/>
              </a:ext>
            </a:extLst>
          </p:cNvPr>
          <p:cNvPicPr>
            <a:picLocks noChangeAspect="1"/>
          </p:cNvPicPr>
          <p:nvPr/>
        </p:nvPicPr>
        <p:blipFill>
          <a:blip r:embed="rId89" cstate="print">
            <a:extLst>
              <a:ext uri="{28A0092B-C50C-407E-A947-70E740481C1C}">
                <a14:useLocalDpi xmlns:a14="http://schemas.microsoft.com/office/drawing/2010/main" val="0"/>
              </a:ext>
            </a:extLst>
          </a:blip>
          <a:stretch>
            <a:fillRect/>
          </a:stretch>
        </p:blipFill>
        <p:spPr>
          <a:xfrm>
            <a:off x="10593227" y="3433037"/>
            <a:ext cx="717971" cy="432000"/>
          </a:xfrm>
          <a:prstGeom prst="rect">
            <a:avLst/>
          </a:prstGeom>
          <a:ln>
            <a:solidFill>
              <a:schemeClr val="bg1">
                <a:lumMod val="85000"/>
              </a:schemeClr>
            </a:solidFill>
          </a:ln>
        </p:spPr>
      </p:pic>
      <p:pic>
        <p:nvPicPr>
          <p:cNvPr id="97" name="Grafik 6"/>
          <p:cNvPicPr>
            <a:picLocks noChangeAspect="1"/>
          </p:cNvPicPr>
          <p:nvPr/>
        </p:nvPicPr>
        <p:blipFill>
          <a:blip r:embed="rId90" cstate="print">
            <a:extLst>
              <a:ext uri="{28A0092B-C50C-407E-A947-70E740481C1C}">
                <a14:useLocalDpi xmlns:a14="http://schemas.microsoft.com/office/drawing/2010/main" val="0"/>
              </a:ext>
            </a:extLst>
          </a:blip>
          <a:stretch>
            <a:fillRect/>
          </a:stretch>
        </p:blipFill>
        <p:spPr>
          <a:xfrm>
            <a:off x="9137125" y="3433037"/>
            <a:ext cx="717972" cy="432000"/>
          </a:xfrm>
          <a:prstGeom prst="rect">
            <a:avLst/>
          </a:prstGeom>
          <a:ln>
            <a:solidFill>
              <a:schemeClr val="bg1">
                <a:lumMod val="85000"/>
              </a:schemeClr>
            </a:solidFill>
          </a:ln>
        </p:spPr>
      </p:pic>
      <p:pic>
        <p:nvPicPr>
          <p:cNvPr id="2" name="Grafik 1"/>
          <p:cNvPicPr>
            <a:picLocks noChangeAspect="1"/>
          </p:cNvPicPr>
          <p:nvPr/>
        </p:nvPicPr>
        <p:blipFill>
          <a:blip r:embed="rId91" cstate="print">
            <a:extLst>
              <a:ext uri="{28A0092B-C50C-407E-A947-70E740481C1C}">
                <a14:useLocalDpi xmlns:a14="http://schemas.microsoft.com/office/drawing/2010/main" val="0"/>
              </a:ext>
            </a:extLst>
          </a:blip>
          <a:stretch>
            <a:fillRect/>
          </a:stretch>
        </p:blipFill>
        <p:spPr>
          <a:xfrm>
            <a:off x="7678571" y="3431817"/>
            <a:ext cx="720000" cy="433220"/>
          </a:xfrm>
          <a:prstGeom prst="rect">
            <a:avLst/>
          </a:prstGeom>
          <a:ln w="9525">
            <a:solidFill>
              <a:schemeClr val="bg1">
                <a:lumMod val="85000"/>
              </a:schemeClr>
            </a:solidFill>
          </a:ln>
        </p:spPr>
      </p:pic>
      <p:pic>
        <p:nvPicPr>
          <p:cNvPr id="129" name="Grafik 128">
            <a:extLst>
              <a:ext uri="{FF2B5EF4-FFF2-40B4-BE49-F238E27FC236}">
                <a16:creationId xmlns:a16="http://schemas.microsoft.com/office/drawing/2014/main" id="{9CC41C02-510D-4AB0-A16E-92CD121F60BE}"/>
              </a:ext>
            </a:extLst>
          </p:cNvPr>
          <p:cNvPicPr>
            <a:picLocks noChangeAspect="1"/>
          </p:cNvPicPr>
          <p:nvPr/>
        </p:nvPicPr>
        <p:blipFill>
          <a:blip r:embed="rId92" cstate="print">
            <a:extLst>
              <a:ext uri="{28A0092B-C50C-407E-A947-70E740481C1C}">
                <a14:useLocalDpi xmlns:a14="http://schemas.microsoft.com/office/drawing/2010/main" val="0"/>
              </a:ext>
            </a:extLst>
          </a:blip>
          <a:srcRect/>
          <a:stretch/>
        </p:blipFill>
        <p:spPr>
          <a:xfrm>
            <a:off x="389074" y="3439096"/>
            <a:ext cx="717971" cy="432000"/>
          </a:xfrm>
          <a:prstGeom prst="rect">
            <a:avLst/>
          </a:prstGeom>
          <a:ln>
            <a:solidFill>
              <a:schemeClr val="bg1">
                <a:lumMod val="85000"/>
              </a:schemeClr>
            </a:solidFill>
          </a:ln>
        </p:spPr>
      </p:pic>
      <p:pic>
        <p:nvPicPr>
          <p:cNvPr id="13" name="Grafik 12" descr="Ein Bild, das Zeichnung enthält.&#10;&#10;Automatisch generierte Beschreibung">
            <a:extLst>
              <a:ext uri="{FF2B5EF4-FFF2-40B4-BE49-F238E27FC236}">
                <a16:creationId xmlns:a16="http://schemas.microsoft.com/office/drawing/2014/main" id="{4A30E12D-D6AD-4386-9F34-D7643DF11673}"/>
              </a:ext>
            </a:extLst>
          </p:cNvPr>
          <p:cNvPicPr>
            <a:picLocks noChangeAspect="1"/>
          </p:cNvPicPr>
          <p:nvPr/>
        </p:nvPicPr>
        <p:blipFill>
          <a:blip r:embed="rId93" cstate="print">
            <a:extLst>
              <a:ext uri="{28A0092B-C50C-407E-A947-70E740481C1C}">
                <a14:useLocalDpi xmlns:a14="http://schemas.microsoft.com/office/drawing/2010/main" val="0"/>
              </a:ext>
            </a:extLst>
          </a:blip>
          <a:stretch>
            <a:fillRect/>
          </a:stretch>
        </p:blipFill>
        <p:spPr>
          <a:xfrm>
            <a:off x="6225708" y="3873909"/>
            <a:ext cx="717972" cy="432000"/>
          </a:xfrm>
          <a:prstGeom prst="rect">
            <a:avLst/>
          </a:prstGeom>
          <a:ln>
            <a:solidFill>
              <a:schemeClr val="bg1">
                <a:lumMod val="85000"/>
              </a:schemeClr>
            </a:solidFill>
          </a:ln>
        </p:spPr>
      </p:pic>
      <p:sp>
        <p:nvSpPr>
          <p:cNvPr id="5" name="Slide Number Placeholder 4"/>
          <p:cNvSpPr>
            <a:spLocks noGrp="1"/>
          </p:cNvSpPr>
          <p:nvPr>
            <p:ph type="sldNum" sz="quarter" idx="11"/>
          </p:nvPr>
        </p:nvSpPr>
        <p:spPr/>
        <p:txBody>
          <a:bodyPr/>
          <a:lstStyle/>
          <a:p>
            <a:fld id="{13DEF93A-815B-4ABD-9CB3-A489FDAB48DC}" type="slidenum">
              <a:rPr lang="en-GB" noProof="0" smtClean="0"/>
              <a:pPr/>
              <a:t>3</a:t>
            </a:fld>
            <a:endParaRPr lang="en-GB" noProof="0" dirty="0"/>
          </a:p>
        </p:txBody>
      </p:sp>
    </p:spTree>
    <p:extLst>
      <p:ext uri="{BB962C8B-B14F-4D97-AF65-F5344CB8AC3E}">
        <p14:creationId xmlns:p14="http://schemas.microsoft.com/office/powerpoint/2010/main" val="2467307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Our Cooperation Partners</a:t>
            </a:r>
          </a:p>
        </p:txBody>
      </p:sp>
      <p:sp>
        <p:nvSpPr>
          <p:cNvPr id="3" name="Fußzeilenplatzhalter 2"/>
          <p:cNvSpPr>
            <a:spLocks noGrp="1"/>
          </p:cNvSpPr>
          <p:nvPr>
            <p:ph type="ftr" sz="quarter" idx="10"/>
          </p:nvPr>
        </p:nvSpPr>
        <p:spPr/>
        <p:txBody>
          <a:bodyPr/>
          <a:lstStyle/>
          <a:p>
            <a:r>
              <a:rPr lang="en-GB" smtClean="0"/>
              <a:t>The NGMN Alliance - Update – 28-29 September 2020</a:t>
            </a:r>
            <a:endParaRPr lang="de-DE" dirty="0"/>
          </a:p>
        </p:txBody>
      </p:sp>
      <p:pic>
        <p:nvPicPr>
          <p:cNvPr id="12" name="Picture 17" descr="3gp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823" y="1829733"/>
            <a:ext cx="1080000" cy="4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208" y="173196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afik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580304" y="2674155"/>
            <a:ext cx="987296" cy="39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8089" y="5585735"/>
            <a:ext cx="9429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6652" y="4689910"/>
            <a:ext cx="1772137"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0990" y="5556368"/>
            <a:ext cx="1072500"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https://encrypted-tbn2.google.com/images?q=tbn:ANd9GcSdXd_vlAVjkcZNunx5omm5JNgw5emy2YmZ9n6FWvmrG06InCcyU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23" y="3260426"/>
            <a:ext cx="1440000" cy="862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C:\Users\kmoschner\Pictures\ICE 2015\Cooppartner\5G PPP.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44887" y="4057265"/>
            <a:ext cx="654643"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https://encrypted-tbn0.gstatic.com/images?q=tbn:ANd9GcRgid4d0mbFpeYDGGkRyoFQTlG-OSo3yLpBkuAteBb98iAyCuGFKpozPY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4872" y="4215534"/>
            <a:ext cx="648000" cy="39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http://www.atis.org/img/logo.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27144" y="4099156"/>
            <a:ext cx="972000" cy="50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descr="P:\NGMN Partner\Coop Partners\TAICS\TAICS Logo.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50622" y="5566709"/>
            <a:ext cx="2004979"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P:\NGMN Partner\Coop Partners\ETSI\ETSI LogoTag_press.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73144" y="1818033"/>
            <a:ext cx="1080000" cy="47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3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4088" y="3492622"/>
            <a:ext cx="828000" cy="398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824088" y="1692175"/>
            <a:ext cx="648000" cy="727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descr="P:\NGMN Partner\External Organizations\VDE\VDE_Logo_4c.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6454" y="5674511"/>
            <a:ext cx="1313632"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4" descr="C:\Users\KMoschner\Pictures\Website\Logos\Cooperation Partners\5GAA.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973144" y="2700311"/>
            <a:ext cx="1080000" cy="34754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0" name="Grafik 2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919758" y="3498393"/>
            <a:ext cx="1104900" cy="386981"/>
          </a:xfrm>
          <a:prstGeom prst="rect">
            <a:avLst/>
          </a:prstGeom>
        </p:spPr>
      </p:pic>
      <p:pic>
        <p:nvPicPr>
          <p:cNvPr id="31" name="Grafik 30"/>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97509" y="4749441"/>
            <a:ext cx="720000" cy="531758"/>
          </a:xfrm>
          <a:prstGeom prst="rect">
            <a:avLst/>
          </a:prstGeom>
        </p:spPr>
      </p:pic>
      <p:pic>
        <p:nvPicPr>
          <p:cNvPr id="32" name="Grafik 3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572088" y="4181414"/>
            <a:ext cx="1152000" cy="255702"/>
          </a:xfrm>
          <a:prstGeom prst="rect">
            <a:avLst/>
          </a:prstGeom>
        </p:spPr>
      </p:pic>
      <p:pic>
        <p:nvPicPr>
          <p:cNvPr id="4" name="Grafik 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4940103" y="2673504"/>
            <a:ext cx="1113634" cy="388800"/>
          </a:xfrm>
          <a:prstGeom prst="rect">
            <a:avLst/>
          </a:prstGeom>
          <a:ln w="15875">
            <a:noFill/>
          </a:ln>
        </p:spPr>
      </p:pic>
      <p:pic>
        <p:nvPicPr>
          <p:cNvPr id="6" name="Grafik 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300511" y="4853320"/>
            <a:ext cx="1112604" cy="324000"/>
          </a:xfrm>
          <a:prstGeom prst="rect">
            <a:avLst/>
          </a:prstGeom>
          <a:ln w="15875">
            <a:noFill/>
          </a:ln>
        </p:spPr>
      </p:pic>
      <p:pic>
        <p:nvPicPr>
          <p:cNvPr id="7" name="Grafik 6"/>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61823" y="2717410"/>
            <a:ext cx="1152000" cy="313344"/>
          </a:xfrm>
          <a:prstGeom prst="rect">
            <a:avLst/>
          </a:prstGeom>
          <a:ln w="15875">
            <a:noFill/>
          </a:ln>
        </p:spPr>
      </p:pic>
      <p:pic>
        <p:nvPicPr>
          <p:cNvPr id="8" name="Grafik 7"/>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2033960" y="3547954"/>
            <a:ext cx="1047492" cy="324000"/>
          </a:xfrm>
          <a:prstGeom prst="rect">
            <a:avLst/>
          </a:prstGeom>
          <a:ln w="15875">
            <a:noFill/>
          </a:ln>
        </p:spPr>
      </p:pic>
      <p:sp>
        <p:nvSpPr>
          <p:cNvPr id="9" name="Rechteck 8"/>
          <p:cNvSpPr/>
          <p:nvPr/>
        </p:nvSpPr>
        <p:spPr>
          <a:xfrm>
            <a:off x="6781801" y="1760511"/>
            <a:ext cx="5223020" cy="231446"/>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400" dirty="0"/>
              <a:t>Joint Marketing</a:t>
            </a:r>
          </a:p>
        </p:txBody>
      </p:sp>
      <p:sp>
        <p:nvSpPr>
          <p:cNvPr id="10" name="Rechteck 9"/>
          <p:cNvSpPr/>
          <p:nvPr/>
        </p:nvSpPr>
        <p:spPr>
          <a:xfrm>
            <a:off x="6781801" y="1991956"/>
            <a:ext cx="5223020" cy="614593"/>
          </a:xfrm>
          <a:prstGeom prst="rect">
            <a:avLst/>
          </a:prstGeom>
          <a:solidFill>
            <a:schemeClr val="bg1">
              <a:lumMod val="9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171450" indent="-171450">
              <a:buClr>
                <a:schemeClr val="tx2"/>
              </a:buClr>
              <a:buFont typeface="Arial" panose="020B0604020202020204" pitchFamily="34" charset="0"/>
              <a:buChar char="•"/>
            </a:pPr>
            <a:r>
              <a:rPr lang="en-GB" sz="1100" dirty="0">
                <a:solidFill>
                  <a:schemeClr val="tx1"/>
                </a:solidFill>
              </a:rPr>
              <a:t>Cross-marketing of conferences &amp; events</a:t>
            </a:r>
          </a:p>
          <a:p>
            <a:pPr marL="171450" indent="-171450">
              <a:buClr>
                <a:schemeClr val="tx2"/>
              </a:buClr>
              <a:buFont typeface="Arial" panose="020B0604020202020204" pitchFamily="34" charset="0"/>
              <a:buChar char="•"/>
            </a:pPr>
            <a:r>
              <a:rPr lang="en-GB" sz="1100" dirty="0">
                <a:solidFill>
                  <a:schemeClr val="tx1"/>
                </a:solidFill>
              </a:rPr>
              <a:t>Speaker, moderator, exhibition at IC&amp;E Paris</a:t>
            </a:r>
          </a:p>
          <a:p>
            <a:pPr marL="171450" indent="-171450">
              <a:buClr>
                <a:schemeClr val="tx2"/>
              </a:buClr>
              <a:buFont typeface="Arial" panose="020B0604020202020204" pitchFamily="34" charset="0"/>
              <a:buChar char="•"/>
            </a:pPr>
            <a:r>
              <a:rPr lang="en-GB" sz="1100" dirty="0">
                <a:solidFill>
                  <a:schemeClr val="tx1"/>
                </a:solidFill>
              </a:rPr>
              <a:t>Advertisement of deliverables and publications</a:t>
            </a:r>
          </a:p>
        </p:txBody>
      </p:sp>
      <p:sp>
        <p:nvSpPr>
          <p:cNvPr id="13" name="Textfeld 12"/>
          <p:cNvSpPr txBox="1"/>
          <p:nvPr/>
        </p:nvSpPr>
        <p:spPr>
          <a:xfrm>
            <a:off x="6781801" y="1432229"/>
            <a:ext cx="2071401" cy="307777"/>
          </a:xfrm>
          <a:prstGeom prst="rect">
            <a:avLst/>
          </a:prstGeom>
          <a:noFill/>
        </p:spPr>
        <p:txBody>
          <a:bodyPr wrap="none" rtlCol="0">
            <a:spAutoFit/>
          </a:bodyPr>
          <a:lstStyle/>
          <a:p>
            <a:r>
              <a:rPr lang="en-GB" sz="1400" b="1" dirty="0">
                <a:latin typeface="+mn-lt"/>
              </a:rPr>
              <a:t>Cooperation Activities</a:t>
            </a:r>
          </a:p>
        </p:txBody>
      </p:sp>
      <p:sp>
        <p:nvSpPr>
          <p:cNvPr id="33" name="Rechteck 32"/>
          <p:cNvSpPr/>
          <p:nvPr/>
        </p:nvSpPr>
        <p:spPr>
          <a:xfrm>
            <a:off x="6781801" y="2680595"/>
            <a:ext cx="5223020" cy="231446"/>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400" dirty="0"/>
              <a:t>Joint Project Work</a:t>
            </a:r>
          </a:p>
        </p:txBody>
      </p:sp>
      <p:sp>
        <p:nvSpPr>
          <p:cNvPr id="35" name="Rechteck 34"/>
          <p:cNvSpPr/>
          <p:nvPr/>
        </p:nvSpPr>
        <p:spPr>
          <a:xfrm>
            <a:off x="6779022" y="3612072"/>
            <a:ext cx="5223020" cy="231446"/>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400" dirty="0"/>
              <a:t>Examples</a:t>
            </a:r>
          </a:p>
        </p:txBody>
      </p:sp>
      <p:sp>
        <p:nvSpPr>
          <p:cNvPr id="36" name="Rechteck 35"/>
          <p:cNvSpPr/>
          <p:nvPr/>
        </p:nvSpPr>
        <p:spPr>
          <a:xfrm>
            <a:off x="7278274" y="3843518"/>
            <a:ext cx="4723767" cy="1229314"/>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171450" indent="-171450">
              <a:buClr>
                <a:schemeClr val="tx2"/>
              </a:buClr>
              <a:buFont typeface="Wingdings" panose="05000000000000000000" pitchFamily="2" charset="2"/>
              <a:buChar char="§"/>
            </a:pPr>
            <a:endParaRPr lang="en-GB" sz="1000" dirty="0">
              <a:solidFill>
                <a:schemeClr val="tx1"/>
              </a:solidFill>
            </a:endParaRPr>
          </a:p>
        </p:txBody>
      </p:sp>
      <p:sp>
        <p:nvSpPr>
          <p:cNvPr id="37" name="Rechteck 9"/>
          <p:cNvSpPr/>
          <p:nvPr/>
        </p:nvSpPr>
        <p:spPr>
          <a:xfrm>
            <a:off x="6779022" y="2912040"/>
            <a:ext cx="5223020" cy="612775"/>
          </a:xfrm>
          <a:prstGeom prst="rect">
            <a:avLst/>
          </a:prstGeom>
          <a:solidFill>
            <a:schemeClr val="bg1">
              <a:lumMod val="9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171450" indent="-171450">
              <a:buClr>
                <a:schemeClr val="tx2"/>
              </a:buClr>
              <a:buFont typeface="Arial" panose="020B0604020202020204" pitchFamily="34" charset="0"/>
              <a:buChar char="•"/>
            </a:pPr>
            <a:r>
              <a:rPr lang="en-GB" sz="1100" dirty="0">
                <a:solidFill>
                  <a:schemeClr val="tx1"/>
                </a:solidFill>
              </a:rPr>
              <a:t>Project activities in areas of interest for both organisations</a:t>
            </a:r>
          </a:p>
          <a:p>
            <a:pPr marL="171450" indent="-171450">
              <a:buClr>
                <a:schemeClr val="tx2"/>
              </a:buClr>
              <a:buFont typeface="Arial" panose="020B0604020202020204" pitchFamily="34" charset="0"/>
              <a:buChar char="•"/>
            </a:pPr>
            <a:r>
              <a:rPr lang="en-GB" sz="1100" dirty="0">
                <a:solidFill>
                  <a:schemeClr val="tx1"/>
                </a:solidFill>
              </a:rPr>
              <a:t>Joint publication of deliverables</a:t>
            </a:r>
          </a:p>
          <a:p>
            <a:pPr marL="171450" indent="-171450">
              <a:buClr>
                <a:schemeClr val="tx2"/>
              </a:buClr>
              <a:buFont typeface="Arial" panose="020B0604020202020204" pitchFamily="34" charset="0"/>
              <a:buChar char="•"/>
            </a:pPr>
            <a:r>
              <a:rPr lang="en-GB" sz="1100" dirty="0">
                <a:solidFill>
                  <a:schemeClr val="tx1"/>
                </a:solidFill>
              </a:rPr>
              <a:t>Easy exchange of information during project work</a:t>
            </a:r>
          </a:p>
        </p:txBody>
      </p:sp>
      <p:sp>
        <p:nvSpPr>
          <p:cNvPr id="38" name="Rechteck 9"/>
          <p:cNvSpPr/>
          <p:nvPr/>
        </p:nvSpPr>
        <p:spPr>
          <a:xfrm>
            <a:off x="6781801" y="3843518"/>
            <a:ext cx="5223020" cy="2507406"/>
          </a:xfrm>
          <a:prstGeom prst="rect">
            <a:avLst/>
          </a:prstGeom>
          <a:solidFill>
            <a:schemeClr val="bg1">
              <a:lumMod val="9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171450" indent="-171450">
              <a:buClr>
                <a:schemeClr val="tx2"/>
              </a:buClr>
              <a:buFont typeface="Arial" panose="020B0604020202020204" pitchFamily="34" charset="0"/>
              <a:buChar char="•"/>
            </a:pPr>
            <a:r>
              <a:rPr lang="en-GB" sz="1100" dirty="0">
                <a:solidFill>
                  <a:schemeClr val="tx1"/>
                </a:solidFill>
              </a:rPr>
              <a:t>GSMA – Regular exchange of information on work programme activities, joint activity on 3GPP alignment</a:t>
            </a:r>
          </a:p>
          <a:p>
            <a:pPr marL="171450" indent="-171450">
              <a:buClr>
                <a:schemeClr val="tx2"/>
              </a:buClr>
              <a:buFont typeface="Arial" panose="020B0604020202020204" pitchFamily="34" charset="0"/>
              <a:buChar char="•"/>
            </a:pPr>
            <a:r>
              <a:rPr lang="en-GB" sz="1100" dirty="0">
                <a:solidFill>
                  <a:schemeClr val="tx1"/>
                </a:solidFill>
              </a:rPr>
              <a:t>ITU – Regular information exchange</a:t>
            </a:r>
          </a:p>
          <a:p>
            <a:pPr marL="171450" indent="-171450">
              <a:buClr>
                <a:schemeClr val="tx2"/>
              </a:buClr>
              <a:buFont typeface="Arial" panose="020B0604020202020204" pitchFamily="34" charset="0"/>
              <a:buChar char="•"/>
            </a:pPr>
            <a:r>
              <a:rPr lang="en-GB" sz="1100" dirty="0">
                <a:solidFill>
                  <a:schemeClr val="tx1"/>
                </a:solidFill>
              </a:rPr>
              <a:t>ETSI – Participation in General Assembly, mutually promoting conferences</a:t>
            </a:r>
          </a:p>
          <a:p>
            <a:pPr marL="171450" indent="-171450">
              <a:buClr>
                <a:schemeClr val="tx2"/>
              </a:buClr>
              <a:buFont typeface="Arial" panose="020B0604020202020204" pitchFamily="34" charset="0"/>
              <a:buChar char="•"/>
            </a:pPr>
            <a:r>
              <a:rPr lang="en-GB" sz="1100" dirty="0">
                <a:solidFill>
                  <a:schemeClr val="tx1"/>
                </a:solidFill>
              </a:rPr>
              <a:t>3GPP - Participation in PCG meeting as MRP</a:t>
            </a:r>
          </a:p>
          <a:p>
            <a:pPr marL="171450" indent="-171450">
              <a:buClr>
                <a:schemeClr val="tx2"/>
              </a:buClr>
              <a:buFont typeface="Arial" panose="020B0604020202020204" pitchFamily="34" charset="0"/>
              <a:buChar char="•"/>
            </a:pPr>
            <a:r>
              <a:rPr lang="en-GB" sz="1100" dirty="0">
                <a:solidFill>
                  <a:schemeClr val="tx1"/>
                </a:solidFill>
              </a:rPr>
              <a:t>5GAA - Ambassador for information exchange between organisations</a:t>
            </a:r>
          </a:p>
          <a:p>
            <a:pPr marL="171450" indent="-171450">
              <a:buClr>
                <a:schemeClr val="tx2"/>
              </a:buClr>
              <a:buFont typeface="Arial" panose="020B0604020202020204" pitchFamily="34" charset="0"/>
              <a:buChar char="•"/>
            </a:pPr>
            <a:r>
              <a:rPr lang="en-GB" sz="1100" dirty="0">
                <a:solidFill>
                  <a:schemeClr val="tx1"/>
                </a:solidFill>
              </a:rPr>
              <a:t>ESOA – Joint project activities on extreme long range communication</a:t>
            </a:r>
          </a:p>
          <a:p>
            <a:pPr marL="171450" indent="-171450">
              <a:buClr>
                <a:schemeClr val="tx2"/>
              </a:buClr>
              <a:buFont typeface="Arial" panose="020B0604020202020204" pitchFamily="34" charset="0"/>
              <a:buChar char="•"/>
            </a:pPr>
            <a:r>
              <a:rPr lang="en-GB" sz="1100" dirty="0">
                <a:solidFill>
                  <a:schemeClr val="tx1"/>
                </a:solidFill>
              </a:rPr>
              <a:t>5G Americas – Mutually promoting deliverables and conferences</a:t>
            </a:r>
          </a:p>
          <a:p>
            <a:pPr marL="171450" indent="-171450">
              <a:buClr>
                <a:schemeClr val="tx2"/>
              </a:buClr>
              <a:buFont typeface="Arial" panose="020B0604020202020204" pitchFamily="34" charset="0"/>
              <a:buChar char="•"/>
            </a:pPr>
            <a:r>
              <a:rPr lang="en-GB" sz="1100" dirty="0">
                <a:solidFill>
                  <a:schemeClr val="tx1"/>
                </a:solidFill>
              </a:rPr>
              <a:t>GCF – Regular exchange of information on 5G Devices &amp; Chipsets</a:t>
            </a:r>
          </a:p>
          <a:p>
            <a:pPr marL="171450" indent="-171450">
              <a:buClr>
                <a:schemeClr val="tx2"/>
              </a:buClr>
              <a:buFont typeface="Arial" panose="020B0604020202020204" pitchFamily="34" charset="0"/>
              <a:buChar char="•"/>
            </a:pPr>
            <a:r>
              <a:rPr lang="en-GB" sz="1100" dirty="0">
                <a:solidFill>
                  <a:schemeClr val="tx1"/>
                </a:solidFill>
              </a:rPr>
              <a:t>5G ACIA – Regular exchange of information on requirements </a:t>
            </a:r>
          </a:p>
          <a:p>
            <a:pPr marL="171450" indent="-171450">
              <a:buClr>
                <a:schemeClr val="tx2"/>
              </a:buClr>
              <a:buFont typeface="Arial" panose="020B0604020202020204" pitchFamily="34" charset="0"/>
              <a:buChar char="•"/>
            </a:pPr>
            <a:r>
              <a:rPr lang="en-GB" sz="1100" dirty="0">
                <a:solidFill>
                  <a:schemeClr val="tx1"/>
                </a:solidFill>
              </a:rPr>
              <a:t>WBA – Joint project on RAN Convergence and marketing</a:t>
            </a:r>
          </a:p>
          <a:p>
            <a:pPr marL="171450" indent="-171450">
              <a:buClr>
                <a:schemeClr val="tx2"/>
              </a:buClr>
              <a:buFont typeface="Arial" panose="020B0604020202020204" pitchFamily="34" charset="0"/>
              <a:buChar char="•"/>
            </a:pPr>
            <a:r>
              <a:rPr lang="en-GB" sz="1100" dirty="0">
                <a:solidFill>
                  <a:schemeClr val="tx1"/>
                </a:solidFill>
              </a:rPr>
              <a:t>5GPPP – Information exchange, following networld2020 Steering Board</a:t>
            </a:r>
          </a:p>
          <a:p>
            <a:pPr marL="171450" indent="-171450">
              <a:buClr>
                <a:schemeClr val="tx2"/>
              </a:buClr>
              <a:buFont typeface="Arial" panose="020B0604020202020204" pitchFamily="34" charset="0"/>
              <a:buChar char="•"/>
            </a:pPr>
            <a:r>
              <a:rPr lang="en-GB" sz="1100" dirty="0">
                <a:solidFill>
                  <a:schemeClr val="tx1"/>
                </a:solidFill>
              </a:rPr>
              <a:t>GTI – Cross-marketing of events and activities</a:t>
            </a:r>
          </a:p>
          <a:p>
            <a:pPr marL="171450" indent="-171450">
              <a:buClr>
                <a:schemeClr val="tx2"/>
              </a:buClr>
              <a:buFont typeface="Arial" panose="020B0604020202020204" pitchFamily="34" charset="0"/>
              <a:buChar char="•"/>
            </a:pPr>
            <a:r>
              <a:rPr lang="en-GB" sz="1100" dirty="0">
                <a:solidFill>
                  <a:schemeClr val="tx1"/>
                </a:solidFill>
              </a:rPr>
              <a:t>WIP – Supporting IC&amp;E </a:t>
            </a:r>
          </a:p>
        </p:txBody>
      </p:sp>
      <p:sp>
        <p:nvSpPr>
          <p:cNvPr id="11" name="Rechteck 10">
            <a:extLst>
              <a:ext uri="{FF2B5EF4-FFF2-40B4-BE49-F238E27FC236}">
                <a16:creationId xmlns:a16="http://schemas.microsoft.com/office/drawing/2014/main" id="{5E8C5118-B8E9-4A5A-B1E5-2363E6CFE89F}"/>
              </a:ext>
            </a:extLst>
          </p:cNvPr>
          <p:cNvSpPr/>
          <p:nvPr/>
        </p:nvSpPr>
        <p:spPr>
          <a:xfrm>
            <a:off x="217406" y="1726871"/>
            <a:ext cx="1685759" cy="650026"/>
          </a:xfrm>
          <a:prstGeom prst="rect">
            <a:avLst/>
          </a:prstGeom>
          <a:noFill/>
          <a:ln w="38100">
            <a:solidFill>
              <a:srgbClr val="57A3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1"/>
          </p:nvPr>
        </p:nvSpPr>
        <p:spPr/>
        <p:txBody>
          <a:bodyPr/>
          <a:lstStyle/>
          <a:p>
            <a:fld id="{13DEF93A-815B-4ABD-9CB3-A489FDAB48DC}" type="slidenum">
              <a:rPr lang="en-GB" noProof="0" smtClean="0"/>
              <a:pPr/>
              <a:t>4</a:t>
            </a:fld>
            <a:endParaRPr lang="en-GB" noProof="0" dirty="0"/>
          </a:p>
        </p:txBody>
      </p:sp>
    </p:spTree>
    <p:extLst>
      <p:ext uri="{BB962C8B-B14F-4D97-AF65-F5344CB8AC3E}">
        <p14:creationId xmlns:p14="http://schemas.microsoft.com/office/powerpoint/2010/main" val="1003090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Overview Current Work Programme </a:t>
            </a:r>
            <a:endParaRPr lang="de-DE" dirty="0"/>
          </a:p>
        </p:txBody>
      </p:sp>
      <p:sp>
        <p:nvSpPr>
          <p:cNvPr id="17" name="Textfeld 53"/>
          <p:cNvSpPr txBox="1">
            <a:spLocks noChangeArrowheads="1"/>
          </p:cNvSpPr>
          <p:nvPr/>
        </p:nvSpPr>
        <p:spPr bwMode="auto">
          <a:xfrm>
            <a:off x="8657800" y="1886657"/>
            <a:ext cx="2404376" cy="338554"/>
          </a:xfrm>
          <a:prstGeom prst="rect">
            <a:avLst/>
          </a:prstGeom>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285750" indent="-285750" algn="ctr" eaLnBrk="1" hangingPunct="1">
              <a:buFont typeface="Wingdings" panose="05000000000000000000" pitchFamily="2" charset="2"/>
              <a:buChar char="ü"/>
              <a:defRPr/>
            </a:pPr>
            <a:r>
              <a:rPr lang="en-GB" sz="1600" b="1" dirty="0">
                <a:solidFill>
                  <a:prstClr val="white"/>
                </a:solidFill>
                <a:latin typeface="+mj-lt"/>
              </a:rPr>
              <a:t>5G White Paper 2</a:t>
            </a:r>
          </a:p>
        </p:txBody>
      </p:sp>
      <p:sp>
        <p:nvSpPr>
          <p:cNvPr id="2" name="Footer Placeholder 1"/>
          <p:cNvSpPr>
            <a:spLocks noGrp="1"/>
          </p:cNvSpPr>
          <p:nvPr>
            <p:ph type="ftr" sz="quarter" idx="10"/>
          </p:nvPr>
        </p:nvSpPr>
        <p:spPr/>
        <p:txBody>
          <a:bodyPr/>
          <a:lstStyle/>
          <a:p>
            <a:r>
              <a:rPr lang="en-GB" smtClean="0"/>
              <a:t>The NGMN Alliance - Update – 28-29 September 2020</a:t>
            </a:r>
            <a:endParaRPr lang="en-GB" dirty="0"/>
          </a:p>
        </p:txBody>
      </p:sp>
      <p:sp>
        <p:nvSpPr>
          <p:cNvPr id="4" name="Textfeld 53">
            <a:extLst>
              <a:ext uri="{FF2B5EF4-FFF2-40B4-BE49-F238E27FC236}">
                <a16:creationId xmlns:a16="http://schemas.microsoft.com/office/drawing/2014/main" id="{622D758A-8DA1-4559-AEA3-D29F77A3199E}"/>
              </a:ext>
            </a:extLst>
          </p:cNvPr>
          <p:cNvSpPr txBox="1">
            <a:spLocks noChangeArrowheads="1"/>
          </p:cNvSpPr>
          <p:nvPr/>
        </p:nvSpPr>
        <p:spPr bwMode="auto">
          <a:xfrm>
            <a:off x="1290873" y="1878349"/>
            <a:ext cx="2855913" cy="338554"/>
          </a:xfrm>
          <a:prstGeom prst="rect">
            <a:avLst/>
          </a:prstGeom>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defRPr/>
            </a:pPr>
            <a:r>
              <a:rPr lang="en-GB" sz="1600" b="1" dirty="0">
                <a:solidFill>
                  <a:prstClr val="white"/>
                </a:solidFill>
                <a:latin typeface="+mj-lt"/>
              </a:rPr>
              <a:t>RAN</a:t>
            </a:r>
          </a:p>
        </p:txBody>
      </p:sp>
      <p:sp>
        <p:nvSpPr>
          <p:cNvPr id="5" name="Textfeld 53">
            <a:extLst>
              <a:ext uri="{FF2B5EF4-FFF2-40B4-BE49-F238E27FC236}">
                <a16:creationId xmlns:a16="http://schemas.microsoft.com/office/drawing/2014/main" id="{33A0F898-646B-42DE-8E0F-6E926F5112A1}"/>
              </a:ext>
            </a:extLst>
          </p:cNvPr>
          <p:cNvSpPr txBox="1">
            <a:spLocks noChangeArrowheads="1"/>
          </p:cNvSpPr>
          <p:nvPr/>
        </p:nvSpPr>
        <p:spPr bwMode="auto">
          <a:xfrm>
            <a:off x="4926129" y="1875022"/>
            <a:ext cx="2952328" cy="338554"/>
          </a:xfrm>
          <a:prstGeom prst="rect">
            <a:avLst/>
          </a:prstGeom>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defRPr/>
            </a:pPr>
            <a:r>
              <a:rPr lang="en-GB" sz="1600" b="1" dirty="0">
                <a:solidFill>
                  <a:prstClr val="white"/>
                </a:solidFill>
                <a:latin typeface="+mj-lt"/>
              </a:rPr>
              <a:t>Core Network</a:t>
            </a:r>
          </a:p>
        </p:txBody>
      </p:sp>
      <p:sp>
        <p:nvSpPr>
          <p:cNvPr id="7" name="Rechteck 62">
            <a:extLst>
              <a:ext uri="{FF2B5EF4-FFF2-40B4-BE49-F238E27FC236}">
                <a16:creationId xmlns:a16="http://schemas.microsoft.com/office/drawing/2014/main" id="{8BFB5511-E1D6-4D7F-934B-59160D594727}"/>
              </a:ext>
            </a:extLst>
          </p:cNvPr>
          <p:cNvSpPr>
            <a:spLocks noChangeArrowheads="1"/>
          </p:cNvSpPr>
          <p:nvPr/>
        </p:nvSpPr>
        <p:spPr bwMode="auto">
          <a:xfrm>
            <a:off x="1290873" y="2219918"/>
            <a:ext cx="2855913" cy="1810245"/>
          </a:xfrm>
          <a:prstGeom prst="rect">
            <a:avLst/>
          </a:prstGeom>
          <a:noFill/>
          <a:ln>
            <a:solidFill>
              <a:schemeClr val="bg1">
                <a:lumMod val="50000"/>
              </a:schemeClr>
            </a:solidFill>
          </a:ln>
          <a:effectLst/>
          <a:extLst>
            <a:ext uri="{909E8E84-426E-40DD-AFC4-6F175D3DCCD1}">
              <a14:hiddenFill xmlns:a14="http://schemas.microsoft.com/office/drawing/2010/main">
                <a:solidFill>
                  <a:srgbClr val="FFFFFF"/>
                </a:solidFill>
              </a14:hiddenFill>
            </a:ext>
          </a:extLst>
        </p:spPr>
        <p:style>
          <a:lnRef idx="1">
            <a:schemeClr val="accent1"/>
          </a:lnRef>
          <a:fillRef idx="3">
            <a:schemeClr val="accent1"/>
          </a:fillRef>
          <a:effectRef idx="2">
            <a:schemeClr val="accent1"/>
          </a:effectRef>
          <a:fontRef idx="minor">
            <a:schemeClr val="lt1"/>
          </a:fontRef>
        </p:style>
        <p:txBody>
          <a:bodyPr lIns="55435" tIns="81724" rIns="19431" rtlCol="0" anchor="ctr"/>
          <a:lstStyle/>
          <a:p>
            <a:pPr marL="180975" indent="-180975">
              <a:spcBef>
                <a:spcPts val="200"/>
              </a:spcBef>
              <a:spcAft>
                <a:spcPts val="200"/>
              </a:spcAft>
              <a:buClr>
                <a:srgbClr val="468329"/>
              </a:buClr>
              <a:buFont typeface="Wingdings" charset="0"/>
              <a:buChar char="§"/>
            </a:pPr>
            <a:r>
              <a:rPr lang="en-US" sz="1100" b="1" dirty="0">
                <a:solidFill>
                  <a:srgbClr val="000000"/>
                </a:solidFill>
                <a:latin typeface="+mj-lt"/>
              </a:rPr>
              <a:t>RAN Functional Split</a:t>
            </a:r>
          </a:p>
          <a:p>
            <a:pPr marL="180975" indent="-180975">
              <a:spcBef>
                <a:spcPts val="200"/>
              </a:spcBef>
              <a:spcAft>
                <a:spcPts val="200"/>
              </a:spcAft>
              <a:buClr>
                <a:srgbClr val="468329"/>
              </a:buClr>
              <a:buFont typeface="Wingdings" charset="0"/>
              <a:buChar char="§"/>
              <a:defRPr/>
            </a:pPr>
            <a:r>
              <a:rPr lang="en-US" sz="1100" b="1" dirty="0">
                <a:solidFill>
                  <a:prstClr val="black"/>
                </a:solidFill>
                <a:latin typeface="+mj-lt"/>
              </a:rPr>
              <a:t>Extreme Long Range Communication </a:t>
            </a:r>
          </a:p>
          <a:p>
            <a:pPr marL="180975" indent="-180975">
              <a:spcBef>
                <a:spcPts val="200"/>
              </a:spcBef>
              <a:spcAft>
                <a:spcPts val="200"/>
              </a:spcAft>
              <a:buClr>
                <a:srgbClr val="468329"/>
              </a:buClr>
              <a:buFont typeface="Wingdings" charset="0"/>
              <a:buChar char="§"/>
              <a:defRPr/>
            </a:pPr>
            <a:r>
              <a:rPr lang="en-US" sz="1100" b="1" dirty="0">
                <a:solidFill>
                  <a:srgbClr val="000000"/>
                </a:solidFill>
                <a:latin typeface="+mj-lt"/>
              </a:rPr>
              <a:t>BASTA </a:t>
            </a:r>
          </a:p>
          <a:p>
            <a:pPr marL="266700" lvl="1" indent="-174625">
              <a:lnSpc>
                <a:spcPts val="1300"/>
              </a:lnSpc>
              <a:spcBef>
                <a:spcPts val="400"/>
              </a:spcBef>
              <a:spcAft>
                <a:spcPts val="0"/>
              </a:spcAft>
              <a:buClr>
                <a:srgbClr val="468329"/>
              </a:buClr>
              <a:buFont typeface="Arial" charset="0"/>
              <a:buChar char="−"/>
              <a:defRPr/>
            </a:pPr>
            <a:r>
              <a:rPr lang="en-US" sz="1100" dirty="0">
                <a:solidFill>
                  <a:srgbClr val="000000"/>
                </a:solidFill>
                <a:latin typeface="+mj-lt"/>
              </a:rPr>
              <a:t>Passive Antennas</a:t>
            </a:r>
          </a:p>
          <a:p>
            <a:pPr marL="266700" lvl="1" indent="-174625">
              <a:lnSpc>
                <a:spcPts val="1300"/>
              </a:lnSpc>
              <a:spcBef>
                <a:spcPts val="400"/>
              </a:spcBef>
              <a:spcAft>
                <a:spcPts val="0"/>
              </a:spcAft>
              <a:buClr>
                <a:srgbClr val="468329"/>
              </a:buClr>
              <a:buFont typeface="Arial" charset="0"/>
              <a:buChar char="−"/>
              <a:defRPr/>
            </a:pPr>
            <a:r>
              <a:rPr lang="en-US" sz="1100" dirty="0">
                <a:solidFill>
                  <a:srgbClr val="000000"/>
                </a:solidFill>
                <a:latin typeface="+mj-lt"/>
              </a:rPr>
              <a:t>Active Antennas</a:t>
            </a:r>
          </a:p>
          <a:p>
            <a:pPr marL="180975" lvl="1" indent="-180975">
              <a:lnSpc>
                <a:spcPts val="1300"/>
              </a:lnSpc>
              <a:spcBef>
                <a:spcPts val="200"/>
              </a:spcBef>
              <a:spcAft>
                <a:spcPts val="200"/>
              </a:spcAft>
              <a:buClr>
                <a:srgbClr val="468329"/>
              </a:buClr>
              <a:buFont typeface="Wingdings" charset="0"/>
              <a:buChar char="§"/>
              <a:defRPr/>
            </a:pPr>
            <a:r>
              <a:rPr lang="en-US" sz="1100" b="1" dirty="0">
                <a:solidFill>
                  <a:srgbClr val="000000"/>
                </a:solidFill>
                <a:latin typeface="+mj-lt"/>
              </a:rPr>
              <a:t>Cluster Connector Alignment</a:t>
            </a:r>
          </a:p>
        </p:txBody>
      </p:sp>
      <p:sp>
        <p:nvSpPr>
          <p:cNvPr id="8" name="Rectangle 15">
            <a:extLst>
              <a:ext uri="{FF2B5EF4-FFF2-40B4-BE49-F238E27FC236}">
                <a16:creationId xmlns:a16="http://schemas.microsoft.com/office/drawing/2014/main" id="{56B24BCF-B5C2-43F8-AF7C-76334A672607}"/>
              </a:ext>
            </a:extLst>
          </p:cNvPr>
          <p:cNvSpPr/>
          <p:nvPr/>
        </p:nvSpPr>
        <p:spPr>
          <a:xfrm>
            <a:off x="4926129" y="2213577"/>
            <a:ext cx="2952328" cy="1816586"/>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ctr"/>
          <a:lstStyle/>
          <a:p>
            <a:pPr marL="180975" indent="-180975">
              <a:spcBef>
                <a:spcPts val="300"/>
              </a:spcBef>
              <a:spcAft>
                <a:spcPts val="300"/>
              </a:spcAft>
              <a:buClr>
                <a:srgbClr val="468329"/>
              </a:buClr>
              <a:buFont typeface="Wingdings" charset="0"/>
              <a:buChar char="§"/>
              <a:defRPr/>
            </a:pPr>
            <a:r>
              <a:rPr lang="en-US" sz="1100" b="1" dirty="0">
                <a:solidFill>
                  <a:srgbClr val="000000"/>
                </a:solidFill>
                <a:latin typeface="+mj-lt"/>
              </a:rPr>
              <a:t>Service-Based Architecture</a:t>
            </a:r>
          </a:p>
        </p:txBody>
      </p:sp>
      <p:sp>
        <p:nvSpPr>
          <p:cNvPr id="13" name="Textfeld 53"/>
          <p:cNvSpPr txBox="1">
            <a:spLocks noChangeArrowheads="1"/>
          </p:cNvSpPr>
          <p:nvPr/>
        </p:nvSpPr>
        <p:spPr bwMode="auto">
          <a:xfrm>
            <a:off x="1290873" y="4158103"/>
            <a:ext cx="2855913" cy="338554"/>
          </a:xfrm>
          <a:prstGeom prst="rect">
            <a:avLst/>
          </a:prstGeom>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defRPr/>
            </a:pPr>
            <a:r>
              <a:rPr lang="en-GB" sz="1600" b="1" dirty="0">
                <a:solidFill>
                  <a:prstClr val="white"/>
                </a:solidFill>
                <a:latin typeface="+mj-lt"/>
              </a:rPr>
              <a:t>End-to-End</a:t>
            </a:r>
          </a:p>
        </p:txBody>
      </p:sp>
      <p:sp>
        <p:nvSpPr>
          <p:cNvPr id="16" name="Textfeld 53"/>
          <p:cNvSpPr txBox="1">
            <a:spLocks noChangeArrowheads="1"/>
          </p:cNvSpPr>
          <p:nvPr/>
        </p:nvSpPr>
        <p:spPr bwMode="auto">
          <a:xfrm>
            <a:off x="4926129" y="4158103"/>
            <a:ext cx="2952328" cy="338554"/>
          </a:xfrm>
          <a:prstGeom prst="rect">
            <a:avLst/>
          </a:prstGeom>
          <a:solidFill>
            <a:schemeClr val="tx2"/>
          </a:solidFill>
          <a:ln/>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defRPr/>
            </a:pPr>
            <a:r>
              <a:rPr lang="en-GB" sz="1600" b="1" dirty="0">
                <a:solidFill>
                  <a:prstClr val="white"/>
                </a:solidFill>
                <a:latin typeface="+mj-lt"/>
              </a:rPr>
              <a:t>Ecosystem</a:t>
            </a:r>
          </a:p>
        </p:txBody>
      </p:sp>
      <p:sp>
        <p:nvSpPr>
          <p:cNvPr id="18" name="Rectangle 17"/>
          <p:cNvSpPr/>
          <p:nvPr/>
        </p:nvSpPr>
        <p:spPr>
          <a:xfrm>
            <a:off x="1290873" y="4496657"/>
            <a:ext cx="2855913" cy="1838864"/>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55435" tIns="81724" rIns="19431" rtlCol="0" anchor="ctr"/>
          <a:lstStyle/>
          <a:p>
            <a:pPr marL="180975" indent="-180975">
              <a:spcBef>
                <a:spcPts val="200"/>
              </a:spcBef>
              <a:spcAft>
                <a:spcPts val="200"/>
              </a:spcAft>
              <a:buClr>
                <a:srgbClr val="468329"/>
              </a:buClr>
              <a:buFont typeface="Wingdings" charset="0"/>
              <a:buChar char="§"/>
              <a:defRPr/>
            </a:pPr>
            <a:r>
              <a:rPr lang="en-US" sz="1100" b="1" dirty="0">
                <a:solidFill>
                  <a:srgbClr val="000000"/>
                </a:solidFill>
                <a:latin typeface="+mj-lt"/>
              </a:rPr>
              <a:t>Trial &amp; Testing</a:t>
            </a:r>
          </a:p>
          <a:p>
            <a:pPr marL="266700" lvl="1" indent="-174625">
              <a:lnSpc>
                <a:spcPts val="1300"/>
              </a:lnSpc>
              <a:spcBef>
                <a:spcPts val="400"/>
              </a:spcBef>
              <a:spcAft>
                <a:spcPts val="0"/>
              </a:spcAft>
              <a:buClr>
                <a:srgbClr val="468329"/>
              </a:buClr>
              <a:buFont typeface="Arial" charset="0"/>
              <a:buChar char="−"/>
              <a:defRPr/>
            </a:pPr>
            <a:r>
              <a:rPr lang="en-US" sz="1100" dirty="0">
                <a:solidFill>
                  <a:prstClr val="black"/>
                </a:solidFill>
                <a:latin typeface="+mj-lt"/>
              </a:rPr>
              <a:t>Pre-commercial Network Trials</a:t>
            </a:r>
            <a:endParaRPr lang="en-US" sz="1100" b="1" dirty="0">
              <a:solidFill>
                <a:srgbClr val="000000"/>
              </a:solidFill>
              <a:latin typeface="+mj-lt"/>
            </a:endParaRPr>
          </a:p>
          <a:p>
            <a:pPr marL="180975" indent="-180975">
              <a:spcBef>
                <a:spcPts val="200"/>
              </a:spcBef>
              <a:spcAft>
                <a:spcPts val="200"/>
              </a:spcAft>
              <a:buClr>
                <a:srgbClr val="468329"/>
              </a:buClr>
              <a:buFont typeface="Wingdings" charset="0"/>
              <a:buChar char="§"/>
            </a:pPr>
            <a:r>
              <a:rPr lang="en-US" sz="1100" b="1" dirty="0">
                <a:solidFill>
                  <a:srgbClr val="000000"/>
                </a:solidFill>
                <a:latin typeface="+mj-lt"/>
              </a:rPr>
              <a:t>E2E Architecture Framework</a:t>
            </a:r>
          </a:p>
          <a:p>
            <a:pPr marL="180975" indent="-180975">
              <a:spcBef>
                <a:spcPts val="200"/>
              </a:spcBef>
              <a:spcAft>
                <a:spcPts val="200"/>
              </a:spcAft>
              <a:buClr>
                <a:srgbClr val="468329"/>
              </a:buClr>
              <a:buFont typeface="Wingdings" charset="0"/>
              <a:buChar char="§"/>
            </a:pPr>
            <a:r>
              <a:rPr lang="en-GB" sz="1100" b="1" dirty="0">
                <a:solidFill>
                  <a:prstClr val="black"/>
                </a:solidFill>
                <a:latin typeface="+mj-lt"/>
              </a:rPr>
              <a:t>Future Networks Cloud Native Platform</a:t>
            </a:r>
            <a:endParaRPr lang="en-US" sz="1100" b="1" dirty="0">
              <a:solidFill>
                <a:prstClr val="black"/>
              </a:solidFill>
              <a:latin typeface="+mj-lt"/>
            </a:endParaRPr>
          </a:p>
          <a:p>
            <a:pPr marL="180975" indent="-180975">
              <a:spcBef>
                <a:spcPts val="200"/>
              </a:spcBef>
              <a:spcAft>
                <a:spcPts val="200"/>
              </a:spcAft>
              <a:buClr>
                <a:srgbClr val="468329"/>
              </a:buClr>
              <a:buFont typeface="Wingdings" charset="0"/>
              <a:buChar char="§"/>
            </a:pPr>
            <a:r>
              <a:rPr lang="en-US" sz="1100" b="1" dirty="0">
                <a:solidFill>
                  <a:prstClr val="black"/>
                </a:solidFill>
                <a:latin typeface="+mj-lt"/>
              </a:rPr>
              <a:t>Security Competence Team</a:t>
            </a:r>
          </a:p>
          <a:p>
            <a:pPr marL="180975" indent="-180975">
              <a:spcBef>
                <a:spcPts val="200"/>
              </a:spcBef>
              <a:spcAft>
                <a:spcPts val="200"/>
              </a:spcAft>
              <a:buClr>
                <a:srgbClr val="468329"/>
              </a:buClr>
              <a:buFont typeface="Wingdings" charset="0"/>
              <a:buChar char="§"/>
            </a:pPr>
            <a:r>
              <a:rPr lang="en-US" sz="1100" b="1" dirty="0">
                <a:solidFill>
                  <a:prstClr val="black"/>
                </a:solidFill>
                <a:latin typeface="+mj-lt"/>
              </a:rPr>
              <a:t>3GPP Alignment </a:t>
            </a:r>
          </a:p>
        </p:txBody>
      </p:sp>
      <p:sp>
        <p:nvSpPr>
          <p:cNvPr id="19" name="Rectangle 18"/>
          <p:cNvSpPr/>
          <p:nvPr/>
        </p:nvSpPr>
        <p:spPr>
          <a:xfrm>
            <a:off x="4926129" y="4496656"/>
            <a:ext cx="2952328" cy="1838865"/>
          </a:xfrm>
          <a:prstGeom prst="rect">
            <a:avLst/>
          </a:prstGeom>
          <a:no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lIns="55435" tIns="81724" rIns="0" rtlCol="0" anchor="ctr"/>
          <a:lstStyle/>
          <a:p>
            <a:pPr marL="180975" indent="-180975">
              <a:spcBef>
                <a:spcPts val="300"/>
              </a:spcBef>
              <a:spcAft>
                <a:spcPts val="300"/>
              </a:spcAft>
              <a:buClr>
                <a:srgbClr val="468329"/>
              </a:buClr>
              <a:buFont typeface="Wingdings" charset="0"/>
              <a:buChar char="§"/>
              <a:defRPr/>
            </a:pPr>
            <a:r>
              <a:rPr lang="en-US" sz="1100" b="1" dirty="0">
                <a:solidFill>
                  <a:prstClr val="black"/>
                </a:solidFill>
                <a:latin typeface="+mj-lt"/>
                <a:cs typeface="Arial" pitchFamily="34" charset="0"/>
              </a:rPr>
              <a:t>Devices &amp; Chipsets for 5G</a:t>
            </a:r>
          </a:p>
          <a:p>
            <a:pPr marL="180975" indent="-180975">
              <a:spcBef>
                <a:spcPts val="300"/>
              </a:spcBef>
              <a:spcAft>
                <a:spcPts val="300"/>
              </a:spcAft>
              <a:buClr>
                <a:srgbClr val="468329"/>
              </a:buClr>
              <a:buFont typeface="Wingdings" charset="0"/>
              <a:buChar char="§"/>
              <a:defRPr/>
            </a:pPr>
            <a:r>
              <a:rPr lang="en-US" sz="1100" b="1" dirty="0">
                <a:solidFill>
                  <a:prstClr val="black"/>
                </a:solidFill>
                <a:latin typeface="+mj-lt"/>
                <a:cs typeface="Arial" pitchFamily="34" charset="0"/>
              </a:rPr>
              <a:t>Slicing for Device OS</a:t>
            </a:r>
          </a:p>
          <a:p>
            <a:pPr marL="180975" indent="-180975">
              <a:spcBef>
                <a:spcPts val="300"/>
              </a:spcBef>
              <a:spcAft>
                <a:spcPts val="300"/>
              </a:spcAft>
              <a:buClr>
                <a:srgbClr val="468329"/>
              </a:buClr>
              <a:buFont typeface="Wingdings" charset="0"/>
              <a:buChar char="§"/>
              <a:defRPr/>
            </a:pPr>
            <a:r>
              <a:rPr lang="en-US" sz="1100" b="1" dirty="0">
                <a:solidFill>
                  <a:prstClr val="black"/>
                </a:solidFill>
                <a:latin typeface="+mj-lt"/>
                <a:cs typeface="Arial" pitchFamily="34" charset="0"/>
              </a:rPr>
              <a:t>Green Future Networks </a:t>
            </a:r>
          </a:p>
          <a:p>
            <a:pPr marL="180975" indent="-180975">
              <a:spcBef>
                <a:spcPts val="300"/>
              </a:spcBef>
              <a:spcAft>
                <a:spcPts val="300"/>
              </a:spcAft>
              <a:buClr>
                <a:srgbClr val="468329"/>
              </a:buClr>
              <a:buFont typeface="Wingdings" charset="0"/>
              <a:buChar char="§"/>
              <a:defRPr/>
            </a:pPr>
            <a:r>
              <a:rPr lang="en-US" sz="1100" b="1" dirty="0">
                <a:solidFill>
                  <a:prstClr val="black"/>
                </a:solidFill>
                <a:latin typeface="+mj-lt"/>
                <a:cs typeface="Arial" pitchFamily="34" charset="0"/>
              </a:rPr>
              <a:t>5G Spectrum </a:t>
            </a:r>
            <a:r>
              <a:rPr lang="en-US" sz="1100" dirty="0">
                <a:solidFill>
                  <a:prstClr val="black"/>
                </a:solidFill>
                <a:latin typeface="+mj-lt"/>
                <a:cs typeface="Arial" pitchFamily="34" charset="0"/>
              </a:rPr>
              <a:t>recommendations </a:t>
            </a:r>
          </a:p>
          <a:p>
            <a:pPr marL="180975" indent="-180975">
              <a:spcBef>
                <a:spcPts val="300"/>
              </a:spcBef>
              <a:spcAft>
                <a:spcPts val="300"/>
              </a:spcAft>
              <a:buClr>
                <a:srgbClr val="468329"/>
              </a:buClr>
              <a:buFont typeface="Wingdings" charset="0"/>
              <a:buChar char="§"/>
              <a:defRPr/>
            </a:pPr>
            <a:r>
              <a:rPr lang="en-US" sz="1100" b="1" dirty="0">
                <a:solidFill>
                  <a:prstClr val="black"/>
                </a:solidFill>
                <a:latin typeface="+mj-lt"/>
              </a:rPr>
              <a:t>IPR Forum</a:t>
            </a:r>
          </a:p>
          <a:p>
            <a:pPr marL="180975" indent="-180975">
              <a:spcBef>
                <a:spcPts val="200"/>
              </a:spcBef>
              <a:spcAft>
                <a:spcPts val="200"/>
              </a:spcAft>
              <a:buClr>
                <a:srgbClr val="468329"/>
              </a:buClr>
              <a:buFont typeface="Wingdings" charset="0"/>
              <a:buChar char="§"/>
              <a:defRPr/>
            </a:pPr>
            <a:r>
              <a:rPr lang="en-US" sz="1100" b="1" dirty="0">
                <a:solidFill>
                  <a:prstClr val="black"/>
                </a:solidFill>
                <a:latin typeface="+mj-lt"/>
                <a:cs typeface="Arial" pitchFamily="34" charset="0"/>
              </a:rPr>
              <a:t>5GAA</a:t>
            </a:r>
            <a:r>
              <a:rPr lang="de-DE" altLang="zh-CN" sz="1100" b="1" dirty="0">
                <a:solidFill>
                  <a:prstClr val="black"/>
                </a:solidFill>
                <a:latin typeface="+mj-lt"/>
                <a:cs typeface="Arial" pitchFamily="34" charset="0"/>
              </a:rPr>
              <a:t>/5G-ACIA Alignment</a:t>
            </a:r>
            <a:endParaRPr lang="en-US" sz="1400" b="1" dirty="0">
              <a:solidFill>
                <a:prstClr val="black"/>
              </a:solidFill>
              <a:latin typeface="+mj-lt"/>
              <a:cs typeface="Arial" pitchFamily="34" charset="0"/>
            </a:endParaRPr>
          </a:p>
        </p:txBody>
      </p:sp>
      <p:sp>
        <p:nvSpPr>
          <p:cNvPr id="3" name="Slide Number Placeholder 2"/>
          <p:cNvSpPr>
            <a:spLocks noGrp="1"/>
          </p:cNvSpPr>
          <p:nvPr>
            <p:ph type="sldNum" sz="quarter" idx="11"/>
          </p:nvPr>
        </p:nvSpPr>
        <p:spPr/>
        <p:txBody>
          <a:bodyPr/>
          <a:lstStyle/>
          <a:p>
            <a:fld id="{13DEF93A-815B-4ABD-9CB3-A489FDAB48DC}" type="slidenum">
              <a:rPr lang="en-GB" noProof="0" smtClean="0"/>
              <a:pPr/>
              <a:t>5</a:t>
            </a:fld>
            <a:endParaRPr lang="en-GB" noProof="0" dirty="0"/>
          </a:p>
        </p:txBody>
      </p:sp>
    </p:spTree>
    <p:extLst>
      <p:ext uri="{BB962C8B-B14F-4D97-AF65-F5344CB8AC3E}">
        <p14:creationId xmlns:p14="http://schemas.microsoft.com/office/powerpoint/2010/main" val="3660775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Projects of interest to </a:t>
            </a:r>
            <a:r>
              <a:rPr lang="en-GB" dirty="0" smtClean="0"/>
              <a:t>3GPP</a:t>
            </a:r>
            <a:endParaRPr lang="en-GB" dirty="0"/>
          </a:p>
        </p:txBody>
      </p:sp>
      <p:sp>
        <p:nvSpPr>
          <p:cNvPr id="3" name="Fußzeilenplatzhalter 2"/>
          <p:cNvSpPr>
            <a:spLocks noGrp="1"/>
          </p:cNvSpPr>
          <p:nvPr>
            <p:ph type="ftr" sz="quarter" idx="10"/>
          </p:nvPr>
        </p:nvSpPr>
        <p:spPr/>
        <p:txBody>
          <a:bodyPr/>
          <a:lstStyle/>
          <a:p>
            <a:r>
              <a:rPr lang="en-GB" smtClean="0"/>
              <a:t>The NGMN Alliance - Update – 28-29 September 2020</a:t>
            </a:r>
            <a:endParaRPr lang="de-DE" dirty="0"/>
          </a:p>
        </p:txBody>
      </p:sp>
      <p:sp>
        <p:nvSpPr>
          <p:cNvPr id="7" name="Textfeld 53"/>
          <p:cNvSpPr txBox="1">
            <a:spLocks noChangeArrowheads="1"/>
          </p:cNvSpPr>
          <p:nvPr/>
        </p:nvSpPr>
        <p:spPr bwMode="auto">
          <a:xfrm>
            <a:off x="341842" y="1690827"/>
            <a:ext cx="2995718" cy="740731"/>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rPr>
              <a:t>E2E Architecture Framework</a:t>
            </a:r>
          </a:p>
        </p:txBody>
      </p:sp>
      <p:sp>
        <p:nvSpPr>
          <p:cNvPr id="8" name="Rectangle 34"/>
          <p:cNvSpPr/>
          <p:nvPr/>
        </p:nvSpPr>
        <p:spPr>
          <a:xfrm>
            <a:off x="3649981" y="1690827"/>
            <a:ext cx="8180070" cy="740731"/>
          </a:xfrm>
          <a:prstGeom prst="rect">
            <a:avLst/>
          </a:prstGeom>
          <a:solidFill>
            <a:schemeClr val="bg1">
              <a:lumMod val="95000"/>
            </a:schemeClr>
          </a:solidFill>
          <a:ln w="9525">
            <a:noFill/>
            <a:miter lim="800000"/>
            <a:headEnd/>
            <a:tailEnd/>
          </a:ln>
        </p:spPr>
        <p:txBody>
          <a:bodyPr vert="horz" wrap="square" lIns="91440" tIns="72000" rIns="91440" bIns="45720" numCol="1" anchor="ctr" anchorCtr="0" compatLnSpc="1">
            <a:prstTxWarp prst="textNoShape">
              <a:avLst/>
            </a:prstTxWarp>
            <a:noAutofit/>
          </a:bodyPr>
          <a:lstStyle/>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a:ea typeface="Roboto Condensed" panose="02000000000000000000" pitchFamily="2" charset="0"/>
              </a:rPr>
              <a:t>The E2E Phase-3 architecture framework document is slated to contain forward-looking directions, emerging enablers, use cases, and high-level end-to-end considerations in the evolution of an evolving 5G ecosystem.</a:t>
            </a:r>
          </a:p>
        </p:txBody>
      </p:sp>
      <p:sp>
        <p:nvSpPr>
          <p:cNvPr id="10" name="Textfeld 53"/>
          <p:cNvSpPr txBox="1">
            <a:spLocks noChangeArrowheads="1"/>
          </p:cNvSpPr>
          <p:nvPr/>
        </p:nvSpPr>
        <p:spPr bwMode="auto">
          <a:xfrm>
            <a:off x="341842" y="2618481"/>
            <a:ext cx="2995718" cy="731163"/>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lvl="0" eaLnBrk="1" hangingPunct="1">
              <a:defRPr/>
            </a:pPr>
            <a:r>
              <a:rPr lang="en-GB" sz="1200" b="1" dirty="0">
                <a:solidFill>
                  <a:prstClr val="white"/>
                </a:solidFill>
                <a:latin typeface="+mn-lt"/>
              </a:rPr>
              <a:t>Service-Based Architecture</a:t>
            </a:r>
          </a:p>
        </p:txBody>
      </p:sp>
      <p:sp>
        <p:nvSpPr>
          <p:cNvPr id="11" name="Rectangle 34"/>
          <p:cNvSpPr/>
          <p:nvPr/>
        </p:nvSpPr>
        <p:spPr>
          <a:xfrm>
            <a:off x="3649981" y="2618481"/>
            <a:ext cx="8180070" cy="731163"/>
          </a:xfrm>
          <a:prstGeom prst="rect">
            <a:avLst/>
          </a:prstGeom>
          <a:solidFill>
            <a:schemeClr val="bg1">
              <a:lumMod val="95000"/>
            </a:schemeClr>
          </a:solidFill>
          <a:ln w="9525">
            <a:noFill/>
            <a:miter lim="800000"/>
            <a:headEnd/>
            <a:tailEnd/>
          </a:ln>
        </p:spPr>
        <p:txBody>
          <a:bodyPr vert="horz" wrap="square" lIns="91440" tIns="72000" rIns="91440" bIns="45720" numCol="1" anchor="ctr" anchorCtr="0" compatLnSpc="1">
            <a:prstTxWarp prst="textNoShape">
              <a:avLst/>
            </a:prstTxWarp>
            <a:noAutofit/>
          </a:bodyPr>
          <a:lstStyle/>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a:ea typeface="Roboto Condensed" panose="02000000000000000000" pitchFamily="2" charset="0"/>
              </a:rPr>
              <a:t>The purpose of the SBA project is to further explore SBA technologies to achieve open and agile smart network. The project investigates network technologies supporting for </a:t>
            </a:r>
            <a:r>
              <a:rPr lang="en-GB" sz="1100" spc="50" dirty="0" smtClean="0">
                <a:ea typeface="Roboto Condensed" panose="02000000000000000000" pitchFamily="2" charset="0"/>
              </a:rPr>
              <a:t>edge computing, </a:t>
            </a:r>
            <a:r>
              <a:rPr lang="en-GB" sz="1100" spc="50" dirty="0">
                <a:ea typeface="Roboto Condensed" panose="02000000000000000000" pitchFamily="2" charset="0"/>
              </a:rPr>
              <a:t>service based UPF and super slice.</a:t>
            </a:r>
          </a:p>
        </p:txBody>
      </p:sp>
      <p:sp>
        <p:nvSpPr>
          <p:cNvPr id="20" name="Textfeld 53">
            <a:extLst>
              <a:ext uri="{FF2B5EF4-FFF2-40B4-BE49-F238E27FC236}">
                <a16:creationId xmlns:a16="http://schemas.microsoft.com/office/drawing/2014/main" id="{FCAB8E8A-4F01-4B33-87D3-DB68FBB9D45E}"/>
              </a:ext>
            </a:extLst>
          </p:cNvPr>
          <p:cNvSpPr txBox="1">
            <a:spLocks noChangeArrowheads="1"/>
          </p:cNvSpPr>
          <p:nvPr/>
        </p:nvSpPr>
        <p:spPr bwMode="auto">
          <a:xfrm>
            <a:off x="341842" y="3564843"/>
            <a:ext cx="2995718" cy="711918"/>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lvl="0" eaLnBrk="1" hangingPunct="1">
              <a:defRPr/>
            </a:pPr>
            <a:r>
              <a:rPr lang="en-GB" sz="1200" b="1" dirty="0">
                <a:solidFill>
                  <a:prstClr val="white"/>
                </a:solidFill>
                <a:latin typeface="+mn-lt"/>
              </a:rPr>
              <a:t>Security Competence Team</a:t>
            </a:r>
            <a:br>
              <a:rPr lang="en-GB" sz="1200" b="1" dirty="0">
                <a:solidFill>
                  <a:prstClr val="white"/>
                </a:solidFill>
                <a:latin typeface="+mn-lt"/>
              </a:rPr>
            </a:br>
            <a:endParaRPr lang="en-GB" sz="1200" b="1" dirty="0">
              <a:solidFill>
                <a:prstClr val="white"/>
              </a:solidFill>
              <a:latin typeface="+mn-lt"/>
            </a:endParaRPr>
          </a:p>
        </p:txBody>
      </p:sp>
      <p:sp>
        <p:nvSpPr>
          <p:cNvPr id="22" name="Rectangle 34">
            <a:extLst>
              <a:ext uri="{FF2B5EF4-FFF2-40B4-BE49-F238E27FC236}">
                <a16:creationId xmlns:a16="http://schemas.microsoft.com/office/drawing/2014/main" id="{65BC3DE0-B709-4573-A475-229B7BDA5787}"/>
              </a:ext>
            </a:extLst>
          </p:cNvPr>
          <p:cNvSpPr/>
          <p:nvPr/>
        </p:nvSpPr>
        <p:spPr>
          <a:xfrm>
            <a:off x="3649981" y="3564842"/>
            <a:ext cx="8180070" cy="711919"/>
          </a:xfrm>
          <a:prstGeom prst="rect">
            <a:avLst/>
          </a:prstGeom>
          <a:solidFill>
            <a:schemeClr val="bg1">
              <a:lumMod val="95000"/>
            </a:schemeClr>
          </a:solidFill>
          <a:ln w="9525">
            <a:noFill/>
            <a:miter lim="800000"/>
            <a:headEnd/>
            <a:tailEnd/>
          </a:ln>
        </p:spPr>
        <p:txBody>
          <a:bodyPr vert="horz" wrap="square" lIns="91440" tIns="72000" rIns="91440" bIns="45720" numCol="1" anchor="ctr" anchorCtr="0" compatLnSpc="1">
            <a:prstTxWarp prst="textNoShape">
              <a:avLst/>
            </a:prstTxWarp>
            <a:noAutofit/>
          </a:bodyPr>
          <a:lstStyle/>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a:ea typeface="Roboto Condensed" panose="02000000000000000000" pitchFamily="2" charset="0"/>
              </a:rPr>
              <a:t>Focus on 5G security related topics raised by other NGMN projects</a:t>
            </a:r>
          </a:p>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a:ea typeface="Roboto Condensed" panose="02000000000000000000" pitchFamily="2" charset="0"/>
              </a:rPr>
              <a:t>Provide vision and high-level </a:t>
            </a:r>
            <a:r>
              <a:rPr lang="en-GB" sz="1100" spc="50" dirty="0" smtClean="0">
                <a:ea typeface="Roboto Condensed" panose="02000000000000000000" pitchFamily="2" charset="0"/>
              </a:rPr>
              <a:t>security, trust </a:t>
            </a:r>
            <a:r>
              <a:rPr lang="en-GB" sz="1100" spc="50" dirty="0">
                <a:ea typeface="Roboto Condensed" panose="02000000000000000000" pitchFamily="2" charset="0"/>
              </a:rPr>
              <a:t>and privacy requirements for NGMN, with respect to both digital infrastructure and verticals</a:t>
            </a:r>
          </a:p>
        </p:txBody>
      </p:sp>
      <p:sp>
        <p:nvSpPr>
          <p:cNvPr id="24" name="Textfeld 53">
            <a:extLst>
              <a:ext uri="{FF2B5EF4-FFF2-40B4-BE49-F238E27FC236}">
                <a16:creationId xmlns:a16="http://schemas.microsoft.com/office/drawing/2014/main" id="{CBDC3485-4C2C-4C1D-A3A5-ADCC9AA15526}"/>
              </a:ext>
            </a:extLst>
          </p:cNvPr>
          <p:cNvSpPr txBox="1">
            <a:spLocks noChangeArrowheads="1"/>
          </p:cNvSpPr>
          <p:nvPr/>
        </p:nvSpPr>
        <p:spPr bwMode="auto">
          <a:xfrm>
            <a:off x="341842" y="4456486"/>
            <a:ext cx="2995718" cy="787982"/>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lvl="0" eaLnBrk="1" hangingPunct="1">
              <a:defRPr/>
            </a:pPr>
            <a:r>
              <a:rPr lang="en-GB" sz="1200" b="1" dirty="0">
                <a:solidFill>
                  <a:prstClr val="white"/>
                </a:solidFill>
                <a:latin typeface="+mn-lt"/>
              </a:rPr>
              <a:t>Devices and </a:t>
            </a:r>
            <a:r>
              <a:rPr lang="en-GB" sz="1200" b="1" dirty="0" smtClean="0">
                <a:solidFill>
                  <a:prstClr val="white"/>
                </a:solidFill>
                <a:latin typeface="+mn-lt"/>
              </a:rPr>
              <a:t>Chipsets for </a:t>
            </a:r>
            <a:r>
              <a:rPr lang="en-GB" sz="1200" b="1" dirty="0">
                <a:solidFill>
                  <a:prstClr val="white"/>
                </a:solidFill>
                <a:latin typeface="+mn-lt"/>
              </a:rPr>
              <a:t>5G</a:t>
            </a:r>
            <a:br>
              <a:rPr lang="en-GB" sz="1200" b="1" dirty="0">
                <a:solidFill>
                  <a:prstClr val="white"/>
                </a:solidFill>
                <a:latin typeface="+mn-lt"/>
              </a:rPr>
            </a:br>
            <a:endParaRPr lang="en-GB" sz="1200" b="1" dirty="0">
              <a:solidFill>
                <a:prstClr val="white"/>
              </a:solidFill>
              <a:latin typeface="+mn-lt"/>
            </a:endParaRPr>
          </a:p>
        </p:txBody>
      </p:sp>
      <p:sp>
        <p:nvSpPr>
          <p:cNvPr id="26" name="Rectangle 34">
            <a:extLst>
              <a:ext uri="{FF2B5EF4-FFF2-40B4-BE49-F238E27FC236}">
                <a16:creationId xmlns:a16="http://schemas.microsoft.com/office/drawing/2014/main" id="{5929532E-0DB6-4D39-8954-FAFD5B8523F8}"/>
              </a:ext>
            </a:extLst>
          </p:cNvPr>
          <p:cNvSpPr/>
          <p:nvPr/>
        </p:nvSpPr>
        <p:spPr>
          <a:xfrm>
            <a:off x="3649981" y="4456485"/>
            <a:ext cx="8180070" cy="787983"/>
          </a:xfrm>
          <a:prstGeom prst="rect">
            <a:avLst/>
          </a:prstGeom>
          <a:solidFill>
            <a:schemeClr val="bg1">
              <a:lumMod val="95000"/>
            </a:schemeClr>
          </a:solidFill>
          <a:ln w="9525">
            <a:noFill/>
            <a:miter lim="800000"/>
            <a:headEnd/>
            <a:tailEnd/>
          </a:ln>
        </p:spPr>
        <p:txBody>
          <a:bodyPr vert="horz" wrap="square" lIns="91440" tIns="72000" rIns="91440" bIns="45720" numCol="1" anchor="ctr" anchorCtr="0" compatLnSpc="1">
            <a:prstTxWarp prst="textNoShape">
              <a:avLst/>
            </a:prstTxWarp>
            <a:noAutofit/>
          </a:bodyPr>
          <a:lstStyle/>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smtClean="0">
                <a:ea typeface="Roboto Condensed" panose="02000000000000000000" pitchFamily="2" charset="0"/>
              </a:rPr>
              <a:t>Provide a use-case based categorization of 5G devices implementing 3GPP Rel-15/16 relevant technical specifications</a:t>
            </a:r>
          </a:p>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smtClean="0">
                <a:ea typeface="Roboto Condensed" panose="02000000000000000000" pitchFamily="2" charset="0"/>
              </a:rPr>
              <a:t>Close collaboration with GCF</a:t>
            </a:r>
            <a:endParaRPr lang="en-GB" sz="1100" spc="50" dirty="0">
              <a:ea typeface="Roboto Condensed" panose="02000000000000000000" pitchFamily="2" charset="0"/>
            </a:endParaRPr>
          </a:p>
        </p:txBody>
      </p:sp>
      <p:sp>
        <p:nvSpPr>
          <p:cNvPr id="13" name="Textfeld 53">
            <a:extLst>
              <a:ext uri="{FF2B5EF4-FFF2-40B4-BE49-F238E27FC236}">
                <a16:creationId xmlns:a16="http://schemas.microsoft.com/office/drawing/2014/main" id="{CBDC3485-4C2C-4C1D-A3A5-ADCC9AA15526}"/>
              </a:ext>
            </a:extLst>
          </p:cNvPr>
          <p:cNvSpPr txBox="1">
            <a:spLocks noChangeArrowheads="1"/>
          </p:cNvSpPr>
          <p:nvPr/>
        </p:nvSpPr>
        <p:spPr bwMode="auto">
          <a:xfrm>
            <a:off x="341842" y="5431391"/>
            <a:ext cx="2995718" cy="770910"/>
          </a:xfrm>
          <a:prstGeom prst="rect">
            <a:avLst/>
          </a:prstGeom>
          <a:solidFill>
            <a:schemeClr val="tx2"/>
          </a:solidFill>
          <a:ln>
            <a:noFill/>
          </a:ln>
        </p:spPr>
        <p:txBody>
          <a:bodyPr wrap="square" anchor="ctr">
            <a:no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lvl="0" eaLnBrk="1" hangingPunct="1">
              <a:defRPr/>
            </a:pPr>
            <a:r>
              <a:rPr lang="en-GB" sz="1200" b="1" dirty="0">
                <a:solidFill>
                  <a:prstClr val="white"/>
                </a:solidFill>
                <a:latin typeface="+mn-lt"/>
              </a:rPr>
              <a:t>Future Networks Cloud Native </a:t>
            </a:r>
            <a:r>
              <a:rPr lang="en-GB" sz="1200" b="1" dirty="0" smtClean="0">
                <a:solidFill>
                  <a:prstClr val="white"/>
                </a:solidFill>
                <a:latin typeface="+mn-lt"/>
              </a:rPr>
              <a:t>Platform</a:t>
            </a:r>
            <a:endParaRPr lang="en-GB" sz="1200" b="1" dirty="0">
              <a:solidFill>
                <a:prstClr val="white"/>
              </a:solidFill>
              <a:latin typeface="+mn-lt"/>
            </a:endParaRPr>
          </a:p>
        </p:txBody>
      </p:sp>
      <p:sp>
        <p:nvSpPr>
          <p:cNvPr id="15" name="Rectangle 34">
            <a:extLst>
              <a:ext uri="{FF2B5EF4-FFF2-40B4-BE49-F238E27FC236}">
                <a16:creationId xmlns:a16="http://schemas.microsoft.com/office/drawing/2014/main" id="{5929532E-0DB6-4D39-8954-FAFD5B8523F8}"/>
              </a:ext>
            </a:extLst>
          </p:cNvPr>
          <p:cNvSpPr/>
          <p:nvPr/>
        </p:nvSpPr>
        <p:spPr>
          <a:xfrm>
            <a:off x="3649981" y="5424192"/>
            <a:ext cx="8180070" cy="778109"/>
          </a:xfrm>
          <a:prstGeom prst="rect">
            <a:avLst/>
          </a:prstGeom>
          <a:solidFill>
            <a:schemeClr val="bg1">
              <a:lumMod val="95000"/>
            </a:schemeClr>
          </a:solidFill>
          <a:ln w="9525">
            <a:noFill/>
            <a:miter lim="800000"/>
            <a:headEnd/>
            <a:tailEnd/>
          </a:ln>
        </p:spPr>
        <p:txBody>
          <a:bodyPr vert="horz" wrap="square" lIns="91440" tIns="72000" rIns="91440" bIns="45720" numCol="1" anchor="ctr" anchorCtr="0" compatLnSpc="1">
            <a:prstTxWarp prst="textNoShape">
              <a:avLst/>
            </a:prstTxWarp>
            <a:noAutofit/>
          </a:bodyPr>
          <a:lstStyle/>
          <a:p>
            <a:pPr marL="180000" lvl="1" indent="-180000" eaLnBrk="0" hangingPunct="0">
              <a:spcBef>
                <a:spcPts val="0"/>
              </a:spcBef>
              <a:spcAft>
                <a:spcPts val="600"/>
              </a:spcAft>
              <a:buClr>
                <a:srgbClr val="699419"/>
              </a:buClr>
              <a:buSzPct val="120000"/>
              <a:buFont typeface="Arial" panose="020B0604020202020204" pitchFamily="34" charset="0"/>
              <a:buChar char="•"/>
              <a:defRPr/>
            </a:pPr>
            <a:r>
              <a:rPr lang="en-GB" sz="1100" spc="50" dirty="0">
                <a:ea typeface="Roboto Condensed" panose="02000000000000000000" pitchFamily="2" charset="0"/>
              </a:rPr>
              <a:t>Address and define the target high level architecture for an Open Telco Platform based on a Cloud Native Infrastructure, open interfaces, open source </a:t>
            </a:r>
            <a:r>
              <a:rPr lang="en-GB" sz="1100" spc="50" dirty="0" smtClean="0">
                <a:ea typeface="Roboto Condensed" panose="02000000000000000000" pitchFamily="2" charset="0"/>
              </a:rPr>
              <a:t>adoption</a:t>
            </a:r>
            <a:endParaRPr lang="en-GB" sz="1100" spc="50" dirty="0">
              <a:ea typeface="Roboto Condensed" panose="02000000000000000000" pitchFamily="2" charset="0"/>
            </a:endParaRPr>
          </a:p>
        </p:txBody>
      </p:sp>
      <p:sp>
        <p:nvSpPr>
          <p:cNvPr id="4" name="Slide Number Placeholder 3"/>
          <p:cNvSpPr>
            <a:spLocks noGrp="1"/>
          </p:cNvSpPr>
          <p:nvPr>
            <p:ph type="sldNum" sz="quarter" idx="11"/>
          </p:nvPr>
        </p:nvSpPr>
        <p:spPr/>
        <p:txBody>
          <a:bodyPr/>
          <a:lstStyle/>
          <a:p>
            <a:fld id="{13DEF93A-815B-4ABD-9CB3-A489FDAB48DC}" type="slidenum">
              <a:rPr lang="en-GB" noProof="0" smtClean="0"/>
              <a:pPr/>
              <a:t>6</a:t>
            </a:fld>
            <a:endParaRPr lang="en-GB" noProof="0" dirty="0"/>
          </a:p>
        </p:txBody>
      </p:sp>
    </p:spTree>
    <p:extLst>
      <p:ext uri="{BB962C8B-B14F-4D97-AF65-F5344CB8AC3E}">
        <p14:creationId xmlns:p14="http://schemas.microsoft.com/office/powerpoint/2010/main" val="493289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583" y="534839"/>
            <a:ext cx="9528192" cy="510846"/>
          </a:xfrm>
        </p:spPr>
        <p:txBody>
          <a:bodyPr/>
          <a:lstStyle/>
          <a:p>
            <a:r>
              <a:rPr lang="en-GB" dirty="0"/>
              <a:t>New Project </a:t>
            </a:r>
            <a:r>
              <a:rPr lang="en-GB" dirty="0" smtClean="0"/>
              <a:t>Launched: Network </a:t>
            </a:r>
            <a:r>
              <a:rPr lang="en-GB" dirty="0"/>
              <a:t>Slicing Requirements for </a:t>
            </a:r>
            <a:r>
              <a:rPr lang="en-GB" dirty="0" smtClean="0"/>
              <a:t>OS of </a:t>
            </a:r>
            <a:r>
              <a:rPr lang="en-GB" dirty="0"/>
              <a:t>5G Smart </a:t>
            </a:r>
            <a:r>
              <a:rPr lang="en-GB" dirty="0" smtClean="0"/>
              <a:t>Phones (Lead</a:t>
            </a:r>
            <a:r>
              <a:rPr lang="en-GB" dirty="0"/>
              <a:t>: China Mobile, Co-lead: Huawei)</a:t>
            </a:r>
            <a:endParaRPr lang="de-DE" dirty="0"/>
          </a:p>
        </p:txBody>
      </p:sp>
      <p:sp>
        <p:nvSpPr>
          <p:cNvPr id="3" name="Content Placeholder 2"/>
          <p:cNvSpPr>
            <a:spLocks noGrp="1"/>
          </p:cNvSpPr>
          <p:nvPr>
            <p:ph idx="1"/>
          </p:nvPr>
        </p:nvSpPr>
        <p:spPr>
          <a:xfrm>
            <a:off x="300583" y="1727650"/>
            <a:ext cx="11590835" cy="4449312"/>
          </a:xfrm>
        </p:spPr>
        <p:txBody>
          <a:bodyPr/>
          <a:lstStyle/>
          <a:p>
            <a:pPr marL="0" indent="0">
              <a:spcBef>
                <a:spcPts val="1200"/>
              </a:spcBef>
              <a:buNone/>
            </a:pPr>
            <a:r>
              <a:rPr lang="en-GB" altLang="zh-CN" dirty="0">
                <a:ea typeface="Roboto Condensed"/>
              </a:rPr>
              <a:t>The </a:t>
            </a:r>
            <a:r>
              <a:rPr lang="en-US" altLang="zh-CN" dirty="0">
                <a:ea typeface="Roboto Condensed"/>
              </a:rPr>
              <a:t>project</a:t>
            </a:r>
            <a:r>
              <a:rPr lang="en-GB" altLang="zh-CN" dirty="0">
                <a:ea typeface="Roboto Condensed"/>
              </a:rPr>
              <a:t> aims to </a:t>
            </a:r>
            <a:r>
              <a:rPr lang="en-US" altLang="zh-CN" dirty="0">
                <a:ea typeface="Roboto Condensed"/>
              </a:rPr>
              <a:t>analyze the key issues of Network Slicing</a:t>
            </a:r>
            <a:r>
              <a:rPr lang="zh-CN" altLang="en-US" dirty="0">
                <a:ea typeface="Roboto Condensed"/>
              </a:rPr>
              <a:t> </a:t>
            </a:r>
            <a:r>
              <a:rPr lang="en-US" altLang="zh-CN" dirty="0">
                <a:ea typeface="Roboto Condensed"/>
              </a:rPr>
              <a:t>to be implemented in 5G smart phones, and to provide guidance for the following key technology research. </a:t>
            </a:r>
            <a:r>
              <a:rPr lang="en-GB" altLang="zh-CN" dirty="0">
                <a:ea typeface="Roboto Condensed"/>
              </a:rPr>
              <a:t>In order to achieve this, the project will work on the following objectives:</a:t>
            </a:r>
            <a:endParaRPr lang="zh-CN" altLang="zh-CN" dirty="0">
              <a:ea typeface="Roboto Condensed"/>
            </a:endParaRPr>
          </a:p>
          <a:p>
            <a:pPr lvl="1" fontAlgn="auto" hangingPunct="1">
              <a:spcBef>
                <a:spcPts val="1200"/>
              </a:spcBef>
            </a:pPr>
            <a:r>
              <a:rPr lang="en-US" altLang="zh-CN" dirty="0">
                <a:ea typeface="Roboto Condensed"/>
              </a:rPr>
              <a:t>To reach consensus on the necessity of Network Slicing features in 5G smart phones</a:t>
            </a:r>
          </a:p>
          <a:p>
            <a:pPr lvl="1" fontAlgn="auto" hangingPunct="1">
              <a:spcBef>
                <a:spcPts val="1200"/>
              </a:spcBef>
            </a:pPr>
            <a:r>
              <a:rPr lang="en-US" altLang="zh-CN" dirty="0">
                <a:ea typeface="Roboto Condensed"/>
              </a:rPr>
              <a:t>To introduce various traffic descriptors for applications</a:t>
            </a:r>
          </a:p>
          <a:p>
            <a:pPr lvl="1" fontAlgn="auto" hangingPunct="1">
              <a:spcBef>
                <a:spcPts val="1200"/>
              </a:spcBef>
            </a:pPr>
            <a:r>
              <a:rPr lang="en-US" altLang="zh-CN" dirty="0">
                <a:ea typeface="Roboto Condensed"/>
              </a:rPr>
              <a:t>To identify potential solutions to implement URSP in 5G smart phones, including how to map between applications and Network Slicing</a:t>
            </a:r>
          </a:p>
          <a:p>
            <a:pPr lvl="1" fontAlgn="auto" hangingPunct="1">
              <a:spcBef>
                <a:spcPts val="1200"/>
              </a:spcBef>
            </a:pPr>
            <a:r>
              <a:rPr lang="en-US" altLang="zh-CN" dirty="0">
                <a:ea typeface="Roboto Condensed"/>
              </a:rPr>
              <a:t>To identify potential solutions to transfer traffic descriptors from OS to modem, including both the interfaces and the procedures</a:t>
            </a:r>
          </a:p>
          <a:p>
            <a:pPr marL="180000" lvl="1" indent="0">
              <a:spcAft>
                <a:spcPts val="1200"/>
              </a:spcAft>
              <a:buNone/>
            </a:pPr>
            <a:endParaRPr lang="en-GB" dirty="0">
              <a:solidFill>
                <a:schemeClr val="tx1"/>
              </a:solidFill>
            </a:endParaRPr>
          </a:p>
        </p:txBody>
      </p:sp>
      <p:sp>
        <p:nvSpPr>
          <p:cNvPr id="6" name="Fußzeilenplatzhalter 3"/>
          <p:cNvSpPr>
            <a:spLocks noGrp="1"/>
          </p:cNvSpPr>
          <p:nvPr>
            <p:ph type="ftr" sz="quarter" idx="10"/>
          </p:nvPr>
        </p:nvSpPr>
        <p:spPr>
          <a:xfrm>
            <a:off x="300582" y="6463462"/>
            <a:ext cx="4844996" cy="365125"/>
          </a:xfrm>
        </p:spPr>
        <p:txBody>
          <a:bodyPr/>
          <a:lstStyle/>
          <a:p>
            <a:r>
              <a:rPr lang="en-GB" smtClean="0"/>
              <a:t>The NGMN Alliance - Update – 28-29 September 2020</a:t>
            </a:r>
            <a:endParaRPr lang="de-DE" dirty="0"/>
          </a:p>
        </p:txBody>
      </p:sp>
      <p:sp>
        <p:nvSpPr>
          <p:cNvPr id="4" name="Slide Number Placeholder 3"/>
          <p:cNvSpPr>
            <a:spLocks noGrp="1"/>
          </p:cNvSpPr>
          <p:nvPr>
            <p:ph type="sldNum" sz="quarter" idx="11"/>
          </p:nvPr>
        </p:nvSpPr>
        <p:spPr/>
        <p:txBody>
          <a:bodyPr/>
          <a:lstStyle/>
          <a:p>
            <a:fld id="{13DEF93A-815B-4ABD-9CB3-A489FDAB48DC}" type="slidenum">
              <a:rPr lang="en-GB" noProof="0" smtClean="0"/>
              <a:pPr/>
              <a:t>7</a:t>
            </a:fld>
            <a:endParaRPr lang="en-GB" noProof="0" dirty="0"/>
          </a:p>
        </p:txBody>
      </p:sp>
    </p:spTree>
    <p:extLst>
      <p:ext uri="{BB962C8B-B14F-4D97-AF65-F5344CB8AC3E}">
        <p14:creationId xmlns:p14="http://schemas.microsoft.com/office/powerpoint/2010/main" val="2110857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583" y="534839"/>
            <a:ext cx="9671708" cy="510846"/>
          </a:xfrm>
        </p:spPr>
        <p:txBody>
          <a:bodyPr/>
          <a:lstStyle/>
          <a:p>
            <a:r>
              <a:rPr lang="en-GB" dirty="0"/>
              <a:t>New Project </a:t>
            </a:r>
            <a:r>
              <a:rPr lang="en-GB" dirty="0" smtClean="0"/>
              <a:t>Launched: Green </a:t>
            </a:r>
            <a:r>
              <a:rPr lang="en-GB" dirty="0"/>
              <a:t>Future </a:t>
            </a:r>
            <a:r>
              <a:rPr lang="en-GB" dirty="0" smtClean="0"/>
              <a:t>Networks </a:t>
            </a:r>
            <a:br>
              <a:rPr lang="en-GB" dirty="0" smtClean="0"/>
            </a:br>
            <a:r>
              <a:rPr lang="en-GB" dirty="0" smtClean="0"/>
              <a:t>(</a:t>
            </a:r>
            <a:r>
              <a:rPr lang="en-GB" dirty="0"/>
              <a:t>Lead: Orange, Co-lead: China Mobile)</a:t>
            </a:r>
            <a:endParaRPr lang="de-DE" dirty="0"/>
          </a:p>
        </p:txBody>
      </p:sp>
      <p:sp>
        <p:nvSpPr>
          <p:cNvPr id="3" name="Content Placeholder 2"/>
          <p:cNvSpPr>
            <a:spLocks noGrp="1"/>
          </p:cNvSpPr>
          <p:nvPr>
            <p:ph idx="1"/>
          </p:nvPr>
        </p:nvSpPr>
        <p:spPr>
          <a:xfrm>
            <a:off x="300583" y="1727650"/>
            <a:ext cx="11590835" cy="4449312"/>
          </a:xfrm>
        </p:spPr>
        <p:txBody>
          <a:bodyPr/>
          <a:lstStyle/>
          <a:p>
            <a:pPr marL="0" indent="0">
              <a:buNone/>
            </a:pPr>
            <a:r>
              <a:rPr lang="en-GB" dirty="0">
                <a:solidFill>
                  <a:schemeClr val="tx1"/>
                </a:solidFill>
              </a:rPr>
              <a:t>The project was approved by the Board in April 2020 (kick-off in September), with the following </a:t>
            </a:r>
            <a:r>
              <a:rPr lang="en-GB" b="1" dirty="0">
                <a:solidFill>
                  <a:schemeClr val="tx1"/>
                </a:solidFill>
              </a:rPr>
              <a:t>main focus</a:t>
            </a:r>
            <a:r>
              <a:rPr lang="en-GB" dirty="0">
                <a:solidFill>
                  <a:schemeClr val="tx1"/>
                </a:solidFill>
              </a:rPr>
              <a:t>:</a:t>
            </a:r>
          </a:p>
          <a:p>
            <a:endParaRPr lang="en-GB" dirty="0">
              <a:solidFill>
                <a:schemeClr val="tx1"/>
              </a:solidFill>
            </a:endParaRPr>
          </a:p>
          <a:p>
            <a:pPr marL="180000" lvl="1" indent="0">
              <a:spcAft>
                <a:spcPts val="1200"/>
              </a:spcAft>
              <a:buNone/>
            </a:pPr>
            <a:r>
              <a:rPr lang="en-GB" dirty="0">
                <a:solidFill>
                  <a:schemeClr val="tx1"/>
                </a:solidFill>
              </a:rPr>
              <a:t>We need to anticipate changes in the adoption of current digital products and services as well as the demand for more virtuous practices such as low-digital consumption. To do so there are two major areas to cover</a:t>
            </a:r>
          </a:p>
          <a:p>
            <a:pPr marL="522900" lvl="1" indent="-342900">
              <a:spcAft>
                <a:spcPts val="1200"/>
              </a:spcAft>
              <a:buFont typeface="+mj-lt"/>
              <a:buAutoNum type="arabicPeriod"/>
            </a:pPr>
            <a:r>
              <a:rPr lang="en-GB" dirty="0">
                <a:solidFill>
                  <a:schemeClr val="tx1"/>
                </a:solidFill>
              </a:rPr>
              <a:t>the </a:t>
            </a:r>
            <a:r>
              <a:rPr lang="en-GB" b="1" dirty="0">
                <a:solidFill>
                  <a:schemeClr val="tx1"/>
                </a:solidFill>
              </a:rPr>
              <a:t>end-to-end services footprint</a:t>
            </a:r>
            <a:r>
              <a:rPr lang="en-GB" dirty="0">
                <a:solidFill>
                  <a:schemeClr val="tx1"/>
                </a:solidFill>
              </a:rPr>
              <a:t> and</a:t>
            </a:r>
          </a:p>
          <a:p>
            <a:pPr marL="522900" lvl="1" indent="-342900">
              <a:spcAft>
                <a:spcPts val="1200"/>
              </a:spcAft>
              <a:buFont typeface="+mj-lt"/>
              <a:buAutoNum type="arabicPeriod"/>
            </a:pPr>
            <a:r>
              <a:rPr lang="en-GB" dirty="0">
                <a:solidFill>
                  <a:schemeClr val="tx1"/>
                </a:solidFill>
              </a:rPr>
              <a:t>the </a:t>
            </a:r>
            <a:r>
              <a:rPr lang="en-GB" b="1" dirty="0">
                <a:solidFill>
                  <a:schemeClr val="tx1"/>
                </a:solidFill>
              </a:rPr>
              <a:t>eco-design of products</a:t>
            </a:r>
            <a:r>
              <a:rPr lang="en-GB" dirty="0">
                <a:solidFill>
                  <a:schemeClr val="tx1"/>
                </a:solidFill>
              </a:rPr>
              <a:t>.</a:t>
            </a:r>
          </a:p>
          <a:p>
            <a:pPr marL="522900" lvl="1" indent="-342900">
              <a:spcAft>
                <a:spcPts val="1200"/>
              </a:spcAft>
              <a:buFont typeface="+mj-lt"/>
              <a:buAutoNum type="arabicPeriod"/>
            </a:pPr>
            <a:endParaRPr lang="en-GB" dirty="0">
              <a:solidFill>
                <a:schemeClr val="tx1"/>
              </a:solidFill>
            </a:endParaRPr>
          </a:p>
          <a:p>
            <a:pPr marL="180000" lvl="1" indent="0">
              <a:spcAft>
                <a:spcPts val="1200"/>
              </a:spcAft>
              <a:buNone/>
            </a:pPr>
            <a:r>
              <a:rPr lang="en-GB" dirty="0">
                <a:solidFill>
                  <a:schemeClr val="tx1"/>
                </a:solidFill>
              </a:rPr>
              <a:t>Moreover, the new mechanisms introduced by 5G improve the </a:t>
            </a:r>
            <a:r>
              <a:rPr lang="en-GB" b="1" dirty="0">
                <a:solidFill>
                  <a:schemeClr val="tx1"/>
                </a:solidFill>
              </a:rPr>
              <a:t>energy efficiency</a:t>
            </a:r>
            <a:r>
              <a:rPr lang="en-GB" dirty="0">
                <a:solidFill>
                  <a:schemeClr val="tx1"/>
                </a:solidFill>
              </a:rPr>
              <a:t> of networks and optimize their </a:t>
            </a:r>
            <a:r>
              <a:rPr lang="en-GB" b="1" dirty="0">
                <a:solidFill>
                  <a:schemeClr val="tx1"/>
                </a:solidFill>
              </a:rPr>
              <a:t>carbon footprint</a:t>
            </a:r>
            <a:r>
              <a:rPr lang="en-GB" dirty="0">
                <a:solidFill>
                  <a:schemeClr val="tx1"/>
                </a:solidFill>
              </a:rPr>
              <a:t>. Finally, the use of </a:t>
            </a:r>
            <a:r>
              <a:rPr lang="en-GB" b="1" dirty="0">
                <a:solidFill>
                  <a:schemeClr val="tx1"/>
                </a:solidFill>
              </a:rPr>
              <a:t>on-board metering</a:t>
            </a:r>
            <a:r>
              <a:rPr lang="en-GB" dirty="0">
                <a:solidFill>
                  <a:schemeClr val="tx1"/>
                </a:solidFill>
              </a:rPr>
              <a:t> will allow to better identifying the energy-intensive parts of the network in order to optimize them.</a:t>
            </a:r>
          </a:p>
          <a:p>
            <a:pPr marL="180000" lvl="1" indent="0">
              <a:spcAft>
                <a:spcPts val="1200"/>
              </a:spcAft>
              <a:buNone/>
            </a:pPr>
            <a:endParaRPr lang="en-GB" dirty="0">
              <a:solidFill>
                <a:schemeClr val="tx1"/>
              </a:solidFill>
            </a:endParaRPr>
          </a:p>
        </p:txBody>
      </p:sp>
      <p:sp>
        <p:nvSpPr>
          <p:cNvPr id="6" name="Fußzeilenplatzhalter 3"/>
          <p:cNvSpPr>
            <a:spLocks noGrp="1"/>
          </p:cNvSpPr>
          <p:nvPr>
            <p:ph type="ftr" sz="quarter" idx="10"/>
          </p:nvPr>
        </p:nvSpPr>
        <p:spPr>
          <a:xfrm>
            <a:off x="300582" y="6463462"/>
            <a:ext cx="4844996" cy="365125"/>
          </a:xfrm>
        </p:spPr>
        <p:txBody>
          <a:bodyPr/>
          <a:lstStyle/>
          <a:p>
            <a:r>
              <a:rPr lang="en-GB" smtClean="0"/>
              <a:t>The NGMN Alliance - Update – 28-29 September 2020</a:t>
            </a:r>
            <a:endParaRPr lang="de-DE" dirty="0"/>
          </a:p>
        </p:txBody>
      </p:sp>
      <p:sp>
        <p:nvSpPr>
          <p:cNvPr id="4" name="Slide Number Placeholder 3"/>
          <p:cNvSpPr>
            <a:spLocks noGrp="1"/>
          </p:cNvSpPr>
          <p:nvPr>
            <p:ph type="sldNum" sz="quarter" idx="11"/>
          </p:nvPr>
        </p:nvSpPr>
        <p:spPr/>
        <p:txBody>
          <a:bodyPr/>
          <a:lstStyle/>
          <a:p>
            <a:fld id="{13DEF93A-815B-4ABD-9CB3-A489FDAB48DC}" type="slidenum">
              <a:rPr lang="en-GB" noProof="0" smtClean="0"/>
              <a:pPr/>
              <a:t>8</a:t>
            </a:fld>
            <a:endParaRPr lang="en-GB" noProof="0" dirty="0"/>
          </a:p>
        </p:txBody>
      </p:sp>
    </p:spTree>
    <p:extLst>
      <p:ext uri="{BB962C8B-B14F-4D97-AF65-F5344CB8AC3E}">
        <p14:creationId xmlns:p14="http://schemas.microsoft.com/office/powerpoint/2010/main" val="2887790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Documents </a:t>
            </a:r>
            <a:r>
              <a:rPr lang="en-GB" dirty="0" smtClean="0"/>
              <a:t>Delivered </a:t>
            </a:r>
            <a:r>
              <a:rPr lang="en-GB" dirty="0"/>
              <a:t>Recently</a:t>
            </a:r>
          </a:p>
        </p:txBody>
      </p:sp>
      <p:sp>
        <p:nvSpPr>
          <p:cNvPr id="17" name="Fußzeilenplatzhalter 16"/>
          <p:cNvSpPr>
            <a:spLocks noGrp="1"/>
          </p:cNvSpPr>
          <p:nvPr>
            <p:ph type="ftr" sz="quarter" idx="10"/>
          </p:nvPr>
        </p:nvSpPr>
        <p:spPr/>
        <p:txBody>
          <a:bodyPr/>
          <a:lstStyle/>
          <a:p>
            <a:r>
              <a:rPr lang="en-GB" smtClean="0"/>
              <a:t>The NGMN Alliance - Update – 28-29 September 2020</a:t>
            </a:r>
            <a:endParaRPr lang="de-DE" dirty="0"/>
          </a:p>
        </p:txBody>
      </p:sp>
      <p:sp>
        <p:nvSpPr>
          <p:cNvPr id="27" name="Textfeld 11"/>
          <p:cNvSpPr txBox="1"/>
          <p:nvPr/>
        </p:nvSpPr>
        <p:spPr>
          <a:xfrm>
            <a:off x="2705316" y="5190886"/>
            <a:ext cx="6722769"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de-DE" sz="1600" b="1" i="0" u="none" strike="noStrike" kern="1200" cap="none" spc="0" normalizeH="0" baseline="0" noProof="0" dirty="0">
                <a:ln>
                  <a:noFill/>
                </a:ln>
                <a:effectLst/>
                <a:uLnTx/>
                <a:uFillTx/>
                <a:latin typeface="Arial" pitchFamily="34" charset="0"/>
                <a:ea typeface="+mn-ea"/>
                <a:cs typeface="Arial" pitchFamily="34" charset="0"/>
              </a:rPr>
              <a:t>Results of our 5G Work-Programme: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de-DE" sz="1600" b="0" i="0" u="none" strike="noStrike" kern="1200" cap="none" spc="0" normalizeH="0" baseline="0" noProof="0" dirty="0">
                <a:ln>
                  <a:noFill/>
                </a:ln>
                <a:effectLst/>
                <a:uLnTx/>
                <a:uFillTx/>
                <a:latin typeface="Arial" pitchFamily="34" charset="0"/>
                <a:ea typeface="+mn-ea"/>
                <a:cs typeface="Arial" pitchFamily="34" charset="0"/>
              </a:rPr>
              <a:t>Internationally recognised guidance for standardisation and </a:t>
            </a:r>
            <a:r>
              <a:rPr kumimoji="0" lang="en-GB" altLang="de-DE" sz="1600" b="0" i="0" u="none" strike="noStrike" kern="1200" cap="none" spc="0" normalizeH="0" baseline="0" noProof="0" dirty="0" smtClean="0">
                <a:ln>
                  <a:noFill/>
                </a:ln>
                <a:effectLst/>
                <a:uLnTx/>
                <a:uFillTx/>
                <a:latin typeface="Arial" pitchFamily="34" charset="0"/>
                <a:ea typeface="+mn-ea"/>
                <a:cs typeface="Arial" pitchFamily="34" charset="0"/>
              </a:rPr>
              <a:t>development</a:t>
            </a:r>
          </a:p>
        </p:txBody>
      </p:sp>
      <p:sp>
        <p:nvSpPr>
          <p:cNvPr id="14" name="TextBox 13"/>
          <p:cNvSpPr txBox="1"/>
          <p:nvPr/>
        </p:nvSpPr>
        <p:spPr>
          <a:xfrm>
            <a:off x="2705316" y="5725206"/>
            <a:ext cx="4600811" cy="338554"/>
          </a:xfrm>
          <a:prstGeom prst="rect">
            <a:avLst/>
          </a:prstGeom>
          <a:noFill/>
        </p:spPr>
        <p:txBody>
          <a:bodyPr wrap="none" rtlCol="0">
            <a:spAutoFit/>
          </a:bodyPr>
          <a:lstStyle/>
          <a:p>
            <a:r>
              <a:rPr lang="de-DE" sz="1600" dirty="0">
                <a:hlinkClick r:id="rId2"/>
              </a:rPr>
              <a:t>https://www.ngmn.org/technical-documents.html/</a:t>
            </a:r>
            <a:endParaRPr lang="de-DE" sz="1600" dirty="0">
              <a:solidFill>
                <a:srgbClr val="1B4049"/>
              </a:solidFill>
              <a:latin typeface="+mn-lt"/>
            </a:endParaRPr>
          </a:p>
        </p:txBody>
      </p:sp>
      <p:sp>
        <p:nvSpPr>
          <p:cNvPr id="9" name="TextBox 8"/>
          <p:cNvSpPr txBox="1"/>
          <p:nvPr/>
        </p:nvSpPr>
        <p:spPr>
          <a:xfrm>
            <a:off x="764337" y="1980655"/>
            <a:ext cx="8781250" cy="584775"/>
          </a:xfrm>
          <a:prstGeom prst="rect">
            <a:avLst/>
          </a:prstGeom>
          <a:noFill/>
        </p:spPr>
        <p:txBody>
          <a:bodyPr wrap="none" rtlCol="0">
            <a:spAutoFit/>
          </a:bodyPr>
          <a:lstStyle/>
          <a:p>
            <a:pPr marL="180000" indent="-180000">
              <a:spcBef>
                <a:spcPts val="0"/>
              </a:spcBef>
              <a:buClr>
                <a:srgbClr val="57A332"/>
              </a:buClr>
              <a:buFont typeface="Arial" panose="020B0604020202020204" pitchFamily="34" charset="0"/>
              <a:buChar char="•"/>
            </a:pPr>
            <a:r>
              <a:rPr lang="de-DE" sz="1600" spc="50" dirty="0" smtClean="0">
                <a:solidFill>
                  <a:srgbClr val="1B4049"/>
                </a:solidFill>
                <a:latin typeface="+mn-lt"/>
                <a:ea typeface="Roboto Condensed" panose="02000000000000000000" pitchFamily="2" charset="0"/>
              </a:rPr>
              <a:t>LS to </a:t>
            </a:r>
            <a:r>
              <a:rPr lang="en-GB" sz="1600" spc="50" dirty="0" smtClean="0">
                <a:solidFill>
                  <a:srgbClr val="1B4049"/>
                </a:solidFill>
                <a:latin typeface="+mn-lt"/>
                <a:ea typeface="Roboto Condensed" panose="02000000000000000000" pitchFamily="2" charset="0"/>
              </a:rPr>
              <a:t>RAN4 </a:t>
            </a:r>
            <a:r>
              <a:rPr lang="en-GB" sz="1600" spc="50" dirty="0">
                <a:solidFill>
                  <a:srgbClr val="1B4049"/>
                </a:solidFill>
                <a:latin typeface="+mn-lt"/>
                <a:ea typeface="Roboto Condensed" panose="02000000000000000000" pitchFamily="2" charset="0"/>
              </a:rPr>
              <a:t>on 5G NR Over The Air test methodologies and performance </a:t>
            </a:r>
            <a:r>
              <a:rPr lang="en-GB" sz="1600" spc="50" dirty="0" smtClean="0">
                <a:solidFill>
                  <a:srgbClr val="1B4049"/>
                </a:solidFill>
                <a:latin typeface="+mn-lt"/>
                <a:ea typeface="Roboto Condensed" panose="02000000000000000000" pitchFamily="2" charset="0"/>
              </a:rPr>
              <a:t>requirements</a:t>
            </a:r>
          </a:p>
          <a:p>
            <a:pPr marL="742950" lvl="1" indent="-285750">
              <a:spcBef>
                <a:spcPts val="0"/>
              </a:spcBef>
              <a:buClr>
                <a:srgbClr val="57A332"/>
              </a:buClr>
              <a:buFont typeface="Wingdings" panose="05000000000000000000" pitchFamily="2" charset="2"/>
              <a:buChar char="ü"/>
            </a:pPr>
            <a:r>
              <a:rPr lang="de-DE" sz="1600" spc="50" dirty="0" smtClean="0">
                <a:solidFill>
                  <a:srgbClr val="1B4049"/>
                </a:solidFill>
                <a:latin typeface="+mn-lt"/>
                <a:ea typeface="Roboto Condensed" panose="02000000000000000000" pitchFamily="2" charset="0"/>
              </a:rPr>
              <a:t>Response received R4-2012708</a:t>
            </a:r>
            <a:endParaRPr lang="de-DE" sz="1600" spc="50" dirty="0">
              <a:solidFill>
                <a:srgbClr val="1B4049"/>
              </a:solidFill>
              <a:latin typeface="+mn-lt"/>
              <a:ea typeface="Roboto Condensed" panose="02000000000000000000" pitchFamily="2" charset="0"/>
            </a:endParaRPr>
          </a:p>
        </p:txBody>
      </p:sp>
      <p:pic>
        <p:nvPicPr>
          <p:cNvPr id="19" name="Grafik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8207" y="2846820"/>
            <a:ext cx="1292352" cy="1828800"/>
          </a:xfrm>
          <a:prstGeom prst="rect">
            <a:avLst/>
          </a:prstGeom>
          <a:ln>
            <a:solidFill>
              <a:srgbClr val="000000"/>
            </a:solidFill>
          </a:ln>
        </p:spPr>
      </p:pic>
      <p:pic>
        <p:nvPicPr>
          <p:cNvPr id="20"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8786" y="2846820"/>
            <a:ext cx="1292352" cy="1828800"/>
          </a:xfrm>
          <a:prstGeom prst="rect">
            <a:avLst/>
          </a:prstGeom>
          <a:ln>
            <a:solidFill>
              <a:srgbClr val="000000"/>
            </a:solidFill>
          </a:ln>
        </p:spPr>
      </p:pic>
      <p:pic>
        <p:nvPicPr>
          <p:cNvPr id="22" name="Grafik 11">
            <a:extLst>
              <a:ext uri="{FF2B5EF4-FFF2-40B4-BE49-F238E27FC236}">
                <a16:creationId xmlns:a16="http://schemas.microsoft.com/office/drawing/2014/main" id="{1F23BA38-E9E9-48DF-A4BE-321CBE1F43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9365" y="2846820"/>
            <a:ext cx="1292352" cy="1828800"/>
          </a:xfrm>
          <a:prstGeom prst="rect">
            <a:avLst/>
          </a:prstGeom>
          <a:ln>
            <a:solidFill>
              <a:srgbClr val="000000"/>
            </a:solidFill>
          </a:ln>
        </p:spPr>
      </p:pic>
      <p:sp>
        <p:nvSpPr>
          <p:cNvPr id="3" name="Slide Number Placeholder 2"/>
          <p:cNvSpPr>
            <a:spLocks noGrp="1"/>
          </p:cNvSpPr>
          <p:nvPr>
            <p:ph type="sldNum" sz="quarter" idx="11"/>
          </p:nvPr>
        </p:nvSpPr>
        <p:spPr/>
        <p:txBody>
          <a:bodyPr/>
          <a:lstStyle/>
          <a:p>
            <a:fld id="{13DEF93A-815B-4ABD-9CB3-A489FDAB48DC}" type="slidenum">
              <a:rPr lang="en-GB" noProof="0" smtClean="0"/>
              <a:pPr/>
              <a:t>9</a:t>
            </a:fld>
            <a:endParaRPr lang="en-GB" noProof="0" dirty="0"/>
          </a:p>
        </p:txBody>
      </p:sp>
    </p:spTree>
    <p:extLst>
      <p:ext uri="{BB962C8B-B14F-4D97-AF65-F5344CB8AC3E}">
        <p14:creationId xmlns:p14="http://schemas.microsoft.com/office/powerpoint/2010/main" val="2113525858"/>
      </p:ext>
    </p:extLst>
  </p:cSld>
  <p:clrMapOvr>
    <a:masterClrMapping/>
  </p:clrMapOvr>
</p:sld>
</file>

<file path=ppt/theme/theme1.xml><?xml version="1.0" encoding="utf-8"?>
<a:theme xmlns:a="http://schemas.openxmlformats.org/drawingml/2006/main" name="NGMN">
  <a:themeElements>
    <a:clrScheme name="NGMN Farben">
      <a:dk1>
        <a:srgbClr val="1B4049"/>
      </a:dk1>
      <a:lt1>
        <a:sysClr val="window" lastClr="FFFFFF"/>
      </a:lt1>
      <a:dk2>
        <a:srgbClr val="57A332"/>
      </a:dk2>
      <a:lt2>
        <a:srgbClr val="FFFFFF"/>
      </a:lt2>
      <a:accent1>
        <a:srgbClr val="C61919"/>
      </a:accent1>
      <a:accent2>
        <a:srgbClr val="C0E1D8"/>
      </a:accent2>
      <a:accent3>
        <a:srgbClr val="FFDD9E"/>
      </a:accent3>
      <a:accent4>
        <a:srgbClr val="1B4049"/>
      </a:accent4>
      <a:accent5>
        <a:srgbClr val="57A332"/>
      </a:accent5>
      <a:accent6>
        <a:srgbClr val="D8D8D8"/>
      </a:accent6>
      <a:hlink>
        <a:srgbClr val="0000FF"/>
      </a:hlink>
      <a:folHlink>
        <a:srgbClr val="5F006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1600" dirty="0">
            <a:solidFill>
              <a:srgbClr val="1B4049"/>
            </a:solidFill>
            <a:latin typeface="+mn-lt"/>
          </a:defRPr>
        </a:defPPr>
      </a:lstStyle>
    </a:txDef>
  </a:objectDefaults>
  <a:extraClrSchemeLst/>
  <a:extLst>
    <a:ext uri="{05A4C25C-085E-4340-85A3-A5531E510DB2}">
      <thm15:themeFamily xmlns:thm15="http://schemas.microsoft.com/office/thememl/2012/main" name="NGMN_PPT_Template_16-9_Arial" id="{7DA67F6C-75E7-42A1-8D00-427601DAD91E}" vid="{28CE3780-DE00-4FF9-93C7-2C88191BABA5}"/>
    </a:ext>
  </a:ext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NGMN_PPT_Template_16-9_Arial</Template>
  <TotalTime>0</TotalTime>
  <Words>1403</Words>
  <Application>Microsoft Office PowerPoint</Application>
  <PresentationFormat>Widescreen</PresentationFormat>
  <Paragraphs>132</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MS PGothic</vt:lpstr>
      <vt:lpstr>Arial</vt:lpstr>
      <vt:lpstr>Arial Narrow</vt:lpstr>
      <vt:lpstr>Calibri</vt:lpstr>
      <vt:lpstr>Roboto Condensed</vt:lpstr>
      <vt:lpstr>Wingdings</vt:lpstr>
      <vt:lpstr>NGMN</vt:lpstr>
      <vt:lpstr>The NGMN Alliance - Update</vt:lpstr>
      <vt:lpstr>Our new CEO – Anita Döhler</vt:lpstr>
      <vt:lpstr>Our Global Partnership</vt:lpstr>
      <vt:lpstr>Our Cooperation Partners</vt:lpstr>
      <vt:lpstr>Overview Current Work Programme </vt:lpstr>
      <vt:lpstr>Projects of interest to 3GPP</vt:lpstr>
      <vt:lpstr>New Project Launched: Network Slicing Requirements for OS of 5G Smart Phones (Lead: China Mobile, Co-lead: Huawei)</vt:lpstr>
      <vt:lpstr>New Project Launched: Green Future Networks  (Lead: Orange, Co-lead: China Mobile)</vt:lpstr>
      <vt:lpstr>Key Documents Delivered Recently</vt:lpstr>
      <vt:lpstr>5G WHITE PAPER 2</vt:lpstr>
    </vt:vector>
  </TitlesOfParts>
  <Company>NGMN e. 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NGMN Alliance - Overview</dc:title>
  <dc:creator>Klaus Moschner</dc:creator>
  <cp:lastModifiedBy>Feifei Lou</cp:lastModifiedBy>
  <cp:revision>149</cp:revision>
  <cp:lastPrinted>2013-12-06T16:04:54Z</cp:lastPrinted>
  <dcterms:created xsi:type="dcterms:W3CDTF">2020-01-29T13:19:58Z</dcterms:created>
  <dcterms:modified xsi:type="dcterms:W3CDTF">2020-09-17T08:45:10Z</dcterms:modified>
</cp:coreProperties>
</file>