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6" d="100"/>
          <a:sy n="106" d="100"/>
        </p:scale>
        <p:origin x="75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B3611-F434-4C29-AC3C-74E5173CE43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it-IT"/>
          </a:p>
        </p:txBody>
      </p:sp>
      <p:sp>
        <p:nvSpPr>
          <p:cNvPr id="3" name="Subtitle 2">
            <a:extLst>
              <a:ext uri="{FF2B5EF4-FFF2-40B4-BE49-F238E27FC236}">
                <a16:creationId xmlns:a16="http://schemas.microsoft.com/office/drawing/2014/main" id="{B0144FED-C60A-4D7F-A665-8E1E233ED03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t-IT"/>
          </a:p>
        </p:txBody>
      </p:sp>
      <p:sp>
        <p:nvSpPr>
          <p:cNvPr id="4" name="Date Placeholder 3">
            <a:extLst>
              <a:ext uri="{FF2B5EF4-FFF2-40B4-BE49-F238E27FC236}">
                <a16:creationId xmlns:a16="http://schemas.microsoft.com/office/drawing/2014/main" id="{0B520500-E510-4A90-9DCE-96AD409D1809}"/>
              </a:ext>
            </a:extLst>
          </p:cNvPr>
          <p:cNvSpPr>
            <a:spLocks noGrp="1"/>
          </p:cNvSpPr>
          <p:nvPr>
            <p:ph type="dt" sz="half" idx="10"/>
          </p:nvPr>
        </p:nvSpPr>
        <p:spPr/>
        <p:txBody>
          <a:bodyPr/>
          <a:lstStyle/>
          <a:p>
            <a:fld id="{6D8CD888-9DFB-488C-8935-122A7721FC79}" type="datetimeFigureOut">
              <a:rPr lang="it-IT" smtClean="0"/>
              <a:t>25/03/2019</a:t>
            </a:fld>
            <a:endParaRPr lang="it-IT"/>
          </a:p>
        </p:txBody>
      </p:sp>
      <p:sp>
        <p:nvSpPr>
          <p:cNvPr id="5" name="Footer Placeholder 4">
            <a:extLst>
              <a:ext uri="{FF2B5EF4-FFF2-40B4-BE49-F238E27FC236}">
                <a16:creationId xmlns:a16="http://schemas.microsoft.com/office/drawing/2014/main" id="{E3E1C23D-F5B6-4538-ABEF-542F1C0F621A}"/>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C4BB9D8E-3F7B-4E9E-BEFB-994A4D2B7A47}"/>
              </a:ext>
            </a:extLst>
          </p:cNvPr>
          <p:cNvSpPr>
            <a:spLocks noGrp="1"/>
          </p:cNvSpPr>
          <p:nvPr>
            <p:ph type="sldNum" sz="quarter" idx="12"/>
          </p:nvPr>
        </p:nvSpPr>
        <p:spPr/>
        <p:txBody>
          <a:bodyPr/>
          <a:lstStyle/>
          <a:p>
            <a:fld id="{1BD9184A-4AFF-4D4F-A34B-A7E143DA36BE}" type="slidenum">
              <a:rPr lang="it-IT" smtClean="0"/>
              <a:t>‹#›</a:t>
            </a:fld>
            <a:endParaRPr lang="it-IT"/>
          </a:p>
        </p:txBody>
      </p:sp>
    </p:spTree>
    <p:extLst>
      <p:ext uri="{BB962C8B-B14F-4D97-AF65-F5344CB8AC3E}">
        <p14:creationId xmlns:p14="http://schemas.microsoft.com/office/powerpoint/2010/main" val="30110179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522AF-8B9A-4F19-96A2-D4D9F17BE687}"/>
              </a:ext>
            </a:extLst>
          </p:cNvPr>
          <p:cNvSpPr>
            <a:spLocks noGrp="1"/>
          </p:cNvSpPr>
          <p:nvPr>
            <p:ph type="title"/>
          </p:nvPr>
        </p:nvSpPr>
        <p:spPr/>
        <p:txBody>
          <a:bodyPr/>
          <a:lstStyle/>
          <a:p>
            <a:r>
              <a:rPr lang="en-US"/>
              <a:t>Click to edit Master title style</a:t>
            </a:r>
            <a:endParaRPr lang="it-IT"/>
          </a:p>
        </p:txBody>
      </p:sp>
      <p:sp>
        <p:nvSpPr>
          <p:cNvPr id="3" name="Vertical Text Placeholder 2">
            <a:extLst>
              <a:ext uri="{FF2B5EF4-FFF2-40B4-BE49-F238E27FC236}">
                <a16:creationId xmlns:a16="http://schemas.microsoft.com/office/drawing/2014/main" id="{9C91E145-0948-4AD5-9805-13E78EA1575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a:extLst>
              <a:ext uri="{FF2B5EF4-FFF2-40B4-BE49-F238E27FC236}">
                <a16:creationId xmlns:a16="http://schemas.microsoft.com/office/drawing/2014/main" id="{8116C80B-3837-4DEB-8F15-DD8A7FC1A141}"/>
              </a:ext>
            </a:extLst>
          </p:cNvPr>
          <p:cNvSpPr>
            <a:spLocks noGrp="1"/>
          </p:cNvSpPr>
          <p:nvPr>
            <p:ph type="dt" sz="half" idx="10"/>
          </p:nvPr>
        </p:nvSpPr>
        <p:spPr/>
        <p:txBody>
          <a:bodyPr/>
          <a:lstStyle/>
          <a:p>
            <a:fld id="{6D8CD888-9DFB-488C-8935-122A7721FC79}" type="datetimeFigureOut">
              <a:rPr lang="it-IT" smtClean="0"/>
              <a:t>25/03/2019</a:t>
            </a:fld>
            <a:endParaRPr lang="it-IT"/>
          </a:p>
        </p:txBody>
      </p:sp>
      <p:sp>
        <p:nvSpPr>
          <p:cNvPr id="5" name="Footer Placeholder 4">
            <a:extLst>
              <a:ext uri="{FF2B5EF4-FFF2-40B4-BE49-F238E27FC236}">
                <a16:creationId xmlns:a16="http://schemas.microsoft.com/office/drawing/2014/main" id="{64E41558-C290-4678-A37E-DB87ED31DBF4}"/>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0C199831-C1DE-4954-B735-D17E9CAC2AD7}"/>
              </a:ext>
            </a:extLst>
          </p:cNvPr>
          <p:cNvSpPr>
            <a:spLocks noGrp="1"/>
          </p:cNvSpPr>
          <p:nvPr>
            <p:ph type="sldNum" sz="quarter" idx="12"/>
          </p:nvPr>
        </p:nvSpPr>
        <p:spPr/>
        <p:txBody>
          <a:bodyPr/>
          <a:lstStyle/>
          <a:p>
            <a:fld id="{1BD9184A-4AFF-4D4F-A34B-A7E143DA36BE}" type="slidenum">
              <a:rPr lang="it-IT" smtClean="0"/>
              <a:t>‹#›</a:t>
            </a:fld>
            <a:endParaRPr lang="it-IT"/>
          </a:p>
        </p:txBody>
      </p:sp>
    </p:spTree>
    <p:extLst>
      <p:ext uri="{BB962C8B-B14F-4D97-AF65-F5344CB8AC3E}">
        <p14:creationId xmlns:p14="http://schemas.microsoft.com/office/powerpoint/2010/main" val="8793561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2A58F1D-11F4-4539-9EE0-85BB268A301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it-IT"/>
          </a:p>
        </p:txBody>
      </p:sp>
      <p:sp>
        <p:nvSpPr>
          <p:cNvPr id="3" name="Vertical Text Placeholder 2">
            <a:extLst>
              <a:ext uri="{FF2B5EF4-FFF2-40B4-BE49-F238E27FC236}">
                <a16:creationId xmlns:a16="http://schemas.microsoft.com/office/drawing/2014/main" id="{22318898-A1BD-408C-9A39-86597B5DBC0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a:extLst>
              <a:ext uri="{FF2B5EF4-FFF2-40B4-BE49-F238E27FC236}">
                <a16:creationId xmlns:a16="http://schemas.microsoft.com/office/drawing/2014/main" id="{4F88A403-F543-4E9D-B0C6-C8CB83A60E3D}"/>
              </a:ext>
            </a:extLst>
          </p:cNvPr>
          <p:cNvSpPr>
            <a:spLocks noGrp="1"/>
          </p:cNvSpPr>
          <p:nvPr>
            <p:ph type="dt" sz="half" idx="10"/>
          </p:nvPr>
        </p:nvSpPr>
        <p:spPr/>
        <p:txBody>
          <a:bodyPr/>
          <a:lstStyle/>
          <a:p>
            <a:fld id="{6D8CD888-9DFB-488C-8935-122A7721FC79}" type="datetimeFigureOut">
              <a:rPr lang="it-IT" smtClean="0"/>
              <a:t>25/03/2019</a:t>
            </a:fld>
            <a:endParaRPr lang="it-IT"/>
          </a:p>
        </p:txBody>
      </p:sp>
      <p:sp>
        <p:nvSpPr>
          <p:cNvPr id="5" name="Footer Placeholder 4">
            <a:extLst>
              <a:ext uri="{FF2B5EF4-FFF2-40B4-BE49-F238E27FC236}">
                <a16:creationId xmlns:a16="http://schemas.microsoft.com/office/drawing/2014/main" id="{85907B05-453F-47D9-A0CE-2EF7F850F7C7}"/>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5440B239-20CA-49F4-81D4-4648FDBEB0E5}"/>
              </a:ext>
            </a:extLst>
          </p:cNvPr>
          <p:cNvSpPr>
            <a:spLocks noGrp="1"/>
          </p:cNvSpPr>
          <p:nvPr>
            <p:ph type="sldNum" sz="quarter" idx="12"/>
          </p:nvPr>
        </p:nvSpPr>
        <p:spPr/>
        <p:txBody>
          <a:bodyPr/>
          <a:lstStyle/>
          <a:p>
            <a:fld id="{1BD9184A-4AFF-4D4F-A34B-A7E143DA36BE}" type="slidenum">
              <a:rPr lang="it-IT" smtClean="0"/>
              <a:t>‹#›</a:t>
            </a:fld>
            <a:endParaRPr lang="it-IT"/>
          </a:p>
        </p:txBody>
      </p:sp>
    </p:spTree>
    <p:extLst>
      <p:ext uri="{BB962C8B-B14F-4D97-AF65-F5344CB8AC3E}">
        <p14:creationId xmlns:p14="http://schemas.microsoft.com/office/powerpoint/2010/main" val="1764333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DE47F-C7B7-4C1A-BE4D-3B5E6C7033C7}"/>
              </a:ext>
            </a:extLst>
          </p:cNvPr>
          <p:cNvSpPr>
            <a:spLocks noGrp="1"/>
          </p:cNvSpPr>
          <p:nvPr>
            <p:ph type="title"/>
          </p:nvPr>
        </p:nvSpPr>
        <p:spPr/>
        <p:txBody>
          <a:bodyPr/>
          <a:lstStyle/>
          <a:p>
            <a:r>
              <a:rPr lang="en-US"/>
              <a:t>Click to edit Master title style</a:t>
            </a:r>
            <a:endParaRPr lang="it-IT"/>
          </a:p>
        </p:txBody>
      </p:sp>
      <p:sp>
        <p:nvSpPr>
          <p:cNvPr id="3" name="Content Placeholder 2">
            <a:extLst>
              <a:ext uri="{FF2B5EF4-FFF2-40B4-BE49-F238E27FC236}">
                <a16:creationId xmlns:a16="http://schemas.microsoft.com/office/drawing/2014/main" id="{02D6E2B8-1771-4FF2-9308-A420DCAA117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a:extLst>
              <a:ext uri="{FF2B5EF4-FFF2-40B4-BE49-F238E27FC236}">
                <a16:creationId xmlns:a16="http://schemas.microsoft.com/office/drawing/2014/main" id="{276D52F8-512F-45E0-9C6F-20917D2D67C7}"/>
              </a:ext>
            </a:extLst>
          </p:cNvPr>
          <p:cNvSpPr>
            <a:spLocks noGrp="1"/>
          </p:cNvSpPr>
          <p:nvPr>
            <p:ph type="dt" sz="half" idx="10"/>
          </p:nvPr>
        </p:nvSpPr>
        <p:spPr/>
        <p:txBody>
          <a:bodyPr/>
          <a:lstStyle/>
          <a:p>
            <a:fld id="{6D8CD888-9DFB-488C-8935-122A7721FC79}" type="datetimeFigureOut">
              <a:rPr lang="it-IT" smtClean="0"/>
              <a:t>25/03/2019</a:t>
            </a:fld>
            <a:endParaRPr lang="it-IT"/>
          </a:p>
        </p:txBody>
      </p:sp>
      <p:sp>
        <p:nvSpPr>
          <p:cNvPr id="5" name="Footer Placeholder 4">
            <a:extLst>
              <a:ext uri="{FF2B5EF4-FFF2-40B4-BE49-F238E27FC236}">
                <a16:creationId xmlns:a16="http://schemas.microsoft.com/office/drawing/2014/main" id="{3615A46E-D506-40E2-B8D2-40C844813F4B}"/>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4D5056F4-9287-483F-8EA3-1A18DD04A9CB}"/>
              </a:ext>
            </a:extLst>
          </p:cNvPr>
          <p:cNvSpPr>
            <a:spLocks noGrp="1"/>
          </p:cNvSpPr>
          <p:nvPr>
            <p:ph type="sldNum" sz="quarter" idx="12"/>
          </p:nvPr>
        </p:nvSpPr>
        <p:spPr/>
        <p:txBody>
          <a:bodyPr/>
          <a:lstStyle/>
          <a:p>
            <a:fld id="{1BD9184A-4AFF-4D4F-A34B-A7E143DA36BE}" type="slidenum">
              <a:rPr lang="it-IT" smtClean="0"/>
              <a:t>‹#›</a:t>
            </a:fld>
            <a:endParaRPr lang="it-IT"/>
          </a:p>
        </p:txBody>
      </p:sp>
    </p:spTree>
    <p:extLst>
      <p:ext uri="{BB962C8B-B14F-4D97-AF65-F5344CB8AC3E}">
        <p14:creationId xmlns:p14="http://schemas.microsoft.com/office/powerpoint/2010/main" val="3123687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CB7C9-8525-4F7B-84C2-F6B5400A5A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it-IT"/>
          </a:p>
        </p:txBody>
      </p:sp>
      <p:sp>
        <p:nvSpPr>
          <p:cNvPr id="3" name="Text Placeholder 2">
            <a:extLst>
              <a:ext uri="{FF2B5EF4-FFF2-40B4-BE49-F238E27FC236}">
                <a16:creationId xmlns:a16="http://schemas.microsoft.com/office/drawing/2014/main" id="{FF212438-17D3-4DCE-8A69-C4317215892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79C4D51-AF59-4A77-AAD0-2A2F902A1DB6}"/>
              </a:ext>
            </a:extLst>
          </p:cNvPr>
          <p:cNvSpPr>
            <a:spLocks noGrp="1"/>
          </p:cNvSpPr>
          <p:nvPr>
            <p:ph type="dt" sz="half" idx="10"/>
          </p:nvPr>
        </p:nvSpPr>
        <p:spPr/>
        <p:txBody>
          <a:bodyPr/>
          <a:lstStyle/>
          <a:p>
            <a:fld id="{6D8CD888-9DFB-488C-8935-122A7721FC79}" type="datetimeFigureOut">
              <a:rPr lang="it-IT" smtClean="0"/>
              <a:t>25/03/2019</a:t>
            </a:fld>
            <a:endParaRPr lang="it-IT"/>
          </a:p>
        </p:txBody>
      </p:sp>
      <p:sp>
        <p:nvSpPr>
          <p:cNvPr id="5" name="Footer Placeholder 4">
            <a:extLst>
              <a:ext uri="{FF2B5EF4-FFF2-40B4-BE49-F238E27FC236}">
                <a16:creationId xmlns:a16="http://schemas.microsoft.com/office/drawing/2014/main" id="{24B9E800-DC4B-475B-AA74-8D73B7612149}"/>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CCA26E08-1435-46BA-8B2B-53C0CAE52956}"/>
              </a:ext>
            </a:extLst>
          </p:cNvPr>
          <p:cNvSpPr>
            <a:spLocks noGrp="1"/>
          </p:cNvSpPr>
          <p:nvPr>
            <p:ph type="sldNum" sz="quarter" idx="12"/>
          </p:nvPr>
        </p:nvSpPr>
        <p:spPr/>
        <p:txBody>
          <a:bodyPr/>
          <a:lstStyle/>
          <a:p>
            <a:fld id="{1BD9184A-4AFF-4D4F-A34B-A7E143DA36BE}" type="slidenum">
              <a:rPr lang="it-IT" smtClean="0"/>
              <a:t>‹#›</a:t>
            </a:fld>
            <a:endParaRPr lang="it-IT"/>
          </a:p>
        </p:txBody>
      </p:sp>
    </p:spTree>
    <p:extLst>
      <p:ext uri="{BB962C8B-B14F-4D97-AF65-F5344CB8AC3E}">
        <p14:creationId xmlns:p14="http://schemas.microsoft.com/office/powerpoint/2010/main" val="13738826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A8F767-234E-4133-9B50-8D80567505E8}"/>
              </a:ext>
            </a:extLst>
          </p:cNvPr>
          <p:cNvSpPr>
            <a:spLocks noGrp="1"/>
          </p:cNvSpPr>
          <p:nvPr>
            <p:ph type="title"/>
          </p:nvPr>
        </p:nvSpPr>
        <p:spPr/>
        <p:txBody>
          <a:bodyPr/>
          <a:lstStyle/>
          <a:p>
            <a:r>
              <a:rPr lang="en-US"/>
              <a:t>Click to edit Master title style</a:t>
            </a:r>
            <a:endParaRPr lang="it-IT"/>
          </a:p>
        </p:txBody>
      </p:sp>
      <p:sp>
        <p:nvSpPr>
          <p:cNvPr id="3" name="Content Placeholder 2">
            <a:extLst>
              <a:ext uri="{FF2B5EF4-FFF2-40B4-BE49-F238E27FC236}">
                <a16:creationId xmlns:a16="http://schemas.microsoft.com/office/drawing/2014/main" id="{B914AA10-3423-478A-93A1-4F3580E090B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Content Placeholder 3">
            <a:extLst>
              <a:ext uri="{FF2B5EF4-FFF2-40B4-BE49-F238E27FC236}">
                <a16:creationId xmlns:a16="http://schemas.microsoft.com/office/drawing/2014/main" id="{D69C4760-140A-4147-A07F-34AD0126B90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Date Placeholder 4">
            <a:extLst>
              <a:ext uri="{FF2B5EF4-FFF2-40B4-BE49-F238E27FC236}">
                <a16:creationId xmlns:a16="http://schemas.microsoft.com/office/drawing/2014/main" id="{C1C6254D-F2D6-4BC1-BE8C-F5DE8728705C}"/>
              </a:ext>
            </a:extLst>
          </p:cNvPr>
          <p:cNvSpPr>
            <a:spLocks noGrp="1"/>
          </p:cNvSpPr>
          <p:nvPr>
            <p:ph type="dt" sz="half" idx="10"/>
          </p:nvPr>
        </p:nvSpPr>
        <p:spPr/>
        <p:txBody>
          <a:bodyPr/>
          <a:lstStyle/>
          <a:p>
            <a:fld id="{6D8CD888-9DFB-488C-8935-122A7721FC79}" type="datetimeFigureOut">
              <a:rPr lang="it-IT" smtClean="0"/>
              <a:t>25/03/2019</a:t>
            </a:fld>
            <a:endParaRPr lang="it-IT"/>
          </a:p>
        </p:txBody>
      </p:sp>
      <p:sp>
        <p:nvSpPr>
          <p:cNvPr id="6" name="Footer Placeholder 5">
            <a:extLst>
              <a:ext uri="{FF2B5EF4-FFF2-40B4-BE49-F238E27FC236}">
                <a16:creationId xmlns:a16="http://schemas.microsoft.com/office/drawing/2014/main" id="{C240EAEC-8FA5-474B-9E97-5C876B46F28B}"/>
              </a:ext>
            </a:extLst>
          </p:cNvPr>
          <p:cNvSpPr>
            <a:spLocks noGrp="1"/>
          </p:cNvSpPr>
          <p:nvPr>
            <p:ph type="ftr" sz="quarter" idx="11"/>
          </p:nvPr>
        </p:nvSpPr>
        <p:spPr/>
        <p:txBody>
          <a:bodyPr/>
          <a:lstStyle/>
          <a:p>
            <a:endParaRPr lang="it-IT"/>
          </a:p>
        </p:txBody>
      </p:sp>
      <p:sp>
        <p:nvSpPr>
          <p:cNvPr id="7" name="Slide Number Placeholder 6">
            <a:extLst>
              <a:ext uri="{FF2B5EF4-FFF2-40B4-BE49-F238E27FC236}">
                <a16:creationId xmlns:a16="http://schemas.microsoft.com/office/drawing/2014/main" id="{1AC13BC2-AC32-479A-8B57-08E11FEEC3C7}"/>
              </a:ext>
            </a:extLst>
          </p:cNvPr>
          <p:cNvSpPr>
            <a:spLocks noGrp="1"/>
          </p:cNvSpPr>
          <p:nvPr>
            <p:ph type="sldNum" sz="quarter" idx="12"/>
          </p:nvPr>
        </p:nvSpPr>
        <p:spPr/>
        <p:txBody>
          <a:bodyPr/>
          <a:lstStyle/>
          <a:p>
            <a:fld id="{1BD9184A-4AFF-4D4F-A34B-A7E143DA36BE}" type="slidenum">
              <a:rPr lang="it-IT" smtClean="0"/>
              <a:t>‹#›</a:t>
            </a:fld>
            <a:endParaRPr lang="it-IT"/>
          </a:p>
        </p:txBody>
      </p:sp>
    </p:spTree>
    <p:extLst>
      <p:ext uri="{BB962C8B-B14F-4D97-AF65-F5344CB8AC3E}">
        <p14:creationId xmlns:p14="http://schemas.microsoft.com/office/powerpoint/2010/main" val="3711474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7DACAF-3369-4BC9-B0C5-641AE2D9F20E}"/>
              </a:ext>
            </a:extLst>
          </p:cNvPr>
          <p:cNvSpPr>
            <a:spLocks noGrp="1"/>
          </p:cNvSpPr>
          <p:nvPr>
            <p:ph type="title"/>
          </p:nvPr>
        </p:nvSpPr>
        <p:spPr>
          <a:xfrm>
            <a:off x="839788" y="365125"/>
            <a:ext cx="10515600" cy="1325563"/>
          </a:xfrm>
        </p:spPr>
        <p:txBody>
          <a:bodyPr/>
          <a:lstStyle/>
          <a:p>
            <a:r>
              <a:rPr lang="en-US"/>
              <a:t>Click to edit Master title style</a:t>
            </a:r>
            <a:endParaRPr lang="it-IT"/>
          </a:p>
        </p:txBody>
      </p:sp>
      <p:sp>
        <p:nvSpPr>
          <p:cNvPr id="3" name="Text Placeholder 2">
            <a:extLst>
              <a:ext uri="{FF2B5EF4-FFF2-40B4-BE49-F238E27FC236}">
                <a16:creationId xmlns:a16="http://schemas.microsoft.com/office/drawing/2014/main" id="{EFC0214B-89A3-42FB-99A4-4D4B822BD2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6CE71EF-1E1A-4573-B89C-D799E532DDA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Text Placeholder 4">
            <a:extLst>
              <a:ext uri="{FF2B5EF4-FFF2-40B4-BE49-F238E27FC236}">
                <a16:creationId xmlns:a16="http://schemas.microsoft.com/office/drawing/2014/main" id="{34988A03-876C-4217-82C1-30F29D5E579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0E75A87-90FA-417B-ABEE-7DAD16B2225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7" name="Date Placeholder 6">
            <a:extLst>
              <a:ext uri="{FF2B5EF4-FFF2-40B4-BE49-F238E27FC236}">
                <a16:creationId xmlns:a16="http://schemas.microsoft.com/office/drawing/2014/main" id="{8982A2B6-6DC2-4CEB-B9CD-D4D900E880FB}"/>
              </a:ext>
            </a:extLst>
          </p:cNvPr>
          <p:cNvSpPr>
            <a:spLocks noGrp="1"/>
          </p:cNvSpPr>
          <p:nvPr>
            <p:ph type="dt" sz="half" idx="10"/>
          </p:nvPr>
        </p:nvSpPr>
        <p:spPr/>
        <p:txBody>
          <a:bodyPr/>
          <a:lstStyle/>
          <a:p>
            <a:fld id="{6D8CD888-9DFB-488C-8935-122A7721FC79}" type="datetimeFigureOut">
              <a:rPr lang="it-IT" smtClean="0"/>
              <a:t>25/03/2019</a:t>
            </a:fld>
            <a:endParaRPr lang="it-IT"/>
          </a:p>
        </p:txBody>
      </p:sp>
      <p:sp>
        <p:nvSpPr>
          <p:cNvPr id="8" name="Footer Placeholder 7">
            <a:extLst>
              <a:ext uri="{FF2B5EF4-FFF2-40B4-BE49-F238E27FC236}">
                <a16:creationId xmlns:a16="http://schemas.microsoft.com/office/drawing/2014/main" id="{6485E01D-1F5D-42F7-939E-124062B4FF17}"/>
              </a:ext>
            </a:extLst>
          </p:cNvPr>
          <p:cNvSpPr>
            <a:spLocks noGrp="1"/>
          </p:cNvSpPr>
          <p:nvPr>
            <p:ph type="ftr" sz="quarter" idx="11"/>
          </p:nvPr>
        </p:nvSpPr>
        <p:spPr/>
        <p:txBody>
          <a:bodyPr/>
          <a:lstStyle/>
          <a:p>
            <a:endParaRPr lang="it-IT"/>
          </a:p>
        </p:txBody>
      </p:sp>
      <p:sp>
        <p:nvSpPr>
          <p:cNvPr id="9" name="Slide Number Placeholder 8">
            <a:extLst>
              <a:ext uri="{FF2B5EF4-FFF2-40B4-BE49-F238E27FC236}">
                <a16:creationId xmlns:a16="http://schemas.microsoft.com/office/drawing/2014/main" id="{5FEA9778-17E0-49A2-858A-CFF73AF9DEC6}"/>
              </a:ext>
            </a:extLst>
          </p:cNvPr>
          <p:cNvSpPr>
            <a:spLocks noGrp="1"/>
          </p:cNvSpPr>
          <p:nvPr>
            <p:ph type="sldNum" sz="quarter" idx="12"/>
          </p:nvPr>
        </p:nvSpPr>
        <p:spPr/>
        <p:txBody>
          <a:bodyPr/>
          <a:lstStyle/>
          <a:p>
            <a:fld id="{1BD9184A-4AFF-4D4F-A34B-A7E143DA36BE}" type="slidenum">
              <a:rPr lang="it-IT" smtClean="0"/>
              <a:t>‹#›</a:t>
            </a:fld>
            <a:endParaRPr lang="it-IT"/>
          </a:p>
        </p:txBody>
      </p:sp>
    </p:spTree>
    <p:extLst>
      <p:ext uri="{BB962C8B-B14F-4D97-AF65-F5344CB8AC3E}">
        <p14:creationId xmlns:p14="http://schemas.microsoft.com/office/powerpoint/2010/main" val="4035725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6ACFD-717D-48AA-9E68-2C3342613BE3}"/>
              </a:ext>
            </a:extLst>
          </p:cNvPr>
          <p:cNvSpPr>
            <a:spLocks noGrp="1"/>
          </p:cNvSpPr>
          <p:nvPr>
            <p:ph type="title"/>
          </p:nvPr>
        </p:nvSpPr>
        <p:spPr/>
        <p:txBody>
          <a:bodyPr/>
          <a:lstStyle/>
          <a:p>
            <a:r>
              <a:rPr lang="en-US"/>
              <a:t>Click to edit Master title style</a:t>
            </a:r>
            <a:endParaRPr lang="it-IT"/>
          </a:p>
        </p:txBody>
      </p:sp>
      <p:sp>
        <p:nvSpPr>
          <p:cNvPr id="3" name="Date Placeholder 2">
            <a:extLst>
              <a:ext uri="{FF2B5EF4-FFF2-40B4-BE49-F238E27FC236}">
                <a16:creationId xmlns:a16="http://schemas.microsoft.com/office/drawing/2014/main" id="{18EDB46A-55B8-4AFD-95E8-F2048DB930F2}"/>
              </a:ext>
            </a:extLst>
          </p:cNvPr>
          <p:cNvSpPr>
            <a:spLocks noGrp="1"/>
          </p:cNvSpPr>
          <p:nvPr>
            <p:ph type="dt" sz="half" idx="10"/>
          </p:nvPr>
        </p:nvSpPr>
        <p:spPr/>
        <p:txBody>
          <a:bodyPr/>
          <a:lstStyle/>
          <a:p>
            <a:fld id="{6D8CD888-9DFB-488C-8935-122A7721FC79}" type="datetimeFigureOut">
              <a:rPr lang="it-IT" smtClean="0"/>
              <a:t>25/03/2019</a:t>
            </a:fld>
            <a:endParaRPr lang="it-IT"/>
          </a:p>
        </p:txBody>
      </p:sp>
      <p:sp>
        <p:nvSpPr>
          <p:cNvPr id="4" name="Footer Placeholder 3">
            <a:extLst>
              <a:ext uri="{FF2B5EF4-FFF2-40B4-BE49-F238E27FC236}">
                <a16:creationId xmlns:a16="http://schemas.microsoft.com/office/drawing/2014/main" id="{D867AA43-ED3E-4A40-819E-52BBD0B46604}"/>
              </a:ext>
            </a:extLst>
          </p:cNvPr>
          <p:cNvSpPr>
            <a:spLocks noGrp="1"/>
          </p:cNvSpPr>
          <p:nvPr>
            <p:ph type="ftr" sz="quarter" idx="11"/>
          </p:nvPr>
        </p:nvSpPr>
        <p:spPr/>
        <p:txBody>
          <a:bodyPr/>
          <a:lstStyle/>
          <a:p>
            <a:endParaRPr lang="it-IT"/>
          </a:p>
        </p:txBody>
      </p:sp>
      <p:sp>
        <p:nvSpPr>
          <p:cNvPr id="5" name="Slide Number Placeholder 4">
            <a:extLst>
              <a:ext uri="{FF2B5EF4-FFF2-40B4-BE49-F238E27FC236}">
                <a16:creationId xmlns:a16="http://schemas.microsoft.com/office/drawing/2014/main" id="{D038318D-64FD-47FA-A03C-F3E6997C5453}"/>
              </a:ext>
            </a:extLst>
          </p:cNvPr>
          <p:cNvSpPr>
            <a:spLocks noGrp="1"/>
          </p:cNvSpPr>
          <p:nvPr>
            <p:ph type="sldNum" sz="quarter" idx="12"/>
          </p:nvPr>
        </p:nvSpPr>
        <p:spPr/>
        <p:txBody>
          <a:bodyPr/>
          <a:lstStyle/>
          <a:p>
            <a:fld id="{1BD9184A-4AFF-4D4F-A34B-A7E143DA36BE}" type="slidenum">
              <a:rPr lang="it-IT" smtClean="0"/>
              <a:t>‹#›</a:t>
            </a:fld>
            <a:endParaRPr lang="it-IT"/>
          </a:p>
        </p:txBody>
      </p:sp>
    </p:spTree>
    <p:extLst>
      <p:ext uri="{BB962C8B-B14F-4D97-AF65-F5344CB8AC3E}">
        <p14:creationId xmlns:p14="http://schemas.microsoft.com/office/powerpoint/2010/main" val="2078723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8E19D90-FC43-4A22-B9E5-047256950029}"/>
              </a:ext>
            </a:extLst>
          </p:cNvPr>
          <p:cNvSpPr>
            <a:spLocks noGrp="1"/>
          </p:cNvSpPr>
          <p:nvPr>
            <p:ph type="dt" sz="half" idx="10"/>
          </p:nvPr>
        </p:nvSpPr>
        <p:spPr/>
        <p:txBody>
          <a:bodyPr/>
          <a:lstStyle/>
          <a:p>
            <a:fld id="{6D8CD888-9DFB-488C-8935-122A7721FC79}" type="datetimeFigureOut">
              <a:rPr lang="it-IT" smtClean="0"/>
              <a:t>25/03/2019</a:t>
            </a:fld>
            <a:endParaRPr lang="it-IT"/>
          </a:p>
        </p:txBody>
      </p:sp>
      <p:sp>
        <p:nvSpPr>
          <p:cNvPr id="3" name="Footer Placeholder 2">
            <a:extLst>
              <a:ext uri="{FF2B5EF4-FFF2-40B4-BE49-F238E27FC236}">
                <a16:creationId xmlns:a16="http://schemas.microsoft.com/office/drawing/2014/main" id="{A738DD03-09AB-4357-8ADF-F58A523ECC28}"/>
              </a:ext>
            </a:extLst>
          </p:cNvPr>
          <p:cNvSpPr>
            <a:spLocks noGrp="1"/>
          </p:cNvSpPr>
          <p:nvPr>
            <p:ph type="ftr" sz="quarter" idx="11"/>
          </p:nvPr>
        </p:nvSpPr>
        <p:spPr/>
        <p:txBody>
          <a:bodyPr/>
          <a:lstStyle/>
          <a:p>
            <a:endParaRPr lang="it-IT"/>
          </a:p>
        </p:txBody>
      </p:sp>
      <p:sp>
        <p:nvSpPr>
          <p:cNvPr id="4" name="Slide Number Placeholder 3">
            <a:extLst>
              <a:ext uri="{FF2B5EF4-FFF2-40B4-BE49-F238E27FC236}">
                <a16:creationId xmlns:a16="http://schemas.microsoft.com/office/drawing/2014/main" id="{A267EF41-BD1D-4774-BF47-21FDA088B079}"/>
              </a:ext>
            </a:extLst>
          </p:cNvPr>
          <p:cNvSpPr>
            <a:spLocks noGrp="1"/>
          </p:cNvSpPr>
          <p:nvPr>
            <p:ph type="sldNum" sz="quarter" idx="12"/>
          </p:nvPr>
        </p:nvSpPr>
        <p:spPr/>
        <p:txBody>
          <a:bodyPr/>
          <a:lstStyle/>
          <a:p>
            <a:fld id="{1BD9184A-4AFF-4D4F-A34B-A7E143DA36BE}" type="slidenum">
              <a:rPr lang="it-IT" smtClean="0"/>
              <a:t>‹#›</a:t>
            </a:fld>
            <a:endParaRPr lang="it-IT"/>
          </a:p>
        </p:txBody>
      </p:sp>
    </p:spTree>
    <p:extLst>
      <p:ext uri="{BB962C8B-B14F-4D97-AF65-F5344CB8AC3E}">
        <p14:creationId xmlns:p14="http://schemas.microsoft.com/office/powerpoint/2010/main" val="3163567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45CDC-6B8D-48D4-8C07-ABFB674C51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t-IT"/>
          </a:p>
        </p:txBody>
      </p:sp>
      <p:sp>
        <p:nvSpPr>
          <p:cNvPr id="3" name="Content Placeholder 2">
            <a:extLst>
              <a:ext uri="{FF2B5EF4-FFF2-40B4-BE49-F238E27FC236}">
                <a16:creationId xmlns:a16="http://schemas.microsoft.com/office/drawing/2014/main" id="{DFDC693B-2720-48AE-ABB2-947FB7A076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Text Placeholder 3">
            <a:extLst>
              <a:ext uri="{FF2B5EF4-FFF2-40B4-BE49-F238E27FC236}">
                <a16:creationId xmlns:a16="http://schemas.microsoft.com/office/drawing/2014/main" id="{7DB4CEC9-11ED-45BF-95AE-1F481A7EA1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FB46EFE-8EC4-4FD1-9842-CAAEE36D8443}"/>
              </a:ext>
            </a:extLst>
          </p:cNvPr>
          <p:cNvSpPr>
            <a:spLocks noGrp="1"/>
          </p:cNvSpPr>
          <p:nvPr>
            <p:ph type="dt" sz="half" idx="10"/>
          </p:nvPr>
        </p:nvSpPr>
        <p:spPr/>
        <p:txBody>
          <a:bodyPr/>
          <a:lstStyle/>
          <a:p>
            <a:fld id="{6D8CD888-9DFB-488C-8935-122A7721FC79}" type="datetimeFigureOut">
              <a:rPr lang="it-IT" smtClean="0"/>
              <a:t>25/03/2019</a:t>
            </a:fld>
            <a:endParaRPr lang="it-IT"/>
          </a:p>
        </p:txBody>
      </p:sp>
      <p:sp>
        <p:nvSpPr>
          <p:cNvPr id="6" name="Footer Placeholder 5">
            <a:extLst>
              <a:ext uri="{FF2B5EF4-FFF2-40B4-BE49-F238E27FC236}">
                <a16:creationId xmlns:a16="http://schemas.microsoft.com/office/drawing/2014/main" id="{1169EA07-B38F-4599-BEA6-00A36F9AD17F}"/>
              </a:ext>
            </a:extLst>
          </p:cNvPr>
          <p:cNvSpPr>
            <a:spLocks noGrp="1"/>
          </p:cNvSpPr>
          <p:nvPr>
            <p:ph type="ftr" sz="quarter" idx="11"/>
          </p:nvPr>
        </p:nvSpPr>
        <p:spPr/>
        <p:txBody>
          <a:bodyPr/>
          <a:lstStyle/>
          <a:p>
            <a:endParaRPr lang="it-IT"/>
          </a:p>
        </p:txBody>
      </p:sp>
      <p:sp>
        <p:nvSpPr>
          <p:cNvPr id="7" name="Slide Number Placeholder 6">
            <a:extLst>
              <a:ext uri="{FF2B5EF4-FFF2-40B4-BE49-F238E27FC236}">
                <a16:creationId xmlns:a16="http://schemas.microsoft.com/office/drawing/2014/main" id="{0C6037D4-8350-4E6F-A572-B893EEB6521C}"/>
              </a:ext>
            </a:extLst>
          </p:cNvPr>
          <p:cNvSpPr>
            <a:spLocks noGrp="1"/>
          </p:cNvSpPr>
          <p:nvPr>
            <p:ph type="sldNum" sz="quarter" idx="12"/>
          </p:nvPr>
        </p:nvSpPr>
        <p:spPr/>
        <p:txBody>
          <a:bodyPr/>
          <a:lstStyle/>
          <a:p>
            <a:fld id="{1BD9184A-4AFF-4D4F-A34B-A7E143DA36BE}" type="slidenum">
              <a:rPr lang="it-IT" smtClean="0"/>
              <a:t>‹#›</a:t>
            </a:fld>
            <a:endParaRPr lang="it-IT"/>
          </a:p>
        </p:txBody>
      </p:sp>
    </p:spTree>
    <p:extLst>
      <p:ext uri="{BB962C8B-B14F-4D97-AF65-F5344CB8AC3E}">
        <p14:creationId xmlns:p14="http://schemas.microsoft.com/office/powerpoint/2010/main" val="2212697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879A3-75E8-4891-8510-4A2AB1DBEE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t-IT"/>
          </a:p>
        </p:txBody>
      </p:sp>
      <p:sp>
        <p:nvSpPr>
          <p:cNvPr id="3" name="Picture Placeholder 2">
            <a:extLst>
              <a:ext uri="{FF2B5EF4-FFF2-40B4-BE49-F238E27FC236}">
                <a16:creationId xmlns:a16="http://schemas.microsoft.com/office/drawing/2014/main" id="{BC4EE6E8-1192-422C-BAE1-61F8085963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Text Placeholder 3">
            <a:extLst>
              <a:ext uri="{FF2B5EF4-FFF2-40B4-BE49-F238E27FC236}">
                <a16:creationId xmlns:a16="http://schemas.microsoft.com/office/drawing/2014/main" id="{7267067C-ADBD-44F1-A20C-D7A9150F61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10408D4-7BAC-4D9C-8195-FDC6F3A350A2}"/>
              </a:ext>
            </a:extLst>
          </p:cNvPr>
          <p:cNvSpPr>
            <a:spLocks noGrp="1"/>
          </p:cNvSpPr>
          <p:nvPr>
            <p:ph type="dt" sz="half" idx="10"/>
          </p:nvPr>
        </p:nvSpPr>
        <p:spPr/>
        <p:txBody>
          <a:bodyPr/>
          <a:lstStyle/>
          <a:p>
            <a:fld id="{6D8CD888-9DFB-488C-8935-122A7721FC79}" type="datetimeFigureOut">
              <a:rPr lang="it-IT" smtClean="0"/>
              <a:t>25/03/2019</a:t>
            </a:fld>
            <a:endParaRPr lang="it-IT"/>
          </a:p>
        </p:txBody>
      </p:sp>
      <p:sp>
        <p:nvSpPr>
          <p:cNvPr id="6" name="Footer Placeholder 5">
            <a:extLst>
              <a:ext uri="{FF2B5EF4-FFF2-40B4-BE49-F238E27FC236}">
                <a16:creationId xmlns:a16="http://schemas.microsoft.com/office/drawing/2014/main" id="{02E02B7F-FAD4-4C29-BF85-0363F8D69A4E}"/>
              </a:ext>
            </a:extLst>
          </p:cNvPr>
          <p:cNvSpPr>
            <a:spLocks noGrp="1"/>
          </p:cNvSpPr>
          <p:nvPr>
            <p:ph type="ftr" sz="quarter" idx="11"/>
          </p:nvPr>
        </p:nvSpPr>
        <p:spPr/>
        <p:txBody>
          <a:bodyPr/>
          <a:lstStyle/>
          <a:p>
            <a:endParaRPr lang="it-IT"/>
          </a:p>
        </p:txBody>
      </p:sp>
      <p:sp>
        <p:nvSpPr>
          <p:cNvPr id="7" name="Slide Number Placeholder 6">
            <a:extLst>
              <a:ext uri="{FF2B5EF4-FFF2-40B4-BE49-F238E27FC236}">
                <a16:creationId xmlns:a16="http://schemas.microsoft.com/office/drawing/2014/main" id="{063E3AF2-5928-4756-B7B5-51564EC08EEE}"/>
              </a:ext>
            </a:extLst>
          </p:cNvPr>
          <p:cNvSpPr>
            <a:spLocks noGrp="1"/>
          </p:cNvSpPr>
          <p:nvPr>
            <p:ph type="sldNum" sz="quarter" idx="12"/>
          </p:nvPr>
        </p:nvSpPr>
        <p:spPr/>
        <p:txBody>
          <a:bodyPr/>
          <a:lstStyle/>
          <a:p>
            <a:fld id="{1BD9184A-4AFF-4D4F-A34B-A7E143DA36BE}" type="slidenum">
              <a:rPr lang="it-IT" smtClean="0"/>
              <a:t>‹#›</a:t>
            </a:fld>
            <a:endParaRPr lang="it-IT"/>
          </a:p>
        </p:txBody>
      </p:sp>
    </p:spTree>
    <p:extLst>
      <p:ext uri="{BB962C8B-B14F-4D97-AF65-F5344CB8AC3E}">
        <p14:creationId xmlns:p14="http://schemas.microsoft.com/office/powerpoint/2010/main" val="688999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86EA72-29AC-4AF6-BB06-3E1DF68A062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it-IT"/>
          </a:p>
        </p:txBody>
      </p:sp>
      <p:sp>
        <p:nvSpPr>
          <p:cNvPr id="3" name="Text Placeholder 2">
            <a:extLst>
              <a:ext uri="{FF2B5EF4-FFF2-40B4-BE49-F238E27FC236}">
                <a16:creationId xmlns:a16="http://schemas.microsoft.com/office/drawing/2014/main" id="{AB48C6D9-9E58-4E5D-B791-39B93A9D90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a:extLst>
              <a:ext uri="{FF2B5EF4-FFF2-40B4-BE49-F238E27FC236}">
                <a16:creationId xmlns:a16="http://schemas.microsoft.com/office/drawing/2014/main" id="{F09A4C59-D438-4F22-8483-33096B5FFD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8CD888-9DFB-488C-8935-122A7721FC79}" type="datetimeFigureOut">
              <a:rPr lang="it-IT" smtClean="0"/>
              <a:t>25/03/2019</a:t>
            </a:fld>
            <a:endParaRPr lang="it-IT"/>
          </a:p>
        </p:txBody>
      </p:sp>
      <p:sp>
        <p:nvSpPr>
          <p:cNvPr id="5" name="Footer Placeholder 4">
            <a:extLst>
              <a:ext uri="{FF2B5EF4-FFF2-40B4-BE49-F238E27FC236}">
                <a16:creationId xmlns:a16="http://schemas.microsoft.com/office/drawing/2014/main" id="{74153869-6FEC-4951-B273-92C409EB00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a:extLst>
              <a:ext uri="{FF2B5EF4-FFF2-40B4-BE49-F238E27FC236}">
                <a16:creationId xmlns:a16="http://schemas.microsoft.com/office/drawing/2014/main" id="{1D07E7C5-2BAA-46BA-ADDD-0177E4C567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D9184A-4AFF-4D4F-A34B-A7E143DA36BE}" type="slidenum">
              <a:rPr lang="it-IT" smtClean="0"/>
              <a:t>‹#›</a:t>
            </a:fld>
            <a:endParaRPr lang="it-IT"/>
          </a:p>
        </p:txBody>
      </p:sp>
    </p:spTree>
    <p:extLst>
      <p:ext uri="{BB962C8B-B14F-4D97-AF65-F5344CB8AC3E}">
        <p14:creationId xmlns:p14="http://schemas.microsoft.com/office/powerpoint/2010/main" val="33231131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FB22F-9C5D-4734-8CE2-8219354DA913}"/>
              </a:ext>
            </a:extLst>
          </p:cNvPr>
          <p:cNvSpPr>
            <a:spLocks noGrp="1"/>
          </p:cNvSpPr>
          <p:nvPr>
            <p:ph type="ctrTitle"/>
          </p:nvPr>
        </p:nvSpPr>
        <p:spPr/>
        <p:txBody>
          <a:bodyPr/>
          <a:lstStyle/>
          <a:p>
            <a:r>
              <a:rPr lang="it-IT" dirty="0"/>
              <a:t>3GPP </a:t>
            </a:r>
            <a:r>
              <a:rPr lang="it-IT" dirty="0" err="1"/>
              <a:t>submissions</a:t>
            </a:r>
            <a:r>
              <a:rPr lang="it-IT" dirty="0"/>
              <a:t> to ITU</a:t>
            </a:r>
          </a:p>
        </p:txBody>
      </p:sp>
      <p:sp>
        <p:nvSpPr>
          <p:cNvPr id="3" name="Subtitle 2">
            <a:extLst>
              <a:ext uri="{FF2B5EF4-FFF2-40B4-BE49-F238E27FC236}">
                <a16:creationId xmlns:a16="http://schemas.microsoft.com/office/drawing/2014/main" id="{D9D60A27-74F5-4B80-8E3D-2357043289AE}"/>
              </a:ext>
            </a:extLst>
          </p:cNvPr>
          <p:cNvSpPr>
            <a:spLocks noGrp="1"/>
          </p:cNvSpPr>
          <p:nvPr>
            <p:ph type="subTitle" idx="1"/>
          </p:nvPr>
        </p:nvSpPr>
        <p:spPr/>
        <p:txBody>
          <a:bodyPr/>
          <a:lstStyle/>
          <a:p>
            <a:r>
              <a:rPr lang="it-IT" sz="2800" i="1" dirty="0" err="1"/>
              <a:t>Simplifying</a:t>
            </a:r>
            <a:r>
              <a:rPr lang="it-IT" sz="2800" i="1" dirty="0"/>
              <a:t> the </a:t>
            </a:r>
            <a:r>
              <a:rPr lang="it-IT" sz="2800" i="1" dirty="0" err="1"/>
              <a:t>process</a:t>
            </a:r>
            <a:endParaRPr lang="it-IT" sz="2800" i="1" dirty="0"/>
          </a:p>
          <a:p>
            <a:endParaRPr lang="it-IT" dirty="0"/>
          </a:p>
          <a:p>
            <a:r>
              <a:rPr lang="it-IT" sz="3600" dirty="0"/>
              <a:t>Source: RAN Chairman</a:t>
            </a:r>
          </a:p>
        </p:txBody>
      </p:sp>
      <p:sp>
        <p:nvSpPr>
          <p:cNvPr id="4" name="TextBox 1">
            <a:extLst>
              <a:ext uri="{FF2B5EF4-FFF2-40B4-BE49-F238E27FC236}">
                <a16:creationId xmlns:a16="http://schemas.microsoft.com/office/drawing/2014/main" id="{E4D2BDFB-8D48-4B72-AADB-9028AC511922}"/>
              </a:ext>
            </a:extLst>
          </p:cNvPr>
          <p:cNvSpPr txBox="1">
            <a:spLocks noChangeArrowheads="1"/>
          </p:cNvSpPr>
          <p:nvPr/>
        </p:nvSpPr>
        <p:spPr bwMode="auto">
          <a:xfrm>
            <a:off x="9353056" y="258039"/>
            <a:ext cx="26298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800" b="1" dirty="0">
                <a:latin typeface="Arial" panose="020B0604020202020204" pitchFamily="34" charset="0"/>
              </a:rPr>
              <a:t>PCG42_25</a:t>
            </a:r>
          </a:p>
          <a:p>
            <a:pPr>
              <a:spcBef>
                <a:spcPct val="0"/>
              </a:spcBef>
              <a:buFontTx/>
              <a:buNone/>
            </a:pPr>
            <a:r>
              <a:rPr lang="en-US" altLang="en-US" sz="1800" dirty="0">
                <a:latin typeface="Arial" panose="020B0604020202020204" pitchFamily="34" charset="0"/>
              </a:rPr>
              <a:t>3GPP PCG#42 meeting</a:t>
            </a:r>
          </a:p>
          <a:p>
            <a:pPr>
              <a:spcBef>
                <a:spcPct val="0"/>
              </a:spcBef>
              <a:buFontTx/>
              <a:buNone/>
            </a:pPr>
            <a:r>
              <a:rPr lang="en-US" altLang="en-US" sz="1800" dirty="0">
                <a:latin typeface="Arial" panose="020B0604020202020204" pitchFamily="34" charset="0"/>
              </a:rPr>
              <a:t>28 March, 2019</a:t>
            </a:r>
          </a:p>
          <a:p>
            <a:pPr>
              <a:spcBef>
                <a:spcPct val="0"/>
              </a:spcBef>
              <a:buFontTx/>
              <a:buNone/>
            </a:pPr>
            <a:r>
              <a:rPr lang="en-US" altLang="en-US" sz="1800" dirty="0">
                <a:latin typeface="Arial" panose="020B0604020202020204" pitchFamily="34" charset="0"/>
              </a:rPr>
              <a:t>Geneva, Switzerland</a:t>
            </a:r>
          </a:p>
        </p:txBody>
      </p:sp>
    </p:spTree>
    <p:extLst>
      <p:ext uri="{BB962C8B-B14F-4D97-AF65-F5344CB8AC3E}">
        <p14:creationId xmlns:p14="http://schemas.microsoft.com/office/powerpoint/2010/main" val="1473970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A72B6-17ED-46BB-BEE5-33EA9A4A8C91}"/>
              </a:ext>
            </a:extLst>
          </p:cNvPr>
          <p:cNvSpPr>
            <a:spLocks noGrp="1"/>
          </p:cNvSpPr>
          <p:nvPr>
            <p:ph type="title"/>
          </p:nvPr>
        </p:nvSpPr>
        <p:spPr/>
        <p:txBody>
          <a:bodyPr/>
          <a:lstStyle/>
          <a:p>
            <a:r>
              <a:rPr lang="it-IT" dirty="0" err="1"/>
              <a:t>Current</a:t>
            </a:r>
            <a:r>
              <a:rPr lang="it-IT" dirty="0"/>
              <a:t> </a:t>
            </a:r>
            <a:r>
              <a:rPr lang="it-IT" dirty="0" err="1"/>
              <a:t>procedures</a:t>
            </a:r>
            <a:r>
              <a:rPr lang="it-IT" dirty="0"/>
              <a:t> (</a:t>
            </a:r>
            <a:r>
              <a:rPr lang="it-IT" dirty="0" err="1"/>
              <a:t>article</a:t>
            </a:r>
            <a:r>
              <a:rPr lang="it-IT" dirty="0"/>
              <a:t> 51) – </a:t>
            </a:r>
            <a:r>
              <a:rPr lang="it-IT" dirty="0" err="1"/>
              <a:t>Working</a:t>
            </a:r>
            <a:r>
              <a:rPr lang="it-IT" dirty="0"/>
              <a:t> </a:t>
            </a:r>
            <a:r>
              <a:rPr lang="it-IT" dirty="0" err="1"/>
              <a:t>Groups</a:t>
            </a:r>
            <a:endParaRPr lang="it-IT" dirty="0"/>
          </a:p>
        </p:txBody>
      </p:sp>
      <p:sp>
        <p:nvSpPr>
          <p:cNvPr id="3" name="Content Placeholder 2">
            <a:extLst>
              <a:ext uri="{FF2B5EF4-FFF2-40B4-BE49-F238E27FC236}">
                <a16:creationId xmlns:a16="http://schemas.microsoft.com/office/drawing/2014/main" id="{0F265116-DF2A-4CCF-A383-21988F5FE59A}"/>
              </a:ext>
            </a:extLst>
          </p:cNvPr>
          <p:cNvSpPr>
            <a:spLocks noGrp="1"/>
          </p:cNvSpPr>
          <p:nvPr>
            <p:ph idx="1"/>
          </p:nvPr>
        </p:nvSpPr>
        <p:spPr/>
        <p:txBody>
          <a:bodyPr>
            <a:normAutofit fontScale="92500" lnSpcReduction="20000"/>
          </a:bodyPr>
          <a:lstStyle/>
          <a:p>
            <a:r>
              <a:rPr lang="en-GB" dirty="0"/>
              <a:t>1	Working groups shall send ITU submissions which are destined to become part of ITU deliverables to their parent TSG for review.  </a:t>
            </a:r>
            <a:endParaRPr lang="it-IT" dirty="0"/>
          </a:p>
          <a:p>
            <a:r>
              <a:rPr lang="en-GB" dirty="0"/>
              <a:t>2	Working group communications towards the ITU which are NOT destined to become part of an ITU deliverable must be reviewed by the TSG chairman and the appropriate ITU sector convener (if one exists for the given ITU sector).  The working group’s TSG chairman and ITU sector convener will determine if such a communication should be sent to the parent TSG for review.  If for some reason either the TSG chairman or ITU sector convener is not available, then it is sufficient for the remaining person to review the document and determine if it should be escalated to the TSG or not.  </a:t>
            </a:r>
            <a:endParaRPr lang="it-IT" dirty="0"/>
          </a:p>
          <a:p>
            <a:r>
              <a:rPr lang="en-GB" dirty="0"/>
              <a:t>3	If the working group communication does not require TSG review, then it shall be conveyed to the ITU from the WG using one of the mechanisms described below.</a:t>
            </a:r>
            <a:endParaRPr lang="it-IT" dirty="0"/>
          </a:p>
          <a:p>
            <a:endParaRPr lang="it-IT" dirty="0"/>
          </a:p>
        </p:txBody>
      </p:sp>
    </p:spTree>
    <p:extLst>
      <p:ext uri="{BB962C8B-B14F-4D97-AF65-F5344CB8AC3E}">
        <p14:creationId xmlns:p14="http://schemas.microsoft.com/office/powerpoint/2010/main" val="1130741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A72B6-17ED-46BB-BEE5-33EA9A4A8C91}"/>
              </a:ext>
            </a:extLst>
          </p:cNvPr>
          <p:cNvSpPr>
            <a:spLocks noGrp="1"/>
          </p:cNvSpPr>
          <p:nvPr>
            <p:ph type="title"/>
          </p:nvPr>
        </p:nvSpPr>
        <p:spPr/>
        <p:txBody>
          <a:bodyPr/>
          <a:lstStyle/>
          <a:p>
            <a:r>
              <a:rPr lang="it-IT" dirty="0" err="1"/>
              <a:t>Current</a:t>
            </a:r>
            <a:r>
              <a:rPr lang="it-IT" dirty="0"/>
              <a:t> </a:t>
            </a:r>
            <a:r>
              <a:rPr lang="it-IT" dirty="0" err="1"/>
              <a:t>procedures</a:t>
            </a:r>
            <a:r>
              <a:rPr lang="it-IT" dirty="0"/>
              <a:t> (</a:t>
            </a:r>
            <a:r>
              <a:rPr lang="it-IT" dirty="0" err="1"/>
              <a:t>article</a:t>
            </a:r>
            <a:r>
              <a:rPr lang="it-IT" dirty="0"/>
              <a:t> 51) – </a:t>
            </a:r>
            <a:r>
              <a:rPr lang="it-IT" dirty="0" err="1"/>
              <a:t>TSGs</a:t>
            </a:r>
            <a:endParaRPr lang="it-IT" dirty="0"/>
          </a:p>
        </p:txBody>
      </p:sp>
      <p:sp>
        <p:nvSpPr>
          <p:cNvPr id="3" name="Content Placeholder 2">
            <a:extLst>
              <a:ext uri="{FF2B5EF4-FFF2-40B4-BE49-F238E27FC236}">
                <a16:creationId xmlns:a16="http://schemas.microsoft.com/office/drawing/2014/main" id="{0F265116-DF2A-4CCF-A383-21988F5FE59A}"/>
              </a:ext>
            </a:extLst>
          </p:cNvPr>
          <p:cNvSpPr>
            <a:spLocks noGrp="1"/>
          </p:cNvSpPr>
          <p:nvPr>
            <p:ph idx="1"/>
          </p:nvPr>
        </p:nvSpPr>
        <p:spPr/>
        <p:txBody>
          <a:bodyPr>
            <a:normAutofit/>
          </a:bodyPr>
          <a:lstStyle/>
          <a:p>
            <a:r>
              <a:rPr lang="en-GB" dirty="0"/>
              <a:t>1	TSGs shall send ITU submissions which are destined to become part of ITU deliverables to the PCG for review.  </a:t>
            </a:r>
            <a:endParaRPr lang="it-IT" dirty="0"/>
          </a:p>
          <a:p>
            <a:r>
              <a:rPr lang="en-GB" dirty="0"/>
              <a:t>2	TSGs communications towards the ITU which are deemed sensitive by the TSG shall be sent to the PCG for review. </a:t>
            </a:r>
            <a:endParaRPr lang="it-IT" dirty="0"/>
          </a:p>
          <a:p>
            <a:r>
              <a:rPr lang="en-GB" dirty="0"/>
              <a:t>3	If the TSG does not judge the communication as sensitive, then it shall be conveyed to the ITU from the WG using one of the mechanisms described below.</a:t>
            </a:r>
            <a:endParaRPr lang="it-IT" dirty="0"/>
          </a:p>
        </p:txBody>
      </p:sp>
    </p:spTree>
    <p:extLst>
      <p:ext uri="{BB962C8B-B14F-4D97-AF65-F5344CB8AC3E}">
        <p14:creationId xmlns:p14="http://schemas.microsoft.com/office/powerpoint/2010/main" val="201969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A72B6-17ED-46BB-BEE5-33EA9A4A8C91}"/>
              </a:ext>
            </a:extLst>
          </p:cNvPr>
          <p:cNvSpPr>
            <a:spLocks noGrp="1"/>
          </p:cNvSpPr>
          <p:nvPr>
            <p:ph type="title"/>
          </p:nvPr>
        </p:nvSpPr>
        <p:spPr/>
        <p:txBody>
          <a:bodyPr/>
          <a:lstStyle/>
          <a:p>
            <a:r>
              <a:rPr lang="it-IT" dirty="0" err="1"/>
              <a:t>Current</a:t>
            </a:r>
            <a:r>
              <a:rPr lang="it-IT" dirty="0"/>
              <a:t> </a:t>
            </a:r>
            <a:r>
              <a:rPr lang="it-IT" dirty="0" err="1"/>
              <a:t>procedures</a:t>
            </a:r>
            <a:r>
              <a:rPr lang="it-IT" dirty="0"/>
              <a:t> (</a:t>
            </a:r>
            <a:r>
              <a:rPr lang="it-IT" dirty="0" err="1"/>
              <a:t>article</a:t>
            </a:r>
            <a:r>
              <a:rPr lang="it-IT" dirty="0"/>
              <a:t> 51) – </a:t>
            </a:r>
            <a:r>
              <a:rPr lang="it-IT" dirty="0" err="1"/>
              <a:t>submission</a:t>
            </a:r>
            <a:endParaRPr lang="it-IT" dirty="0"/>
          </a:p>
        </p:txBody>
      </p:sp>
      <p:sp>
        <p:nvSpPr>
          <p:cNvPr id="3" name="Content Placeholder 2">
            <a:extLst>
              <a:ext uri="{FF2B5EF4-FFF2-40B4-BE49-F238E27FC236}">
                <a16:creationId xmlns:a16="http://schemas.microsoft.com/office/drawing/2014/main" id="{0F265116-DF2A-4CCF-A383-21988F5FE59A}"/>
              </a:ext>
            </a:extLst>
          </p:cNvPr>
          <p:cNvSpPr>
            <a:spLocks noGrp="1"/>
          </p:cNvSpPr>
          <p:nvPr>
            <p:ph idx="1"/>
          </p:nvPr>
        </p:nvSpPr>
        <p:spPr/>
        <p:txBody>
          <a:bodyPr>
            <a:normAutofit fontScale="92500"/>
          </a:bodyPr>
          <a:lstStyle/>
          <a:p>
            <a:r>
              <a:rPr lang="en-GB" dirty="0"/>
              <a:t>a)	The communication shall be sent from the OPs as a deliverable from their organizations (applicable to PCG reviewed communications only)</a:t>
            </a:r>
            <a:endParaRPr lang="it-IT" dirty="0"/>
          </a:p>
          <a:p>
            <a:r>
              <a:rPr lang="en-GB" dirty="0"/>
              <a:t>b)	The communication shall be made by Individual Members who are also members of the ITU. In such a circumstance, the appropriate ITU sector convener will coordinate and handle the administrative matters for the submission.  3GPP Technical Specifications and Technical Reports may be taken as the technical content of such contributions (applicable to PCG reviewed communications or TSG reviewed communications).</a:t>
            </a:r>
            <a:endParaRPr lang="it-IT" dirty="0"/>
          </a:p>
          <a:p>
            <a:r>
              <a:rPr lang="en-GB" dirty="0"/>
              <a:t>c)	The communication shall be sent directly from the 3GPP liaison coordinator to the appropriate ITU receiver in the ITU (applicable to TSG reviewed communications or WG reviewed communications).</a:t>
            </a:r>
            <a:endParaRPr lang="it-IT" dirty="0"/>
          </a:p>
        </p:txBody>
      </p:sp>
    </p:spTree>
    <p:extLst>
      <p:ext uri="{BB962C8B-B14F-4D97-AF65-F5344CB8AC3E}">
        <p14:creationId xmlns:p14="http://schemas.microsoft.com/office/powerpoint/2010/main" val="13603994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A72B6-17ED-46BB-BEE5-33EA9A4A8C91}"/>
              </a:ext>
            </a:extLst>
          </p:cNvPr>
          <p:cNvSpPr>
            <a:spLocks noGrp="1"/>
          </p:cNvSpPr>
          <p:nvPr>
            <p:ph type="title"/>
          </p:nvPr>
        </p:nvSpPr>
        <p:spPr/>
        <p:txBody>
          <a:bodyPr/>
          <a:lstStyle/>
          <a:p>
            <a:r>
              <a:rPr lang="it-IT" dirty="0" err="1"/>
              <a:t>Current</a:t>
            </a:r>
            <a:r>
              <a:rPr lang="it-IT" dirty="0"/>
              <a:t> </a:t>
            </a:r>
            <a:r>
              <a:rPr lang="it-IT" dirty="0" err="1"/>
              <a:t>procedures</a:t>
            </a:r>
            <a:r>
              <a:rPr lang="it-IT" dirty="0"/>
              <a:t> (</a:t>
            </a:r>
            <a:r>
              <a:rPr lang="it-IT" dirty="0" err="1"/>
              <a:t>article</a:t>
            </a:r>
            <a:r>
              <a:rPr lang="it-IT" dirty="0"/>
              <a:t> 51) – </a:t>
            </a:r>
            <a:r>
              <a:rPr lang="it-IT" dirty="0" err="1"/>
              <a:t>Pros</a:t>
            </a:r>
            <a:r>
              <a:rPr lang="it-IT" dirty="0"/>
              <a:t> and cons</a:t>
            </a:r>
          </a:p>
        </p:txBody>
      </p:sp>
      <p:sp>
        <p:nvSpPr>
          <p:cNvPr id="3" name="Content Placeholder 2">
            <a:extLst>
              <a:ext uri="{FF2B5EF4-FFF2-40B4-BE49-F238E27FC236}">
                <a16:creationId xmlns:a16="http://schemas.microsoft.com/office/drawing/2014/main" id="{0F265116-DF2A-4CCF-A383-21988F5FE59A}"/>
              </a:ext>
            </a:extLst>
          </p:cNvPr>
          <p:cNvSpPr>
            <a:spLocks noGrp="1"/>
          </p:cNvSpPr>
          <p:nvPr>
            <p:ph idx="1"/>
          </p:nvPr>
        </p:nvSpPr>
        <p:spPr/>
        <p:txBody>
          <a:bodyPr>
            <a:normAutofit/>
          </a:bodyPr>
          <a:lstStyle/>
          <a:p>
            <a:r>
              <a:rPr lang="en-GB" dirty="0"/>
              <a:t>Pros</a:t>
            </a:r>
          </a:p>
          <a:p>
            <a:pPr lvl="1"/>
            <a:r>
              <a:rPr lang="en-GB" dirty="0"/>
              <a:t>Very controlled procedure, especially on sensitive topics</a:t>
            </a:r>
          </a:p>
          <a:p>
            <a:r>
              <a:rPr lang="en-GB" dirty="0"/>
              <a:t>Cons</a:t>
            </a:r>
          </a:p>
          <a:p>
            <a:pPr lvl="1"/>
            <a:r>
              <a:rPr lang="en-GB" dirty="0"/>
              <a:t>Complicate procedure </a:t>
            </a:r>
          </a:p>
          <a:p>
            <a:pPr lvl="1"/>
            <a:r>
              <a:rPr lang="en-GB" dirty="0"/>
              <a:t>Risk of discussion at PCG level (without involvement of technical experts)</a:t>
            </a:r>
          </a:p>
          <a:p>
            <a:pPr lvl="1"/>
            <a:r>
              <a:rPr lang="en-GB" dirty="0"/>
              <a:t>Not clear what happens when ITU corresponds directly with Working groups</a:t>
            </a:r>
          </a:p>
        </p:txBody>
      </p:sp>
    </p:spTree>
    <p:extLst>
      <p:ext uri="{BB962C8B-B14F-4D97-AF65-F5344CB8AC3E}">
        <p14:creationId xmlns:p14="http://schemas.microsoft.com/office/powerpoint/2010/main" val="21763385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A72B6-17ED-46BB-BEE5-33EA9A4A8C91}"/>
              </a:ext>
            </a:extLst>
          </p:cNvPr>
          <p:cNvSpPr>
            <a:spLocks noGrp="1"/>
          </p:cNvSpPr>
          <p:nvPr>
            <p:ph type="title"/>
          </p:nvPr>
        </p:nvSpPr>
        <p:spPr/>
        <p:txBody>
          <a:bodyPr/>
          <a:lstStyle/>
          <a:p>
            <a:r>
              <a:rPr lang="it-IT" dirty="0" err="1"/>
              <a:t>Proposed</a:t>
            </a:r>
            <a:r>
              <a:rPr lang="it-IT" dirty="0"/>
              <a:t> </a:t>
            </a:r>
            <a:r>
              <a:rPr lang="it-IT" dirty="0" err="1"/>
              <a:t>modifications</a:t>
            </a:r>
            <a:endParaRPr lang="it-IT" dirty="0"/>
          </a:p>
        </p:txBody>
      </p:sp>
      <p:sp>
        <p:nvSpPr>
          <p:cNvPr id="3" name="Content Placeholder 2">
            <a:extLst>
              <a:ext uri="{FF2B5EF4-FFF2-40B4-BE49-F238E27FC236}">
                <a16:creationId xmlns:a16="http://schemas.microsoft.com/office/drawing/2014/main" id="{0F265116-DF2A-4CCF-A383-21988F5FE59A}"/>
              </a:ext>
            </a:extLst>
          </p:cNvPr>
          <p:cNvSpPr>
            <a:spLocks noGrp="1"/>
          </p:cNvSpPr>
          <p:nvPr>
            <p:ph idx="1"/>
          </p:nvPr>
        </p:nvSpPr>
        <p:spPr/>
        <p:txBody>
          <a:bodyPr>
            <a:normAutofit/>
          </a:bodyPr>
          <a:lstStyle/>
          <a:p>
            <a:r>
              <a:rPr lang="en-GB" dirty="0"/>
              <a:t>WGs</a:t>
            </a:r>
          </a:p>
          <a:p>
            <a:pPr lvl="1"/>
            <a:r>
              <a:rPr lang="en-GB" dirty="0"/>
              <a:t>LS in from ITU directly addressing 3GPP WGs should also be submitted to RAN and SA</a:t>
            </a:r>
          </a:p>
          <a:p>
            <a:pPr lvl="1"/>
            <a:r>
              <a:rPr lang="en-GB" dirty="0"/>
              <a:t>LS out are always sent to their parent TSG for final approval [in alternative for information]</a:t>
            </a:r>
          </a:p>
          <a:p>
            <a:r>
              <a:rPr lang="en-GB" dirty="0"/>
              <a:t>TSGs</a:t>
            </a:r>
          </a:p>
          <a:p>
            <a:pPr lvl="1"/>
            <a:r>
              <a:rPr lang="en-GB" dirty="0"/>
              <a:t>RAN and SA are the owners of the process and inform PCG</a:t>
            </a:r>
          </a:p>
          <a:p>
            <a:pPr lvl="1"/>
            <a:r>
              <a:rPr lang="en-GB" dirty="0"/>
              <a:t>LS out to ITU are submitted via LS officer</a:t>
            </a:r>
          </a:p>
          <a:p>
            <a:r>
              <a:rPr lang="en-GB" dirty="0"/>
              <a:t> PCG</a:t>
            </a:r>
          </a:p>
          <a:p>
            <a:pPr lvl="1"/>
            <a:r>
              <a:rPr lang="en-GB" dirty="0"/>
              <a:t>PCG is informed of the submissions</a:t>
            </a:r>
          </a:p>
        </p:txBody>
      </p:sp>
    </p:spTree>
    <p:extLst>
      <p:ext uri="{BB962C8B-B14F-4D97-AF65-F5344CB8AC3E}">
        <p14:creationId xmlns:p14="http://schemas.microsoft.com/office/powerpoint/2010/main" val="11452915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A72B6-17ED-46BB-BEE5-33EA9A4A8C91}"/>
              </a:ext>
            </a:extLst>
          </p:cNvPr>
          <p:cNvSpPr>
            <a:spLocks noGrp="1"/>
          </p:cNvSpPr>
          <p:nvPr>
            <p:ph type="title"/>
          </p:nvPr>
        </p:nvSpPr>
        <p:spPr/>
        <p:txBody>
          <a:bodyPr/>
          <a:lstStyle/>
          <a:p>
            <a:r>
              <a:rPr lang="it-IT" dirty="0" err="1"/>
              <a:t>Proposed</a:t>
            </a:r>
            <a:r>
              <a:rPr lang="it-IT" dirty="0"/>
              <a:t> </a:t>
            </a:r>
            <a:r>
              <a:rPr lang="it-IT" dirty="0" err="1"/>
              <a:t>modifications</a:t>
            </a:r>
            <a:r>
              <a:rPr lang="it-IT" dirty="0"/>
              <a:t> - WG</a:t>
            </a:r>
          </a:p>
        </p:txBody>
      </p:sp>
      <p:sp>
        <p:nvSpPr>
          <p:cNvPr id="3" name="Content Placeholder 2">
            <a:extLst>
              <a:ext uri="{FF2B5EF4-FFF2-40B4-BE49-F238E27FC236}">
                <a16:creationId xmlns:a16="http://schemas.microsoft.com/office/drawing/2014/main" id="{0F265116-DF2A-4CCF-A383-21988F5FE59A}"/>
              </a:ext>
            </a:extLst>
          </p:cNvPr>
          <p:cNvSpPr>
            <a:spLocks noGrp="1"/>
          </p:cNvSpPr>
          <p:nvPr>
            <p:ph idx="1"/>
          </p:nvPr>
        </p:nvSpPr>
        <p:spPr/>
        <p:txBody>
          <a:bodyPr>
            <a:normAutofit fontScale="92500" lnSpcReduction="20000"/>
          </a:bodyPr>
          <a:lstStyle/>
          <a:p>
            <a:r>
              <a:rPr lang="en-GB" dirty="0"/>
              <a:t>1	Working groups shall send ITU submissions </a:t>
            </a:r>
            <a:r>
              <a:rPr lang="en-GB" strike="sngStrike" dirty="0">
                <a:solidFill>
                  <a:srgbClr val="FF0000"/>
                </a:solidFill>
              </a:rPr>
              <a:t>which are destined to become part of ITU deliverables </a:t>
            </a:r>
            <a:r>
              <a:rPr lang="en-GB" dirty="0"/>
              <a:t>to their parent TSG for review.  </a:t>
            </a:r>
            <a:endParaRPr lang="it-IT" dirty="0"/>
          </a:p>
          <a:p>
            <a:r>
              <a:rPr lang="en-GB" dirty="0"/>
              <a:t>2	</a:t>
            </a:r>
            <a:r>
              <a:rPr lang="en-GB" strike="sngStrike" dirty="0">
                <a:solidFill>
                  <a:srgbClr val="FF0000"/>
                </a:solidFill>
              </a:rPr>
              <a:t>Working group communications towards the ITU which are NOT destined to become part of an ITU deliverable must be reviewed by the TSG chairman and the appropriate ITU sector convener (if one exists for the given ITU sector).  The working group’s TSG chairman and ITU sector convener will determine if such a communication should be sent to the parent TSG for review.  If for some reason either the TSG chairman or ITU sector convener is not available, then it is sufficient for the remaining person to review the document and determine if it should be escalated to the TSG or not.  </a:t>
            </a:r>
            <a:endParaRPr lang="it-IT" strike="sngStrike" dirty="0">
              <a:solidFill>
                <a:srgbClr val="FF0000"/>
              </a:solidFill>
            </a:endParaRPr>
          </a:p>
          <a:p>
            <a:r>
              <a:rPr lang="en-GB" strike="sngStrike" dirty="0">
                <a:solidFill>
                  <a:srgbClr val="FF0000"/>
                </a:solidFill>
              </a:rPr>
              <a:t>3	If the working group communication does not require TSG review, then it shall be conveyed to the ITU from the WG using one of the mechanisms described below.</a:t>
            </a:r>
            <a:endParaRPr lang="it-IT" strike="sngStrike" dirty="0">
              <a:solidFill>
                <a:srgbClr val="FF0000"/>
              </a:solidFill>
            </a:endParaRPr>
          </a:p>
        </p:txBody>
      </p:sp>
    </p:spTree>
    <p:extLst>
      <p:ext uri="{BB962C8B-B14F-4D97-AF65-F5344CB8AC3E}">
        <p14:creationId xmlns:p14="http://schemas.microsoft.com/office/powerpoint/2010/main" val="30137913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A72B6-17ED-46BB-BEE5-33EA9A4A8C91}"/>
              </a:ext>
            </a:extLst>
          </p:cNvPr>
          <p:cNvSpPr>
            <a:spLocks noGrp="1"/>
          </p:cNvSpPr>
          <p:nvPr>
            <p:ph type="title"/>
          </p:nvPr>
        </p:nvSpPr>
        <p:spPr/>
        <p:txBody>
          <a:bodyPr/>
          <a:lstStyle/>
          <a:p>
            <a:r>
              <a:rPr lang="it-IT" dirty="0" err="1"/>
              <a:t>Proposed</a:t>
            </a:r>
            <a:r>
              <a:rPr lang="it-IT" dirty="0"/>
              <a:t> </a:t>
            </a:r>
            <a:r>
              <a:rPr lang="it-IT" dirty="0" err="1"/>
              <a:t>modifications</a:t>
            </a:r>
            <a:r>
              <a:rPr lang="it-IT" dirty="0"/>
              <a:t> - TSG</a:t>
            </a:r>
          </a:p>
        </p:txBody>
      </p:sp>
      <p:sp>
        <p:nvSpPr>
          <p:cNvPr id="3" name="Content Placeholder 2">
            <a:extLst>
              <a:ext uri="{FF2B5EF4-FFF2-40B4-BE49-F238E27FC236}">
                <a16:creationId xmlns:a16="http://schemas.microsoft.com/office/drawing/2014/main" id="{0F265116-DF2A-4CCF-A383-21988F5FE59A}"/>
              </a:ext>
            </a:extLst>
          </p:cNvPr>
          <p:cNvSpPr>
            <a:spLocks noGrp="1"/>
          </p:cNvSpPr>
          <p:nvPr>
            <p:ph idx="1"/>
          </p:nvPr>
        </p:nvSpPr>
        <p:spPr/>
        <p:txBody>
          <a:bodyPr>
            <a:normAutofit/>
          </a:bodyPr>
          <a:lstStyle/>
          <a:p>
            <a:r>
              <a:rPr lang="en-GB" dirty="0"/>
              <a:t>1	</a:t>
            </a:r>
            <a:r>
              <a:rPr lang="en-GB" strike="sngStrike" dirty="0">
                <a:solidFill>
                  <a:srgbClr val="FF0000"/>
                </a:solidFill>
              </a:rPr>
              <a:t>TSGs shall send ITU submissions which are destined to become part of ITU deliverables to the PCG for review.  </a:t>
            </a:r>
            <a:endParaRPr lang="it-IT" strike="sngStrike" dirty="0">
              <a:solidFill>
                <a:srgbClr val="FF0000"/>
              </a:solidFill>
            </a:endParaRPr>
          </a:p>
          <a:p>
            <a:r>
              <a:rPr lang="en-GB" dirty="0"/>
              <a:t>2	TSGs communications towards the ITU </a:t>
            </a:r>
            <a:r>
              <a:rPr lang="en-GB" strike="sngStrike" dirty="0">
                <a:solidFill>
                  <a:srgbClr val="FF0000"/>
                </a:solidFill>
              </a:rPr>
              <a:t>which are deemed sensitive by the TSG </a:t>
            </a:r>
            <a:r>
              <a:rPr lang="en-GB" dirty="0"/>
              <a:t>shall be sent to the PCG for </a:t>
            </a:r>
            <a:r>
              <a:rPr lang="en-GB" dirty="0">
                <a:solidFill>
                  <a:srgbClr val="FF0000"/>
                </a:solidFill>
              </a:rPr>
              <a:t>information</a:t>
            </a:r>
            <a:r>
              <a:rPr lang="en-GB" dirty="0"/>
              <a:t> </a:t>
            </a:r>
            <a:r>
              <a:rPr lang="en-GB" strike="sngStrike" dirty="0">
                <a:solidFill>
                  <a:srgbClr val="FF0000"/>
                </a:solidFill>
              </a:rPr>
              <a:t>review</a:t>
            </a:r>
            <a:r>
              <a:rPr lang="en-GB" dirty="0"/>
              <a:t>. </a:t>
            </a:r>
            <a:endParaRPr lang="it-IT" dirty="0"/>
          </a:p>
          <a:p>
            <a:r>
              <a:rPr lang="en-GB" dirty="0"/>
              <a:t>3	</a:t>
            </a:r>
            <a:r>
              <a:rPr lang="en-GB" strike="sngStrike" dirty="0">
                <a:solidFill>
                  <a:srgbClr val="FF0000"/>
                </a:solidFill>
              </a:rPr>
              <a:t>If the </a:t>
            </a:r>
            <a:r>
              <a:rPr lang="en-GB" dirty="0" err="1">
                <a:solidFill>
                  <a:srgbClr val="FF0000"/>
                </a:solidFill>
              </a:rPr>
              <a:t>The</a:t>
            </a:r>
            <a:r>
              <a:rPr lang="en-GB" dirty="0"/>
              <a:t> TSG </a:t>
            </a:r>
            <a:r>
              <a:rPr lang="en-GB" strike="sngStrike" dirty="0">
                <a:solidFill>
                  <a:srgbClr val="FF0000"/>
                </a:solidFill>
              </a:rPr>
              <a:t>does not judge the communication as sensitive, then it </a:t>
            </a:r>
            <a:r>
              <a:rPr lang="en-GB" dirty="0"/>
              <a:t>shall </a:t>
            </a:r>
            <a:r>
              <a:rPr lang="en-GB" strike="sngStrike" dirty="0">
                <a:solidFill>
                  <a:srgbClr val="FF0000"/>
                </a:solidFill>
              </a:rPr>
              <a:t>be </a:t>
            </a:r>
            <a:r>
              <a:rPr lang="en-GB" dirty="0"/>
              <a:t>convey</a:t>
            </a:r>
            <a:r>
              <a:rPr lang="en-GB" strike="sngStrike" dirty="0">
                <a:solidFill>
                  <a:srgbClr val="FF0000"/>
                </a:solidFill>
              </a:rPr>
              <a:t>ed</a:t>
            </a:r>
            <a:r>
              <a:rPr lang="en-GB" dirty="0"/>
              <a:t> </a:t>
            </a:r>
            <a:r>
              <a:rPr lang="en-GB" dirty="0">
                <a:solidFill>
                  <a:srgbClr val="FF0000"/>
                </a:solidFill>
              </a:rPr>
              <a:t>the communication </a:t>
            </a:r>
            <a:r>
              <a:rPr lang="en-GB" dirty="0"/>
              <a:t>to the ITU </a:t>
            </a:r>
            <a:r>
              <a:rPr lang="en-GB" dirty="0">
                <a:solidFill>
                  <a:srgbClr val="FF0000"/>
                </a:solidFill>
              </a:rPr>
              <a:t>via the 3GPP liaison coordinator </a:t>
            </a:r>
            <a:r>
              <a:rPr lang="en-GB" dirty="0"/>
              <a:t> </a:t>
            </a:r>
            <a:r>
              <a:rPr lang="en-GB" strike="sngStrike" dirty="0">
                <a:solidFill>
                  <a:srgbClr val="FF0000"/>
                </a:solidFill>
              </a:rPr>
              <a:t>from the WG using one of the mechanisms described below.</a:t>
            </a:r>
          </a:p>
        </p:txBody>
      </p:sp>
    </p:spTree>
    <p:extLst>
      <p:ext uri="{BB962C8B-B14F-4D97-AF65-F5344CB8AC3E}">
        <p14:creationId xmlns:p14="http://schemas.microsoft.com/office/powerpoint/2010/main" val="41498803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A72B6-17ED-46BB-BEE5-33EA9A4A8C91}"/>
              </a:ext>
            </a:extLst>
          </p:cNvPr>
          <p:cNvSpPr>
            <a:spLocks noGrp="1"/>
          </p:cNvSpPr>
          <p:nvPr>
            <p:ph type="title"/>
          </p:nvPr>
        </p:nvSpPr>
        <p:spPr/>
        <p:txBody>
          <a:bodyPr/>
          <a:lstStyle/>
          <a:p>
            <a:r>
              <a:rPr lang="it-IT" dirty="0" err="1"/>
              <a:t>Current</a:t>
            </a:r>
            <a:r>
              <a:rPr lang="it-IT" dirty="0"/>
              <a:t> </a:t>
            </a:r>
            <a:r>
              <a:rPr lang="it-IT" dirty="0" err="1"/>
              <a:t>procedures</a:t>
            </a:r>
            <a:r>
              <a:rPr lang="it-IT" dirty="0"/>
              <a:t> (</a:t>
            </a:r>
            <a:r>
              <a:rPr lang="it-IT" dirty="0" err="1"/>
              <a:t>article</a:t>
            </a:r>
            <a:r>
              <a:rPr lang="it-IT" dirty="0"/>
              <a:t> 51) – </a:t>
            </a:r>
            <a:r>
              <a:rPr lang="it-IT" dirty="0" err="1"/>
              <a:t>submission</a:t>
            </a:r>
            <a:endParaRPr lang="it-IT" dirty="0"/>
          </a:p>
        </p:txBody>
      </p:sp>
      <p:sp>
        <p:nvSpPr>
          <p:cNvPr id="3" name="Content Placeholder 2">
            <a:extLst>
              <a:ext uri="{FF2B5EF4-FFF2-40B4-BE49-F238E27FC236}">
                <a16:creationId xmlns:a16="http://schemas.microsoft.com/office/drawing/2014/main" id="{0F265116-DF2A-4CCF-A383-21988F5FE59A}"/>
              </a:ext>
            </a:extLst>
          </p:cNvPr>
          <p:cNvSpPr>
            <a:spLocks noGrp="1"/>
          </p:cNvSpPr>
          <p:nvPr>
            <p:ph idx="1"/>
          </p:nvPr>
        </p:nvSpPr>
        <p:spPr/>
        <p:txBody>
          <a:bodyPr>
            <a:normAutofit fontScale="85000" lnSpcReduction="20000"/>
          </a:bodyPr>
          <a:lstStyle/>
          <a:p>
            <a:r>
              <a:rPr lang="en-GB" dirty="0"/>
              <a:t>This procedure can be considered superseded if 3GPP decide to submit all documents via LS officer</a:t>
            </a:r>
          </a:p>
          <a:p>
            <a:r>
              <a:rPr lang="en-GB" dirty="0"/>
              <a:t>In alternative</a:t>
            </a:r>
          </a:p>
          <a:p>
            <a:r>
              <a:rPr lang="en-GB" dirty="0"/>
              <a:t>a)	The communication shall be sent from the OPs as a deliverable from their organizations </a:t>
            </a:r>
            <a:r>
              <a:rPr lang="en-GB" strike="sngStrike" dirty="0">
                <a:solidFill>
                  <a:srgbClr val="FF0000"/>
                </a:solidFill>
              </a:rPr>
              <a:t>(applicable to PCG reviewed communications only)</a:t>
            </a:r>
            <a:endParaRPr lang="it-IT" strike="sngStrike" dirty="0">
              <a:solidFill>
                <a:srgbClr val="FF0000"/>
              </a:solidFill>
            </a:endParaRPr>
          </a:p>
          <a:p>
            <a:r>
              <a:rPr lang="en-GB" dirty="0"/>
              <a:t>b)	The communication shall be made by Individual Members who are also members of the ITU. In such a circumstance, the appropriate ITU sector convener will coordinate and handle the administrative matters for the submission.  3GPP Technical Specifications and Technical Reports may be taken as the technical content of such contributions </a:t>
            </a:r>
            <a:r>
              <a:rPr lang="en-GB" strike="sngStrike" dirty="0">
                <a:solidFill>
                  <a:srgbClr val="FF0000"/>
                </a:solidFill>
              </a:rPr>
              <a:t>(applicable to PCG reviewed communications or TSG reviewed communications)</a:t>
            </a:r>
            <a:r>
              <a:rPr lang="en-GB" dirty="0"/>
              <a:t>.</a:t>
            </a:r>
            <a:endParaRPr lang="it-IT" dirty="0"/>
          </a:p>
          <a:p>
            <a:r>
              <a:rPr lang="en-GB" dirty="0"/>
              <a:t>c)	The communication shall be sent directly from the 3GPP liaison coordinator to the appropriate ITU receiver in the ITU </a:t>
            </a:r>
            <a:r>
              <a:rPr lang="en-GB" strike="sngStrike" dirty="0">
                <a:solidFill>
                  <a:srgbClr val="FF0000"/>
                </a:solidFill>
              </a:rPr>
              <a:t>(applicable to TSG reviewed communications or WG reviewed communications)</a:t>
            </a:r>
            <a:r>
              <a:rPr lang="en-GB" dirty="0"/>
              <a:t>.</a:t>
            </a:r>
            <a:endParaRPr lang="it-IT" dirty="0"/>
          </a:p>
        </p:txBody>
      </p:sp>
    </p:spTree>
    <p:extLst>
      <p:ext uri="{BB962C8B-B14F-4D97-AF65-F5344CB8AC3E}">
        <p14:creationId xmlns:p14="http://schemas.microsoft.com/office/powerpoint/2010/main" val="27592803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204</Words>
  <Application>Microsoft Office PowerPoint</Application>
  <PresentationFormat>Widescreen</PresentationFormat>
  <Paragraphs>50</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3GPP submissions to ITU</vt:lpstr>
      <vt:lpstr>Current procedures (article 51) – Working Groups</vt:lpstr>
      <vt:lpstr>Current procedures (article 51) – TSGs</vt:lpstr>
      <vt:lpstr>Current procedures (article 51) – submission</vt:lpstr>
      <vt:lpstr>Current procedures (article 51) – Pros and cons</vt:lpstr>
      <vt:lpstr>Proposed modifications</vt:lpstr>
      <vt:lpstr>Proposed modifications - WG</vt:lpstr>
      <vt:lpstr>Proposed modifications - TSG</vt:lpstr>
      <vt:lpstr>Current procedures (article 51) – submission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submissions to ITU</dc:title>
  <dc:creator>Romano Giovanni</dc:creator>
  <cp:lastModifiedBy>Balazs Bertenyi</cp:lastModifiedBy>
  <cp:revision>5</cp:revision>
  <dcterms:created xsi:type="dcterms:W3CDTF">2019-03-17T08:16:40Z</dcterms:created>
  <dcterms:modified xsi:type="dcterms:W3CDTF">2019-03-25T08:50:00Z</dcterms:modified>
</cp:coreProperties>
</file>