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theme/themeOverride1.xml" ContentType="application/vnd.openxmlformats-officedocument.themeOverr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charts/chart3.xml" ContentType="application/vnd.openxmlformats-officedocument.drawingml.char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Default Extension="vml" ContentType="application/vnd.openxmlformats-officedocument.vmlDrawing"/>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charts/chart4.xml" ContentType="application/vnd.openxmlformats-officedocument.drawingml.chart+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charts/chart2.xml" ContentType="application/vnd.openxmlformats-officedocument.drawingml.chart+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Default Extension="wmf" ContentType="image/x-wmf"/>
  <Override PartName="/ppt/notesSlides/notesSlide18.xml" ContentType="application/vnd.openxmlformats-officedocument.presentationml.notesSlide+xml"/>
  <Override PartName="/ppt/theme/themeOverride3.xml" ContentType="application/vnd.openxmlformats-officedocument.themeOverr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Default Extension="pptx" ContentType="application/vnd.openxmlformats-officedocument.presentationml.presentation"/>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charts/chart5.xml" ContentType="application/vnd.openxmlformats-officedocument.drawingml.char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9" r:id="rId1"/>
  </p:sldMasterIdLst>
  <p:notesMasterIdLst>
    <p:notesMasterId r:id="rId53"/>
  </p:notesMasterIdLst>
  <p:handoutMasterIdLst>
    <p:handoutMasterId r:id="rId54"/>
  </p:handoutMasterIdLst>
  <p:sldIdLst>
    <p:sldId id="642" r:id="rId2"/>
    <p:sldId id="744" r:id="rId3"/>
    <p:sldId id="588" r:id="rId4"/>
    <p:sldId id="589" r:id="rId5"/>
    <p:sldId id="711" r:id="rId6"/>
    <p:sldId id="787" r:id="rId7"/>
    <p:sldId id="763" r:id="rId8"/>
    <p:sldId id="764" r:id="rId9"/>
    <p:sldId id="752" r:id="rId10"/>
    <p:sldId id="753" r:id="rId11"/>
    <p:sldId id="754" r:id="rId12"/>
    <p:sldId id="765" r:id="rId13"/>
    <p:sldId id="766" r:id="rId14"/>
    <p:sldId id="767" r:id="rId15"/>
    <p:sldId id="769" r:id="rId16"/>
    <p:sldId id="768" r:id="rId17"/>
    <p:sldId id="791" r:id="rId18"/>
    <p:sldId id="628" r:id="rId19"/>
    <p:sldId id="615" r:id="rId20"/>
    <p:sldId id="620" r:id="rId21"/>
    <p:sldId id="746" r:id="rId22"/>
    <p:sldId id="747" r:id="rId23"/>
    <p:sldId id="792" r:id="rId24"/>
    <p:sldId id="728" r:id="rId25"/>
    <p:sldId id="603" r:id="rId26"/>
    <p:sldId id="714" r:id="rId27"/>
    <p:sldId id="783" r:id="rId28"/>
    <p:sldId id="784" r:id="rId29"/>
    <p:sldId id="786" r:id="rId30"/>
    <p:sldId id="774" r:id="rId31"/>
    <p:sldId id="775" r:id="rId32"/>
    <p:sldId id="779" r:id="rId33"/>
    <p:sldId id="776" r:id="rId34"/>
    <p:sldId id="777" r:id="rId35"/>
    <p:sldId id="778" r:id="rId36"/>
    <p:sldId id="780" r:id="rId37"/>
    <p:sldId id="781" r:id="rId38"/>
    <p:sldId id="782" r:id="rId39"/>
    <p:sldId id="793" r:id="rId40"/>
    <p:sldId id="794" r:id="rId41"/>
    <p:sldId id="795" r:id="rId42"/>
    <p:sldId id="806" r:id="rId43"/>
    <p:sldId id="808" r:id="rId44"/>
    <p:sldId id="809" r:id="rId45"/>
    <p:sldId id="810" r:id="rId46"/>
    <p:sldId id="821" r:id="rId47"/>
    <p:sldId id="823" r:id="rId48"/>
    <p:sldId id="822" r:id="rId49"/>
    <p:sldId id="828" r:id="rId50"/>
    <p:sldId id="830" r:id="rId51"/>
    <p:sldId id="729" r:id="rId52"/>
  </p:sldIdLst>
  <p:sldSz cx="9144000" cy="6858000" type="screen4x3"/>
  <p:notesSz cx="7099300" cy="10234613"/>
  <p:defaultTextStyle>
    <a:defPPr>
      <a:defRPr lang="zh-CN"/>
    </a:defPPr>
    <a:lvl1pPr algn="ctr" rtl="0" fontAlgn="base">
      <a:spcBef>
        <a:spcPct val="0"/>
      </a:spcBef>
      <a:spcAft>
        <a:spcPct val="0"/>
      </a:spcAft>
      <a:defRPr sz="1600" kern="1200">
        <a:solidFill>
          <a:schemeClr val="tx1"/>
        </a:solidFill>
        <a:latin typeface="Arial" pitchFamily="34" charset="0"/>
        <a:ea typeface="SimHei" pitchFamily="49" charset="-122"/>
        <a:cs typeface="+mn-cs"/>
      </a:defRPr>
    </a:lvl1pPr>
    <a:lvl2pPr marL="457200" algn="ctr" rtl="0" fontAlgn="base">
      <a:spcBef>
        <a:spcPct val="0"/>
      </a:spcBef>
      <a:spcAft>
        <a:spcPct val="0"/>
      </a:spcAft>
      <a:defRPr sz="1600" kern="1200">
        <a:solidFill>
          <a:schemeClr val="tx1"/>
        </a:solidFill>
        <a:latin typeface="Arial" pitchFamily="34" charset="0"/>
        <a:ea typeface="SimHei" pitchFamily="49" charset="-122"/>
        <a:cs typeface="+mn-cs"/>
      </a:defRPr>
    </a:lvl2pPr>
    <a:lvl3pPr marL="914400" algn="ctr" rtl="0" fontAlgn="base">
      <a:spcBef>
        <a:spcPct val="0"/>
      </a:spcBef>
      <a:spcAft>
        <a:spcPct val="0"/>
      </a:spcAft>
      <a:defRPr sz="1600" kern="1200">
        <a:solidFill>
          <a:schemeClr val="tx1"/>
        </a:solidFill>
        <a:latin typeface="Arial" pitchFamily="34" charset="0"/>
        <a:ea typeface="SimHei" pitchFamily="49" charset="-122"/>
        <a:cs typeface="+mn-cs"/>
      </a:defRPr>
    </a:lvl3pPr>
    <a:lvl4pPr marL="1371600" algn="ctr" rtl="0" fontAlgn="base">
      <a:spcBef>
        <a:spcPct val="0"/>
      </a:spcBef>
      <a:spcAft>
        <a:spcPct val="0"/>
      </a:spcAft>
      <a:defRPr sz="1600" kern="1200">
        <a:solidFill>
          <a:schemeClr val="tx1"/>
        </a:solidFill>
        <a:latin typeface="Arial" pitchFamily="34" charset="0"/>
        <a:ea typeface="SimHei" pitchFamily="49" charset="-122"/>
        <a:cs typeface="+mn-cs"/>
      </a:defRPr>
    </a:lvl4pPr>
    <a:lvl5pPr marL="1828800" algn="ctr" rtl="0" fontAlgn="base">
      <a:spcBef>
        <a:spcPct val="0"/>
      </a:spcBef>
      <a:spcAft>
        <a:spcPct val="0"/>
      </a:spcAft>
      <a:defRPr sz="1600" kern="1200">
        <a:solidFill>
          <a:schemeClr val="tx1"/>
        </a:solidFill>
        <a:latin typeface="Arial" pitchFamily="34" charset="0"/>
        <a:ea typeface="SimHei" pitchFamily="49" charset="-122"/>
        <a:cs typeface="+mn-cs"/>
      </a:defRPr>
    </a:lvl5pPr>
    <a:lvl6pPr marL="2286000" algn="l" defTabSz="914400" rtl="0" eaLnBrk="1" latinLnBrk="0" hangingPunct="1">
      <a:defRPr sz="1600" kern="1200">
        <a:solidFill>
          <a:schemeClr val="tx1"/>
        </a:solidFill>
        <a:latin typeface="Arial" pitchFamily="34" charset="0"/>
        <a:ea typeface="SimHei" pitchFamily="49" charset="-122"/>
        <a:cs typeface="+mn-cs"/>
      </a:defRPr>
    </a:lvl6pPr>
    <a:lvl7pPr marL="2743200" algn="l" defTabSz="914400" rtl="0" eaLnBrk="1" latinLnBrk="0" hangingPunct="1">
      <a:defRPr sz="1600" kern="1200">
        <a:solidFill>
          <a:schemeClr val="tx1"/>
        </a:solidFill>
        <a:latin typeface="Arial" pitchFamily="34" charset="0"/>
        <a:ea typeface="SimHei" pitchFamily="49" charset="-122"/>
        <a:cs typeface="+mn-cs"/>
      </a:defRPr>
    </a:lvl7pPr>
    <a:lvl8pPr marL="3200400" algn="l" defTabSz="914400" rtl="0" eaLnBrk="1" latinLnBrk="0" hangingPunct="1">
      <a:defRPr sz="1600" kern="1200">
        <a:solidFill>
          <a:schemeClr val="tx1"/>
        </a:solidFill>
        <a:latin typeface="Arial" pitchFamily="34" charset="0"/>
        <a:ea typeface="SimHei" pitchFamily="49" charset="-122"/>
        <a:cs typeface="+mn-cs"/>
      </a:defRPr>
    </a:lvl8pPr>
    <a:lvl9pPr marL="3657600" algn="l" defTabSz="914400" rtl="0" eaLnBrk="1" latinLnBrk="0" hangingPunct="1">
      <a:defRPr sz="1600" kern="1200">
        <a:solidFill>
          <a:schemeClr val="tx1"/>
        </a:solidFill>
        <a:latin typeface="Arial" pitchFamily="34" charset="0"/>
        <a:ea typeface="SimHei"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33CC"/>
    <a:srgbClr val="0000FF"/>
    <a:srgbClr val="FFFF00"/>
    <a:srgbClr val="FF9900"/>
    <a:srgbClr val="FF0000"/>
    <a:srgbClr val="CC9900"/>
    <a:srgbClr val="FF3300"/>
    <a:srgbClr val="FFFFFF"/>
    <a:srgbClr val="D1D3C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20415" autoAdjust="0"/>
    <p:restoredTop sz="79257" autoAdjust="0"/>
  </p:normalViewPr>
  <p:slideViewPr>
    <p:cSldViewPr snapToGrid="0">
      <p:cViewPr varScale="1">
        <p:scale>
          <a:sx n="70" d="100"/>
          <a:sy n="70" d="100"/>
        </p:scale>
        <p:origin x="-2022" y="-108"/>
      </p:cViewPr>
      <p:guideLst>
        <p:guide orient="horz" pos="346"/>
        <p:guide pos="5602"/>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25" d="100"/>
        <a:sy n="25" d="100"/>
      </p:scale>
      <p:origin x="0" y="139"/>
    </p:cViewPr>
  </p:sorterViewPr>
  <p:notesViewPr>
    <p:cSldViewPr snapToGrid="0">
      <p:cViewPr varScale="1">
        <p:scale>
          <a:sx n="49" d="100"/>
          <a:sy n="49" d="100"/>
        </p:scale>
        <p:origin x="-1908" y="-78"/>
      </p:cViewPr>
      <p:guideLst>
        <p:guide orient="horz" pos="3224"/>
        <p:guide pos="2235"/>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_rels/viewProps.xml.rels><?xml version="1.0" encoding="UTF-8" standalone="yes"?>
<Relationships xmlns="http://schemas.openxmlformats.org/package/2006/relationships"><Relationship Id="rId1" Type="http://schemas.openxmlformats.org/officeDocument/2006/relationships/slide" Target="slides/slide20.xml"/></Relationships>
</file>

<file path=ppt/charts/_rels/chart1.xml.rels><?xml version="1.0" encoding="UTF-8" standalone="yes"?>
<Relationships xmlns="http://schemas.openxmlformats.org/package/2006/relationships"><Relationship Id="rId1" Type="http://schemas.openxmlformats.org/officeDocument/2006/relationships/oleObject" Target="file:///C:\Users\jizhe\Desktop\IPv4Report\IPv4&#22320;&#22336;.xml"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D:\&#24037;&#20316;\&#20013;&#22269;&#32852;&#36890;IPv6&#22320;&#22336;&#36164;&#28304;&#35268;&#21010;&#19982;&#24212;&#29992;&#31574;&#30053;&#30740;&#31350;\&#19990;&#30028;IP&#22320;&#22336;&#20998;&#37197;&#24773;&#20917;.xlsx" TargetMode="External"/></Relationships>
</file>

<file path=ppt/charts/_rels/chart3.xml.rels><?xml version="1.0" encoding="UTF-8" standalone="yes"?>
<Relationships xmlns="http://schemas.openxmlformats.org/package/2006/relationships"><Relationship Id="rId2" Type="http://schemas.openxmlformats.org/officeDocument/2006/relationships/oleObject" Target="file:///C:\Users\bii\AppData\Roaming\Foxmail\FoxmailTemp(59)\ipv6ready%20&amp;%20Enabled&#22686;&#38271;&#32479;&#35745;(1).xls" TargetMode="External"/><Relationship Id="rId1" Type="http://schemas.openxmlformats.org/officeDocument/2006/relationships/themeOverride" Target="../theme/themeOverride1.xml"/></Relationships>
</file>

<file path=ppt/charts/_rels/chart4.xml.rels><?xml version="1.0" encoding="UTF-8" standalone="yes"?>
<Relationships xmlns="http://schemas.openxmlformats.org/package/2006/relationships"><Relationship Id="rId2" Type="http://schemas.openxmlformats.org/officeDocument/2006/relationships/oleObject" Target="file:///C:\Users\bii\AppData\Roaming\Foxmail\FoxmailTemp(59)\ipv6ready%20&amp;%20Enabled&#22686;&#38271;&#32479;&#35745;(1).xls" TargetMode="External"/><Relationship Id="rId1" Type="http://schemas.openxmlformats.org/officeDocument/2006/relationships/themeOverride" Target="../theme/themeOverride2.xml"/></Relationships>
</file>

<file path=ppt/charts/_rels/chart5.xml.rels><?xml version="1.0" encoding="UTF-8" standalone="yes"?>
<Relationships xmlns="http://schemas.openxmlformats.org/package/2006/relationships"><Relationship Id="rId2" Type="http://schemas.openxmlformats.org/officeDocument/2006/relationships/oleObject" Target="file:///C:\Users\bii\AppData\Roaming\Foxmail\FoxmailTemp(59)\ipv6ready%20&amp;%20Enabled&#22686;&#38271;&#32479;&#35745;.xls" TargetMode="External"/><Relationship Id="rId1" Type="http://schemas.openxmlformats.org/officeDocument/2006/relationships/themeOverride" Target="../theme/themeOverride3.xm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chart>
    <c:plotArea>
      <c:layout/>
      <c:pieChart>
        <c:varyColors val="1"/>
        <c:ser>
          <c:idx val="0"/>
          <c:order val="0"/>
          <c:dLbls>
            <c:showVal val="1"/>
            <c:showLeaderLines val="1"/>
          </c:dLbls>
          <c:cat>
            <c:strRef>
              <c:f>Sheet1!$A$3:$A$8</c:f>
              <c:strCache>
                <c:ptCount val="6"/>
                <c:pt idx="0">
                  <c:v>中国电信</c:v>
                </c:pt>
                <c:pt idx="1">
                  <c:v>中国联通</c:v>
                </c:pt>
                <c:pt idx="2">
                  <c:v>中国移动 </c:v>
                </c:pt>
                <c:pt idx="3">
                  <c:v>中国教育网 </c:v>
                </c:pt>
                <c:pt idx="4">
                  <c:v>中国铁通</c:v>
                </c:pt>
                <c:pt idx="5">
                  <c:v>其他</c:v>
                </c:pt>
              </c:strCache>
            </c:strRef>
          </c:cat>
          <c:val>
            <c:numRef>
              <c:f>Sheet1!$D$3:$D$8</c:f>
              <c:numCache>
                <c:formatCode>0%</c:formatCode>
                <c:ptCount val="6"/>
                <c:pt idx="0">
                  <c:v>0.38058741180727307</c:v>
                </c:pt>
                <c:pt idx="1">
                  <c:v>0.21108538164103852</c:v>
                </c:pt>
                <c:pt idx="2">
                  <c:v>0.15103104244639631</c:v>
                </c:pt>
                <c:pt idx="3">
                  <c:v>5.0386548918832992E-2</c:v>
                </c:pt>
                <c:pt idx="4">
                  <c:v>4.7800517671084397E-2</c:v>
                </c:pt>
                <c:pt idx="5">
                  <c:v>0.15910909751538138</c:v>
                </c:pt>
              </c:numCache>
            </c:numRef>
          </c:val>
        </c:ser>
        <c:firstSliceAng val="0"/>
      </c:pieChart>
    </c:plotArea>
    <c:plotVisOnly val="1"/>
  </c:chart>
  <c:txPr>
    <a:bodyPr/>
    <a:lstStyle/>
    <a:p>
      <a:pPr>
        <a:defRPr>
          <a:latin typeface="Comic Sans MS" pitchFamily="66" charset="0"/>
        </a:defRPr>
      </a:pPr>
      <a:endParaRPr lang="zh-CN"/>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zh-CN"/>
  <c:chart>
    <c:view3D>
      <c:rAngAx val="1"/>
    </c:view3D>
    <c:plotArea>
      <c:layout/>
      <c:bar3DChart>
        <c:barDir val="bar"/>
        <c:grouping val="clustered"/>
        <c:ser>
          <c:idx val="1"/>
          <c:order val="0"/>
          <c:tx>
            <c:strRef>
              <c:f>'Sheet2 (2)'!$E$1</c:f>
              <c:strCache>
                <c:ptCount val="1"/>
                <c:pt idx="0">
                  <c:v>已广播地址量</c:v>
                </c:pt>
              </c:strCache>
            </c:strRef>
          </c:tx>
          <c:cat>
            <c:strRef>
              <c:f>'Sheet2 (2)'!$A$2:$A$11</c:f>
              <c:strCache>
                <c:ptCount val="10"/>
                <c:pt idx="0">
                  <c:v>意大利</c:v>
                </c:pt>
                <c:pt idx="1">
                  <c:v>韩国</c:v>
                </c:pt>
                <c:pt idx="2">
                  <c:v>欧盟</c:v>
                </c:pt>
                <c:pt idx="3">
                  <c:v>澳大利亚</c:v>
                </c:pt>
                <c:pt idx="4">
                  <c:v>法国</c:v>
                </c:pt>
                <c:pt idx="5">
                  <c:v>中国</c:v>
                </c:pt>
                <c:pt idx="6">
                  <c:v>德国</c:v>
                </c:pt>
                <c:pt idx="7">
                  <c:v>日本</c:v>
                </c:pt>
                <c:pt idx="8">
                  <c:v>美国</c:v>
                </c:pt>
                <c:pt idx="9">
                  <c:v>巴西</c:v>
                </c:pt>
              </c:strCache>
            </c:strRef>
          </c:cat>
          <c:val>
            <c:numRef>
              <c:f>'Sheet2 (2)'!$E$2:$E$11</c:f>
              <c:numCache>
                <c:formatCode>0_);[Red]\(0\)</c:formatCode>
                <c:ptCount val="10"/>
                <c:pt idx="0">
                  <c:v>5.0000152587890367</c:v>
                </c:pt>
                <c:pt idx="1">
                  <c:v>4121</c:v>
                </c:pt>
                <c:pt idx="2">
                  <c:v>6151</c:v>
                </c:pt>
                <c:pt idx="3">
                  <c:v>4148.2656402587954</c:v>
                </c:pt>
                <c:pt idx="4">
                  <c:v>10</c:v>
                </c:pt>
                <c:pt idx="5">
                  <c:v>7</c:v>
                </c:pt>
                <c:pt idx="6">
                  <c:v>8214.000030517569</c:v>
                </c:pt>
                <c:pt idx="7">
                  <c:v>7239.00390625</c:v>
                </c:pt>
                <c:pt idx="8">
                  <c:v>1021.4738159179687</c:v>
                </c:pt>
                <c:pt idx="9">
                  <c:v>68.507980346679688</c:v>
                </c:pt>
              </c:numCache>
            </c:numRef>
          </c:val>
        </c:ser>
        <c:ser>
          <c:idx val="0"/>
          <c:order val="1"/>
          <c:tx>
            <c:strRef>
              <c:f>'Sheet2 (2)'!$C$1</c:f>
              <c:strCache>
                <c:ptCount val="1"/>
                <c:pt idx="0">
                  <c:v>申请的地址总量</c:v>
                </c:pt>
              </c:strCache>
            </c:strRef>
          </c:tx>
          <c:dLbls>
            <c:showVal val="1"/>
          </c:dLbls>
          <c:cat>
            <c:strRef>
              <c:f>'Sheet2 (2)'!$A$2:$A$11</c:f>
              <c:strCache>
                <c:ptCount val="10"/>
                <c:pt idx="0">
                  <c:v>意大利</c:v>
                </c:pt>
                <c:pt idx="1">
                  <c:v>韩国</c:v>
                </c:pt>
                <c:pt idx="2">
                  <c:v>欧盟</c:v>
                </c:pt>
                <c:pt idx="3">
                  <c:v>澳大利亚</c:v>
                </c:pt>
                <c:pt idx="4">
                  <c:v>法国</c:v>
                </c:pt>
                <c:pt idx="5">
                  <c:v>中国</c:v>
                </c:pt>
                <c:pt idx="6">
                  <c:v>德国</c:v>
                </c:pt>
                <c:pt idx="7">
                  <c:v>日本</c:v>
                </c:pt>
                <c:pt idx="8">
                  <c:v>美国</c:v>
                </c:pt>
                <c:pt idx="9">
                  <c:v>巴西</c:v>
                </c:pt>
              </c:strCache>
            </c:strRef>
          </c:cat>
          <c:val>
            <c:numRef>
              <c:f>'Sheet2 (2)'!$C$2:$C$11</c:f>
              <c:numCache>
                <c:formatCode>0_);[Red]\(0\)</c:formatCode>
                <c:ptCount val="10"/>
                <c:pt idx="0">
                  <c:v>4262.0001068115234</c:v>
                </c:pt>
                <c:pt idx="1">
                  <c:v>5220.0000610351644</c:v>
                </c:pt>
                <c:pt idx="2">
                  <c:v>6199.0004730224609</c:v>
                </c:pt>
                <c:pt idx="3">
                  <c:v>8534.0066223144531</c:v>
                </c:pt>
                <c:pt idx="4">
                  <c:v>8621.0005187988281</c:v>
                </c:pt>
                <c:pt idx="5">
                  <c:v>9403.0000915527344</c:v>
                </c:pt>
                <c:pt idx="6">
                  <c:v>10659.002075195314</c:v>
                </c:pt>
                <c:pt idx="7">
                  <c:v>10947.126312255859</c:v>
                </c:pt>
                <c:pt idx="8">
                  <c:v>17802.529373168942</c:v>
                </c:pt>
                <c:pt idx="9">
                  <c:v>65728</c:v>
                </c:pt>
              </c:numCache>
            </c:numRef>
          </c:val>
        </c:ser>
        <c:shape val="cylinder"/>
        <c:axId val="44189568"/>
        <c:axId val="44191104"/>
        <c:axId val="0"/>
      </c:bar3DChart>
      <c:catAx>
        <c:axId val="44189568"/>
        <c:scaling>
          <c:orientation val="minMax"/>
        </c:scaling>
        <c:axPos val="l"/>
        <c:tickLblPos val="nextTo"/>
        <c:crossAx val="44191104"/>
        <c:crosses val="autoZero"/>
        <c:lblAlgn val="ctr"/>
        <c:lblOffset val="100"/>
      </c:catAx>
      <c:valAx>
        <c:axId val="44191104"/>
        <c:scaling>
          <c:orientation val="minMax"/>
        </c:scaling>
        <c:delete val="1"/>
        <c:axPos val="b"/>
        <c:numFmt formatCode="0_);[Red]\(0\)" sourceLinked="1"/>
        <c:tickLblPos val="nextTo"/>
        <c:crossAx val="44189568"/>
        <c:crosses val="autoZero"/>
        <c:crossBetween val="between"/>
      </c:valAx>
    </c:plotArea>
    <c:legend>
      <c:legendPos val="b"/>
      <c:layout>
        <c:manualLayout>
          <c:xMode val="edge"/>
          <c:yMode val="edge"/>
          <c:x val="0.19508859683435334"/>
          <c:y val="0.86862355484268583"/>
          <c:w val="0.59335263156273543"/>
          <c:h val="7.8423718235204443E-2"/>
        </c:manualLayout>
      </c:layout>
    </c:legend>
    <c:plotVisOnly val="1"/>
  </c:chart>
  <c:spPr>
    <a:solidFill>
      <a:schemeClr val="bg1"/>
    </a:solidFill>
    <a:ln>
      <a:noFill/>
    </a:ln>
  </c:spPr>
  <c:txPr>
    <a:bodyPr/>
    <a:lstStyle/>
    <a:p>
      <a:pPr>
        <a:defRPr sz="1600"/>
      </a:pPr>
      <a:endParaRPr lang="zh-CN"/>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zh-CN"/>
  <c:style val="24"/>
  <c:clrMapOvr bg1="lt1" tx1="dk1" bg2="lt2" tx2="dk2" accent1="accent1" accent2="accent2" accent3="accent3" accent4="accent4" accent5="accent5" accent6="accent6" hlink="hlink" folHlink="folHlink"/>
  <c:chart>
    <c:plotArea>
      <c:layout>
        <c:manualLayout>
          <c:layoutTarget val="inner"/>
          <c:xMode val="edge"/>
          <c:yMode val="edge"/>
          <c:x val="0.16883130265772694"/>
          <c:y val="0.15085193994245191"/>
          <c:w val="0.49837701842232718"/>
          <c:h val="0.74696041229569121"/>
        </c:manualLayout>
      </c:layout>
      <c:pieChart>
        <c:varyColors val="1"/>
        <c:ser>
          <c:idx val="0"/>
          <c:order val="0"/>
          <c:dLbls>
            <c:dLbl>
              <c:idx val="0"/>
              <c:layout>
                <c:manualLayout>
                  <c:x val="-5.3802779693239121E-2"/>
                  <c:y val="6.2938125482513993E-3"/>
                </c:manualLayout>
              </c:layout>
              <c:dLblPos val="bestFit"/>
              <c:showVal val="1"/>
              <c:showCatName val="1"/>
            </c:dLbl>
            <c:dLbl>
              <c:idx val="1"/>
              <c:layout>
                <c:manualLayout>
                  <c:x val="-5.9969485881957704E-2"/>
                  <c:y val="0.10181170660530245"/>
                </c:manualLayout>
              </c:layout>
              <c:tx>
                <c:rich>
                  <a:bodyPr/>
                  <a:lstStyle/>
                  <a:p>
                    <a:r>
                      <a:rPr lang="en-US"/>
                      <a:t>CN, 108</a:t>
                    </a:r>
                  </a:p>
                </c:rich>
              </c:tx>
              <c:dLblPos val="bestFit"/>
            </c:dLbl>
            <c:dLbl>
              <c:idx val="2"/>
              <c:layout>
                <c:manualLayout>
                  <c:x val="3.7234349754601159E-2"/>
                  <c:y val="-3.8240994955948175E-2"/>
                </c:manualLayout>
              </c:layout>
              <c:dLblPos val="bestFit"/>
              <c:showVal val="1"/>
              <c:showCatName val="1"/>
            </c:dLbl>
            <c:dLbl>
              <c:idx val="3"/>
              <c:layout>
                <c:manualLayout>
                  <c:x val="9.8267568821904724E-2"/>
                  <c:y val="-4.0678804055139909E-4"/>
                </c:manualLayout>
              </c:layout>
              <c:dLblPos val="bestFit"/>
              <c:showVal val="1"/>
              <c:showCatName val="1"/>
            </c:dLbl>
            <c:dLbl>
              <c:idx val="4"/>
              <c:layout>
                <c:manualLayout>
                  <c:x val="0.10745938597280738"/>
                  <c:y val="3.4783072103430006E-2"/>
                </c:manualLayout>
              </c:layout>
              <c:dLblPos val="bestFit"/>
              <c:showVal val="1"/>
              <c:showCatName val="1"/>
            </c:dLbl>
            <c:dLbl>
              <c:idx val="5"/>
              <c:layout>
                <c:manualLayout>
                  <c:x val="3.6209556550162794E-2"/>
                  <c:y val="4.8764294391050414E-2"/>
                </c:manualLayout>
              </c:layout>
              <c:dLblPos val="bestFit"/>
              <c:showVal val="1"/>
              <c:showCatName val="1"/>
            </c:dLbl>
            <c:dLbl>
              <c:idx val="6"/>
              <c:layout>
                <c:manualLayout>
                  <c:x val="-0.1636996977549677"/>
                  <c:y val="-2.9823964716575044E-2"/>
                </c:manualLayout>
              </c:layout>
              <c:tx>
                <c:rich>
                  <a:bodyPr/>
                  <a:lstStyle/>
                  <a:p>
                    <a:r>
                      <a:rPr lang="en-US"/>
                      <a:t>JP, 338</a:t>
                    </a:r>
                  </a:p>
                </c:rich>
              </c:tx>
              <c:dLblPos val="bestFit"/>
            </c:dLbl>
            <c:dLbl>
              <c:idx val="7"/>
              <c:layout>
                <c:manualLayout>
                  <c:x val="-4.4873005225856404E-2"/>
                  <c:y val="-0.11854801438202739"/>
                </c:manualLayout>
              </c:layout>
              <c:tx>
                <c:rich>
                  <a:bodyPr/>
                  <a:lstStyle/>
                  <a:p>
                    <a:r>
                      <a:rPr lang="en-US"/>
                      <a:t>KR, 87</a:t>
                    </a:r>
                  </a:p>
                </c:rich>
              </c:tx>
              <c:dLblPos val="bestFit"/>
            </c:dLbl>
            <c:dLbl>
              <c:idx val="8"/>
              <c:layout>
                <c:manualLayout>
                  <c:x val="0.13310418568605856"/>
                  <c:y val="-1.9042906432955711E-2"/>
                </c:manualLayout>
              </c:layout>
              <c:dLblPos val="bestFit"/>
              <c:showVal val="1"/>
              <c:showCatName val="1"/>
            </c:dLbl>
            <c:dLbl>
              <c:idx val="9"/>
              <c:layout>
                <c:manualLayout>
                  <c:x val="2.6683188530602756E-2"/>
                  <c:y val="1.9158359824514221E-2"/>
                </c:manualLayout>
              </c:layout>
              <c:dLblPos val="bestFit"/>
              <c:showVal val="1"/>
              <c:showCatName val="1"/>
            </c:dLbl>
            <c:dLbl>
              <c:idx val="10"/>
              <c:layout>
                <c:manualLayout>
                  <c:x val="-5.5080184557541156E-2"/>
                  <c:y val="-3.2760834901903612E-4"/>
                </c:manualLayout>
              </c:layout>
              <c:dLblPos val="bestFit"/>
              <c:showVal val="1"/>
              <c:showCatName val="1"/>
            </c:dLbl>
            <c:dLbl>
              <c:idx val="11"/>
              <c:layout>
                <c:manualLayout>
                  <c:x val="-0.13154767910481982"/>
                  <c:y val="-1.9719573674368152E-2"/>
                </c:manualLayout>
              </c:layout>
              <c:dLblPos val="bestFit"/>
              <c:showVal val="1"/>
              <c:showCatName val="1"/>
            </c:dLbl>
            <c:dLbl>
              <c:idx val="12"/>
              <c:layout>
                <c:manualLayout>
                  <c:x val="0.10250593598929662"/>
                  <c:y val="-0.17462658165062425"/>
                </c:manualLayout>
              </c:layout>
              <c:tx>
                <c:rich>
                  <a:bodyPr/>
                  <a:lstStyle/>
                  <a:p>
                    <a:r>
                      <a:rPr lang="en-US"/>
                      <a:t>TW, 222</a:t>
                    </a:r>
                  </a:p>
                </c:rich>
              </c:tx>
              <c:dLblPos val="bestFit"/>
            </c:dLbl>
            <c:dLbl>
              <c:idx val="13"/>
              <c:layout>
                <c:manualLayout>
                  <c:x val="0.13340477130765138"/>
                  <c:y val="7.9666957552769813E-2"/>
                </c:manualLayout>
              </c:layout>
              <c:tx>
                <c:rich>
                  <a:bodyPr/>
                  <a:lstStyle/>
                  <a:p>
                    <a:r>
                      <a:rPr lang="en-US"/>
                      <a:t>US, 375</a:t>
                    </a:r>
                  </a:p>
                </c:rich>
              </c:tx>
              <c:dLblPos val="bestFit"/>
            </c:dLbl>
            <c:showVal val="1"/>
            <c:showCatName val="1"/>
            <c:showLeaderLines val="1"/>
          </c:dLbls>
          <c:cat>
            <c:strRef>
              <c:f>'ready 分类统计'!$A$3:$A$16</c:f>
              <c:strCache>
                <c:ptCount val="14"/>
                <c:pt idx="0">
                  <c:v>CA</c:v>
                </c:pt>
                <c:pt idx="1">
                  <c:v>CN</c:v>
                </c:pt>
                <c:pt idx="2">
                  <c:v>DE</c:v>
                </c:pt>
                <c:pt idx="3">
                  <c:v>DK</c:v>
                </c:pt>
                <c:pt idx="4">
                  <c:v>FR</c:v>
                </c:pt>
                <c:pt idx="5">
                  <c:v>IN</c:v>
                </c:pt>
                <c:pt idx="6">
                  <c:v>JP</c:v>
                </c:pt>
                <c:pt idx="7">
                  <c:v>KR</c:v>
                </c:pt>
                <c:pt idx="8">
                  <c:v>NZ</c:v>
                </c:pt>
                <c:pt idx="9">
                  <c:v>PH</c:v>
                </c:pt>
                <c:pt idx="10">
                  <c:v>SE</c:v>
                </c:pt>
                <c:pt idx="11">
                  <c:v>TH</c:v>
                </c:pt>
                <c:pt idx="12">
                  <c:v>TW</c:v>
                </c:pt>
                <c:pt idx="13">
                  <c:v>US</c:v>
                </c:pt>
              </c:strCache>
            </c:strRef>
          </c:cat>
          <c:val>
            <c:numRef>
              <c:f>'ready 分类统计'!$B$3:$B$16</c:f>
              <c:numCache>
                <c:formatCode>General</c:formatCode>
                <c:ptCount val="14"/>
                <c:pt idx="0">
                  <c:v>6</c:v>
                </c:pt>
                <c:pt idx="1">
                  <c:v>108</c:v>
                </c:pt>
                <c:pt idx="2">
                  <c:v>8</c:v>
                </c:pt>
                <c:pt idx="3">
                  <c:v>2</c:v>
                </c:pt>
                <c:pt idx="4">
                  <c:v>8</c:v>
                </c:pt>
                <c:pt idx="5">
                  <c:v>26</c:v>
                </c:pt>
                <c:pt idx="6">
                  <c:v>338</c:v>
                </c:pt>
                <c:pt idx="7">
                  <c:v>87</c:v>
                </c:pt>
                <c:pt idx="8">
                  <c:v>14</c:v>
                </c:pt>
                <c:pt idx="9">
                  <c:v>5</c:v>
                </c:pt>
                <c:pt idx="10">
                  <c:v>3</c:v>
                </c:pt>
                <c:pt idx="11">
                  <c:v>2</c:v>
                </c:pt>
                <c:pt idx="12">
                  <c:v>222</c:v>
                </c:pt>
                <c:pt idx="13">
                  <c:v>375</c:v>
                </c:pt>
              </c:numCache>
            </c:numRef>
          </c:val>
        </c:ser>
        <c:dLbls>
          <c:showVal val="1"/>
          <c:showCatName val="1"/>
        </c:dLbls>
        <c:firstSliceAng val="0"/>
      </c:pieChart>
    </c:plotArea>
    <c:legend>
      <c:legendPos val="r"/>
      <c:layout>
        <c:manualLayout>
          <c:xMode val="edge"/>
          <c:yMode val="edge"/>
          <c:x val="4.9970594190183334E-2"/>
          <c:y val="0.24770293630389403"/>
          <c:w val="0.11301552562483325"/>
          <c:h val="0.61557323879742343"/>
        </c:manualLayout>
      </c:layout>
    </c:legend>
    <c:plotVisOnly val="1"/>
    <c:dispBlanksAs val="zero"/>
  </c:chart>
  <c:txPr>
    <a:bodyPr/>
    <a:lstStyle/>
    <a:p>
      <a:pPr>
        <a:defRPr>
          <a:latin typeface="Comic Sans MS" pitchFamily="66" charset="0"/>
        </a:defRPr>
      </a:pPr>
      <a:endParaRPr lang="zh-CN"/>
    </a:p>
  </c:txPr>
  <c:externalData r:id="rId2"/>
</c:chartSpace>
</file>

<file path=ppt/charts/chart4.xml><?xml version="1.0" encoding="utf-8"?>
<c:chartSpace xmlns:c="http://schemas.openxmlformats.org/drawingml/2006/chart" xmlns:a="http://schemas.openxmlformats.org/drawingml/2006/main" xmlns:r="http://schemas.openxmlformats.org/officeDocument/2006/relationships">
  <c:date1904 val="1"/>
  <c:lang val="zh-CN"/>
  <c:style val="8"/>
  <c:clrMapOvr bg1="lt1" tx1="dk1" bg2="lt2" tx2="dk2" accent1="accent1" accent2="accent2" accent3="accent3" accent4="accent4" accent5="accent5" accent6="accent6" hlink="hlink" folHlink="folHlink"/>
  <c:chart>
    <c:plotArea>
      <c:layout>
        <c:manualLayout>
          <c:layoutTarget val="inner"/>
          <c:xMode val="edge"/>
          <c:yMode val="edge"/>
          <c:x val="8.5141903171953262E-2"/>
          <c:y val="7.5000000000000011E-2"/>
          <c:w val="0.79632721202003365"/>
          <c:h val="0.73437500000000189"/>
        </c:manualLayout>
      </c:layout>
      <c:barChart>
        <c:barDir val="col"/>
        <c:grouping val="clustered"/>
        <c:ser>
          <c:idx val="0"/>
          <c:order val="0"/>
          <c:dLbls>
            <c:showVal val="1"/>
          </c:dLbls>
          <c:cat>
            <c:numRef>
              <c:f>Ready年增长!$A$2:$A$11</c:f>
              <c:numCache>
                <c:formatCode>General</c:formatCode>
                <c:ptCount val="10"/>
                <c:pt idx="0">
                  <c:v>2003</c:v>
                </c:pt>
                <c:pt idx="1">
                  <c:v>2004</c:v>
                </c:pt>
                <c:pt idx="2">
                  <c:v>2005</c:v>
                </c:pt>
                <c:pt idx="3">
                  <c:v>2006</c:v>
                </c:pt>
                <c:pt idx="4">
                  <c:v>2007</c:v>
                </c:pt>
                <c:pt idx="5">
                  <c:v>2008</c:v>
                </c:pt>
                <c:pt idx="6">
                  <c:v>2009</c:v>
                </c:pt>
                <c:pt idx="7">
                  <c:v>2010</c:v>
                </c:pt>
                <c:pt idx="8">
                  <c:v>2011</c:v>
                </c:pt>
                <c:pt idx="9">
                  <c:v>2012</c:v>
                </c:pt>
              </c:numCache>
            </c:numRef>
          </c:cat>
          <c:val>
            <c:numRef>
              <c:f>Ready年增长!$E$2:$E$11</c:f>
              <c:numCache>
                <c:formatCode>General</c:formatCode>
                <c:ptCount val="10"/>
                <c:pt idx="0">
                  <c:v>27</c:v>
                </c:pt>
                <c:pt idx="1">
                  <c:v>124</c:v>
                </c:pt>
                <c:pt idx="2">
                  <c:v>225</c:v>
                </c:pt>
                <c:pt idx="3">
                  <c:v>337</c:v>
                </c:pt>
                <c:pt idx="4">
                  <c:v>460</c:v>
                </c:pt>
                <c:pt idx="5">
                  <c:v>631</c:v>
                </c:pt>
                <c:pt idx="6">
                  <c:v>765</c:v>
                </c:pt>
                <c:pt idx="7">
                  <c:v>962</c:v>
                </c:pt>
                <c:pt idx="8">
                  <c:v>1155</c:v>
                </c:pt>
                <c:pt idx="9">
                  <c:v>1204</c:v>
                </c:pt>
              </c:numCache>
            </c:numRef>
          </c:val>
        </c:ser>
        <c:dLbls>
          <c:showVal val="1"/>
        </c:dLbls>
        <c:axId val="44757760"/>
        <c:axId val="44759680"/>
      </c:barChart>
      <c:catAx>
        <c:axId val="44757760"/>
        <c:scaling>
          <c:orientation val="minMax"/>
        </c:scaling>
        <c:axPos val="b"/>
        <c:title>
          <c:tx>
            <c:rich>
              <a:bodyPr/>
              <a:lstStyle/>
              <a:p>
                <a:pPr>
                  <a:defRPr/>
                </a:pPr>
                <a:r>
                  <a:rPr lang="en-US" altLang="zh-CN" dirty="0" smtClean="0"/>
                  <a:t>y</a:t>
                </a:r>
                <a:endParaRPr lang="zh-CN" dirty="0"/>
              </a:p>
            </c:rich>
          </c:tx>
          <c:layout>
            <c:manualLayout>
              <c:xMode val="edge"/>
              <c:yMode val="edge"/>
              <c:x val="0.8881469115192"/>
              <c:y val="0.82187500000000213"/>
            </c:manualLayout>
          </c:layout>
        </c:title>
        <c:numFmt formatCode="General" sourceLinked="1"/>
        <c:majorTickMark val="in"/>
        <c:tickLblPos val="nextTo"/>
        <c:txPr>
          <a:bodyPr rot="0" vert="horz"/>
          <a:lstStyle/>
          <a:p>
            <a:pPr>
              <a:defRPr/>
            </a:pPr>
            <a:endParaRPr lang="zh-CN"/>
          </a:p>
        </c:txPr>
        <c:crossAx val="44759680"/>
        <c:crosses val="autoZero"/>
        <c:auto val="1"/>
        <c:lblAlgn val="ctr"/>
        <c:lblOffset val="100"/>
        <c:tickLblSkip val="1"/>
        <c:tickMarkSkip val="1"/>
      </c:catAx>
      <c:valAx>
        <c:axId val="44759680"/>
        <c:scaling>
          <c:orientation val="minMax"/>
        </c:scaling>
        <c:axPos val="l"/>
        <c:majorGridlines/>
        <c:numFmt formatCode="General" sourceLinked="1"/>
        <c:majorTickMark val="in"/>
        <c:tickLblPos val="nextTo"/>
        <c:txPr>
          <a:bodyPr rot="0" vert="horz"/>
          <a:lstStyle/>
          <a:p>
            <a:pPr>
              <a:defRPr/>
            </a:pPr>
            <a:endParaRPr lang="zh-CN"/>
          </a:p>
        </c:txPr>
        <c:crossAx val="44757760"/>
        <c:crosses val="autoZero"/>
        <c:crossBetween val="between"/>
      </c:valAx>
    </c:plotArea>
    <c:plotVisOnly val="1"/>
    <c:dispBlanksAs val="gap"/>
  </c:chart>
  <c:externalData r:id="rId2"/>
</c:chartSpace>
</file>

<file path=ppt/charts/chart5.xml><?xml version="1.0" encoding="utf-8"?>
<c:chartSpace xmlns:c="http://schemas.openxmlformats.org/drawingml/2006/chart" xmlns:a="http://schemas.openxmlformats.org/drawingml/2006/main" xmlns:r="http://schemas.openxmlformats.org/officeDocument/2006/relationships">
  <c:date1904 val="1"/>
  <c:lang val="zh-CN"/>
  <c:style val="8"/>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0067114093959761"/>
          <c:y val="0.16969747187935574"/>
          <c:w val="0.81375838926174449"/>
          <c:h val="0.64848676753896639"/>
        </c:manualLayout>
      </c:layout>
      <c:barChart>
        <c:barDir val="col"/>
        <c:grouping val="clustered"/>
        <c:ser>
          <c:idx val="0"/>
          <c:order val="0"/>
          <c:dLbls>
            <c:showVal val="1"/>
          </c:dLbls>
          <c:cat>
            <c:numRef>
              <c:f>Ready年增长!$A$2:$A$11</c:f>
              <c:numCache>
                <c:formatCode>General</c:formatCode>
                <c:ptCount val="10"/>
                <c:pt idx="0">
                  <c:v>2003</c:v>
                </c:pt>
                <c:pt idx="1">
                  <c:v>2004</c:v>
                </c:pt>
                <c:pt idx="2">
                  <c:v>2005</c:v>
                </c:pt>
                <c:pt idx="3">
                  <c:v>2006</c:v>
                </c:pt>
                <c:pt idx="4">
                  <c:v>2007</c:v>
                </c:pt>
                <c:pt idx="5">
                  <c:v>2008</c:v>
                </c:pt>
                <c:pt idx="6">
                  <c:v>2009</c:v>
                </c:pt>
                <c:pt idx="7">
                  <c:v>2010</c:v>
                </c:pt>
                <c:pt idx="8">
                  <c:v>2011</c:v>
                </c:pt>
                <c:pt idx="9">
                  <c:v>2012</c:v>
                </c:pt>
              </c:numCache>
            </c:numRef>
          </c:cat>
          <c:val>
            <c:numRef>
              <c:f>Ready年增长!$F$2:$F$11</c:f>
              <c:numCache>
                <c:formatCode>General</c:formatCode>
                <c:ptCount val="10"/>
                <c:pt idx="0">
                  <c:v>27</c:v>
                </c:pt>
                <c:pt idx="1">
                  <c:v>97</c:v>
                </c:pt>
                <c:pt idx="2">
                  <c:v>101</c:v>
                </c:pt>
                <c:pt idx="3">
                  <c:v>112</c:v>
                </c:pt>
                <c:pt idx="4">
                  <c:v>123</c:v>
                </c:pt>
                <c:pt idx="5">
                  <c:v>171</c:v>
                </c:pt>
                <c:pt idx="6">
                  <c:v>134</c:v>
                </c:pt>
                <c:pt idx="7">
                  <c:v>197</c:v>
                </c:pt>
                <c:pt idx="8">
                  <c:v>193</c:v>
                </c:pt>
                <c:pt idx="9">
                  <c:v>49</c:v>
                </c:pt>
              </c:numCache>
            </c:numRef>
          </c:val>
        </c:ser>
        <c:axId val="44316544"/>
        <c:axId val="44318080"/>
      </c:barChart>
      <c:catAx>
        <c:axId val="44316544"/>
        <c:scaling>
          <c:orientation val="minMax"/>
        </c:scaling>
        <c:axPos val="b"/>
        <c:numFmt formatCode="General" sourceLinked="1"/>
        <c:majorTickMark val="in"/>
        <c:tickLblPos val="nextTo"/>
        <c:txPr>
          <a:bodyPr rot="0" vert="horz"/>
          <a:lstStyle/>
          <a:p>
            <a:pPr>
              <a:defRPr/>
            </a:pPr>
            <a:endParaRPr lang="zh-CN"/>
          </a:p>
        </c:txPr>
        <c:crossAx val="44318080"/>
        <c:crosses val="autoZero"/>
        <c:auto val="1"/>
        <c:lblAlgn val="ctr"/>
        <c:lblOffset val="100"/>
        <c:tickLblSkip val="1"/>
        <c:tickMarkSkip val="1"/>
      </c:catAx>
      <c:valAx>
        <c:axId val="44318080"/>
        <c:scaling>
          <c:orientation val="minMax"/>
        </c:scaling>
        <c:axPos val="l"/>
        <c:majorGridlines/>
        <c:numFmt formatCode="General" sourceLinked="1"/>
        <c:majorTickMark val="in"/>
        <c:tickLblPos val="nextTo"/>
        <c:txPr>
          <a:bodyPr rot="0" vert="horz"/>
          <a:lstStyle/>
          <a:p>
            <a:pPr>
              <a:defRPr/>
            </a:pPr>
            <a:endParaRPr lang="zh-CN"/>
          </a:p>
        </c:txPr>
        <c:crossAx val="44316544"/>
        <c:crosses val="autoZero"/>
        <c:crossBetween val="between"/>
      </c:valAx>
    </c:plotArea>
    <c:plotVisOnly val="1"/>
    <c:dispBlanksAs val="gap"/>
  </c:chart>
  <c:externalData r:id="rId2"/>
</c:chartSpace>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9FB3456-1AF3-4293-979F-65A3D78521F8}" type="doc">
      <dgm:prSet loTypeId="urn:microsoft.com/office/officeart/2005/8/layout/hierarchy1" loCatId="hierarchy" qsTypeId="urn:microsoft.com/office/officeart/2005/8/quickstyle/3d4" qsCatId="3D" csTypeId="urn:microsoft.com/office/officeart/2005/8/colors/accent6_2" csCatId="accent6" phldr="1"/>
      <dgm:spPr/>
      <dgm:t>
        <a:bodyPr/>
        <a:lstStyle/>
        <a:p>
          <a:endParaRPr lang="zh-CN" altLang="en-US"/>
        </a:p>
      </dgm:t>
    </dgm:pt>
    <dgm:pt modelId="{93D0639D-4A54-463A-AC3A-71C717C8F4D6}">
      <dgm:prSet phldrT="[文本]" custT="1"/>
      <dgm:spPr/>
      <dgm:t>
        <a:bodyPr/>
        <a:lstStyle/>
        <a:p>
          <a:r>
            <a:rPr lang="en-US" altLang="zh-CN" sz="1600" dirty="0" smtClean="0">
              <a:latin typeface="Comic Sans MS" pitchFamily="66" charset="0"/>
            </a:rPr>
            <a:t>IPv6 Forum</a:t>
          </a:r>
          <a:endParaRPr lang="zh-CN" altLang="en-US" sz="1600" dirty="0">
            <a:latin typeface="Comic Sans MS" pitchFamily="66" charset="0"/>
          </a:endParaRPr>
        </a:p>
      </dgm:t>
    </dgm:pt>
    <dgm:pt modelId="{A1E3627E-F96F-406F-877F-3166785BCC0C}" type="parTrans" cxnId="{C0939632-7FAE-4208-A3DE-98E3C9DB61FD}">
      <dgm:prSet/>
      <dgm:spPr/>
      <dgm:t>
        <a:bodyPr/>
        <a:lstStyle/>
        <a:p>
          <a:endParaRPr lang="zh-CN" altLang="en-US" sz="1600">
            <a:latin typeface="Comic Sans MS" pitchFamily="66" charset="0"/>
          </a:endParaRPr>
        </a:p>
      </dgm:t>
    </dgm:pt>
    <dgm:pt modelId="{AB014F29-4E19-4F86-995C-AEF2B78468A8}" type="sibTrans" cxnId="{C0939632-7FAE-4208-A3DE-98E3C9DB61FD}">
      <dgm:prSet/>
      <dgm:spPr/>
      <dgm:t>
        <a:bodyPr/>
        <a:lstStyle/>
        <a:p>
          <a:endParaRPr lang="zh-CN" altLang="en-US" sz="1600">
            <a:latin typeface="Comic Sans MS" pitchFamily="66" charset="0"/>
          </a:endParaRPr>
        </a:p>
      </dgm:t>
    </dgm:pt>
    <dgm:pt modelId="{DA589690-5E83-4B40-B0BB-B1CCD1EFB95A}">
      <dgm:prSet phldrT="[文本]" custT="1"/>
      <dgm:spPr/>
      <dgm:t>
        <a:bodyPr/>
        <a:lstStyle/>
        <a:p>
          <a:r>
            <a:rPr lang="en-US" altLang="zh-CN" sz="1600" b="0" dirty="0" smtClean="0">
              <a:latin typeface="Comic Sans MS" pitchFamily="66" charset="0"/>
            </a:rPr>
            <a:t>IPv6 Enabled (Chair Liu Dong)</a:t>
          </a:r>
          <a:endParaRPr lang="zh-CN" altLang="en-US" sz="1600" b="0" dirty="0">
            <a:latin typeface="Comic Sans MS" pitchFamily="66" charset="0"/>
          </a:endParaRPr>
        </a:p>
      </dgm:t>
    </dgm:pt>
    <dgm:pt modelId="{81D0FAC4-3F9C-47C5-9B04-85778FF06ECE}" type="parTrans" cxnId="{737E37BB-AC7B-471D-B662-A2193E67F83F}">
      <dgm:prSet/>
      <dgm:spPr/>
      <dgm:t>
        <a:bodyPr/>
        <a:lstStyle/>
        <a:p>
          <a:endParaRPr lang="zh-CN" altLang="en-US" sz="1600">
            <a:latin typeface="Comic Sans MS" pitchFamily="66" charset="0"/>
          </a:endParaRPr>
        </a:p>
      </dgm:t>
    </dgm:pt>
    <dgm:pt modelId="{AF502B26-575A-4641-85B7-765CBF65D7EF}" type="sibTrans" cxnId="{737E37BB-AC7B-471D-B662-A2193E67F83F}">
      <dgm:prSet/>
      <dgm:spPr/>
      <dgm:t>
        <a:bodyPr/>
        <a:lstStyle/>
        <a:p>
          <a:endParaRPr lang="zh-CN" altLang="en-US" sz="1600">
            <a:latin typeface="Comic Sans MS" pitchFamily="66" charset="0"/>
          </a:endParaRPr>
        </a:p>
      </dgm:t>
    </dgm:pt>
    <dgm:pt modelId="{9E04C307-B31E-42AA-BAF8-996A36AD6837}">
      <dgm:prSet phldrT="[文本]" custT="1"/>
      <dgm:spPr/>
      <dgm:t>
        <a:bodyPr/>
        <a:lstStyle/>
        <a:p>
          <a:r>
            <a:rPr lang="en-US" altLang="zh-CN" sz="1600" dirty="0" smtClean="0">
              <a:latin typeface="Comic Sans MS" pitchFamily="66" charset="0"/>
            </a:rPr>
            <a:t>Global IPv6 test center</a:t>
          </a:r>
          <a:endParaRPr lang="zh-CN" altLang="en-US" sz="1600" dirty="0">
            <a:latin typeface="Comic Sans MS" pitchFamily="66" charset="0"/>
          </a:endParaRPr>
        </a:p>
      </dgm:t>
    </dgm:pt>
    <dgm:pt modelId="{FDF95604-750D-4827-87D4-FBB0176D354E}" type="parTrans" cxnId="{1AFB9217-C45A-4149-A851-F4483A8B00D2}">
      <dgm:prSet/>
      <dgm:spPr/>
      <dgm:t>
        <a:bodyPr/>
        <a:lstStyle/>
        <a:p>
          <a:endParaRPr lang="zh-CN" altLang="en-US" sz="1600">
            <a:latin typeface="Comic Sans MS" pitchFamily="66" charset="0"/>
          </a:endParaRPr>
        </a:p>
      </dgm:t>
    </dgm:pt>
    <dgm:pt modelId="{6D2558B3-BC50-4563-92B8-EA11F184DB4A}" type="sibTrans" cxnId="{1AFB9217-C45A-4149-A851-F4483A8B00D2}">
      <dgm:prSet/>
      <dgm:spPr/>
      <dgm:t>
        <a:bodyPr/>
        <a:lstStyle/>
        <a:p>
          <a:endParaRPr lang="zh-CN" altLang="en-US" sz="1600">
            <a:latin typeface="Comic Sans MS" pitchFamily="66" charset="0"/>
          </a:endParaRPr>
        </a:p>
      </dgm:t>
    </dgm:pt>
    <dgm:pt modelId="{9D9A9062-9D15-49D8-90A1-55D99484C6B0}">
      <dgm:prSet phldrT="[文本]" custT="1"/>
      <dgm:spPr/>
      <dgm:t>
        <a:bodyPr/>
        <a:lstStyle/>
        <a:p>
          <a:r>
            <a:rPr lang="en-US" altLang="zh-CN" sz="1600" dirty="0" smtClean="0">
              <a:latin typeface="Comic Sans MS" pitchFamily="66" charset="0"/>
            </a:rPr>
            <a:t>TAHI</a:t>
          </a:r>
          <a:endParaRPr lang="zh-CN" altLang="en-US" sz="1600" dirty="0">
            <a:latin typeface="Comic Sans MS" pitchFamily="66" charset="0"/>
          </a:endParaRPr>
        </a:p>
      </dgm:t>
    </dgm:pt>
    <dgm:pt modelId="{AC3549FD-81AA-4FEE-B3CC-35C8920F2844}" type="parTrans" cxnId="{6605C601-7FFF-4946-89EC-6E4822A4CEDB}">
      <dgm:prSet/>
      <dgm:spPr/>
      <dgm:t>
        <a:bodyPr/>
        <a:lstStyle/>
        <a:p>
          <a:endParaRPr lang="zh-CN" altLang="en-US" sz="1600">
            <a:latin typeface="Comic Sans MS" pitchFamily="66" charset="0"/>
          </a:endParaRPr>
        </a:p>
      </dgm:t>
    </dgm:pt>
    <dgm:pt modelId="{A2AFFE08-4914-4304-BA71-27514CEE1D8E}" type="sibTrans" cxnId="{6605C601-7FFF-4946-89EC-6E4822A4CEDB}">
      <dgm:prSet/>
      <dgm:spPr/>
      <dgm:t>
        <a:bodyPr/>
        <a:lstStyle/>
        <a:p>
          <a:endParaRPr lang="zh-CN" altLang="en-US" sz="1600">
            <a:latin typeface="Comic Sans MS" pitchFamily="66" charset="0"/>
          </a:endParaRPr>
        </a:p>
      </dgm:t>
    </dgm:pt>
    <dgm:pt modelId="{BCA55011-5A1E-4F63-9B00-62409E39F5C5}">
      <dgm:prSet phldrT="[文本]" custT="1"/>
      <dgm:spPr/>
      <dgm:t>
        <a:bodyPr/>
        <a:lstStyle/>
        <a:p>
          <a:r>
            <a:rPr lang="en-US" altLang="zh-CN" sz="1600" b="0" dirty="0" smtClean="0">
              <a:latin typeface="Comic Sans MS" pitchFamily="66" charset="0"/>
            </a:rPr>
            <a:t>IPv6 Ready</a:t>
          </a:r>
          <a:r>
            <a:rPr lang="zh-CN" altLang="en-US" sz="1600" b="0" dirty="0" smtClean="0">
              <a:latin typeface="Comic Sans MS" pitchFamily="66" charset="0"/>
            </a:rPr>
            <a:t>（</a:t>
          </a:r>
          <a:r>
            <a:rPr lang="en-US" altLang="zh-CN" sz="1600" b="0" dirty="0" smtClean="0">
              <a:latin typeface="Comic Sans MS" pitchFamily="66" charset="0"/>
            </a:rPr>
            <a:t>Chair</a:t>
          </a:r>
          <a:r>
            <a:rPr lang="zh-CN" altLang="en-US" sz="1600" b="0" dirty="0" smtClean="0">
              <a:latin typeface="Comic Sans MS" pitchFamily="66" charset="0"/>
            </a:rPr>
            <a:t> </a:t>
          </a:r>
          <a:r>
            <a:rPr lang="en-US" altLang="zh-CN" sz="1600" b="0" dirty="0" smtClean="0">
              <a:latin typeface="Comic Sans MS" pitchFamily="66" charset="0"/>
            </a:rPr>
            <a:t>Esaki</a:t>
          </a:r>
          <a:r>
            <a:rPr lang="zh-CN" altLang="en-US" sz="1600" b="0" dirty="0" smtClean="0">
              <a:latin typeface="Comic Sans MS" pitchFamily="66" charset="0"/>
            </a:rPr>
            <a:t>）</a:t>
          </a:r>
          <a:endParaRPr lang="zh-CN" altLang="en-US" sz="1600" b="0" dirty="0">
            <a:latin typeface="Comic Sans MS" pitchFamily="66" charset="0"/>
          </a:endParaRPr>
        </a:p>
      </dgm:t>
    </dgm:pt>
    <dgm:pt modelId="{C0C7A545-7597-4014-B262-9E3B3BA403B6}" type="parTrans" cxnId="{A9331C73-10D8-4C99-ADD1-AB1CC582917E}">
      <dgm:prSet/>
      <dgm:spPr/>
      <dgm:t>
        <a:bodyPr/>
        <a:lstStyle/>
        <a:p>
          <a:endParaRPr lang="zh-CN" altLang="en-US" sz="1600">
            <a:latin typeface="Comic Sans MS" pitchFamily="66" charset="0"/>
          </a:endParaRPr>
        </a:p>
      </dgm:t>
    </dgm:pt>
    <dgm:pt modelId="{0BC02C90-ED47-40BB-B996-96EBB88E21B9}" type="sibTrans" cxnId="{A9331C73-10D8-4C99-ADD1-AB1CC582917E}">
      <dgm:prSet/>
      <dgm:spPr/>
      <dgm:t>
        <a:bodyPr/>
        <a:lstStyle/>
        <a:p>
          <a:endParaRPr lang="zh-CN" altLang="en-US" sz="1600">
            <a:latin typeface="Comic Sans MS" pitchFamily="66" charset="0"/>
          </a:endParaRPr>
        </a:p>
      </dgm:t>
    </dgm:pt>
    <dgm:pt modelId="{8A7E0F6F-EEBD-45F5-B7E9-BA624197C617}">
      <dgm:prSet phldrT="[文本]" custT="1"/>
      <dgm:spPr/>
      <dgm:t>
        <a:bodyPr/>
        <a:lstStyle/>
        <a:p>
          <a:r>
            <a:rPr lang="en-US" altLang="zh-CN" sz="1600" dirty="0" smtClean="0">
              <a:latin typeface="Comic Sans MS" pitchFamily="66" charset="0"/>
            </a:rPr>
            <a:t>UNH-IOL</a:t>
          </a:r>
          <a:endParaRPr lang="zh-CN" altLang="en-US" sz="1600" dirty="0">
            <a:latin typeface="Comic Sans MS" pitchFamily="66" charset="0"/>
          </a:endParaRPr>
        </a:p>
      </dgm:t>
    </dgm:pt>
    <dgm:pt modelId="{D8BF0FD9-A854-4796-A9FC-20A1C442F9EA}" type="parTrans" cxnId="{272C4FEE-B498-422E-BE08-C9D78A85116D}">
      <dgm:prSet/>
      <dgm:spPr/>
      <dgm:t>
        <a:bodyPr/>
        <a:lstStyle/>
        <a:p>
          <a:endParaRPr lang="zh-CN" altLang="en-US" sz="1600">
            <a:latin typeface="Comic Sans MS" pitchFamily="66" charset="0"/>
          </a:endParaRPr>
        </a:p>
      </dgm:t>
    </dgm:pt>
    <dgm:pt modelId="{81231536-A41F-4252-9C9D-9E50885B7A61}" type="sibTrans" cxnId="{272C4FEE-B498-422E-BE08-C9D78A85116D}">
      <dgm:prSet/>
      <dgm:spPr/>
      <dgm:t>
        <a:bodyPr/>
        <a:lstStyle/>
        <a:p>
          <a:endParaRPr lang="zh-CN" altLang="en-US" sz="1600">
            <a:latin typeface="Comic Sans MS" pitchFamily="66" charset="0"/>
          </a:endParaRPr>
        </a:p>
      </dgm:t>
    </dgm:pt>
    <dgm:pt modelId="{ED39893F-019D-4C6A-A048-F766DC82333B}" type="pres">
      <dgm:prSet presAssocID="{09FB3456-1AF3-4293-979F-65A3D78521F8}" presName="hierChild1" presStyleCnt="0">
        <dgm:presLayoutVars>
          <dgm:chPref val="1"/>
          <dgm:dir/>
          <dgm:animOne val="branch"/>
          <dgm:animLvl val="lvl"/>
          <dgm:resizeHandles/>
        </dgm:presLayoutVars>
      </dgm:prSet>
      <dgm:spPr/>
      <dgm:t>
        <a:bodyPr/>
        <a:lstStyle/>
        <a:p>
          <a:endParaRPr lang="zh-CN" altLang="en-US"/>
        </a:p>
      </dgm:t>
    </dgm:pt>
    <dgm:pt modelId="{7F7108A7-01CF-4FB1-8248-B5B501D19C7E}" type="pres">
      <dgm:prSet presAssocID="{93D0639D-4A54-463A-AC3A-71C717C8F4D6}" presName="hierRoot1" presStyleCnt="0"/>
      <dgm:spPr/>
      <dgm:t>
        <a:bodyPr/>
        <a:lstStyle/>
        <a:p>
          <a:endParaRPr lang="zh-CN" altLang="en-US"/>
        </a:p>
      </dgm:t>
    </dgm:pt>
    <dgm:pt modelId="{AFB0E1C2-EB90-4677-8230-4669130E05F3}" type="pres">
      <dgm:prSet presAssocID="{93D0639D-4A54-463A-AC3A-71C717C8F4D6}" presName="composite" presStyleCnt="0"/>
      <dgm:spPr/>
      <dgm:t>
        <a:bodyPr/>
        <a:lstStyle/>
        <a:p>
          <a:endParaRPr lang="zh-CN" altLang="en-US"/>
        </a:p>
      </dgm:t>
    </dgm:pt>
    <dgm:pt modelId="{452568AF-9EA8-4D76-85F2-EA0A70B530C7}" type="pres">
      <dgm:prSet presAssocID="{93D0639D-4A54-463A-AC3A-71C717C8F4D6}" presName="background" presStyleLbl="node0" presStyleIdx="0" presStyleCnt="1"/>
      <dgm:spPr/>
      <dgm:t>
        <a:bodyPr/>
        <a:lstStyle/>
        <a:p>
          <a:endParaRPr lang="zh-CN" altLang="en-US"/>
        </a:p>
      </dgm:t>
    </dgm:pt>
    <dgm:pt modelId="{C71B79BF-6131-4338-8CAD-59BD49268016}" type="pres">
      <dgm:prSet presAssocID="{93D0639D-4A54-463A-AC3A-71C717C8F4D6}" presName="text" presStyleLbl="fgAcc0" presStyleIdx="0" presStyleCnt="1" custScaleX="182770">
        <dgm:presLayoutVars>
          <dgm:chPref val="3"/>
        </dgm:presLayoutVars>
      </dgm:prSet>
      <dgm:spPr/>
      <dgm:t>
        <a:bodyPr/>
        <a:lstStyle/>
        <a:p>
          <a:endParaRPr lang="zh-CN" altLang="en-US"/>
        </a:p>
      </dgm:t>
    </dgm:pt>
    <dgm:pt modelId="{287B445C-5841-4B2F-84BC-23AE7190AB6F}" type="pres">
      <dgm:prSet presAssocID="{93D0639D-4A54-463A-AC3A-71C717C8F4D6}" presName="hierChild2" presStyleCnt="0"/>
      <dgm:spPr/>
      <dgm:t>
        <a:bodyPr/>
        <a:lstStyle/>
        <a:p>
          <a:endParaRPr lang="zh-CN" altLang="en-US"/>
        </a:p>
      </dgm:t>
    </dgm:pt>
    <dgm:pt modelId="{FF9E8534-D2D5-4498-A09D-1B12310D0BF9}" type="pres">
      <dgm:prSet presAssocID="{81D0FAC4-3F9C-47C5-9B04-85778FF06ECE}" presName="Name10" presStyleLbl="parChTrans1D2" presStyleIdx="0" presStyleCnt="2"/>
      <dgm:spPr/>
      <dgm:t>
        <a:bodyPr/>
        <a:lstStyle/>
        <a:p>
          <a:endParaRPr lang="zh-CN" altLang="en-US"/>
        </a:p>
      </dgm:t>
    </dgm:pt>
    <dgm:pt modelId="{8FDE7538-461F-4CDE-8FB0-744C46DE7677}" type="pres">
      <dgm:prSet presAssocID="{DA589690-5E83-4B40-B0BB-B1CCD1EFB95A}" presName="hierRoot2" presStyleCnt="0"/>
      <dgm:spPr/>
      <dgm:t>
        <a:bodyPr/>
        <a:lstStyle/>
        <a:p>
          <a:endParaRPr lang="zh-CN" altLang="en-US"/>
        </a:p>
      </dgm:t>
    </dgm:pt>
    <dgm:pt modelId="{5D706A23-42D4-4A33-99C8-5A0051EDD05E}" type="pres">
      <dgm:prSet presAssocID="{DA589690-5E83-4B40-B0BB-B1CCD1EFB95A}" presName="composite2" presStyleCnt="0"/>
      <dgm:spPr/>
      <dgm:t>
        <a:bodyPr/>
        <a:lstStyle/>
        <a:p>
          <a:endParaRPr lang="zh-CN" altLang="en-US"/>
        </a:p>
      </dgm:t>
    </dgm:pt>
    <dgm:pt modelId="{D2A9A3EA-792F-4820-9E2C-042DB07E06F3}" type="pres">
      <dgm:prSet presAssocID="{DA589690-5E83-4B40-B0BB-B1CCD1EFB95A}" presName="background2" presStyleLbl="node2" presStyleIdx="0" presStyleCnt="2"/>
      <dgm:spPr/>
      <dgm:t>
        <a:bodyPr/>
        <a:lstStyle/>
        <a:p>
          <a:endParaRPr lang="zh-CN" altLang="en-US"/>
        </a:p>
      </dgm:t>
    </dgm:pt>
    <dgm:pt modelId="{CAD7166C-C925-48B5-A14B-10D50760D784}" type="pres">
      <dgm:prSet presAssocID="{DA589690-5E83-4B40-B0BB-B1CCD1EFB95A}" presName="text2" presStyleLbl="fgAcc2" presStyleIdx="0" presStyleCnt="2" custScaleX="163339">
        <dgm:presLayoutVars>
          <dgm:chPref val="3"/>
        </dgm:presLayoutVars>
      </dgm:prSet>
      <dgm:spPr/>
      <dgm:t>
        <a:bodyPr/>
        <a:lstStyle/>
        <a:p>
          <a:endParaRPr lang="zh-CN" altLang="en-US"/>
        </a:p>
      </dgm:t>
    </dgm:pt>
    <dgm:pt modelId="{EAEBDE19-A7F2-41E0-A185-84D27BF4E476}" type="pres">
      <dgm:prSet presAssocID="{DA589690-5E83-4B40-B0BB-B1CCD1EFB95A}" presName="hierChild3" presStyleCnt="0"/>
      <dgm:spPr/>
      <dgm:t>
        <a:bodyPr/>
        <a:lstStyle/>
        <a:p>
          <a:endParaRPr lang="zh-CN" altLang="en-US"/>
        </a:p>
      </dgm:t>
    </dgm:pt>
    <dgm:pt modelId="{18FA5B67-1BF1-47E9-950D-6A2321EDC1B8}" type="pres">
      <dgm:prSet presAssocID="{FDF95604-750D-4827-87D4-FBB0176D354E}" presName="Name17" presStyleLbl="parChTrans1D3" presStyleIdx="0" presStyleCnt="3"/>
      <dgm:spPr/>
      <dgm:t>
        <a:bodyPr/>
        <a:lstStyle/>
        <a:p>
          <a:endParaRPr lang="zh-CN" altLang="en-US"/>
        </a:p>
      </dgm:t>
    </dgm:pt>
    <dgm:pt modelId="{5183B589-F69E-4E92-A9AD-A412DD6ADD3B}" type="pres">
      <dgm:prSet presAssocID="{9E04C307-B31E-42AA-BAF8-996A36AD6837}" presName="hierRoot3" presStyleCnt="0"/>
      <dgm:spPr/>
      <dgm:t>
        <a:bodyPr/>
        <a:lstStyle/>
        <a:p>
          <a:endParaRPr lang="zh-CN" altLang="en-US"/>
        </a:p>
      </dgm:t>
    </dgm:pt>
    <dgm:pt modelId="{1C1585EF-2F1B-4358-ABD3-86142E1F49E2}" type="pres">
      <dgm:prSet presAssocID="{9E04C307-B31E-42AA-BAF8-996A36AD6837}" presName="composite3" presStyleCnt="0"/>
      <dgm:spPr/>
      <dgm:t>
        <a:bodyPr/>
        <a:lstStyle/>
        <a:p>
          <a:endParaRPr lang="zh-CN" altLang="en-US"/>
        </a:p>
      </dgm:t>
    </dgm:pt>
    <dgm:pt modelId="{BBD74CFA-E166-4430-AA28-4A8BD6D1233B}" type="pres">
      <dgm:prSet presAssocID="{9E04C307-B31E-42AA-BAF8-996A36AD6837}" presName="background3" presStyleLbl="node3" presStyleIdx="0" presStyleCnt="3"/>
      <dgm:spPr/>
      <dgm:t>
        <a:bodyPr/>
        <a:lstStyle/>
        <a:p>
          <a:endParaRPr lang="zh-CN" altLang="en-US"/>
        </a:p>
      </dgm:t>
    </dgm:pt>
    <dgm:pt modelId="{5327DD79-DA3C-4ED1-A138-73C5FA6D7482}" type="pres">
      <dgm:prSet presAssocID="{9E04C307-B31E-42AA-BAF8-996A36AD6837}" presName="text3" presStyleLbl="fgAcc3" presStyleIdx="0" presStyleCnt="3" custScaleX="139483">
        <dgm:presLayoutVars>
          <dgm:chPref val="3"/>
        </dgm:presLayoutVars>
      </dgm:prSet>
      <dgm:spPr/>
      <dgm:t>
        <a:bodyPr/>
        <a:lstStyle/>
        <a:p>
          <a:endParaRPr lang="zh-CN" altLang="en-US"/>
        </a:p>
      </dgm:t>
    </dgm:pt>
    <dgm:pt modelId="{0A8B38D0-04DF-46D2-8D35-C19128D3ED1B}" type="pres">
      <dgm:prSet presAssocID="{9E04C307-B31E-42AA-BAF8-996A36AD6837}" presName="hierChild4" presStyleCnt="0"/>
      <dgm:spPr/>
      <dgm:t>
        <a:bodyPr/>
        <a:lstStyle/>
        <a:p>
          <a:endParaRPr lang="zh-CN" altLang="en-US"/>
        </a:p>
      </dgm:t>
    </dgm:pt>
    <dgm:pt modelId="{C36402FD-CB1C-44AD-872E-3DFD4863BC6E}" type="pres">
      <dgm:prSet presAssocID="{AC3549FD-81AA-4FEE-B3CC-35C8920F2844}" presName="Name17" presStyleLbl="parChTrans1D3" presStyleIdx="1" presStyleCnt="3"/>
      <dgm:spPr/>
      <dgm:t>
        <a:bodyPr/>
        <a:lstStyle/>
        <a:p>
          <a:endParaRPr lang="zh-CN" altLang="en-US"/>
        </a:p>
      </dgm:t>
    </dgm:pt>
    <dgm:pt modelId="{BE61A563-58EF-43A9-9331-E4F229E66496}" type="pres">
      <dgm:prSet presAssocID="{9D9A9062-9D15-49D8-90A1-55D99484C6B0}" presName="hierRoot3" presStyleCnt="0"/>
      <dgm:spPr/>
      <dgm:t>
        <a:bodyPr/>
        <a:lstStyle/>
        <a:p>
          <a:endParaRPr lang="zh-CN" altLang="en-US"/>
        </a:p>
      </dgm:t>
    </dgm:pt>
    <dgm:pt modelId="{36776C23-FF29-4FD2-AD72-3D850B0B5A96}" type="pres">
      <dgm:prSet presAssocID="{9D9A9062-9D15-49D8-90A1-55D99484C6B0}" presName="composite3" presStyleCnt="0"/>
      <dgm:spPr/>
      <dgm:t>
        <a:bodyPr/>
        <a:lstStyle/>
        <a:p>
          <a:endParaRPr lang="zh-CN" altLang="en-US"/>
        </a:p>
      </dgm:t>
    </dgm:pt>
    <dgm:pt modelId="{35448785-D773-41FF-9BE1-E6E34360837A}" type="pres">
      <dgm:prSet presAssocID="{9D9A9062-9D15-49D8-90A1-55D99484C6B0}" presName="background3" presStyleLbl="node3" presStyleIdx="1" presStyleCnt="3"/>
      <dgm:spPr/>
      <dgm:t>
        <a:bodyPr/>
        <a:lstStyle/>
        <a:p>
          <a:endParaRPr lang="zh-CN" altLang="en-US"/>
        </a:p>
      </dgm:t>
    </dgm:pt>
    <dgm:pt modelId="{3961490C-A0B7-46BF-AB56-D768E0E0E14A}" type="pres">
      <dgm:prSet presAssocID="{9D9A9062-9D15-49D8-90A1-55D99484C6B0}" presName="text3" presStyleLbl="fgAcc3" presStyleIdx="1" presStyleCnt="3">
        <dgm:presLayoutVars>
          <dgm:chPref val="3"/>
        </dgm:presLayoutVars>
      </dgm:prSet>
      <dgm:spPr/>
      <dgm:t>
        <a:bodyPr/>
        <a:lstStyle/>
        <a:p>
          <a:endParaRPr lang="zh-CN" altLang="en-US"/>
        </a:p>
      </dgm:t>
    </dgm:pt>
    <dgm:pt modelId="{D4DC63BA-4038-4843-9B4F-EA0A49CA9EF5}" type="pres">
      <dgm:prSet presAssocID="{9D9A9062-9D15-49D8-90A1-55D99484C6B0}" presName="hierChild4" presStyleCnt="0"/>
      <dgm:spPr/>
      <dgm:t>
        <a:bodyPr/>
        <a:lstStyle/>
        <a:p>
          <a:endParaRPr lang="zh-CN" altLang="en-US"/>
        </a:p>
      </dgm:t>
    </dgm:pt>
    <dgm:pt modelId="{C2044A25-317C-414F-92B3-60F8CE04098B}" type="pres">
      <dgm:prSet presAssocID="{C0C7A545-7597-4014-B262-9E3B3BA403B6}" presName="Name10" presStyleLbl="parChTrans1D2" presStyleIdx="1" presStyleCnt="2"/>
      <dgm:spPr/>
      <dgm:t>
        <a:bodyPr/>
        <a:lstStyle/>
        <a:p>
          <a:endParaRPr lang="zh-CN" altLang="en-US"/>
        </a:p>
      </dgm:t>
    </dgm:pt>
    <dgm:pt modelId="{46A2685B-9BAE-436A-BC8F-B4EE712CC8E1}" type="pres">
      <dgm:prSet presAssocID="{BCA55011-5A1E-4F63-9B00-62409E39F5C5}" presName="hierRoot2" presStyleCnt="0"/>
      <dgm:spPr/>
      <dgm:t>
        <a:bodyPr/>
        <a:lstStyle/>
        <a:p>
          <a:endParaRPr lang="zh-CN" altLang="en-US"/>
        </a:p>
      </dgm:t>
    </dgm:pt>
    <dgm:pt modelId="{34C95697-2F36-46DF-B51E-24E68BF08F05}" type="pres">
      <dgm:prSet presAssocID="{BCA55011-5A1E-4F63-9B00-62409E39F5C5}" presName="composite2" presStyleCnt="0"/>
      <dgm:spPr/>
      <dgm:t>
        <a:bodyPr/>
        <a:lstStyle/>
        <a:p>
          <a:endParaRPr lang="zh-CN" altLang="en-US"/>
        </a:p>
      </dgm:t>
    </dgm:pt>
    <dgm:pt modelId="{DD71B6CE-5608-4ED1-B740-785F60635BEC}" type="pres">
      <dgm:prSet presAssocID="{BCA55011-5A1E-4F63-9B00-62409E39F5C5}" presName="background2" presStyleLbl="node2" presStyleIdx="1" presStyleCnt="2"/>
      <dgm:spPr/>
      <dgm:t>
        <a:bodyPr/>
        <a:lstStyle/>
        <a:p>
          <a:endParaRPr lang="zh-CN" altLang="en-US"/>
        </a:p>
      </dgm:t>
    </dgm:pt>
    <dgm:pt modelId="{2EF83F33-AFF3-4EEE-A050-77F2BBD7F25B}" type="pres">
      <dgm:prSet presAssocID="{BCA55011-5A1E-4F63-9B00-62409E39F5C5}" presName="text2" presStyleLbl="fgAcc2" presStyleIdx="1" presStyleCnt="2" custScaleX="171095">
        <dgm:presLayoutVars>
          <dgm:chPref val="3"/>
        </dgm:presLayoutVars>
      </dgm:prSet>
      <dgm:spPr/>
      <dgm:t>
        <a:bodyPr/>
        <a:lstStyle/>
        <a:p>
          <a:endParaRPr lang="zh-CN" altLang="en-US"/>
        </a:p>
      </dgm:t>
    </dgm:pt>
    <dgm:pt modelId="{18765AC4-F8DE-4983-8A0D-979A08AFDFEF}" type="pres">
      <dgm:prSet presAssocID="{BCA55011-5A1E-4F63-9B00-62409E39F5C5}" presName="hierChild3" presStyleCnt="0"/>
      <dgm:spPr/>
      <dgm:t>
        <a:bodyPr/>
        <a:lstStyle/>
        <a:p>
          <a:endParaRPr lang="zh-CN" altLang="en-US"/>
        </a:p>
      </dgm:t>
    </dgm:pt>
    <dgm:pt modelId="{70FA1A15-3415-4887-AFD0-464FEFA33D60}" type="pres">
      <dgm:prSet presAssocID="{D8BF0FD9-A854-4796-A9FC-20A1C442F9EA}" presName="Name17" presStyleLbl="parChTrans1D3" presStyleIdx="2" presStyleCnt="3"/>
      <dgm:spPr/>
      <dgm:t>
        <a:bodyPr/>
        <a:lstStyle/>
        <a:p>
          <a:endParaRPr lang="zh-CN" altLang="en-US"/>
        </a:p>
      </dgm:t>
    </dgm:pt>
    <dgm:pt modelId="{4C743A38-6149-415D-8C0A-DDFADFECCC5A}" type="pres">
      <dgm:prSet presAssocID="{8A7E0F6F-EEBD-45F5-B7E9-BA624197C617}" presName="hierRoot3" presStyleCnt="0"/>
      <dgm:spPr/>
      <dgm:t>
        <a:bodyPr/>
        <a:lstStyle/>
        <a:p>
          <a:endParaRPr lang="zh-CN" altLang="en-US"/>
        </a:p>
      </dgm:t>
    </dgm:pt>
    <dgm:pt modelId="{A4597766-14BF-4638-A233-DB28F97850CA}" type="pres">
      <dgm:prSet presAssocID="{8A7E0F6F-EEBD-45F5-B7E9-BA624197C617}" presName="composite3" presStyleCnt="0"/>
      <dgm:spPr/>
      <dgm:t>
        <a:bodyPr/>
        <a:lstStyle/>
        <a:p>
          <a:endParaRPr lang="zh-CN" altLang="en-US"/>
        </a:p>
      </dgm:t>
    </dgm:pt>
    <dgm:pt modelId="{9CD15153-CD75-492D-832A-1FB758198CAD}" type="pres">
      <dgm:prSet presAssocID="{8A7E0F6F-EEBD-45F5-B7E9-BA624197C617}" presName="background3" presStyleLbl="node3" presStyleIdx="2" presStyleCnt="3"/>
      <dgm:spPr/>
      <dgm:t>
        <a:bodyPr/>
        <a:lstStyle/>
        <a:p>
          <a:endParaRPr lang="zh-CN" altLang="en-US"/>
        </a:p>
      </dgm:t>
    </dgm:pt>
    <dgm:pt modelId="{07601A74-C181-48A2-B2AC-17A1E182EB5B}" type="pres">
      <dgm:prSet presAssocID="{8A7E0F6F-EEBD-45F5-B7E9-BA624197C617}" presName="text3" presStyleLbl="fgAcc3" presStyleIdx="2" presStyleCnt="3" custScaleX="115405">
        <dgm:presLayoutVars>
          <dgm:chPref val="3"/>
        </dgm:presLayoutVars>
      </dgm:prSet>
      <dgm:spPr/>
      <dgm:t>
        <a:bodyPr/>
        <a:lstStyle/>
        <a:p>
          <a:endParaRPr lang="zh-CN" altLang="en-US"/>
        </a:p>
      </dgm:t>
    </dgm:pt>
    <dgm:pt modelId="{27B5DBD1-53A6-4D09-AC18-92509C549C23}" type="pres">
      <dgm:prSet presAssocID="{8A7E0F6F-EEBD-45F5-B7E9-BA624197C617}" presName="hierChild4" presStyleCnt="0"/>
      <dgm:spPr/>
      <dgm:t>
        <a:bodyPr/>
        <a:lstStyle/>
        <a:p>
          <a:endParaRPr lang="zh-CN" altLang="en-US"/>
        </a:p>
      </dgm:t>
    </dgm:pt>
  </dgm:ptLst>
  <dgm:cxnLst>
    <dgm:cxn modelId="{1AFB9217-C45A-4149-A851-F4483A8B00D2}" srcId="{DA589690-5E83-4B40-B0BB-B1CCD1EFB95A}" destId="{9E04C307-B31E-42AA-BAF8-996A36AD6837}" srcOrd="0" destOrd="0" parTransId="{FDF95604-750D-4827-87D4-FBB0176D354E}" sibTransId="{6D2558B3-BC50-4563-92B8-EA11F184DB4A}"/>
    <dgm:cxn modelId="{83ECA4A7-563D-411A-97D8-426F578EA1D1}" type="presOf" srcId="{9E04C307-B31E-42AA-BAF8-996A36AD6837}" destId="{5327DD79-DA3C-4ED1-A138-73C5FA6D7482}" srcOrd="0" destOrd="0" presId="urn:microsoft.com/office/officeart/2005/8/layout/hierarchy1"/>
    <dgm:cxn modelId="{9FAD1233-F7DB-437B-A1BD-5446E6329517}" type="presOf" srcId="{AC3549FD-81AA-4FEE-B3CC-35C8920F2844}" destId="{C36402FD-CB1C-44AD-872E-3DFD4863BC6E}" srcOrd="0" destOrd="0" presId="urn:microsoft.com/office/officeart/2005/8/layout/hierarchy1"/>
    <dgm:cxn modelId="{C0939632-7FAE-4208-A3DE-98E3C9DB61FD}" srcId="{09FB3456-1AF3-4293-979F-65A3D78521F8}" destId="{93D0639D-4A54-463A-AC3A-71C717C8F4D6}" srcOrd="0" destOrd="0" parTransId="{A1E3627E-F96F-406F-877F-3166785BCC0C}" sibTransId="{AB014F29-4E19-4F86-995C-AEF2B78468A8}"/>
    <dgm:cxn modelId="{0AE96EC4-8C64-4F42-90BC-E469E5DADF8D}" type="presOf" srcId="{8A7E0F6F-EEBD-45F5-B7E9-BA624197C617}" destId="{07601A74-C181-48A2-B2AC-17A1E182EB5B}" srcOrd="0" destOrd="0" presId="urn:microsoft.com/office/officeart/2005/8/layout/hierarchy1"/>
    <dgm:cxn modelId="{272C4FEE-B498-422E-BE08-C9D78A85116D}" srcId="{BCA55011-5A1E-4F63-9B00-62409E39F5C5}" destId="{8A7E0F6F-EEBD-45F5-B7E9-BA624197C617}" srcOrd="0" destOrd="0" parTransId="{D8BF0FD9-A854-4796-A9FC-20A1C442F9EA}" sibTransId="{81231536-A41F-4252-9C9D-9E50885B7A61}"/>
    <dgm:cxn modelId="{737E37BB-AC7B-471D-B662-A2193E67F83F}" srcId="{93D0639D-4A54-463A-AC3A-71C717C8F4D6}" destId="{DA589690-5E83-4B40-B0BB-B1CCD1EFB95A}" srcOrd="0" destOrd="0" parTransId="{81D0FAC4-3F9C-47C5-9B04-85778FF06ECE}" sibTransId="{AF502B26-575A-4641-85B7-765CBF65D7EF}"/>
    <dgm:cxn modelId="{CE590D13-21CE-44AD-938D-3D91C58EC9CF}" type="presOf" srcId="{FDF95604-750D-4827-87D4-FBB0176D354E}" destId="{18FA5B67-1BF1-47E9-950D-6A2321EDC1B8}" srcOrd="0" destOrd="0" presId="urn:microsoft.com/office/officeart/2005/8/layout/hierarchy1"/>
    <dgm:cxn modelId="{55F5C0E7-8EB5-4EE6-967C-30F011DE51D0}" type="presOf" srcId="{C0C7A545-7597-4014-B262-9E3B3BA403B6}" destId="{C2044A25-317C-414F-92B3-60F8CE04098B}" srcOrd="0" destOrd="0" presId="urn:microsoft.com/office/officeart/2005/8/layout/hierarchy1"/>
    <dgm:cxn modelId="{A9331C73-10D8-4C99-ADD1-AB1CC582917E}" srcId="{93D0639D-4A54-463A-AC3A-71C717C8F4D6}" destId="{BCA55011-5A1E-4F63-9B00-62409E39F5C5}" srcOrd="1" destOrd="0" parTransId="{C0C7A545-7597-4014-B262-9E3B3BA403B6}" sibTransId="{0BC02C90-ED47-40BB-B996-96EBB88E21B9}"/>
    <dgm:cxn modelId="{7FBA16A0-4076-4795-B18A-CA58948BD1C9}" type="presOf" srcId="{9D9A9062-9D15-49D8-90A1-55D99484C6B0}" destId="{3961490C-A0B7-46BF-AB56-D768E0E0E14A}" srcOrd="0" destOrd="0" presId="urn:microsoft.com/office/officeart/2005/8/layout/hierarchy1"/>
    <dgm:cxn modelId="{6605C601-7FFF-4946-89EC-6E4822A4CEDB}" srcId="{DA589690-5E83-4B40-B0BB-B1CCD1EFB95A}" destId="{9D9A9062-9D15-49D8-90A1-55D99484C6B0}" srcOrd="1" destOrd="0" parTransId="{AC3549FD-81AA-4FEE-B3CC-35C8920F2844}" sibTransId="{A2AFFE08-4914-4304-BA71-27514CEE1D8E}"/>
    <dgm:cxn modelId="{E68D7AAA-3644-414B-845C-766E62E7FD0C}" type="presOf" srcId="{D8BF0FD9-A854-4796-A9FC-20A1C442F9EA}" destId="{70FA1A15-3415-4887-AFD0-464FEFA33D60}" srcOrd="0" destOrd="0" presId="urn:microsoft.com/office/officeart/2005/8/layout/hierarchy1"/>
    <dgm:cxn modelId="{B80C9DE9-EDCC-4FF3-8E06-15409B1B5151}" type="presOf" srcId="{BCA55011-5A1E-4F63-9B00-62409E39F5C5}" destId="{2EF83F33-AFF3-4EEE-A050-77F2BBD7F25B}" srcOrd="0" destOrd="0" presId="urn:microsoft.com/office/officeart/2005/8/layout/hierarchy1"/>
    <dgm:cxn modelId="{8D3653E1-2CDE-483C-9C2F-E9A55935647D}" type="presOf" srcId="{93D0639D-4A54-463A-AC3A-71C717C8F4D6}" destId="{C71B79BF-6131-4338-8CAD-59BD49268016}" srcOrd="0" destOrd="0" presId="urn:microsoft.com/office/officeart/2005/8/layout/hierarchy1"/>
    <dgm:cxn modelId="{CB1F3D1B-87F8-4E14-B5A6-AFB97E620057}" type="presOf" srcId="{09FB3456-1AF3-4293-979F-65A3D78521F8}" destId="{ED39893F-019D-4C6A-A048-F766DC82333B}" srcOrd="0" destOrd="0" presId="urn:microsoft.com/office/officeart/2005/8/layout/hierarchy1"/>
    <dgm:cxn modelId="{B012901E-013F-40E2-B550-4D01297AB7BF}" type="presOf" srcId="{81D0FAC4-3F9C-47C5-9B04-85778FF06ECE}" destId="{FF9E8534-D2D5-4498-A09D-1B12310D0BF9}" srcOrd="0" destOrd="0" presId="urn:microsoft.com/office/officeart/2005/8/layout/hierarchy1"/>
    <dgm:cxn modelId="{38A6DA4D-7FC9-4953-BEFC-836948270C34}" type="presOf" srcId="{DA589690-5E83-4B40-B0BB-B1CCD1EFB95A}" destId="{CAD7166C-C925-48B5-A14B-10D50760D784}" srcOrd="0" destOrd="0" presId="urn:microsoft.com/office/officeart/2005/8/layout/hierarchy1"/>
    <dgm:cxn modelId="{04BD6B09-D641-497F-8FFD-76D2ED64C867}" type="presParOf" srcId="{ED39893F-019D-4C6A-A048-F766DC82333B}" destId="{7F7108A7-01CF-4FB1-8248-B5B501D19C7E}" srcOrd="0" destOrd="0" presId="urn:microsoft.com/office/officeart/2005/8/layout/hierarchy1"/>
    <dgm:cxn modelId="{95CE2E23-0A15-43DE-8F13-1020D3FE7B37}" type="presParOf" srcId="{7F7108A7-01CF-4FB1-8248-B5B501D19C7E}" destId="{AFB0E1C2-EB90-4677-8230-4669130E05F3}" srcOrd="0" destOrd="0" presId="urn:microsoft.com/office/officeart/2005/8/layout/hierarchy1"/>
    <dgm:cxn modelId="{4F7FFE37-B96C-4553-B15D-EF3F07DEB7DF}" type="presParOf" srcId="{AFB0E1C2-EB90-4677-8230-4669130E05F3}" destId="{452568AF-9EA8-4D76-85F2-EA0A70B530C7}" srcOrd="0" destOrd="0" presId="urn:microsoft.com/office/officeart/2005/8/layout/hierarchy1"/>
    <dgm:cxn modelId="{745DAAA3-DA0D-435F-9012-C85AD7763ED3}" type="presParOf" srcId="{AFB0E1C2-EB90-4677-8230-4669130E05F3}" destId="{C71B79BF-6131-4338-8CAD-59BD49268016}" srcOrd="1" destOrd="0" presId="urn:microsoft.com/office/officeart/2005/8/layout/hierarchy1"/>
    <dgm:cxn modelId="{AF846456-ACCA-4140-9D93-9F6845E667AD}" type="presParOf" srcId="{7F7108A7-01CF-4FB1-8248-B5B501D19C7E}" destId="{287B445C-5841-4B2F-84BC-23AE7190AB6F}" srcOrd="1" destOrd="0" presId="urn:microsoft.com/office/officeart/2005/8/layout/hierarchy1"/>
    <dgm:cxn modelId="{EBDB4CD0-C3B6-4972-8C8F-63614E5A0D60}" type="presParOf" srcId="{287B445C-5841-4B2F-84BC-23AE7190AB6F}" destId="{FF9E8534-D2D5-4498-A09D-1B12310D0BF9}" srcOrd="0" destOrd="0" presId="urn:microsoft.com/office/officeart/2005/8/layout/hierarchy1"/>
    <dgm:cxn modelId="{7606A0B9-084F-4560-BAFE-A4FEEBED278C}" type="presParOf" srcId="{287B445C-5841-4B2F-84BC-23AE7190AB6F}" destId="{8FDE7538-461F-4CDE-8FB0-744C46DE7677}" srcOrd="1" destOrd="0" presId="urn:microsoft.com/office/officeart/2005/8/layout/hierarchy1"/>
    <dgm:cxn modelId="{FCE1D0F5-1ACA-4A4C-9CEF-5B5E485FB337}" type="presParOf" srcId="{8FDE7538-461F-4CDE-8FB0-744C46DE7677}" destId="{5D706A23-42D4-4A33-99C8-5A0051EDD05E}" srcOrd="0" destOrd="0" presId="urn:microsoft.com/office/officeart/2005/8/layout/hierarchy1"/>
    <dgm:cxn modelId="{1FF9303D-2CDB-496E-AB13-E2E2A3799647}" type="presParOf" srcId="{5D706A23-42D4-4A33-99C8-5A0051EDD05E}" destId="{D2A9A3EA-792F-4820-9E2C-042DB07E06F3}" srcOrd="0" destOrd="0" presId="urn:microsoft.com/office/officeart/2005/8/layout/hierarchy1"/>
    <dgm:cxn modelId="{C415881C-5B0E-439F-AD34-C8AF905B2AF6}" type="presParOf" srcId="{5D706A23-42D4-4A33-99C8-5A0051EDD05E}" destId="{CAD7166C-C925-48B5-A14B-10D50760D784}" srcOrd="1" destOrd="0" presId="urn:microsoft.com/office/officeart/2005/8/layout/hierarchy1"/>
    <dgm:cxn modelId="{52CC8B97-A01C-42E7-99CE-BF79C5389F43}" type="presParOf" srcId="{8FDE7538-461F-4CDE-8FB0-744C46DE7677}" destId="{EAEBDE19-A7F2-41E0-A185-84D27BF4E476}" srcOrd="1" destOrd="0" presId="urn:microsoft.com/office/officeart/2005/8/layout/hierarchy1"/>
    <dgm:cxn modelId="{EF28E229-8E88-4BDF-9404-C4B837285D22}" type="presParOf" srcId="{EAEBDE19-A7F2-41E0-A185-84D27BF4E476}" destId="{18FA5B67-1BF1-47E9-950D-6A2321EDC1B8}" srcOrd="0" destOrd="0" presId="urn:microsoft.com/office/officeart/2005/8/layout/hierarchy1"/>
    <dgm:cxn modelId="{099A7EB5-326E-44EC-862E-6195710A3DA2}" type="presParOf" srcId="{EAEBDE19-A7F2-41E0-A185-84D27BF4E476}" destId="{5183B589-F69E-4E92-A9AD-A412DD6ADD3B}" srcOrd="1" destOrd="0" presId="urn:microsoft.com/office/officeart/2005/8/layout/hierarchy1"/>
    <dgm:cxn modelId="{4BF61E28-71BC-4FB6-AF6A-7DD9FBC22FBD}" type="presParOf" srcId="{5183B589-F69E-4E92-A9AD-A412DD6ADD3B}" destId="{1C1585EF-2F1B-4358-ABD3-86142E1F49E2}" srcOrd="0" destOrd="0" presId="urn:microsoft.com/office/officeart/2005/8/layout/hierarchy1"/>
    <dgm:cxn modelId="{2E65C619-B9D7-4F72-AA9E-11259237915D}" type="presParOf" srcId="{1C1585EF-2F1B-4358-ABD3-86142E1F49E2}" destId="{BBD74CFA-E166-4430-AA28-4A8BD6D1233B}" srcOrd="0" destOrd="0" presId="urn:microsoft.com/office/officeart/2005/8/layout/hierarchy1"/>
    <dgm:cxn modelId="{FB3F576C-73C9-4DAE-847E-9D8323C50B0C}" type="presParOf" srcId="{1C1585EF-2F1B-4358-ABD3-86142E1F49E2}" destId="{5327DD79-DA3C-4ED1-A138-73C5FA6D7482}" srcOrd="1" destOrd="0" presId="urn:microsoft.com/office/officeart/2005/8/layout/hierarchy1"/>
    <dgm:cxn modelId="{B2E2B93D-CB56-4D99-A4A4-A009BC38A5C0}" type="presParOf" srcId="{5183B589-F69E-4E92-A9AD-A412DD6ADD3B}" destId="{0A8B38D0-04DF-46D2-8D35-C19128D3ED1B}" srcOrd="1" destOrd="0" presId="urn:microsoft.com/office/officeart/2005/8/layout/hierarchy1"/>
    <dgm:cxn modelId="{B2641B6B-58B6-4C73-B088-337584FC8C2A}" type="presParOf" srcId="{EAEBDE19-A7F2-41E0-A185-84D27BF4E476}" destId="{C36402FD-CB1C-44AD-872E-3DFD4863BC6E}" srcOrd="2" destOrd="0" presId="urn:microsoft.com/office/officeart/2005/8/layout/hierarchy1"/>
    <dgm:cxn modelId="{05C9CF92-E114-4F24-9526-56607685A347}" type="presParOf" srcId="{EAEBDE19-A7F2-41E0-A185-84D27BF4E476}" destId="{BE61A563-58EF-43A9-9331-E4F229E66496}" srcOrd="3" destOrd="0" presId="urn:microsoft.com/office/officeart/2005/8/layout/hierarchy1"/>
    <dgm:cxn modelId="{4A91ECB1-83D2-4B52-8F31-F98236B7D60A}" type="presParOf" srcId="{BE61A563-58EF-43A9-9331-E4F229E66496}" destId="{36776C23-FF29-4FD2-AD72-3D850B0B5A96}" srcOrd="0" destOrd="0" presId="urn:microsoft.com/office/officeart/2005/8/layout/hierarchy1"/>
    <dgm:cxn modelId="{671ED31C-5509-49B4-801D-ACCE514E8512}" type="presParOf" srcId="{36776C23-FF29-4FD2-AD72-3D850B0B5A96}" destId="{35448785-D773-41FF-9BE1-E6E34360837A}" srcOrd="0" destOrd="0" presId="urn:microsoft.com/office/officeart/2005/8/layout/hierarchy1"/>
    <dgm:cxn modelId="{6C43F46C-5997-47DD-9510-1680164D84AC}" type="presParOf" srcId="{36776C23-FF29-4FD2-AD72-3D850B0B5A96}" destId="{3961490C-A0B7-46BF-AB56-D768E0E0E14A}" srcOrd="1" destOrd="0" presId="urn:microsoft.com/office/officeart/2005/8/layout/hierarchy1"/>
    <dgm:cxn modelId="{396702F8-FA85-4711-A4C0-5DF94A7D9F3A}" type="presParOf" srcId="{BE61A563-58EF-43A9-9331-E4F229E66496}" destId="{D4DC63BA-4038-4843-9B4F-EA0A49CA9EF5}" srcOrd="1" destOrd="0" presId="urn:microsoft.com/office/officeart/2005/8/layout/hierarchy1"/>
    <dgm:cxn modelId="{E783F503-151F-4A93-9F21-2E1474EC9FB5}" type="presParOf" srcId="{287B445C-5841-4B2F-84BC-23AE7190AB6F}" destId="{C2044A25-317C-414F-92B3-60F8CE04098B}" srcOrd="2" destOrd="0" presId="urn:microsoft.com/office/officeart/2005/8/layout/hierarchy1"/>
    <dgm:cxn modelId="{28AE7B40-72E6-4F95-9CD4-5B7D177A1BDD}" type="presParOf" srcId="{287B445C-5841-4B2F-84BC-23AE7190AB6F}" destId="{46A2685B-9BAE-436A-BC8F-B4EE712CC8E1}" srcOrd="3" destOrd="0" presId="urn:microsoft.com/office/officeart/2005/8/layout/hierarchy1"/>
    <dgm:cxn modelId="{2D1F61D2-9497-4DE5-BDAD-EDB1BA27AAC6}" type="presParOf" srcId="{46A2685B-9BAE-436A-BC8F-B4EE712CC8E1}" destId="{34C95697-2F36-46DF-B51E-24E68BF08F05}" srcOrd="0" destOrd="0" presId="urn:microsoft.com/office/officeart/2005/8/layout/hierarchy1"/>
    <dgm:cxn modelId="{B49D7052-ADAF-4075-A63E-360E4181B722}" type="presParOf" srcId="{34C95697-2F36-46DF-B51E-24E68BF08F05}" destId="{DD71B6CE-5608-4ED1-B740-785F60635BEC}" srcOrd="0" destOrd="0" presId="urn:microsoft.com/office/officeart/2005/8/layout/hierarchy1"/>
    <dgm:cxn modelId="{12909135-25DC-4D64-A736-35DA5BEA60C7}" type="presParOf" srcId="{34C95697-2F36-46DF-B51E-24E68BF08F05}" destId="{2EF83F33-AFF3-4EEE-A050-77F2BBD7F25B}" srcOrd="1" destOrd="0" presId="urn:microsoft.com/office/officeart/2005/8/layout/hierarchy1"/>
    <dgm:cxn modelId="{DD8AAEC6-A18E-49A3-A0BB-85487099BF8F}" type="presParOf" srcId="{46A2685B-9BAE-436A-BC8F-B4EE712CC8E1}" destId="{18765AC4-F8DE-4983-8A0D-979A08AFDFEF}" srcOrd="1" destOrd="0" presId="urn:microsoft.com/office/officeart/2005/8/layout/hierarchy1"/>
    <dgm:cxn modelId="{CFDD58C4-AD78-45A8-863C-0C78A809837C}" type="presParOf" srcId="{18765AC4-F8DE-4983-8A0D-979A08AFDFEF}" destId="{70FA1A15-3415-4887-AFD0-464FEFA33D60}" srcOrd="0" destOrd="0" presId="urn:microsoft.com/office/officeart/2005/8/layout/hierarchy1"/>
    <dgm:cxn modelId="{16974CAC-2DEE-4EA3-9F99-E35E57584A75}" type="presParOf" srcId="{18765AC4-F8DE-4983-8A0D-979A08AFDFEF}" destId="{4C743A38-6149-415D-8C0A-DDFADFECCC5A}" srcOrd="1" destOrd="0" presId="urn:microsoft.com/office/officeart/2005/8/layout/hierarchy1"/>
    <dgm:cxn modelId="{664EF56D-C933-4FFE-81D1-CB607F688E1C}" type="presParOf" srcId="{4C743A38-6149-415D-8C0A-DDFADFECCC5A}" destId="{A4597766-14BF-4638-A233-DB28F97850CA}" srcOrd="0" destOrd="0" presId="urn:microsoft.com/office/officeart/2005/8/layout/hierarchy1"/>
    <dgm:cxn modelId="{861A534C-6E66-4A15-942D-C5B161850AB3}" type="presParOf" srcId="{A4597766-14BF-4638-A233-DB28F97850CA}" destId="{9CD15153-CD75-492D-832A-1FB758198CAD}" srcOrd="0" destOrd="0" presId="urn:microsoft.com/office/officeart/2005/8/layout/hierarchy1"/>
    <dgm:cxn modelId="{46B58D52-1AFB-4124-9BC1-501E5F17C8F4}" type="presParOf" srcId="{A4597766-14BF-4638-A233-DB28F97850CA}" destId="{07601A74-C181-48A2-B2AC-17A1E182EB5B}" srcOrd="1" destOrd="0" presId="urn:microsoft.com/office/officeart/2005/8/layout/hierarchy1"/>
    <dgm:cxn modelId="{27750355-9ABB-4F7F-B4EF-BF43958B1649}" type="presParOf" srcId="{4C743A38-6149-415D-8C0A-DDFADFECCC5A}" destId="{27B5DBD1-53A6-4D09-AC18-92509C549C23}" srcOrd="1" destOrd="0" presId="urn:microsoft.com/office/officeart/2005/8/layout/hierarchy1"/>
  </dgm:cxnLst>
  <dgm:bg>
    <a:noFill/>
  </dgm:bg>
  <dgm:whole/>
</dgm:dataModel>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62.wmf"/><Relationship Id="rId1" Type="http://schemas.openxmlformats.org/officeDocument/2006/relationships/image" Target="../media/image6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002" name="Rectangle 2"/>
          <p:cNvSpPr>
            <a:spLocks noGrp="1" noChangeArrowheads="1"/>
          </p:cNvSpPr>
          <p:nvPr>
            <p:ph type="hdr" sz="quarter"/>
          </p:nvPr>
        </p:nvSpPr>
        <p:spPr bwMode="auto">
          <a:xfrm>
            <a:off x="1" y="0"/>
            <a:ext cx="3076363" cy="512081"/>
          </a:xfrm>
          <a:prstGeom prst="rect">
            <a:avLst/>
          </a:prstGeom>
          <a:noFill/>
          <a:ln w="9525">
            <a:noFill/>
            <a:miter lim="800000"/>
            <a:headEnd/>
            <a:tailEnd/>
          </a:ln>
          <a:effectLst/>
        </p:spPr>
        <p:txBody>
          <a:bodyPr vert="horz" wrap="square" lIns="99498" tIns="49750" rIns="99498" bIns="49750" numCol="1" anchor="t" anchorCtr="0" compatLnSpc="1">
            <a:prstTxWarp prst="textNoShape">
              <a:avLst/>
            </a:prstTxWarp>
          </a:bodyPr>
          <a:lstStyle>
            <a:lvl1pPr algn="l" defTabSz="994778">
              <a:defRPr sz="1300">
                <a:latin typeface="Arial" charset="0"/>
                <a:ea typeface="SimSun" pitchFamily="2" charset="-122"/>
              </a:defRPr>
            </a:lvl1pPr>
          </a:lstStyle>
          <a:p>
            <a:pPr>
              <a:defRPr/>
            </a:pPr>
            <a:endParaRPr lang="en-US" altLang="zh-CN"/>
          </a:p>
        </p:txBody>
      </p:sp>
      <p:sp>
        <p:nvSpPr>
          <p:cNvPr id="512003" name="Rectangle 3"/>
          <p:cNvSpPr>
            <a:spLocks noGrp="1" noChangeArrowheads="1"/>
          </p:cNvSpPr>
          <p:nvPr>
            <p:ph type="dt" sz="quarter" idx="1"/>
          </p:nvPr>
        </p:nvSpPr>
        <p:spPr bwMode="auto">
          <a:xfrm>
            <a:off x="4021294" y="0"/>
            <a:ext cx="3076363" cy="512081"/>
          </a:xfrm>
          <a:prstGeom prst="rect">
            <a:avLst/>
          </a:prstGeom>
          <a:noFill/>
          <a:ln w="9525">
            <a:noFill/>
            <a:miter lim="800000"/>
            <a:headEnd/>
            <a:tailEnd/>
          </a:ln>
          <a:effectLst/>
        </p:spPr>
        <p:txBody>
          <a:bodyPr vert="horz" wrap="square" lIns="99498" tIns="49750" rIns="99498" bIns="49750" numCol="1" anchor="t" anchorCtr="0" compatLnSpc="1">
            <a:prstTxWarp prst="textNoShape">
              <a:avLst/>
            </a:prstTxWarp>
          </a:bodyPr>
          <a:lstStyle>
            <a:lvl1pPr algn="r" defTabSz="994778">
              <a:defRPr sz="1300">
                <a:latin typeface="Arial" charset="0"/>
                <a:ea typeface="SimSun" pitchFamily="2" charset="-122"/>
              </a:defRPr>
            </a:lvl1pPr>
          </a:lstStyle>
          <a:p>
            <a:pPr>
              <a:defRPr/>
            </a:pPr>
            <a:endParaRPr lang="en-US" altLang="zh-CN"/>
          </a:p>
        </p:txBody>
      </p:sp>
      <p:sp>
        <p:nvSpPr>
          <p:cNvPr id="512004" name="Rectangle 4"/>
          <p:cNvSpPr>
            <a:spLocks noGrp="1" noChangeArrowheads="1"/>
          </p:cNvSpPr>
          <p:nvPr>
            <p:ph type="ftr" sz="quarter" idx="2"/>
          </p:nvPr>
        </p:nvSpPr>
        <p:spPr bwMode="auto">
          <a:xfrm>
            <a:off x="1" y="9720785"/>
            <a:ext cx="3076363" cy="512081"/>
          </a:xfrm>
          <a:prstGeom prst="rect">
            <a:avLst/>
          </a:prstGeom>
          <a:noFill/>
          <a:ln w="9525">
            <a:noFill/>
            <a:miter lim="800000"/>
            <a:headEnd/>
            <a:tailEnd/>
          </a:ln>
          <a:effectLst/>
        </p:spPr>
        <p:txBody>
          <a:bodyPr vert="horz" wrap="square" lIns="99498" tIns="49750" rIns="99498" bIns="49750" numCol="1" anchor="b" anchorCtr="0" compatLnSpc="1">
            <a:prstTxWarp prst="textNoShape">
              <a:avLst/>
            </a:prstTxWarp>
          </a:bodyPr>
          <a:lstStyle>
            <a:lvl1pPr algn="l" defTabSz="994778">
              <a:defRPr sz="1300">
                <a:latin typeface="Arial" charset="0"/>
                <a:ea typeface="SimSun" pitchFamily="2" charset="-122"/>
              </a:defRPr>
            </a:lvl1pPr>
          </a:lstStyle>
          <a:p>
            <a:pPr>
              <a:defRPr/>
            </a:pPr>
            <a:endParaRPr lang="en-US" altLang="zh-CN"/>
          </a:p>
        </p:txBody>
      </p:sp>
      <p:sp>
        <p:nvSpPr>
          <p:cNvPr id="512005" name="Rectangle 5"/>
          <p:cNvSpPr>
            <a:spLocks noGrp="1" noChangeArrowheads="1"/>
          </p:cNvSpPr>
          <p:nvPr>
            <p:ph type="sldNum" sz="quarter" idx="3"/>
          </p:nvPr>
        </p:nvSpPr>
        <p:spPr bwMode="auto">
          <a:xfrm>
            <a:off x="4021294" y="9720785"/>
            <a:ext cx="3076363" cy="512081"/>
          </a:xfrm>
          <a:prstGeom prst="rect">
            <a:avLst/>
          </a:prstGeom>
          <a:noFill/>
          <a:ln w="9525">
            <a:noFill/>
            <a:miter lim="800000"/>
            <a:headEnd/>
            <a:tailEnd/>
          </a:ln>
          <a:effectLst/>
        </p:spPr>
        <p:txBody>
          <a:bodyPr vert="horz" wrap="square" lIns="99498" tIns="49750" rIns="99498" bIns="49750" numCol="1" anchor="b" anchorCtr="0" compatLnSpc="1">
            <a:prstTxWarp prst="textNoShape">
              <a:avLst/>
            </a:prstTxWarp>
          </a:bodyPr>
          <a:lstStyle>
            <a:lvl1pPr algn="r" defTabSz="994778">
              <a:defRPr sz="1300">
                <a:latin typeface="Arial" charset="0"/>
                <a:ea typeface="SimSun" pitchFamily="2" charset="-122"/>
              </a:defRPr>
            </a:lvl1pPr>
          </a:lstStyle>
          <a:p>
            <a:pPr>
              <a:defRPr/>
            </a:pPr>
            <a:fld id="{15E0E57C-0820-41ED-BA4A-FDA10F7B8C9A}" type="slidenum">
              <a:rPr lang="en-US" altLang="zh-CN"/>
              <a:pPr>
                <a:defRPr/>
              </a:pPr>
              <a:t>‹#›</a:t>
            </a:fld>
            <a:endParaRPr lang="en-US" altLang="zh-CN" dirty="0"/>
          </a:p>
        </p:txBody>
      </p:sp>
    </p:spTree>
    <p:extLst>
      <p:ext uri="{BB962C8B-B14F-4D97-AF65-F5344CB8AC3E}">
        <p14:creationId xmlns:p14="http://schemas.microsoft.com/office/powerpoint/2010/main" xmlns="" val="19776074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1" y="0"/>
            <a:ext cx="3076363" cy="512081"/>
          </a:xfrm>
          <a:prstGeom prst="rect">
            <a:avLst/>
          </a:prstGeom>
          <a:noFill/>
          <a:ln w="9525">
            <a:noFill/>
            <a:miter lim="800000"/>
            <a:headEnd/>
            <a:tailEnd/>
          </a:ln>
          <a:effectLst/>
        </p:spPr>
        <p:txBody>
          <a:bodyPr vert="horz" wrap="square" lIns="99498" tIns="49750" rIns="99498" bIns="49750" numCol="1" anchor="t" anchorCtr="0" compatLnSpc="1">
            <a:prstTxWarp prst="textNoShape">
              <a:avLst/>
            </a:prstTxWarp>
          </a:bodyPr>
          <a:lstStyle>
            <a:lvl1pPr algn="l" defTabSz="994778">
              <a:defRPr sz="1300">
                <a:latin typeface="Arial" charset="0"/>
                <a:ea typeface="SimSun" pitchFamily="2" charset="-122"/>
              </a:defRPr>
            </a:lvl1pPr>
          </a:lstStyle>
          <a:p>
            <a:pPr>
              <a:defRPr/>
            </a:pPr>
            <a:endParaRPr lang="en-US" altLang="zh-CN"/>
          </a:p>
        </p:txBody>
      </p:sp>
      <p:sp>
        <p:nvSpPr>
          <p:cNvPr id="14339" name="Rectangle 3"/>
          <p:cNvSpPr>
            <a:spLocks noGrp="1" noChangeArrowheads="1"/>
          </p:cNvSpPr>
          <p:nvPr>
            <p:ph type="dt" idx="1"/>
          </p:nvPr>
        </p:nvSpPr>
        <p:spPr bwMode="auto">
          <a:xfrm>
            <a:off x="4021294" y="0"/>
            <a:ext cx="3076363" cy="512081"/>
          </a:xfrm>
          <a:prstGeom prst="rect">
            <a:avLst/>
          </a:prstGeom>
          <a:noFill/>
          <a:ln w="9525">
            <a:noFill/>
            <a:miter lim="800000"/>
            <a:headEnd/>
            <a:tailEnd/>
          </a:ln>
          <a:effectLst/>
        </p:spPr>
        <p:txBody>
          <a:bodyPr vert="horz" wrap="square" lIns="99498" tIns="49750" rIns="99498" bIns="49750" numCol="1" anchor="t" anchorCtr="0" compatLnSpc="1">
            <a:prstTxWarp prst="textNoShape">
              <a:avLst/>
            </a:prstTxWarp>
          </a:bodyPr>
          <a:lstStyle>
            <a:lvl1pPr algn="r" defTabSz="994778">
              <a:defRPr sz="1300">
                <a:latin typeface="Arial" charset="0"/>
                <a:ea typeface="SimSun" pitchFamily="2" charset="-122"/>
              </a:defRPr>
            </a:lvl1pPr>
          </a:lstStyle>
          <a:p>
            <a:pPr>
              <a:defRPr/>
            </a:pPr>
            <a:endParaRPr lang="en-US" altLang="zh-CN"/>
          </a:p>
        </p:txBody>
      </p:sp>
      <p:sp>
        <p:nvSpPr>
          <p:cNvPr id="50180" name="Rectangle 4"/>
          <p:cNvSpPr>
            <a:spLocks noGrp="1" noRot="1" noChangeAspect="1" noChangeArrowheads="1" noTextEdit="1"/>
          </p:cNvSpPr>
          <p:nvPr>
            <p:ph type="sldImg" idx="2"/>
          </p:nvPr>
        </p:nvSpPr>
        <p:spPr bwMode="auto">
          <a:xfrm>
            <a:off x="992188" y="768350"/>
            <a:ext cx="5118100" cy="3838575"/>
          </a:xfrm>
          <a:prstGeom prst="rect">
            <a:avLst/>
          </a:prstGeom>
          <a:noFill/>
          <a:ln w="9525">
            <a:solidFill>
              <a:srgbClr val="000000"/>
            </a:solidFill>
            <a:miter lim="800000"/>
            <a:headEnd/>
            <a:tailEnd/>
          </a:ln>
        </p:spPr>
      </p:sp>
      <p:sp>
        <p:nvSpPr>
          <p:cNvPr id="14341" name="Rectangle 5"/>
          <p:cNvSpPr>
            <a:spLocks noGrp="1" noChangeArrowheads="1"/>
          </p:cNvSpPr>
          <p:nvPr>
            <p:ph type="body" sz="quarter" idx="3"/>
          </p:nvPr>
        </p:nvSpPr>
        <p:spPr bwMode="auto">
          <a:xfrm>
            <a:off x="711575" y="4862141"/>
            <a:ext cx="5676153" cy="4603478"/>
          </a:xfrm>
          <a:prstGeom prst="rect">
            <a:avLst/>
          </a:prstGeom>
          <a:noFill/>
          <a:ln w="9525">
            <a:noFill/>
            <a:miter lim="800000"/>
            <a:headEnd/>
            <a:tailEnd/>
          </a:ln>
          <a:effectLst/>
        </p:spPr>
        <p:txBody>
          <a:bodyPr vert="horz" wrap="square" lIns="99498" tIns="49750" rIns="99498" bIns="4975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4342" name="Rectangle 6"/>
          <p:cNvSpPr>
            <a:spLocks noGrp="1" noChangeArrowheads="1"/>
          </p:cNvSpPr>
          <p:nvPr>
            <p:ph type="ftr" sz="quarter" idx="4"/>
          </p:nvPr>
        </p:nvSpPr>
        <p:spPr bwMode="auto">
          <a:xfrm>
            <a:off x="1" y="9720785"/>
            <a:ext cx="3076363" cy="512081"/>
          </a:xfrm>
          <a:prstGeom prst="rect">
            <a:avLst/>
          </a:prstGeom>
          <a:noFill/>
          <a:ln w="9525">
            <a:noFill/>
            <a:miter lim="800000"/>
            <a:headEnd/>
            <a:tailEnd/>
          </a:ln>
          <a:effectLst/>
        </p:spPr>
        <p:txBody>
          <a:bodyPr vert="horz" wrap="square" lIns="99498" tIns="49750" rIns="99498" bIns="49750" numCol="1" anchor="b" anchorCtr="0" compatLnSpc="1">
            <a:prstTxWarp prst="textNoShape">
              <a:avLst/>
            </a:prstTxWarp>
          </a:bodyPr>
          <a:lstStyle>
            <a:lvl1pPr algn="l" defTabSz="994778">
              <a:defRPr sz="1300">
                <a:latin typeface="Arial" charset="0"/>
                <a:ea typeface="SimSun" pitchFamily="2" charset="-122"/>
              </a:defRPr>
            </a:lvl1pPr>
          </a:lstStyle>
          <a:p>
            <a:pPr>
              <a:defRPr/>
            </a:pPr>
            <a:endParaRPr lang="en-US" altLang="zh-CN"/>
          </a:p>
        </p:txBody>
      </p:sp>
      <p:sp>
        <p:nvSpPr>
          <p:cNvPr id="14343" name="Rectangle 7"/>
          <p:cNvSpPr>
            <a:spLocks noGrp="1" noChangeArrowheads="1"/>
          </p:cNvSpPr>
          <p:nvPr>
            <p:ph type="sldNum" sz="quarter" idx="5"/>
          </p:nvPr>
        </p:nvSpPr>
        <p:spPr bwMode="auto">
          <a:xfrm>
            <a:off x="4021294" y="9720785"/>
            <a:ext cx="3076363" cy="512081"/>
          </a:xfrm>
          <a:prstGeom prst="rect">
            <a:avLst/>
          </a:prstGeom>
          <a:noFill/>
          <a:ln w="9525">
            <a:noFill/>
            <a:miter lim="800000"/>
            <a:headEnd/>
            <a:tailEnd/>
          </a:ln>
          <a:effectLst/>
        </p:spPr>
        <p:txBody>
          <a:bodyPr vert="horz" wrap="square" lIns="99498" tIns="49750" rIns="99498" bIns="49750" numCol="1" anchor="b" anchorCtr="0" compatLnSpc="1">
            <a:prstTxWarp prst="textNoShape">
              <a:avLst/>
            </a:prstTxWarp>
          </a:bodyPr>
          <a:lstStyle>
            <a:lvl1pPr algn="r" defTabSz="994778">
              <a:defRPr sz="1300">
                <a:latin typeface="Arial" charset="0"/>
                <a:ea typeface="SimSun" pitchFamily="2" charset="-122"/>
              </a:defRPr>
            </a:lvl1pPr>
          </a:lstStyle>
          <a:p>
            <a:pPr>
              <a:defRPr/>
            </a:pPr>
            <a:fld id="{6EA5D882-E1F2-45AA-A943-E334D0951B9D}" type="slidenum">
              <a:rPr lang="en-US" altLang="zh-CN"/>
              <a:pPr>
                <a:defRPr/>
              </a:pPr>
              <a:t>‹#›</a:t>
            </a:fld>
            <a:endParaRPr lang="en-US" altLang="zh-CN" dirty="0"/>
          </a:p>
        </p:txBody>
      </p:sp>
    </p:spTree>
    <p:extLst>
      <p:ext uri="{BB962C8B-B14F-4D97-AF65-F5344CB8AC3E}">
        <p14:creationId xmlns:p14="http://schemas.microsoft.com/office/powerpoint/2010/main" xmlns="" val="332324755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SimSun" pitchFamily="2"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SimSun" pitchFamily="2"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SimSun" pitchFamily="2"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SimSun" pitchFamily="2"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SimSun"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94778" eaLnBrk="0" hangingPunct="0">
              <a:defRPr sz="1700">
                <a:solidFill>
                  <a:schemeClr val="tx1"/>
                </a:solidFill>
                <a:latin typeface="Arial" charset="0"/>
                <a:ea typeface="SimHei" pitchFamily="49" charset="-122"/>
              </a:defRPr>
            </a:lvl1pPr>
            <a:lvl2pPr marL="797185" indent="-306610" defTabSz="994778" eaLnBrk="0" hangingPunct="0">
              <a:defRPr sz="1700">
                <a:solidFill>
                  <a:schemeClr val="tx1"/>
                </a:solidFill>
                <a:latin typeface="Arial" charset="0"/>
                <a:ea typeface="SimHei" pitchFamily="49" charset="-122"/>
              </a:defRPr>
            </a:lvl2pPr>
            <a:lvl3pPr marL="1226439" indent="-245288" defTabSz="994778" eaLnBrk="0" hangingPunct="0">
              <a:defRPr sz="1700">
                <a:solidFill>
                  <a:schemeClr val="tx1"/>
                </a:solidFill>
                <a:latin typeface="Arial" charset="0"/>
                <a:ea typeface="SimHei" pitchFamily="49" charset="-122"/>
              </a:defRPr>
            </a:lvl3pPr>
            <a:lvl4pPr marL="1717015" indent="-245288" defTabSz="994778" eaLnBrk="0" hangingPunct="0">
              <a:defRPr sz="1700">
                <a:solidFill>
                  <a:schemeClr val="tx1"/>
                </a:solidFill>
                <a:latin typeface="Arial" charset="0"/>
                <a:ea typeface="SimHei" pitchFamily="49" charset="-122"/>
              </a:defRPr>
            </a:lvl4pPr>
            <a:lvl5pPr marL="2207590" indent="-245288" defTabSz="994778" eaLnBrk="0" hangingPunct="0">
              <a:defRPr sz="1700">
                <a:solidFill>
                  <a:schemeClr val="tx1"/>
                </a:solidFill>
                <a:latin typeface="Arial" charset="0"/>
                <a:ea typeface="SimHei" pitchFamily="49" charset="-122"/>
              </a:defRPr>
            </a:lvl5pPr>
            <a:lvl6pPr marL="2698166" indent="-245288" algn="ctr" defTabSz="994778" eaLnBrk="0" fontAlgn="base" hangingPunct="0">
              <a:spcBef>
                <a:spcPct val="0"/>
              </a:spcBef>
              <a:spcAft>
                <a:spcPct val="0"/>
              </a:spcAft>
              <a:defRPr sz="1700">
                <a:solidFill>
                  <a:schemeClr val="tx1"/>
                </a:solidFill>
                <a:latin typeface="Arial" charset="0"/>
                <a:ea typeface="SimHei" pitchFamily="49" charset="-122"/>
              </a:defRPr>
            </a:lvl6pPr>
            <a:lvl7pPr marL="3188741" indent="-245288" algn="ctr" defTabSz="994778" eaLnBrk="0" fontAlgn="base" hangingPunct="0">
              <a:spcBef>
                <a:spcPct val="0"/>
              </a:spcBef>
              <a:spcAft>
                <a:spcPct val="0"/>
              </a:spcAft>
              <a:defRPr sz="1700">
                <a:solidFill>
                  <a:schemeClr val="tx1"/>
                </a:solidFill>
                <a:latin typeface="Arial" charset="0"/>
                <a:ea typeface="SimHei" pitchFamily="49" charset="-122"/>
              </a:defRPr>
            </a:lvl7pPr>
            <a:lvl8pPr marL="3679317" indent="-245288" algn="ctr" defTabSz="994778" eaLnBrk="0" fontAlgn="base" hangingPunct="0">
              <a:spcBef>
                <a:spcPct val="0"/>
              </a:spcBef>
              <a:spcAft>
                <a:spcPct val="0"/>
              </a:spcAft>
              <a:defRPr sz="1700">
                <a:solidFill>
                  <a:schemeClr val="tx1"/>
                </a:solidFill>
                <a:latin typeface="Arial" charset="0"/>
                <a:ea typeface="SimHei" pitchFamily="49" charset="-122"/>
              </a:defRPr>
            </a:lvl8pPr>
            <a:lvl9pPr marL="4169893" indent="-245288" algn="ctr" defTabSz="994778" eaLnBrk="0" fontAlgn="base" hangingPunct="0">
              <a:spcBef>
                <a:spcPct val="0"/>
              </a:spcBef>
              <a:spcAft>
                <a:spcPct val="0"/>
              </a:spcAft>
              <a:defRPr sz="1700">
                <a:solidFill>
                  <a:schemeClr val="tx1"/>
                </a:solidFill>
                <a:latin typeface="Arial" charset="0"/>
                <a:ea typeface="SimHei" pitchFamily="49" charset="-122"/>
              </a:defRPr>
            </a:lvl9pPr>
          </a:lstStyle>
          <a:p>
            <a:pPr eaLnBrk="1" hangingPunct="1"/>
            <a:fld id="{86189170-C495-4BDB-BBF3-765CE58AFD25}" type="slidenum">
              <a:rPr lang="en-US" altLang="zh-CN" sz="1300" smtClean="0">
                <a:ea typeface="SimSun" pitchFamily="2" charset="-122"/>
              </a:rPr>
              <a:pPr eaLnBrk="1" hangingPunct="1"/>
              <a:t>1</a:t>
            </a:fld>
            <a:endParaRPr lang="en-US" altLang="zh-CN" sz="1300" dirty="0" smtClean="0">
              <a:ea typeface="SimSun" pitchFamily="2" charset="-122"/>
            </a:endParaRPr>
          </a:p>
        </p:txBody>
      </p:sp>
      <p:sp>
        <p:nvSpPr>
          <p:cNvPr id="37891" name="Rectangle 2"/>
          <p:cNvSpPr>
            <a:spLocks noGrp="1" noRot="1" noChangeAspect="1" noChangeArrowheads="1" noTextEdit="1"/>
          </p:cNvSpPr>
          <p:nvPr>
            <p:ph type="sldImg"/>
          </p:nvPr>
        </p:nvSpPr>
        <p:spPr>
          <a:xfrm>
            <a:off x="990600" y="766763"/>
            <a:ext cx="5118100" cy="3838575"/>
          </a:xfrm>
          <a:ln/>
        </p:spPr>
      </p:sp>
      <p:sp>
        <p:nvSpPr>
          <p:cNvPr id="37892" name="Rectangle 3"/>
          <p:cNvSpPr>
            <a:spLocks noGrp="1" noChangeArrowheads="1"/>
          </p:cNvSpPr>
          <p:nvPr>
            <p:ph type="body" idx="1"/>
          </p:nvPr>
        </p:nvSpPr>
        <p:spPr>
          <a:xfrm>
            <a:off x="946573" y="4862141"/>
            <a:ext cx="5206154" cy="4605227"/>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0825" tIns="45413" rIns="90825" bIns="45413"/>
          <a:lstStyle/>
          <a:p>
            <a:pPr eaLnBrk="1" hangingPunct="1"/>
            <a:endParaRPr lang="de-DE"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p:txBody>
          <a:bodyPr/>
          <a:lstStyle>
            <a:lvl1pPr eaLnBrk="0" hangingPunct="0">
              <a:defRPr sz="2100">
                <a:solidFill>
                  <a:schemeClr val="tx1"/>
                </a:solidFill>
                <a:latin typeface="Arial" pitchFamily="34" charset="0"/>
              </a:defRPr>
            </a:lvl1pPr>
            <a:lvl2pPr marL="804679" indent="-309492" eaLnBrk="0" hangingPunct="0">
              <a:defRPr sz="2100">
                <a:solidFill>
                  <a:schemeClr val="tx1"/>
                </a:solidFill>
                <a:latin typeface="Arial" pitchFamily="34" charset="0"/>
              </a:defRPr>
            </a:lvl2pPr>
            <a:lvl3pPr marL="1237968" indent="-247594" eaLnBrk="0" hangingPunct="0">
              <a:defRPr sz="2100">
                <a:solidFill>
                  <a:schemeClr val="tx1"/>
                </a:solidFill>
                <a:latin typeface="Arial" pitchFamily="34" charset="0"/>
              </a:defRPr>
            </a:lvl3pPr>
            <a:lvl4pPr marL="1733155" indent="-247594" eaLnBrk="0" hangingPunct="0">
              <a:defRPr sz="2100">
                <a:solidFill>
                  <a:schemeClr val="tx1"/>
                </a:solidFill>
                <a:latin typeface="Arial" pitchFamily="34" charset="0"/>
              </a:defRPr>
            </a:lvl4pPr>
            <a:lvl5pPr marL="2228342" indent="-247594" eaLnBrk="0" hangingPunct="0">
              <a:defRPr sz="2100">
                <a:solidFill>
                  <a:schemeClr val="tx1"/>
                </a:solidFill>
                <a:latin typeface="Arial" pitchFamily="34" charset="0"/>
              </a:defRPr>
            </a:lvl5pPr>
            <a:lvl6pPr marL="2723529" indent="-247594" algn="ctr" eaLnBrk="0" fontAlgn="base" hangingPunct="0">
              <a:spcBef>
                <a:spcPct val="0"/>
              </a:spcBef>
              <a:spcAft>
                <a:spcPct val="0"/>
              </a:spcAft>
              <a:defRPr sz="2100">
                <a:solidFill>
                  <a:schemeClr val="tx1"/>
                </a:solidFill>
                <a:latin typeface="Arial" pitchFamily="34" charset="0"/>
              </a:defRPr>
            </a:lvl6pPr>
            <a:lvl7pPr marL="3218716" indent="-247594" algn="ctr" eaLnBrk="0" fontAlgn="base" hangingPunct="0">
              <a:spcBef>
                <a:spcPct val="0"/>
              </a:spcBef>
              <a:spcAft>
                <a:spcPct val="0"/>
              </a:spcAft>
              <a:defRPr sz="2100">
                <a:solidFill>
                  <a:schemeClr val="tx1"/>
                </a:solidFill>
                <a:latin typeface="Arial" pitchFamily="34" charset="0"/>
              </a:defRPr>
            </a:lvl7pPr>
            <a:lvl8pPr marL="3713904" indent="-247594" algn="ctr" eaLnBrk="0" fontAlgn="base" hangingPunct="0">
              <a:spcBef>
                <a:spcPct val="0"/>
              </a:spcBef>
              <a:spcAft>
                <a:spcPct val="0"/>
              </a:spcAft>
              <a:defRPr sz="2100">
                <a:solidFill>
                  <a:schemeClr val="tx1"/>
                </a:solidFill>
                <a:latin typeface="Arial" pitchFamily="34" charset="0"/>
              </a:defRPr>
            </a:lvl8pPr>
            <a:lvl9pPr marL="4209090" indent="-247594" algn="ctr" eaLnBrk="0" fontAlgn="base" hangingPunct="0">
              <a:spcBef>
                <a:spcPct val="0"/>
              </a:spcBef>
              <a:spcAft>
                <a:spcPct val="0"/>
              </a:spcAft>
              <a:defRPr sz="2100">
                <a:solidFill>
                  <a:schemeClr val="tx1"/>
                </a:solidFill>
                <a:latin typeface="Arial" pitchFamily="34" charset="0"/>
              </a:defRPr>
            </a:lvl9pPr>
          </a:lstStyle>
          <a:p>
            <a:pPr eaLnBrk="1" hangingPunct="1">
              <a:defRPr/>
            </a:pPr>
            <a:r>
              <a:rPr lang="en-US" sz="1300" dirty="0" smtClean="0"/>
              <a:t>Fredrik </a:t>
            </a:r>
            <a:r>
              <a:rPr lang="en-US" sz="1300" dirty="0" err="1" smtClean="0"/>
              <a:t>Garneij</a:t>
            </a:r>
            <a:r>
              <a:rPr lang="en-US" sz="1300" dirty="0" smtClean="0"/>
              <a:t> </a:t>
            </a:r>
          </a:p>
        </p:txBody>
      </p:sp>
      <p:sp>
        <p:nvSpPr>
          <p:cNvPr id="36867" name="Rectangle 3"/>
          <p:cNvSpPr>
            <a:spLocks noGrp="1" noChangeArrowheads="1"/>
          </p:cNvSpPr>
          <p:nvPr>
            <p:ph type="dt" sz="quarter" idx="1"/>
          </p:nvPr>
        </p:nvSpPr>
        <p:spPr/>
        <p:txBody>
          <a:bodyPr/>
          <a:lstStyle>
            <a:lvl1pPr eaLnBrk="0" hangingPunct="0">
              <a:defRPr sz="2100">
                <a:solidFill>
                  <a:schemeClr val="tx1"/>
                </a:solidFill>
                <a:latin typeface="Arial" pitchFamily="34" charset="0"/>
              </a:defRPr>
            </a:lvl1pPr>
            <a:lvl2pPr marL="804679" indent="-309492" eaLnBrk="0" hangingPunct="0">
              <a:defRPr sz="2100">
                <a:solidFill>
                  <a:schemeClr val="tx1"/>
                </a:solidFill>
                <a:latin typeface="Arial" pitchFamily="34" charset="0"/>
              </a:defRPr>
            </a:lvl2pPr>
            <a:lvl3pPr marL="1237968" indent="-247594" eaLnBrk="0" hangingPunct="0">
              <a:defRPr sz="2100">
                <a:solidFill>
                  <a:schemeClr val="tx1"/>
                </a:solidFill>
                <a:latin typeface="Arial" pitchFamily="34" charset="0"/>
              </a:defRPr>
            </a:lvl3pPr>
            <a:lvl4pPr marL="1733155" indent="-247594" eaLnBrk="0" hangingPunct="0">
              <a:defRPr sz="2100">
                <a:solidFill>
                  <a:schemeClr val="tx1"/>
                </a:solidFill>
                <a:latin typeface="Arial" pitchFamily="34" charset="0"/>
              </a:defRPr>
            </a:lvl4pPr>
            <a:lvl5pPr marL="2228342" indent="-247594" eaLnBrk="0" hangingPunct="0">
              <a:defRPr sz="2100">
                <a:solidFill>
                  <a:schemeClr val="tx1"/>
                </a:solidFill>
                <a:latin typeface="Arial" pitchFamily="34" charset="0"/>
              </a:defRPr>
            </a:lvl5pPr>
            <a:lvl6pPr marL="2723529" indent="-247594" algn="ctr" eaLnBrk="0" fontAlgn="base" hangingPunct="0">
              <a:spcBef>
                <a:spcPct val="0"/>
              </a:spcBef>
              <a:spcAft>
                <a:spcPct val="0"/>
              </a:spcAft>
              <a:defRPr sz="2100">
                <a:solidFill>
                  <a:schemeClr val="tx1"/>
                </a:solidFill>
                <a:latin typeface="Arial" pitchFamily="34" charset="0"/>
              </a:defRPr>
            </a:lvl6pPr>
            <a:lvl7pPr marL="3218716" indent="-247594" algn="ctr" eaLnBrk="0" fontAlgn="base" hangingPunct="0">
              <a:spcBef>
                <a:spcPct val="0"/>
              </a:spcBef>
              <a:spcAft>
                <a:spcPct val="0"/>
              </a:spcAft>
              <a:defRPr sz="2100">
                <a:solidFill>
                  <a:schemeClr val="tx1"/>
                </a:solidFill>
                <a:latin typeface="Arial" pitchFamily="34" charset="0"/>
              </a:defRPr>
            </a:lvl7pPr>
            <a:lvl8pPr marL="3713904" indent="-247594" algn="ctr" eaLnBrk="0" fontAlgn="base" hangingPunct="0">
              <a:spcBef>
                <a:spcPct val="0"/>
              </a:spcBef>
              <a:spcAft>
                <a:spcPct val="0"/>
              </a:spcAft>
              <a:defRPr sz="2100">
                <a:solidFill>
                  <a:schemeClr val="tx1"/>
                </a:solidFill>
                <a:latin typeface="Arial" pitchFamily="34" charset="0"/>
              </a:defRPr>
            </a:lvl8pPr>
            <a:lvl9pPr marL="4209090" indent="-247594" algn="ctr" eaLnBrk="0" fontAlgn="base" hangingPunct="0">
              <a:spcBef>
                <a:spcPct val="0"/>
              </a:spcBef>
              <a:spcAft>
                <a:spcPct val="0"/>
              </a:spcAft>
              <a:defRPr sz="2100">
                <a:solidFill>
                  <a:schemeClr val="tx1"/>
                </a:solidFill>
                <a:latin typeface="Arial" pitchFamily="34" charset="0"/>
              </a:defRPr>
            </a:lvl9pPr>
          </a:lstStyle>
          <a:p>
            <a:pPr eaLnBrk="1" hangingPunct="1">
              <a:defRPr/>
            </a:pPr>
            <a:r>
              <a:rPr lang="en-US" sz="1300" dirty="0" smtClean="0"/>
              <a:t>2012-04-10 </a:t>
            </a:r>
          </a:p>
        </p:txBody>
      </p:sp>
      <p:sp>
        <p:nvSpPr>
          <p:cNvPr id="36868" name="Rectangle 6"/>
          <p:cNvSpPr>
            <a:spLocks noGrp="1" noChangeArrowheads="1"/>
          </p:cNvSpPr>
          <p:nvPr>
            <p:ph type="ftr" sz="quarter" idx="4"/>
          </p:nvPr>
        </p:nvSpPr>
        <p:spPr/>
        <p:txBody>
          <a:bodyPr/>
          <a:lstStyle>
            <a:lvl1pPr eaLnBrk="0" hangingPunct="0">
              <a:defRPr sz="2100">
                <a:solidFill>
                  <a:schemeClr val="tx1"/>
                </a:solidFill>
                <a:latin typeface="Arial" pitchFamily="34" charset="0"/>
              </a:defRPr>
            </a:lvl1pPr>
            <a:lvl2pPr marL="804679" indent="-309492" eaLnBrk="0" hangingPunct="0">
              <a:defRPr sz="2100">
                <a:solidFill>
                  <a:schemeClr val="tx1"/>
                </a:solidFill>
                <a:latin typeface="Arial" pitchFamily="34" charset="0"/>
              </a:defRPr>
            </a:lvl2pPr>
            <a:lvl3pPr marL="1237968" indent="-247594" eaLnBrk="0" hangingPunct="0">
              <a:defRPr sz="2100">
                <a:solidFill>
                  <a:schemeClr val="tx1"/>
                </a:solidFill>
                <a:latin typeface="Arial" pitchFamily="34" charset="0"/>
              </a:defRPr>
            </a:lvl3pPr>
            <a:lvl4pPr marL="1733155" indent="-247594" eaLnBrk="0" hangingPunct="0">
              <a:defRPr sz="2100">
                <a:solidFill>
                  <a:schemeClr val="tx1"/>
                </a:solidFill>
                <a:latin typeface="Arial" pitchFamily="34" charset="0"/>
              </a:defRPr>
            </a:lvl4pPr>
            <a:lvl5pPr marL="2228342" indent="-247594" eaLnBrk="0" hangingPunct="0">
              <a:defRPr sz="2100">
                <a:solidFill>
                  <a:schemeClr val="tx1"/>
                </a:solidFill>
                <a:latin typeface="Arial" pitchFamily="34" charset="0"/>
              </a:defRPr>
            </a:lvl5pPr>
            <a:lvl6pPr marL="2723529" indent="-247594" algn="ctr" eaLnBrk="0" fontAlgn="base" hangingPunct="0">
              <a:spcBef>
                <a:spcPct val="0"/>
              </a:spcBef>
              <a:spcAft>
                <a:spcPct val="0"/>
              </a:spcAft>
              <a:defRPr sz="2100">
                <a:solidFill>
                  <a:schemeClr val="tx1"/>
                </a:solidFill>
                <a:latin typeface="Arial" pitchFamily="34" charset="0"/>
              </a:defRPr>
            </a:lvl6pPr>
            <a:lvl7pPr marL="3218716" indent="-247594" algn="ctr" eaLnBrk="0" fontAlgn="base" hangingPunct="0">
              <a:spcBef>
                <a:spcPct val="0"/>
              </a:spcBef>
              <a:spcAft>
                <a:spcPct val="0"/>
              </a:spcAft>
              <a:defRPr sz="2100">
                <a:solidFill>
                  <a:schemeClr val="tx1"/>
                </a:solidFill>
                <a:latin typeface="Arial" pitchFamily="34" charset="0"/>
              </a:defRPr>
            </a:lvl7pPr>
            <a:lvl8pPr marL="3713904" indent="-247594" algn="ctr" eaLnBrk="0" fontAlgn="base" hangingPunct="0">
              <a:spcBef>
                <a:spcPct val="0"/>
              </a:spcBef>
              <a:spcAft>
                <a:spcPct val="0"/>
              </a:spcAft>
              <a:defRPr sz="2100">
                <a:solidFill>
                  <a:schemeClr val="tx1"/>
                </a:solidFill>
                <a:latin typeface="Arial" pitchFamily="34" charset="0"/>
              </a:defRPr>
            </a:lvl8pPr>
            <a:lvl9pPr marL="4209090" indent="-247594" algn="ctr" eaLnBrk="0" fontAlgn="base" hangingPunct="0">
              <a:spcBef>
                <a:spcPct val="0"/>
              </a:spcBef>
              <a:spcAft>
                <a:spcPct val="0"/>
              </a:spcAft>
              <a:defRPr sz="2100">
                <a:solidFill>
                  <a:schemeClr val="tx1"/>
                </a:solidFill>
                <a:latin typeface="Arial" pitchFamily="34" charset="0"/>
              </a:defRPr>
            </a:lvl9pPr>
          </a:lstStyle>
          <a:p>
            <a:pPr eaLnBrk="1" hangingPunct="1">
              <a:defRPr/>
            </a:pPr>
            <a:r>
              <a:rPr lang="en-US" sz="1300" dirty="0" smtClean="0"/>
              <a:t>© Ericsson AB 2012 </a:t>
            </a:r>
          </a:p>
        </p:txBody>
      </p:sp>
      <p:sp>
        <p:nvSpPr>
          <p:cNvPr id="36869" name="Rectangle 7"/>
          <p:cNvSpPr>
            <a:spLocks noGrp="1" noChangeArrowheads="1"/>
          </p:cNvSpPr>
          <p:nvPr>
            <p:ph type="sldNum" sz="quarter" idx="5"/>
          </p:nvPr>
        </p:nvSpPr>
        <p:spPr/>
        <p:txBody>
          <a:bodyPr/>
          <a:lstStyle/>
          <a:p>
            <a:fld id="{104D22EE-9D99-4961-887B-D4F2B94B2A90}" type="slidenum">
              <a:rPr lang="en-US"/>
              <a:pPr/>
              <a:t>11</a:t>
            </a:fld>
            <a:endParaRPr lang="en-US" dirty="0"/>
          </a:p>
        </p:txBody>
      </p:sp>
      <p:sp>
        <p:nvSpPr>
          <p:cNvPr id="76806" name="Rectangle 2"/>
          <p:cNvSpPr>
            <a:spLocks noGrp="1" noRot="1" noChangeAspect="1" noChangeArrowheads="1" noTextEdit="1"/>
          </p:cNvSpPr>
          <p:nvPr>
            <p:ph type="sldImg"/>
          </p:nvPr>
        </p:nvSpPr>
        <p:spPr bwMode="auto">
          <a:xfrm>
            <a:off x="1819275" y="750888"/>
            <a:ext cx="3113088" cy="2336800"/>
          </a:xfrm>
          <a:noFill/>
          <a:ln>
            <a:solidFill>
              <a:srgbClr val="000000"/>
            </a:solidFill>
            <a:miter lim="800000"/>
            <a:headEnd/>
            <a:tailEnd/>
          </a:ln>
        </p:spPr>
      </p:sp>
      <p:sp>
        <p:nvSpPr>
          <p:cNvPr id="76807" name="Rectangle 3"/>
          <p:cNvSpPr>
            <a:spLocks noGrp="1" noChangeArrowheads="1"/>
          </p:cNvSpPr>
          <p:nvPr>
            <p:ph type="body" idx="1"/>
          </p:nvPr>
        </p:nvSpPr>
        <p:spPr bwMode="auto">
          <a:xfrm>
            <a:off x="865929" y="3343966"/>
            <a:ext cx="5207025" cy="6044115"/>
          </a:xfrm>
          <a:noFill/>
        </p:spPr>
        <p:txBody>
          <a:bodyPr wrap="square" numCol="1" anchor="t" anchorCtr="0" compatLnSpc="1">
            <a:prstTxWarp prst="textNoShape">
              <a:avLst/>
            </a:prstTxWarp>
          </a:bodyPr>
          <a:lstStyle/>
          <a:p>
            <a:r>
              <a:rPr lang="en-CA" dirty="0" smtClean="0">
                <a:latin typeface="Arial" pitchFamily="34" charset="0"/>
              </a:rPr>
              <a:t>~ 280 million users in the US today with 95% saturation</a:t>
            </a:r>
          </a:p>
          <a:p>
            <a:r>
              <a:rPr lang="en-CA" dirty="0" smtClean="0">
                <a:latin typeface="Arial" pitchFamily="34" charset="0"/>
              </a:rPr>
              <a:t>2020 – 50 Billion devices </a:t>
            </a:r>
            <a:r>
              <a:rPr lang="en-CA" dirty="0" smtClean="0">
                <a:latin typeface="Arial" pitchFamily="34" charset="0"/>
                <a:sym typeface="ヒラギノ角ゴ Pro W3"/>
              </a:rPr>
              <a:t> strong projection of growth in wireless into M2M, etc.</a:t>
            </a:r>
          </a:p>
          <a:p>
            <a:pPr>
              <a:buFontTx/>
              <a:buChar char="-"/>
            </a:pPr>
            <a:r>
              <a:rPr lang="en-CA" dirty="0" smtClean="0">
                <a:latin typeface="Arial" pitchFamily="34" charset="0"/>
                <a:sym typeface="ヒラギノ角ゴ Pro W3"/>
              </a:rPr>
              <a:t>Forecast takes into account devices retiring from the network as well</a:t>
            </a:r>
          </a:p>
          <a:p>
            <a:pPr>
              <a:buFontTx/>
              <a:buChar char="-"/>
            </a:pPr>
            <a:r>
              <a:rPr lang="en-CA" dirty="0" smtClean="0">
                <a:latin typeface="Arial" pitchFamily="34" charset="0"/>
                <a:sym typeface="ヒラギノ角ゴ Pro W3"/>
              </a:rPr>
              <a:t> Handsets show slow growth, tracking with population growth</a:t>
            </a:r>
          </a:p>
          <a:p>
            <a:pPr>
              <a:buFontTx/>
              <a:buChar char="-"/>
            </a:pPr>
            <a:r>
              <a:rPr lang="en-CA" dirty="0" smtClean="0">
                <a:latin typeface="Arial" pitchFamily="34" charset="0"/>
                <a:sym typeface="ヒラギノ角ゴ Pro W3"/>
              </a:rPr>
              <a:t> No way to add to handsets unless we create new “mouths” </a:t>
            </a:r>
          </a:p>
          <a:p>
            <a:r>
              <a:rPr lang="en-CA" dirty="0" smtClean="0">
                <a:latin typeface="Arial" pitchFamily="34" charset="0"/>
                <a:sym typeface="ヒラギノ角ゴ Pro W3"/>
              </a:rPr>
              <a:t>Leading areas for growth</a:t>
            </a:r>
          </a:p>
          <a:p>
            <a:pPr>
              <a:buFontTx/>
              <a:buChar char="•"/>
            </a:pPr>
            <a:r>
              <a:rPr lang="en-CA" dirty="0" smtClean="0">
                <a:latin typeface="Arial" pitchFamily="34" charset="0"/>
              </a:rPr>
              <a:t> Consumer Electronics</a:t>
            </a:r>
          </a:p>
          <a:p>
            <a:pPr>
              <a:buFontTx/>
              <a:buChar char="•"/>
            </a:pPr>
            <a:r>
              <a:rPr lang="en-CA" dirty="0" smtClean="0">
                <a:latin typeface="Arial" pitchFamily="34" charset="0"/>
              </a:rPr>
              <a:t> M2M</a:t>
            </a:r>
          </a:p>
          <a:p>
            <a:pPr>
              <a:buFontTx/>
              <a:buChar char="•"/>
            </a:pPr>
            <a:r>
              <a:rPr lang="en-CA" dirty="0" smtClean="0">
                <a:latin typeface="Arial" pitchFamily="34" charset="0"/>
              </a:rPr>
              <a:t> Embedded modules (laptops, PC, MIDs, etc) </a:t>
            </a:r>
          </a:p>
          <a:p>
            <a:pPr>
              <a:buFontTx/>
              <a:buChar char="•"/>
            </a:pPr>
            <a:r>
              <a:rPr lang="en-CA" dirty="0" smtClean="0">
                <a:latin typeface="Arial" pitchFamily="34" charset="0"/>
              </a:rPr>
              <a:t> “thousands of verticals” that add into M2M, Sensor networks, Specialised CE devices</a:t>
            </a:r>
          </a:p>
          <a:p>
            <a:pPr>
              <a:buFontTx/>
              <a:buChar char="•"/>
            </a:pPr>
            <a:r>
              <a:rPr lang="en-CA" dirty="0" smtClean="0">
                <a:latin typeface="Arial" pitchFamily="34" charset="0"/>
              </a:rPr>
              <a:t>By 2015 67 percent of mobile data will include video</a:t>
            </a:r>
          </a:p>
          <a:p>
            <a:pPr>
              <a:buFontTx/>
              <a:buChar char="•"/>
            </a:pPr>
            <a:r>
              <a:rPr lang="en-CA" dirty="0" smtClean="0">
                <a:latin typeface="Arial" pitchFamily="34" charset="0"/>
              </a:rPr>
              <a:t>Estimates are that 16 to 20% of mobile data gets offloaded today</a:t>
            </a:r>
          </a:p>
          <a:p>
            <a:pPr>
              <a:buFontTx/>
              <a:buChar char="•"/>
            </a:pPr>
            <a:r>
              <a:rPr lang="en-CA" dirty="0" smtClean="0">
                <a:latin typeface="Arial" pitchFamily="34" charset="0"/>
              </a:rPr>
              <a:t>There are 500 million </a:t>
            </a:r>
            <a:r>
              <a:rPr lang="en-CA" dirty="0" err="1" smtClean="0">
                <a:latin typeface="Arial" pitchFamily="34" charset="0"/>
              </a:rPr>
              <a:t>redidential</a:t>
            </a:r>
            <a:r>
              <a:rPr lang="en-CA" dirty="0" smtClean="0">
                <a:latin typeface="Arial" pitchFamily="34" charset="0"/>
              </a:rPr>
              <a:t>, enterprise and public WIFI devices in the world and mobile data will reach about 220 </a:t>
            </a:r>
            <a:r>
              <a:rPr lang="en-CA" dirty="0" err="1" smtClean="0">
                <a:latin typeface="Arial" pitchFamily="34" charset="0"/>
              </a:rPr>
              <a:t>petabytes</a:t>
            </a:r>
            <a:r>
              <a:rPr lang="en-CA" dirty="0" smtClean="0">
                <a:latin typeface="Arial" pitchFamily="34" charset="0"/>
              </a:rPr>
              <a:t> worldwide</a:t>
            </a:r>
          </a:p>
          <a:p>
            <a:pPr>
              <a:buFontTx/>
              <a:buChar char="•"/>
            </a:pPr>
            <a:r>
              <a:rPr lang="en-CA" dirty="0" smtClean="0">
                <a:latin typeface="Arial" pitchFamily="34" charset="0"/>
              </a:rPr>
              <a:t>Verizon/</a:t>
            </a:r>
            <a:r>
              <a:rPr lang="en-CA" dirty="0" err="1" smtClean="0">
                <a:latin typeface="Arial" pitchFamily="34" charset="0"/>
              </a:rPr>
              <a:t>Boingo</a:t>
            </a:r>
            <a:r>
              <a:rPr lang="en-CA" dirty="0" smtClean="0">
                <a:latin typeface="Arial" pitchFamily="34" charset="0"/>
              </a:rPr>
              <a:t>, </a:t>
            </a:r>
            <a:r>
              <a:rPr lang="en-CA" dirty="0" err="1" smtClean="0">
                <a:latin typeface="Arial" pitchFamily="34" charset="0"/>
              </a:rPr>
              <a:t>Telenor</a:t>
            </a:r>
            <a:r>
              <a:rPr lang="en-CA" dirty="0" smtClean="0">
                <a:latin typeface="Arial" pitchFamily="34" charset="0"/>
              </a:rPr>
              <a:t> </a:t>
            </a:r>
            <a:r>
              <a:rPr lang="en-CA" dirty="0" err="1" smtClean="0">
                <a:latin typeface="Arial" pitchFamily="34" charset="0"/>
              </a:rPr>
              <a:t>Ipass</a:t>
            </a:r>
            <a:r>
              <a:rPr lang="en-CA" dirty="0" smtClean="0">
                <a:latin typeface="Arial" pitchFamily="34" charset="0"/>
              </a:rPr>
              <a:t>, </a:t>
            </a:r>
            <a:r>
              <a:rPr lang="en-CA" dirty="0" err="1" smtClean="0">
                <a:latin typeface="Arial" pitchFamily="34" charset="0"/>
              </a:rPr>
              <a:t>At&amp;T</a:t>
            </a:r>
            <a:r>
              <a:rPr lang="en-CA" dirty="0" smtClean="0">
                <a:latin typeface="Arial" pitchFamily="34" charset="0"/>
              </a:rPr>
              <a:t> </a:t>
            </a:r>
            <a:r>
              <a:rPr lang="en-CA" dirty="0" err="1" smtClean="0">
                <a:latin typeface="Arial" pitchFamily="34" charset="0"/>
              </a:rPr>
              <a:t>Wayport</a:t>
            </a:r>
            <a:r>
              <a:rPr lang="en-CA" dirty="0" smtClean="0">
                <a:latin typeface="Arial" pitchFamily="34" charset="0"/>
              </a:rPr>
              <a:t>, </a:t>
            </a:r>
            <a:r>
              <a:rPr lang="en-CA" dirty="0" err="1" smtClean="0">
                <a:latin typeface="Arial" pitchFamily="34" charset="0"/>
              </a:rPr>
              <a:t>TMobile</a:t>
            </a:r>
            <a:r>
              <a:rPr lang="en-CA" dirty="0" smtClean="0">
                <a:latin typeface="Arial" pitchFamily="34" charset="0"/>
              </a:rPr>
              <a:t>, Orange, </a:t>
            </a:r>
          </a:p>
          <a:p>
            <a:pPr>
              <a:buFontTx/>
              <a:buChar char="•"/>
            </a:pPr>
            <a:r>
              <a:rPr lang="en-CA" dirty="0" smtClean="0">
                <a:latin typeface="Arial" pitchFamily="34" charset="0"/>
              </a:rPr>
              <a:t>Public WIFI estimated to be 25% of total</a:t>
            </a:r>
          </a:p>
          <a:p>
            <a:pPr>
              <a:buFontTx/>
              <a:buChar char="•"/>
            </a:pPr>
            <a:endParaRPr lang="en-CA" dirty="0" smtClean="0">
              <a:latin typeface="Arial" pitchFamily="34" charset="0"/>
            </a:endParaRPr>
          </a:p>
          <a:p>
            <a:pPr>
              <a:buFontTx/>
              <a:buChar char="•"/>
            </a:pPr>
            <a:endParaRPr lang="en-CA" dirty="0" smtClean="0">
              <a:latin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GB" smtClean="0"/>
          </a:p>
        </p:txBody>
      </p:sp>
      <p:sp>
        <p:nvSpPr>
          <p:cNvPr id="51204"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94778" eaLnBrk="0" hangingPunct="0">
              <a:defRPr sz="1700">
                <a:solidFill>
                  <a:schemeClr val="tx1"/>
                </a:solidFill>
                <a:latin typeface="Arial" charset="0"/>
                <a:ea typeface="SimHei" pitchFamily="49" charset="-122"/>
              </a:defRPr>
            </a:lvl1pPr>
            <a:lvl2pPr marL="797185" indent="-306610" defTabSz="994778" eaLnBrk="0" hangingPunct="0">
              <a:defRPr sz="1700">
                <a:solidFill>
                  <a:schemeClr val="tx1"/>
                </a:solidFill>
                <a:latin typeface="Arial" charset="0"/>
                <a:ea typeface="SimHei" pitchFamily="49" charset="-122"/>
              </a:defRPr>
            </a:lvl2pPr>
            <a:lvl3pPr marL="1226439" indent="-245288" defTabSz="994778" eaLnBrk="0" hangingPunct="0">
              <a:defRPr sz="1700">
                <a:solidFill>
                  <a:schemeClr val="tx1"/>
                </a:solidFill>
                <a:latin typeface="Arial" charset="0"/>
                <a:ea typeface="SimHei" pitchFamily="49" charset="-122"/>
              </a:defRPr>
            </a:lvl3pPr>
            <a:lvl4pPr marL="1717015" indent="-245288" defTabSz="994778" eaLnBrk="0" hangingPunct="0">
              <a:defRPr sz="1700">
                <a:solidFill>
                  <a:schemeClr val="tx1"/>
                </a:solidFill>
                <a:latin typeface="Arial" charset="0"/>
                <a:ea typeface="SimHei" pitchFamily="49" charset="-122"/>
              </a:defRPr>
            </a:lvl4pPr>
            <a:lvl5pPr marL="2207590" indent="-245288" defTabSz="994778" eaLnBrk="0" hangingPunct="0">
              <a:defRPr sz="1700">
                <a:solidFill>
                  <a:schemeClr val="tx1"/>
                </a:solidFill>
                <a:latin typeface="Arial" charset="0"/>
                <a:ea typeface="SimHei" pitchFamily="49" charset="-122"/>
              </a:defRPr>
            </a:lvl5pPr>
            <a:lvl6pPr marL="2698166" indent="-245288" algn="ctr" defTabSz="994778" eaLnBrk="0" fontAlgn="base" hangingPunct="0">
              <a:spcBef>
                <a:spcPct val="0"/>
              </a:spcBef>
              <a:spcAft>
                <a:spcPct val="0"/>
              </a:spcAft>
              <a:defRPr sz="1700">
                <a:solidFill>
                  <a:schemeClr val="tx1"/>
                </a:solidFill>
                <a:latin typeface="Arial" charset="0"/>
                <a:ea typeface="SimHei" pitchFamily="49" charset="-122"/>
              </a:defRPr>
            </a:lvl6pPr>
            <a:lvl7pPr marL="3188741" indent="-245288" algn="ctr" defTabSz="994778" eaLnBrk="0" fontAlgn="base" hangingPunct="0">
              <a:spcBef>
                <a:spcPct val="0"/>
              </a:spcBef>
              <a:spcAft>
                <a:spcPct val="0"/>
              </a:spcAft>
              <a:defRPr sz="1700">
                <a:solidFill>
                  <a:schemeClr val="tx1"/>
                </a:solidFill>
                <a:latin typeface="Arial" charset="0"/>
                <a:ea typeface="SimHei" pitchFamily="49" charset="-122"/>
              </a:defRPr>
            </a:lvl7pPr>
            <a:lvl8pPr marL="3679317" indent="-245288" algn="ctr" defTabSz="994778" eaLnBrk="0" fontAlgn="base" hangingPunct="0">
              <a:spcBef>
                <a:spcPct val="0"/>
              </a:spcBef>
              <a:spcAft>
                <a:spcPct val="0"/>
              </a:spcAft>
              <a:defRPr sz="1700">
                <a:solidFill>
                  <a:schemeClr val="tx1"/>
                </a:solidFill>
                <a:latin typeface="Arial" charset="0"/>
                <a:ea typeface="SimHei" pitchFamily="49" charset="-122"/>
              </a:defRPr>
            </a:lvl8pPr>
            <a:lvl9pPr marL="4169893" indent="-245288" algn="ctr" defTabSz="994778" eaLnBrk="0" fontAlgn="base" hangingPunct="0">
              <a:spcBef>
                <a:spcPct val="0"/>
              </a:spcBef>
              <a:spcAft>
                <a:spcPct val="0"/>
              </a:spcAft>
              <a:defRPr sz="1700">
                <a:solidFill>
                  <a:schemeClr val="tx1"/>
                </a:solidFill>
                <a:latin typeface="Arial" charset="0"/>
                <a:ea typeface="SimHei" pitchFamily="49" charset="-122"/>
              </a:defRPr>
            </a:lvl9pPr>
          </a:lstStyle>
          <a:p>
            <a:pPr eaLnBrk="1" hangingPunct="1"/>
            <a:fld id="{F35370BB-8106-49D2-9D8B-F4327E2F1915}" type="slidenum">
              <a:rPr lang="en-GB" sz="1300" smtClean="0">
                <a:ea typeface="SimSun" pitchFamily="2" charset="-122"/>
              </a:rPr>
              <a:pPr eaLnBrk="1" hangingPunct="1"/>
              <a:t>12</a:t>
            </a:fld>
            <a:endParaRPr lang="en-GB" sz="1300" dirty="0" smtClean="0">
              <a:ea typeface="SimSun"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637680E-2C79-4B7C-A059-F2F10B80277C}" type="slidenum">
              <a:rPr lang="en-US" altLang="zh-CN" smtClean="0">
                <a:solidFill>
                  <a:prstClr val="white"/>
                </a:solidFill>
              </a:rPr>
              <a:pPr/>
              <a:t>13</a:t>
            </a:fld>
            <a:endParaRPr lang="en-US" altLang="zh-CN">
              <a:solidFill>
                <a:prstClr val="white"/>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GB" dirty="0" smtClean="0"/>
          </a:p>
        </p:txBody>
      </p:sp>
      <p:sp>
        <p:nvSpPr>
          <p:cNvPr id="52228"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94778" eaLnBrk="0" hangingPunct="0">
              <a:defRPr sz="1700">
                <a:solidFill>
                  <a:schemeClr val="tx1"/>
                </a:solidFill>
                <a:latin typeface="Arial" charset="0"/>
                <a:ea typeface="SimHei" pitchFamily="49" charset="-122"/>
              </a:defRPr>
            </a:lvl1pPr>
            <a:lvl2pPr marL="797185" indent="-306610" defTabSz="994778" eaLnBrk="0" hangingPunct="0">
              <a:defRPr sz="1700">
                <a:solidFill>
                  <a:schemeClr val="tx1"/>
                </a:solidFill>
                <a:latin typeface="Arial" charset="0"/>
                <a:ea typeface="SimHei" pitchFamily="49" charset="-122"/>
              </a:defRPr>
            </a:lvl2pPr>
            <a:lvl3pPr marL="1226439" indent="-245288" defTabSz="994778" eaLnBrk="0" hangingPunct="0">
              <a:defRPr sz="1700">
                <a:solidFill>
                  <a:schemeClr val="tx1"/>
                </a:solidFill>
                <a:latin typeface="Arial" charset="0"/>
                <a:ea typeface="SimHei" pitchFamily="49" charset="-122"/>
              </a:defRPr>
            </a:lvl3pPr>
            <a:lvl4pPr marL="1717015" indent="-245288" defTabSz="994778" eaLnBrk="0" hangingPunct="0">
              <a:defRPr sz="1700">
                <a:solidFill>
                  <a:schemeClr val="tx1"/>
                </a:solidFill>
                <a:latin typeface="Arial" charset="0"/>
                <a:ea typeface="SimHei" pitchFamily="49" charset="-122"/>
              </a:defRPr>
            </a:lvl4pPr>
            <a:lvl5pPr marL="2207590" indent="-245288" defTabSz="994778" eaLnBrk="0" hangingPunct="0">
              <a:defRPr sz="1700">
                <a:solidFill>
                  <a:schemeClr val="tx1"/>
                </a:solidFill>
                <a:latin typeface="Arial" charset="0"/>
                <a:ea typeface="SimHei" pitchFamily="49" charset="-122"/>
              </a:defRPr>
            </a:lvl5pPr>
            <a:lvl6pPr marL="2698166" indent="-245288" algn="ctr" defTabSz="994778" eaLnBrk="0" fontAlgn="base" hangingPunct="0">
              <a:spcBef>
                <a:spcPct val="0"/>
              </a:spcBef>
              <a:spcAft>
                <a:spcPct val="0"/>
              </a:spcAft>
              <a:defRPr sz="1700">
                <a:solidFill>
                  <a:schemeClr val="tx1"/>
                </a:solidFill>
                <a:latin typeface="Arial" charset="0"/>
                <a:ea typeface="SimHei" pitchFamily="49" charset="-122"/>
              </a:defRPr>
            </a:lvl6pPr>
            <a:lvl7pPr marL="3188741" indent="-245288" algn="ctr" defTabSz="994778" eaLnBrk="0" fontAlgn="base" hangingPunct="0">
              <a:spcBef>
                <a:spcPct val="0"/>
              </a:spcBef>
              <a:spcAft>
                <a:spcPct val="0"/>
              </a:spcAft>
              <a:defRPr sz="1700">
                <a:solidFill>
                  <a:schemeClr val="tx1"/>
                </a:solidFill>
                <a:latin typeface="Arial" charset="0"/>
                <a:ea typeface="SimHei" pitchFamily="49" charset="-122"/>
              </a:defRPr>
            </a:lvl7pPr>
            <a:lvl8pPr marL="3679317" indent="-245288" algn="ctr" defTabSz="994778" eaLnBrk="0" fontAlgn="base" hangingPunct="0">
              <a:spcBef>
                <a:spcPct val="0"/>
              </a:spcBef>
              <a:spcAft>
                <a:spcPct val="0"/>
              </a:spcAft>
              <a:defRPr sz="1700">
                <a:solidFill>
                  <a:schemeClr val="tx1"/>
                </a:solidFill>
                <a:latin typeface="Arial" charset="0"/>
                <a:ea typeface="SimHei" pitchFamily="49" charset="-122"/>
              </a:defRPr>
            </a:lvl8pPr>
            <a:lvl9pPr marL="4169893" indent="-245288" algn="ctr" defTabSz="994778" eaLnBrk="0" fontAlgn="base" hangingPunct="0">
              <a:spcBef>
                <a:spcPct val="0"/>
              </a:spcBef>
              <a:spcAft>
                <a:spcPct val="0"/>
              </a:spcAft>
              <a:defRPr sz="1700">
                <a:solidFill>
                  <a:schemeClr val="tx1"/>
                </a:solidFill>
                <a:latin typeface="Arial" charset="0"/>
                <a:ea typeface="SimHei" pitchFamily="49" charset="-122"/>
              </a:defRPr>
            </a:lvl9pPr>
          </a:lstStyle>
          <a:p>
            <a:pPr eaLnBrk="1" hangingPunct="1"/>
            <a:fld id="{C36177FD-AAF8-43F6-BB04-133F83C086E5}" type="slidenum">
              <a:rPr lang="en-GB" sz="1300" smtClean="0">
                <a:ea typeface="SimSun" pitchFamily="2" charset="-122"/>
              </a:rPr>
              <a:pPr eaLnBrk="1" hangingPunct="1"/>
              <a:t>14</a:t>
            </a:fld>
            <a:endParaRPr lang="en-GB" sz="1300" dirty="0" smtClean="0">
              <a:ea typeface="SimSun"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94778" eaLnBrk="0" hangingPunct="0">
              <a:defRPr sz="1700">
                <a:solidFill>
                  <a:schemeClr val="tx1"/>
                </a:solidFill>
                <a:latin typeface="Arial" charset="0"/>
                <a:ea typeface="SimHei" pitchFamily="49" charset="-122"/>
              </a:defRPr>
            </a:lvl1pPr>
            <a:lvl2pPr marL="797185" indent="-306610" defTabSz="994778" eaLnBrk="0" hangingPunct="0">
              <a:defRPr sz="1700">
                <a:solidFill>
                  <a:schemeClr val="tx1"/>
                </a:solidFill>
                <a:latin typeface="Arial" charset="0"/>
                <a:ea typeface="SimHei" pitchFamily="49" charset="-122"/>
              </a:defRPr>
            </a:lvl2pPr>
            <a:lvl3pPr marL="1226439" indent="-245288" defTabSz="994778" eaLnBrk="0" hangingPunct="0">
              <a:defRPr sz="1700">
                <a:solidFill>
                  <a:schemeClr val="tx1"/>
                </a:solidFill>
                <a:latin typeface="Arial" charset="0"/>
                <a:ea typeface="SimHei" pitchFamily="49" charset="-122"/>
              </a:defRPr>
            </a:lvl3pPr>
            <a:lvl4pPr marL="1717015" indent="-245288" defTabSz="994778" eaLnBrk="0" hangingPunct="0">
              <a:defRPr sz="1700">
                <a:solidFill>
                  <a:schemeClr val="tx1"/>
                </a:solidFill>
                <a:latin typeface="Arial" charset="0"/>
                <a:ea typeface="SimHei" pitchFamily="49" charset="-122"/>
              </a:defRPr>
            </a:lvl4pPr>
            <a:lvl5pPr marL="2207590" indent="-245288" defTabSz="994778" eaLnBrk="0" hangingPunct="0">
              <a:defRPr sz="1700">
                <a:solidFill>
                  <a:schemeClr val="tx1"/>
                </a:solidFill>
                <a:latin typeface="Arial" charset="0"/>
                <a:ea typeface="SimHei" pitchFamily="49" charset="-122"/>
              </a:defRPr>
            </a:lvl5pPr>
            <a:lvl6pPr marL="2698166" indent="-245288" algn="ctr" defTabSz="994778" eaLnBrk="0" fontAlgn="base" hangingPunct="0">
              <a:spcBef>
                <a:spcPct val="0"/>
              </a:spcBef>
              <a:spcAft>
                <a:spcPct val="0"/>
              </a:spcAft>
              <a:defRPr sz="1700">
                <a:solidFill>
                  <a:schemeClr val="tx1"/>
                </a:solidFill>
                <a:latin typeface="Arial" charset="0"/>
                <a:ea typeface="SimHei" pitchFamily="49" charset="-122"/>
              </a:defRPr>
            </a:lvl6pPr>
            <a:lvl7pPr marL="3188741" indent="-245288" algn="ctr" defTabSz="994778" eaLnBrk="0" fontAlgn="base" hangingPunct="0">
              <a:spcBef>
                <a:spcPct val="0"/>
              </a:spcBef>
              <a:spcAft>
                <a:spcPct val="0"/>
              </a:spcAft>
              <a:defRPr sz="1700">
                <a:solidFill>
                  <a:schemeClr val="tx1"/>
                </a:solidFill>
                <a:latin typeface="Arial" charset="0"/>
                <a:ea typeface="SimHei" pitchFamily="49" charset="-122"/>
              </a:defRPr>
            </a:lvl7pPr>
            <a:lvl8pPr marL="3679317" indent="-245288" algn="ctr" defTabSz="994778" eaLnBrk="0" fontAlgn="base" hangingPunct="0">
              <a:spcBef>
                <a:spcPct val="0"/>
              </a:spcBef>
              <a:spcAft>
                <a:spcPct val="0"/>
              </a:spcAft>
              <a:defRPr sz="1700">
                <a:solidFill>
                  <a:schemeClr val="tx1"/>
                </a:solidFill>
                <a:latin typeface="Arial" charset="0"/>
                <a:ea typeface="SimHei" pitchFamily="49" charset="-122"/>
              </a:defRPr>
            </a:lvl8pPr>
            <a:lvl9pPr marL="4169893" indent="-245288" algn="ctr" defTabSz="994778" eaLnBrk="0" fontAlgn="base" hangingPunct="0">
              <a:spcBef>
                <a:spcPct val="0"/>
              </a:spcBef>
              <a:spcAft>
                <a:spcPct val="0"/>
              </a:spcAft>
              <a:defRPr sz="1700">
                <a:solidFill>
                  <a:schemeClr val="tx1"/>
                </a:solidFill>
                <a:latin typeface="Arial" charset="0"/>
                <a:ea typeface="SimHei" pitchFamily="49" charset="-122"/>
              </a:defRPr>
            </a:lvl9pPr>
          </a:lstStyle>
          <a:p>
            <a:pPr eaLnBrk="1" hangingPunct="1"/>
            <a:fld id="{38A0F654-252B-4BA2-BA8F-ED90EAFCD960}" type="slidenum">
              <a:rPr lang="en-US" altLang="zh-CN" sz="1300" smtClean="0">
                <a:ea typeface="宋体" pitchFamily="2" charset="-122"/>
              </a:rPr>
              <a:pPr eaLnBrk="1" hangingPunct="1"/>
              <a:t>15</a:t>
            </a:fld>
            <a:endParaRPr lang="en-US" altLang="zh-CN" sz="1300" dirty="0" smtClean="0">
              <a:ea typeface="宋体" pitchFamily="2" charset="-122"/>
            </a:endParaRPr>
          </a:p>
        </p:txBody>
      </p:sp>
      <p:sp>
        <p:nvSpPr>
          <p:cNvPr id="56323" name="Rectangle 2"/>
          <p:cNvSpPr>
            <a:spLocks noGrp="1" noRot="1" noChangeAspect="1" noChangeArrowheads="1" noTextEdit="1"/>
          </p:cNvSpPr>
          <p:nvPr>
            <p:ph type="sldImg"/>
          </p:nvPr>
        </p:nvSpPr>
        <p:spPr>
          <a:xfrm>
            <a:off x="990600" y="766763"/>
            <a:ext cx="5118100" cy="3838575"/>
          </a:xfrm>
          <a:ln/>
        </p:spPr>
      </p:sp>
      <p:sp>
        <p:nvSpPr>
          <p:cNvPr id="56324" name="Rectangle 3"/>
          <p:cNvSpPr>
            <a:spLocks noGrp="1" noChangeArrowheads="1"/>
          </p:cNvSpPr>
          <p:nvPr>
            <p:ph type="body" idx="1"/>
          </p:nvPr>
        </p:nvSpPr>
        <p:spPr>
          <a:xfrm>
            <a:off x="946573" y="4862141"/>
            <a:ext cx="5206154" cy="4605227"/>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fr-FR"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6EA5D882-E1F2-45AA-A943-E334D0951B9D}" type="slidenum">
              <a:rPr lang="en-US" altLang="zh-CN" smtClean="0"/>
              <a:pPr>
                <a:defRPr/>
              </a:pPr>
              <a:t>16</a:t>
            </a:fld>
            <a:endParaRPr lang="en-US" altLang="zh-CN"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GB" smtClean="0"/>
          </a:p>
        </p:txBody>
      </p:sp>
      <p:sp>
        <p:nvSpPr>
          <p:cNvPr id="40964"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94778" eaLnBrk="0" hangingPunct="0">
              <a:defRPr sz="1700">
                <a:solidFill>
                  <a:schemeClr val="tx1"/>
                </a:solidFill>
                <a:latin typeface="Arial" charset="0"/>
                <a:ea typeface="SimHei" pitchFamily="49" charset="-122"/>
              </a:defRPr>
            </a:lvl1pPr>
            <a:lvl2pPr marL="797185" indent="-306610" defTabSz="994778" eaLnBrk="0" hangingPunct="0">
              <a:defRPr sz="1700">
                <a:solidFill>
                  <a:schemeClr val="tx1"/>
                </a:solidFill>
                <a:latin typeface="Arial" charset="0"/>
                <a:ea typeface="SimHei" pitchFamily="49" charset="-122"/>
              </a:defRPr>
            </a:lvl2pPr>
            <a:lvl3pPr marL="1226439" indent="-245288" defTabSz="994778" eaLnBrk="0" hangingPunct="0">
              <a:defRPr sz="1700">
                <a:solidFill>
                  <a:schemeClr val="tx1"/>
                </a:solidFill>
                <a:latin typeface="Arial" charset="0"/>
                <a:ea typeface="SimHei" pitchFamily="49" charset="-122"/>
              </a:defRPr>
            </a:lvl3pPr>
            <a:lvl4pPr marL="1717015" indent="-245288" defTabSz="994778" eaLnBrk="0" hangingPunct="0">
              <a:defRPr sz="1700">
                <a:solidFill>
                  <a:schemeClr val="tx1"/>
                </a:solidFill>
                <a:latin typeface="Arial" charset="0"/>
                <a:ea typeface="SimHei" pitchFamily="49" charset="-122"/>
              </a:defRPr>
            </a:lvl4pPr>
            <a:lvl5pPr marL="2207590" indent="-245288" defTabSz="994778" eaLnBrk="0" hangingPunct="0">
              <a:defRPr sz="1700">
                <a:solidFill>
                  <a:schemeClr val="tx1"/>
                </a:solidFill>
                <a:latin typeface="Arial" charset="0"/>
                <a:ea typeface="SimHei" pitchFamily="49" charset="-122"/>
              </a:defRPr>
            </a:lvl5pPr>
            <a:lvl6pPr marL="2698166" indent="-245288" algn="ctr" defTabSz="994778" eaLnBrk="0" fontAlgn="base" hangingPunct="0">
              <a:spcBef>
                <a:spcPct val="0"/>
              </a:spcBef>
              <a:spcAft>
                <a:spcPct val="0"/>
              </a:spcAft>
              <a:defRPr sz="1700">
                <a:solidFill>
                  <a:schemeClr val="tx1"/>
                </a:solidFill>
                <a:latin typeface="Arial" charset="0"/>
                <a:ea typeface="SimHei" pitchFamily="49" charset="-122"/>
              </a:defRPr>
            </a:lvl6pPr>
            <a:lvl7pPr marL="3188741" indent="-245288" algn="ctr" defTabSz="994778" eaLnBrk="0" fontAlgn="base" hangingPunct="0">
              <a:spcBef>
                <a:spcPct val="0"/>
              </a:spcBef>
              <a:spcAft>
                <a:spcPct val="0"/>
              </a:spcAft>
              <a:defRPr sz="1700">
                <a:solidFill>
                  <a:schemeClr val="tx1"/>
                </a:solidFill>
                <a:latin typeface="Arial" charset="0"/>
                <a:ea typeface="SimHei" pitchFamily="49" charset="-122"/>
              </a:defRPr>
            </a:lvl7pPr>
            <a:lvl8pPr marL="3679317" indent="-245288" algn="ctr" defTabSz="994778" eaLnBrk="0" fontAlgn="base" hangingPunct="0">
              <a:spcBef>
                <a:spcPct val="0"/>
              </a:spcBef>
              <a:spcAft>
                <a:spcPct val="0"/>
              </a:spcAft>
              <a:defRPr sz="1700">
                <a:solidFill>
                  <a:schemeClr val="tx1"/>
                </a:solidFill>
                <a:latin typeface="Arial" charset="0"/>
                <a:ea typeface="SimHei" pitchFamily="49" charset="-122"/>
              </a:defRPr>
            </a:lvl8pPr>
            <a:lvl9pPr marL="4169893" indent="-245288" algn="ctr" defTabSz="994778" eaLnBrk="0" fontAlgn="base" hangingPunct="0">
              <a:spcBef>
                <a:spcPct val="0"/>
              </a:spcBef>
              <a:spcAft>
                <a:spcPct val="0"/>
              </a:spcAft>
              <a:defRPr sz="1700">
                <a:solidFill>
                  <a:schemeClr val="tx1"/>
                </a:solidFill>
                <a:latin typeface="Arial" charset="0"/>
                <a:ea typeface="SimHei" pitchFamily="49" charset="-122"/>
              </a:defRPr>
            </a:lvl9pPr>
          </a:lstStyle>
          <a:p>
            <a:pPr eaLnBrk="1" hangingPunct="1"/>
            <a:fld id="{79DFEA6B-CF6F-40B5-8B80-BFED2B544F15}" type="slidenum">
              <a:rPr lang="en-GB" sz="1300" smtClean="0">
                <a:ea typeface="SimSun" pitchFamily="2" charset="-122"/>
              </a:rPr>
              <a:pPr eaLnBrk="1" hangingPunct="1"/>
              <a:t>18</a:t>
            </a:fld>
            <a:endParaRPr lang="en-GB" sz="1300" dirty="0" smtClean="0">
              <a:ea typeface="SimSun"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GB" smtClean="0"/>
          </a:p>
        </p:txBody>
      </p:sp>
      <p:sp>
        <p:nvSpPr>
          <p:cNvPr id="40964"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94778" eaLnBrk="0" hangingPunct="0">
              <a:defRPr sz="1700">
                <a:solidFill>
                  <a:schemeClr val="tx1"/>
                </a:solidFill>
                <a:latin typeface="Arial" charset="0"/>
                <a:ea typeface="SimHei" pitchFamily="49" charset="-122"/>
              </a:defRPr>
            </a:lvl1pPr>
            <a:lvl2pPr marL="797185" indent="-306610" defTabSz="994778" eaLnBrk="0" hangingPunct="0">
              <a:defRPr sz="1700">
                <a:solidFill>
                  <a:schemeClr val="tx1"/>
                </a:solidFill>
                <a:latin typeface="Arial" charset="0"/>
                <a:ea typeface="SimHei" pitchFamily="49" charset="-122"/>
              </a:defRPr>
            </a:lvl2pPr>
            <a:lvl3pPr marL="1226439" indent="-245288" defTabSz="994778" eaLnBrk="0" hangingPunct="0">
              <a:defRPr sz="1700">
                <a:solidFill>
                  <a:schemeClr val="tx1"/>
                </a:solidFill>
                <a:latin typeface="Arial" charset="0"/>
                <a:ea typeface="SimHei" pitchFamily="49" charset="-122"/>
              </a:defRPr>
            </a:lvl3pPr>
            <a:lvl4pPr marL="1717015" indent="-245288" defTabSz="994778" eaLnBrk="0" hangingPunct="0">
              <a:defRPr sz="1700">
                <a:solidFill>
                  <a:schemeClr val="tx1"/>
                </a:solidFill>
                <a:latin typeface="Arial" charset="0"/>
                <a:ea typeface="SimHei" pitchFamily="49" charset="-122"/>
              </a:defRPr>
            </a:lvl4pPr>
            <a:lvl5pPr marL="2207590" indent="-245288" defTabSz="994778" eaLnBrk="0" hangingPunct="0">
              <a:defRPr sz="1700">
                <a:solidFill>
                  <a:schemeClr val="tx1"/>
                </a:solidFill>
                <a:latin typeface="Arial" charset="0"/>
                <a:ea typeface="SimHei" pitchFamily="49" charset="-122"/>
              </a:defRPr>
            </a:lvl5pPr>
            <a:lvl6pPr marL="2698166" indent="-245288" algn="ctr" defTabSz="994778" eaLnBrk="0" fontAlgn="base" hangingPunct="0">
              <a:spcBef>
                <a:spcPct val="0"/>
              </a:spcBef>
              <a:spcAft>
                <a:spcPct val="0"/>
              </a:spcAft>
              <a:defRPr sz="1700">
                <a:solidFill>
                  <a:schemeClr val="tx1"/>
                </a:solidFill>
                <a:latin typeface="Arial" charset="0"/>
                <a:ea typeface="SimHei" pitchFamily="49" charset="-122"/>
              </a:defRPr>
            </a:lvl6pPr>
            <a:lvl7pPr marL="3188741" indent="-245288" algn="ctr" defTabSz="994778" eaLnBrk="0" fontAlgn="base" hangingPunct="0">
              <a:spcBef>
                <a:spcPct val="0"/>
              </a:spcBef>
              <a:spcAft>
                <a:spcPct val="0"/>
              </a:spcAft>
              <a:defRPr sz="1700">
                <a:solidFill>
                  <a:schemeClr val="tx1"/>
                </a:solidFill>
                <a:latin typeface="Arial" charset="0"/>
                <a:ea typeface="SimHei" pitchFamily="49" charset="-122"/>
              </a:defRPr>
            </a:lvl7pPr>
            <a:lvl8pPr marL="3679317" indent="-245288" algn="ctr" defTabSz="994778" eaLnBrk="0" fontAlgn="base" hangingPunct="0">
              <a:spcBef>
                <a:spcPct val="0"/>
              </a:spcBef>
              <a:spcAft>
                <a:spcPct val="0"/>
              </a:spcAft>
              <a:defRPr sz="1700">
                <a:solidFill>
                  <a:schemeClr val="tx1"/>
                </a:solidFill>
                <a:latin typeface="Arial" charset="0"/>
                <a:ea typeface="SimHei" pitchFamily="49" charset="-122"/>
              </a:defRPr>
            </a:lvl8pPr>
            <a:lvl9pPr marL="4169893" indent="-245288" algn="ctr" defTabSz="994778" eaLnBrk="0" fontAlgn="base" hangingPunct="0">
              <a:spcBef>
                <a:spcPct val="0"/>
              </a:spcBef>
              <a:spcAft>
                <a:spcPct val="0"/>
              </a:spcAft>
              <a:defRPr sz="1700">
                <a:solidFill>
                  <a:schemeClr val="tx1"/>
                </a:solidFill>
                <a:latin typeface="Arial" charset="0"/>
                <a:ea typeface="SimHei" pitchFamily="49" charset="-122"/>
              </a:defRPr>
            </a:lvl9pPr>
          </a:lstStyle>
          <a:p>
            <a:pPr eaLnBrk="1" hangingPunct="1"/>
            <a:fld id="{79DFEA6B-CF6F-40B5-8B80-BFED2B544F15}" type="slidenum">
              <a:rPr lang="en-GB" sz="1300" smtClean="0">
                <a:ea typeface="SimSun" pitchFamily="2" charset="-122"/>
              </a:rPr>
              <a:pPr eaLnBrk="1" hangingPunct="1"/>
              <a:t>19</a:t>
            </a:fld>
            <a:endParaRPr lang="en-GB" sz="1300" dirty="0" smtClean="0">
              <a:ea typeface="SimSun"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94778" eaLnBrk="0" hangingPunct="0">
              <a:defRPr sz="1700">
                <a:solidFill>
                  <a:schemeClr val="tx1"/>
                </a:solidFill>
                <a:latin typeface="Arial" pitchFamily="34" charset="0"/>
                <a:ea typeface="黑体" pitchFamily="49" charset="-122"/>
              </a:defRPr>
            </a:lvl1pPr>
            <a:lvl2pPr marL="797185" indent="-306610" defTabSz="994778" eaLnBrk="0" hangingPunct="0">
              <a:defRPr sz="1700">
                <a:solidFill>
                  <a:schemeClr val="tx1"/>
                </a:solidFill>
                <a:latin typeface="Arial" pitchFamily="34" charset="0"/>
                <a:ea typeface="黑体" pitchFamily="49" charset="-122"/>
              </a:defRPr>
            </a:lvl2pPr>
            <a:lvl3pPr marL="1226439" indent="-245288" defTabSz="994778" eaLnBrk="0" hangingPunct="0">
              <a:defRPr sz="1700">
                <a:solidFill>
                  <a:schemeClr val="tx1"/>
                </a:solidFill>
                <a:latin typeface="Arial" pitchFamily="34" charset="0"/>
                <a:ea typeface="黑体" pitchFamily="49" charset="-122"/>
              </a:defRPr>
            </a:lvl3pPr>
            <a:lvl4pPr marL="1717015" indent="-245288" defTabSz="994778" eaLnBrk="0" hangingPunct="0">
              <a:defRPr sz="1700">
                <a:solidFill>
                  <a:schemeClr val="tx1"/>
                </a:solidFill>
                <a:latin typeface="Arial" pitchFamily="34" charset="0"/>
                <a:ea typeface="黑体" pitchFamily="49" charset="-122"/>
              </a:defRPr>
            </a:lvl4pPr>
            <a:lvl5pPr marL="2207590" indent="-245288" defTabSz="994778" eaLnBrk="0" hangingPunct="0">
              <a:defRPr sz="1700">
                <a:solidFill>
                  <a:schemeClr val="tx1"/>
                </a:solidFill>
                <a:latin typeface="Arial" pitchFamily="34" charset="0"/>
                <a:ea typeface="黑体" pitchFamily="49" charset="-122"/>
              </a:defRPr>
            </a:lvl5pPr>
            <a:lvl6pPr marL="2698166" indent="-245288" algn="ctr" defTabSz="994778" eaLnBrk="0" fontAlgn="base" hangingPunct="0">
              <a:spcBef>
                <a:spcPct val="0"/>
              </a:spcBef>
              <a:spcAft>
                <a:spcPct val="0"/>
              </a:spcAft>
              <a:defRPr sz="1700">
                <a:solidFill>
                  <a:schemeClr val="tx1"/>
                </a:solidFill>
                <a:latin typeface="Arial" pitchFamily="34" charset="0"/>
                <a:ea typeface="黑体" pitchFamily="49" charset="-122"/>
              </a:defRPr>
            </a:lvl6pPr>
            <a:lvl7pPr marL="3188741" indent="-245288" algn="ctr" defTabSz="994778" eaLnBrk="0" fontAlgn="base" hangingPunct="0">
              <a:spcBef>
                <a:spcPct val="0"/>
              </a:spcBef>
              <a:spcAft>
                <a:spcPct val="0"/>
              </a:spcAft>
              <a:defRPr sz="1700">
                <a:solidFill>
                  <a:schemeClr val="tx1"/>
                </a:solidFill>
                <a:latin typeface="Arial" pitchFamily="34" charset="0"/>
                <a:ea typeface="黑体" pitchFamily="49" charset="-122"/>
              </a:defRPr>
            </a:lvl7pPr>
            <a:lvl8pPr marL="3679317" indent="-245288" algn="ctr" defTabSz="994778" eaLnBrk="0" fontAlgn="base" hangingPunct="0">
              <a:spcBef>
                <a:spcPct val="0"/>
              </a:spcBef>
              <a:spcAft>
                <a:spcPct val="0"/>
              </a:spcAft>
              <a:defRPr sz="1700">
                <a:solidFill>
                  <a:schemeClr val="tx1"/>
                </a:solidFill>
                <a:latin typeface="Arial" pitchFamily="34" charset="0"/>
                <a:ea typeface="黑体" pitchFamily="49" charset="-122"/>
              </a:defRPr>
            </a:lvl8pPr>
            <a:lvl9pPr marL="4169893" indent="-245288" algn="ctr" defTabSz="994778" eaLnBrk="0" fontAlgn="base" hangingPunct="0">
              <a:spcBef>
                <a:spcPct val="0"/>
              </a:spcBef>
              <a:spcAft>
                <a:spcPct val="0"/>
              </a:spcAft>
              <a:defRPr sz="1700">
                <a:solidFill>
                  <a:schemeClr val="tx1"/>
                </a:solidFill>
                <a:latin typeface="Arial" pitchFamily="34" charset="0"/>
                <a:ea typeface="黑体" pitchFamily="49" charset="-122"/>
              </a:defRPr>
            </a:lvl9pPr>
          </a:lstStyle>
          <a:p>
            <a:pPr eaLnBrk="1" hangingPunct="1"/>
            <a:fld id="{E85BAE23-8369-47B1-91DB-FD1E40E5A339}" type="slidenum">
              <a:rPr lang="en-GB" sz="1300" smtClean="0">
                <a:ea typeface="宋体" pitchFamily="2" charset="-122"/>
              </a:rPr>
              <a:pPr eaLnBrk="1" hangingPunct="1"/>
              <a:t>20</a:t>
            </a:fld>
            <a:endParaRPr lang="en-GB" sz="1300" dirty="0" smtClean="0">
              <a:ea typeface="宋体" pitchFamily="2" charset="-122"/>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fr-FR" dirty="0" smtClean="0">
              <a:latin typeface="Arial"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GB" dirty="0" smtClean="0"/>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94778" eaLnBrk="0" hangingPunct="0">
              <a:defRPr sz="1700">
                <a:solidFill>
                  <a:schemeClr val="tx1"/>
                </a:solidFill>
                <a:latin typeface="Arial" charset="0"/>
                <a:ea typeface="SimHei" pitchFamily="49" charset="-122"/>
              </a:defRPr>
            </a:lvl1pPr>
            <a:lvl2pPr marL="797185" indent="-306610" defTabSz="994778" eaLnBrk="0" hangingPunct="0">
              <a:defRPr sz="1700">
                <a:solidFill>
                  <a:schemeClr val="tx1"/>
                </a:solidFill>
                <a:latin typeface="Arial" charset="0"/>
                <a:ea typeface="SimHei" pitchFamily="49" charset="-122"/>
              </a:defRPr>
            </a:lvl2pPr>
            <a:lvl3pPr marL="1226439" indent="-245288" defTabSz="994778" eaLnBrk="0" hangingPunct="0">
              <a:defRPr sz="1700">
                <a:solidFill>
                  <a:schemeClr val="tx1"/>
                </a:solidFill>
                <a:latin typeface="Arial" charset="0"/>
                <a:ea typeface="SimHei" pitchFamily="49" charset="-122"/>
              </a:defRPr>
            </a:lvl3pPr>
            <a:lvl4pPr marL="1717015" indent="-245288" defTabSz="994778" eaLnBrk="0" hangingPunct="0">
              <a:defRPr sz="1700">
                <a:solidFill>
                  <a:schemeClr val="tx1"/>
                </a:solidFill>
                <a:latin typeface="Arial" charset="0"/>
                <a:ea typeface="SimHei" pitchFamily="49" charset="-122"/>
              </a:defRPr>
            </a:lvl4pPr>
            <a:lvl5pPr marL="2207590" indent="-245288" defTabSz="994778" eaLnBrk="0" hangingPunct="0">
              <a:defRPr sz="1700">
                <a:solidFill>
                  <a:schemeClr val="tx1"/>
                </a:solidFill>
                <a:latin typeface="Arial" charset="0"/>
                <a:ea typeface="SimHei" pitchFamily="49" charset="-122"/>
              </a:defRPr>
            </a:lvl5pPr>
            <a:lvl6pPr marL="2698166" indent="-245288" algn="ctr" defTabSz="994778" eaLnBrk="0" fontAlgn="base" hangingPunct="0">
              <a:spcBef>
                <a:spcPct val="0"/>
              </a:spcBef>
              <a:spcAft>
                <a:spcPct val="0"/>
              </a:spcAft>
              <a:defRPr sz="1700">
                <a:solidFill>
                  <a:schemeClr val="tx1"/>
                </a:solidFill>
                <a:latin typeface="Arial" charset="0"/>
                <a:ea typeface="SimHei" pitchFamily="49" charset="-122"/>
              </a:defRPr>
            </a:lvl6pPr>
            <a:lvl7pPr marL="3188741" indent="-245288" algn="ctr" defTabSz="994778" eaLnBrk="0" fontAlgn="base" hangingPunct="0">
              <a:spcBef>
                <a:spcPct val="0"/>
              </a:spcBef>
              <a:spcAft>
                <a:spcPct val="0"/>
              </a:spcAft>
              <a:defRPr sz="1700">
                <a:solidFill>
                  <a:schemeClr val="tx1"/>
                </a:solidFill>
                <a:latin typeface="Arial" charset="0"/>
                <a:ea typeface="SimHei" pitchFamily="49" charset="-122"/>
              </a:defRPr>
            </a:lvl7pPr>
            <a:lvl8pPr marL="3679317" indent="-245288" algn="ctr" defTabSz="994778" eaLnBrk="0" fontAlgn="base" hangingPunct="0">
              <a:spcBef>
                <a:spcPct val="0"/>
              </a:spcBef>
              <a:spcAft>
                <a:spcPct val="0"/>
              </a:spcAft>
              <a:defRPr sz="1700">
                <a:solidFill>
                  <a:schemeClr val="tx1"/>
                </a:solidFill>
                <a:latin typeface="Arial" charset="0"/>
                <a:ea typeface="SimHei" pitchFamily="49" charset="-122"/>
              </a:defRPr>
            </a:lvl8pPr>
            <a:lvl9pPr marL="4169893" indent="-245288" algn="ctr" defTabSz="994778" eaLnBrk="0" fontAlgn="base" hangingPunct="0">
              <a:spcBef>
                <a:spcPct val="0"/>
              </a:spcBef>
              <a:spcAft>
                <a:spcPct val="0"/>
              </a:spcAft>
              <a:defRPr sz="1700">
                <a:solidFill>
                  <a:schemeClr val="tx1"/>
                </a:solidFill>
                <a:latin typeface="Arial" charset="0"/>
                <a:ea typeface="SimHei" pitchFamily="49" charset="-122"/>
              </a:defRPr>
            </a:lvl9pPr>
          </a:lstStyle>
          <a:p>
            <a:pPr eaLnBrk="1" hangingPunct="1"/>
            <a:fld id="{93365FEF-331B-4FAF-953C-5B1F5D2F23FB}" type="slidenum">
              <a:rPr lang="en-GB" sz="1300" smtClean="0">
                <a:ea typeface="SimSun" pitchFamily="2" charset="-122"/>
              </a:rPr>
              <a:pPr eaLnBrk="1" hangingPunct="1"/>
              <a:t>21</a:t>
            </a:fld>
            <a:endParaRPr lang="en-GB" sz="1300" dirty="0" smtClean="0">
              <a:ea typeface="SimSun"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GB" smtClean="0"/>
          </a:p>
        </p:txBody>
      </p:sp>
      <p:sp>
        <p:nvSpPr>
          <p:cNvPr id="38916"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94778" eaLnBrk="0" hangingPunct="0">
              <a:defRPr sz="1700">
                <a:solidFill>
                  <a:schemeClr val="tx1"/>
                </a:solidFill>
                <a:latin typeface="Arial" charset="0"/>
                <a:ea typeface="SimHei" pitchFamily="49" charset="-122"/>
              </a:defRPr>
            </a:lvl1pPr>
            <a:lvl2pPr marL="797185" indent="-306610" defTabSz="994778" eaLnBrk="0" hangingPunct="0">
              <a:defRPr sz="1700">
                <a:solidFill>
                  <a:schemeClr val="tx1"/>
                </a:solidFill>
                <a:latin typeface="Arial" charset="0"/>
                <a:ea typeface="SimHei" pitchFamily="49" charset="-122"/>
              </a:defRPr>
            </a:lvl2pPr>
            <a:lvl3pPr marL="1226439" indent="-245288" defTabSz="994778" eaLnBrk="0" hangingPunct="0">
              <a:defRPr sz="1700">
                <a:solidFill>
                  <a:schemeClr val="tx1"/>
                </a:solidFill>
                <a:latin typeface="Arial" charset="0"/>
                <a:ea typeface="SimHei" pitchFamily="49" charset="-122"/>
              </a:defRPr>
            </a:lvl3pPr>
            <a:lvl4pPr marL="1717015" indent="-245288" defTabSz="994778" eaLnBrk="0" hangingPunct="0">
              <a:defRPr sz="1700">
                <a:solidFill>
                  <a:schemeClr val="tx1"/>
                </a:solidFill>
                <a:latin typeface="Arial" charset="0"/>
                <a:ea typeface="SimHei" pitchFamily="49" charset="-122"/>
              </a:defRPr>
            </a:lvl4pPr>
            <a:lvl5pPr marL="2207590" indent="-245288" defTabSz="994778" eaLnBrk="0" hangingPunct="0">
              <a:defRPr sz="1700">
                <a:solidFill>
                  <a:schemeClr val="tx1"/>
                </a:solidFill>
                <a:latin typeface="Arial" charset="0"/>
                <a:ea typeface="SimHei" pitchFamily="49" charset="-122"/>
              </a:defRPr>
            </a:lvl5pPr>
            <a:lvl6pPr marL="2698166" indent="-245288" algn="ctr" defTabSz="994778" eaLnBrk="0" fontAlgn="base" hangingPunct="0">
              <a:spcBef>
                <a:spcPct val="0"/>
              </a:spcBef>
              <a:spcAft>
                <a:spcPct val="0"/>
              </a:spcAft>
              <a:defRPr sz="1700">
                <a:solidFill>
                  <a:schemeClr val="tx1"/>
                </a:solidFill>
                <a:latin typeface="Arial" charset="0"/>
                <a:ea typeface="SimHei" pitchFamily="49" charset="-122"/>
              </a:defRPr>
            </a:lvl6pPr>
            <a:lvl7pPr marL="3188741" indent="-245288" algn="ctr" defTabSz="994778" eaLnBrk="0" fontAlgn="base" hangingPunct="0">
              <a:spcBef>
                <a:spcPct val="0"/>
              </a:spcBef>
              <a:spcAft>
                <a:spcPct val="0"/>
              </a:spcAft>
              <a:defRPr sz="1700">
                <a:solidFill>
                  <a:schemeClr val="tx1"/>
                </a:solidFill>
                <a:latin typeface="Arial" charset="0"/>
                <a:ea typeface="SimHei" pitchFamily="49" charset="-122"/>
              </a:defRPr>
            </a:lvl7pPr>
            <a:lvl8pPr marL="3679317" indent="-245288" algn="ctr" defTabSz="994778" eaLnBrk="0" fontAlgn="base" hangingPunct="0">
              <a:spcBef>
                <a:spcPct val="0"/>
              </a:spcBef>
              <a:spcAft>
                <a:spcPct val="0"/>
              </a:spcAft>
              <a:defRPr sz="1700">
                <a:solidFill>
                  <a:schemeClr val="tx1"/>
                </a:solidFill>
                <a:latin typeface="Arial" charset="0"/>
                <a:ea typeface="SimHei" pitchFamily="49" charset="-122"/>
              </a:defRPr>
            </a:lvl8pPr>
            <a:lvl9pPr marL="4169893" indent="-245288" algn="ctr" defTabSz="994778" eaLnBrk="0" fontAlgn="base" hangingPunct="0">
              <a:spcBef>
                <a:spcPct val="0"/>
              </a:spcBef>
              <a:spcAft>
                <a:spcPct val="0"/>
              </a:spcAft>
              <a:defRPr sz="1700">
                <a:solidFill>
                  <a:schemeClr val="tx1"/>
                </a:solidFill>
                <a:latin typeface="Arial" charset="0"/>
                <a:ea typeface="SimHei" pitchFamily="49" charset="-122"/>
              </a:defRPr>
            </a:lvl9pPr>
          </a:lstStyle>
          <a:p>
            <a:pPr eaLnBrk="1" hangingPunct="1"/>
            <a:fld id="{B4317CFF-AC88-4367-B7AA-B9646DCFB61C}" type="slidenum">
              <a:rPr lang="en-GB" sz="1300" smtClean="0">
                <a:ea typeface="SimSun" pitchFamily="2" charset="-122"/>
              </a:rPr>
              <a:pPr eaLnBrk="1" hangingPunct="1"/>
              <a:t>3</a:t>
            </a:fld>
            <a:endParaRPr lang="en-GB" sz="1300" dirty="0" smtClean="0">
              <a:ea typeface="SimSun"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GB" dirty="0" smtClean="0"/>
          </a:p>
        </p:txBody>
      </p:sp>
      <p:sp>
        <p:nvSpPr>
          <p:cNvPr id="51204"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94778" eaLnBrk="0" hangingPunct="0">
              <a:defRPr sz="1700">
                <a:solidFill>
                  <a:schemeClr val="tx1"/>
                </a:solidFill>
                <a:latin typeface="Arial" charset="0"/>
                <a:ea typeface="SimHei" pitchFamily="49" charset="-122"/>
              </a:defRPr>
            </a:lvl1pPr>
            <a:lvl2pPr marL="797185" indent="-306610" defTabSz="994778" eaLnBrk="0" hangingPunct="0">
              <a:defRPr sz="1700">
                <a:solidFill>
                  <a:schemeClr val="tx1"/>
                </a:solidFill>
                <a:latin typeface="Arial" charset="0"/>
                <a:ea typeface="SimHei" pitchFamily="49" charset="-122"/>
              </a:defRPr>
            </a:lvl2pPr>
            <a:lvl3pPr marL="1226439" indent="-245288" defTabSz="994778" eaLnBrk="0" hangingPunct="0">
              <a:defRPr sz="1700">
                <a:solidFill>
                  <a:schemeClr val="tx1"/>
                </a:solidFill>
                <a:latin typeface="Arial" charset="0"/>
                <a:ea typeface="SimHei" pitchFamily="49" charset="-122"/>
              </a:defRPr>
            </a:lvl3pPr>
            <a:lvl4pPr marL="1717015" indent="-245288" defTabSz="994778" eaLnBrk="0" hangingPunct="0">
              <a:defRPr sz="1700">
                <a:solidFill>
                  <a:schemeClr val="tx1"/>
                </a:solidFill>
                <a:latin typeface="Arial" charset="0"/>
                <a:ea typeface="SimHei" pitchFamily="49" charset="-122"/>
              </a:defRPr>
            </a:lvl4pPr>
            <a:lvl5pPr marL="2207590" indent="-245288" defTabSz="994778" eaLnBrk="0" hangingPunct="0">
              <a:defRPr sz="1700">
                <a:solidFill>
                  <a:schemeClr val="tx1"/>
                </a:solidFill>
                <a:latin typeface="Arial" charset="0"/>
                <a:ea typeface="SimHei" pitchFamily="49" charset="-122"/>
              </a:defRPr>
            </a:lvl5pPr>
            <a:lvl6pPr marL="2698166" indent="-245288" algn="ctr" defTabSz="994778" eaLnBrk="0" fontAlgn="base" hangingPunct="0">
              <a:spcBef>
                <a:spcPct val="0"/>
              </a:spcBef>
              <a:spcAft>
                <a:spcPct val="0"/>
              </a:spcAft>
              <a:defRPr sz="1700">
                <a:solidFill>
                  <a:schemeClr val="tx1"/>
                </a:solidFill>
                <a:latin typeface="Arial" charset="0"/>
                <a:ea typeface="SimHei" pitchFamily="49" charset="-122"/>
              </a:defRPr>
            </a:lvl6pPr>
            <a:lvl7pPr marL="3188741" indent="-245288" algn="ctr" defTabSz="994778" eaLnBrk="0" fontAlgn="base" hangingPunct="0">
              <a:spcBef>
                <a:spcPct val="0"/>
              </a:spcBef>
              <a:spcAft>
                <a:spcPct val="0"/>
              </a:spcAft>
              <a:defRPr sz="1700">
                <a:solidFill>
                  <a:schemeClr val="tx1"/>
                </a:solidFill>
                <a:latin typeface="Arial" charset="0"/>
                <a:ea typeface="SimHei" pitchFamily="49" charset="-122"/>
              </a:defRPr>
            </a:lvl7pPr>
            <a:lvl8pPr marL="3679317" indent="-245288" algn="ctr" defTabSz="994778" eaLnBrk="0" fontAlgn="base" hangingPunct="0">
              <a:spcBef>
                <a:spcPct val="0"/>
              </a:spcBef>
              <a:spcAft>
                <a:spcPct val="0"/>
              </a:spcAft>
              <a:defRPr sz="1700">
                <a:solidFill>
                  <a:schemeClr val="tx1"/>
                </a:solidFill>
                <a:latin typeface="Arial" charset="0"/>
                <a:ea typeface="SimHei" pitchFamily="49" charset="-122"/>
              </a:defRPr>
            </a:lvl8pPr>
            <a:lvl9pPr marL="4169893" indent="-245288" algn="ctr" defTabSz="994778" eaLnBrk="0" fontAlgn="base" hangingPunct="0">
              <a:spcBef>
                <a:spcPct val="0"/>
              </a:spcBef>
              <a:spcAft>
                <a:spcPct val="0"/>
              </a:spcAft>
              <a:defRPr sz="1700">
                <a:solidFill>
                  <a:schemeClr val="tx1"/>
                </a:solidFill>
                <a:latin typeface="Arial" charset="0"/>
                <a:ea typeface="SimHei" pitchFamily="49" charset="-122"/>
              </a:defRPr>
            </a:lvl9pPr>
          </a:lstStyle>
          <a:p>
            <a:pPr eaLnBrk="1" hangingPunct="1"/>
            <a:fld id="{F35370BB-8106-49D2-9D8B-F4327E2F1915}" type="slidenum">
              <a:rPr lang="en-GB" sz="1300" smtClean="0">
                <a:ea typeface="SimSun" pitchFamily="2" charset="-122"/>
              </a:rPr>
              <a:pPr eaLnBrk="1" hangingPunct="1"/>
              <a:t>22</a:t>
            </a:fld>
            <a:endParaRPr lang="en-GB" sz="1300" dirty="0" smtClean="0">
              <a:ea typeface="SimSun" pitchFamily="2"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EF6384BE-1201-4638-BBFD-41D943C277F4}" type="slidenum">
              <a:rPr lang="zh-CN" altLang="en-US" smtClean="0"/>
              <a:pPr>
                <a:defRPr/>
              </a:pPr>
              <a:t>24</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GB" dirty="0" smtClean="0"/>
          </a:p>
        </p:txBody>
      </p:sp>
      <p:sp>
        <p:nvSpPr>
          <p:cNvPr id="52228"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94778" eaLnBrk="0" hangingPunct="0">
              <a:defRPr sz="1700">
                <a:solidFill>
                  <a:schemeClr val="tx1"/>
                </a:solidFill>
                <a:latin typeface="Arial" charset="0"/>
                <a:ea typeface="SimHei" pitchFamily="49" charset="-122"/>
              </a:defRPr>
            </a:lvl1pPr>
            <a:lvl2pPr marL="797185" indent="-306610" defTabSz="994778" eaLnBrk="0" hangingPunct="0">
              <a:defRPr sz="1700">
                <a:solidFill>
                  <a:schemeClr val="tx1"/>
                </a:solidFill>
                <a:latin typeface="Arial" charset="0"/>
                <a:ea typeface="SimHei" pitchFamily="49" charset="-122"/>
              </a:defRPr>
            </a:lvl2pPr>
            <a:lvl3pPr marL="1226439" indent="-245288" defTabSz="994778" eaLnBrk="0" hangingPunct="0">
              <a:defRPr sz="1700">
                <a:solidFill>
                  <a:schemeClr val="tx1"/>
                </a:solidFill>
                <a:latin typeface="Arial" charset="0"/>
                <a:ea typeface="SimHei" pitchFamily="49" charset="-122"/>
              </a:defRPr>
            </a:lvl3pPr>
            <a:lvl4pPr marL="1717015" indent="-245288" defTabSz="994778" eaLnBrk="0" hangingPunct="0">
              <a:defRPr sz="1700">
                <a:solidFill>
                  <a:schemeClr val="tx1"/>
                </a:solidFill>
                <a:latin typeface="Arial" charset="0"/>
                <a:ea typeface="SimHei" pitchFamily="49" charset="-122"/>
              </a:defRPr>
            </a:lvl4pPr>
            <a:lvl5pPr marL="2207590" indent="-245288" defTabSz="994778" eaLnBrk="0" hangingPunct="0">
              <a:defRPr sz="1700">
                <a:solidFill>
                  <a:schemeClr val="tx1"/>
                </a:solidFill>
                <a:latin typeface="Arial" charset="0"/>
                <a:ea typeface="SimHei" pitchFamily="49" charset="-122"/>
              </a:defRPr>
            </a:lvl5pPr>
            <a:lvl6pPr marL="2698166" indent="-245288" algn="ctr" defTabSz="994778" eaLnBrk="0" fontAlgn="base" hangingPunct="0">
              <a:spcBef>
                <a:spcPct val="0"/>
              </a:spcBef>
              <a:spcAft>
                <a:spcPct val="0"/>
              </a:spcAft>
              <a:defRPr sz="1700">
                <a:solidFill>
                  <a:schemeClr val="tx1"/>
                </a:solidFill>
                <a:latin typeface="Arial" charset="0"/>
                <a:ea typeface="SimHei" pitchFamily="49" charset="-122"/>
              </a:defRPr>
            </a:lvl6pPr>
            <a:lvl7pPr marL="3188741" indent="-245288" algn="ctr" defTabSz="994778" eaLnBrk="0" fontAlgn="base" hangingPunct="0">
              <a:spcBef>
                <a:spcPct val="0"/>
              </a:spcBef>
              <a:spcAft>
                <a:spcPct val="0"/>
              </a:spcAft>
              <a:defRPr sz="1700">
                <a:solidFill>
                  <a:schemeClr val="tx1"/>
                </a:solidFill>
                <a:latin typeface="Arial" charset="0"/>
                <a:ea typeface="SimHei" pitchFamily="49" charset="-122"/>
              </a:defRPr>
            </a:lvl7pPr>
            <a:lvl8pPr marL="3679317" indent="-245288" algn="ctr" defTabSz="994778" eaLnBrk="0" fontAlgn="base" hangingPunct="0">
              <a:spcBef>
                <a:spcPct val="0"/>
              </a:spcBef>
              <a:spcAft>
                <a:spcPct val="0"/>
              </a:spcAft>
              <a:defRPr sz="1700">
                <a:solidFill>
                  <a:schemeClr val="tx1"/>
                </a:solidFill>
                <a:latin typeface="Arial" charset="0"/>
                <a:ea typeface="SimHei" pitchFamily="49" charset="-122"/>
              </a:defRPr>
            </a:lvl8pPr>
            <a:lvl9pPr marL="4169893" indent="-245288" algn="ctr" defTabSz="994778" eaLnBrk="0" fontAlgn="base" hangingPunct="0">
              <a:spcBef>
                <a:spcPct val="0"/>
              </a:spcBef>
              <a:spcAft>
                <a:spcPct val="0"/>
              </a:spcAft>
              <a:defRPr sz="1700">
                <a:solidFill>
                  <a:schemeClr val="tx1"/>
                </a:solidFill>
                <a:latin typeface="Arial" charset="0"/>
                <a:ea typeface="SimHei" pitchFamily="49" charset="-122"/>
              </a:defRPr>
            </a:lvl9pPr>
          </a:lstStyle>
          <a:p>
            <a:pPr eaLnBrk="1" hangingPunct="1"/>
            <a:fld id="{C36177FD-AAF8-43F6-BB04-133F83C086E5}" type="slidenum">
              <a:rPr lang="en-GB" sz="1300" smtClean="0">
                <a:ea typeface="SimSun" pitchFamily="2" charset="-122"/>
              </a:rPr>
              <a:pPr eaLnBrk="1" hangingPunct="1"/>
              <a:t>25</a:t>
            </a:fld>
            <a:endParaRPr lang="en-GB" sz="1300" dirty="0" smtClean="0">
              <a:ea typeface="SimSun" pitchFamily="2"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GB" dirty="0" smtClean="0"/>
          </a:p>
        </p:txBody>
      </p:sp>
      <p:sp>
        <p:nvSpPr>
          <p:cNvPr id="52228"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94778" eaLnBrk="0" hangingPunct="0">
              <a:defRPr sz="1700">
                <a:solidFill>
                  <a:schemeClr val="tx1"/>
                </a:solidFill>
                <a:latin typeface="Arial" charset="0"/>
                <a:ea typeface="SimHei" pitchFamily="49" charset="-122"/>
              </a:defRPr>
            </a:lvl1pPr>
            <a:lvl2pPr marL="797185" indent="-306610" defTabSz="994778" eaLnBrk="0" hangingPunct="0">
              <a:defRPr sz="1700">
                <a:solidFill>
                  <a:schemeClr val="tx1"/>
                </a:solidFill>
                <a:latin typeface="Arial" charset="0"/>
                <a:ea typeface="SimHei" pitchFamily="49" charset="-122"/>
              </a:defRPr>
            </a:lvl2pPr>
            <a:lvl3pPr marL="1226439" indent="-245288" defTabSz="994778" eaLnBrk="0" hangingPunct="0">
              <a:defRPr sz="1700">
                <a:solidFill>
                  <a:schemeClr val="tx1"/>
                </a:solidFill>
                <a:latin typeface="Arial" charset="0"/>
                <a:ea typeface="SimHei" pitchFamily="49" charset="-122"/>
              </a:defRPr>
            </a:lvl3pPr>
            <a:lvl4pPr marL="1717015" indent="-245288" defTabSz="994778" eaLnBrk="0" hangingPunct="0">
              <a:defRPr sz="1700">
                <a:solidFill>
                  <a:schemeClr val="tx1"/>
                </a:solidFill>
                <a:latin typeface="Arial" charset="0"/>
                <a:ea typeface="SimHei" pitchFamily="49" charset="-122"/>
              </a:defRPr>
            </a:lvl4pPr>
            <a:lvl5pPr marL="2207590" indent="-245288" defTabSz="994778" eaLnBrk="0" hangingPunct="0">
              <a:defRPr sz="1700">
                <a:solidFill>
                  <a:schemeClr val="tx1"/>
                </a:solidFill>
                <a:latin typeface="Arial" charset="0"/>
                <a:ea typeface="SimHei" pitchFamily="49" charset="-122"/>
              </a:defRPr>
            </a:lvl5pPr>
            <a:lvl6pPr marL="2698166" indent="-245288" algn="ctr" defTabSz="994778" eaLnBrk="0" fontAlgn="base" hangingPunct="0">
              <a:spcBef>
                <a:spcPct val="0"/>
              </a:spcBef>
              <a:spcAft>
                <a:spcPct val="0"/>
              </a:spcAft>
              <a:defRPr sz="1700">
                <a:solidFill>
                  <a:schemeClr val="tx1"/>
                </a:solidFill>
                <a:latin typeface="Arial" charset="0"/>
                <a:ea typeface="SimHei" pitchFamily="49" charset="-122"/>
              </a:defRPr>
            </a:lvl6pPr>
            <a:lvl7pPr marL="3188741" indent="-245288" algn="ctr" defTabSz="994778" eaLnBrk="0" fontAlgn="base" hangingPunct="0">
              <a:spcBef>
                <a:spcPct val="0"/>
              </a:spcBef>
              <a:spcAft>
                <a:spcPct val="0"/>
              </a:spcAft>
              <a:defRPr sz="1700">
                <a:solidFill>
                  <a:schemeClr val="tx1"/>
                </a:solidFill>
                <a:latin typeface="Arial" charset="0"/>
                <a:ea typeface="SimHei" pitchFamily="49" charset="-122"/>
              </a:defRPr>
            </a:lvl7pPr>
            <a:lvl8pPr marL="3679317" indent="-245288" algn="ctr" defTabSz="994778" eaLnBrk="0" fontAlgn="base" hangingPunct="0">
              <a:spcBef>
                <a:spcPct val="0"/>
              </a:spcBef>
              <a:spcAft>
                <a:spcPct val="0"/>
              </a:spcAft>
              <a:defRPr sz="1700">
                <a:solidFill>
                  <a:schemeClr val="tx1"/>
                </a:solidFill>
                <a:latin typeface="Arial" charset="0"/>
                <a:ea typeface="SimHei" pitchFamily="49" charset="-122"/>
              </a:defRPr>
            </a:lvl8pPr>
            <a:lvl9pPr marL="4169893" indent="-245288" algn="ctr" defTabSz="994778" eaLnBrk="0" fontAlgn="base" hangingPunct="0">
              <a:spcBef>
                <a:spcPct val="0"/>
              </a:spcBef>
              <a:spcAft>
                <a:spcPct val="0"/>
              </a:spcAft>
              <a:defRPr sz="1700">
                <a:solidFill>
                  <a:schemeClr val="tx1"/>
                </a:solidFill>
                <a:latin typeface="Arial" charset="0"/>
                <a:ea typeface="SimHei" pitchFamily="49" charset="-122"/>
              </a:defRPr>
            </a:lvl9pPr>
          </a:lstStyle>
          <a:p>
            <a:pPr eaLnBrk="1" hangingPunct="1"/>
            <a:fld id="{C36177FD-AAF8-43F6-BB04-133F83C086E5}" type="slidenum">
              <a:rPr lang="en-GB" sz="1300" smtClean="0">
                <a:ea typeface="SimSun" pitchFamily="2" charset="-122"/>
              </a:rPr>
              <a:pPr eaLnBrk="1" hangingPunct="1"/>
              <a:t>26</a:t>
            </a:fld>
            <a:endParaRPr lang="en-GB" sz="1300" dirty="0" smtClean="0">
              <a:ea typeface="SimSun" pitchFamily="2"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7D58508A-1CBB-4ABA-9CBE-2448ABDD8691}" type="slidenum">
              <a:rPr lang="en-US" altLang="zh-CN"/>
              <a:pPr/>
              <a:t>27</a:t>
            </a:fld>
            <a:endParaRPr lang="en-US" altLang="zh-CN"/>
          </a:p>
        </p:txBody>
      </p:sp>
      <p:sp>
        <p:nvSpPr>
          <p:cNvPr id="9218" name="幻灯片图像占位符 1"/>
          <p:cNvSpPr>
            <a:spLocks noGrp="1" noRot="1" noChangeAspect="1" noTextEdit="1"/>
          </p:cNvSpPr>
          <p:nvPr>
            <p:ph type="sldImg"/>
          </p:nvPr>
        </p:nvSpPr>
        <p:spPr>
          <a:ln/>
        </p:spPr>
      </p:sp>
      <p:sp>
        <p:nvSpPr>
          <p:cNvPr id="9219" name="备注占位符 2"/>
          <p:cNvSpPr>
            <a:spLocks noGrp="1"/>
          </p:cNvSpPr>
          <p:nvPr>
            <p:ph type="body" idx="1"/>
          </p:nvPr>
        </p:nvSpPr>
        <p:spPr/>
        <p:txBody>
          <a:bodyPr/>
          <a:lstStyle/>
          <a:p>
            <a:r>
              <a:rPr lang="en-US" altLang="zh-CN"/>
              <a:t>863 </a:t>
            </a:r>
            <a:r>
              <a:rPr lang="zh-CN" altLang="zh-CN"/>
              <a:t>State High-Tech Development Plan </a:t>
            </a:r>
            <a:endParaRPr lang="en-US" altLang="zh-CN"/>
          </a:p>
          <a:p>
            <a:endParaRPr lang="en-US" altLang="zh-CN"/>
          </a:p>
        </p:txBody>
      </p:sp>
      <p:sp>
        <p:nvSpPr>
          <p:cNvPr id="9220" name="灯片编号占位符 3"/>
          <p:cNvSpPr txBox="1">
            <a:spLocks noGrp="1"/>
          </p:cNvSpPr>
          <p:nvPr/>
        </p:nvSpPr>
        <p:spPr bwMode="auto">
          <a:xfrm>
            <a:off x="4021294" y="9721107"/>
            <a:ext cx="3076363" cy="511731"/>
          </a:xfrm>
          <a:prstGeom prst="rect">
            <a:avLst/>
          </a:prstGeom>
          <a:noFill/>
          <a:ln w="9525">
            <a:noFill/>
            <a:miter lim="800000"/>
            <a:headEnd/>
            <a:tailEnd/>
          </a:ln>
        </p:spPr>
        <p:txBody>
          <a:bodyPr lIns="98115" tIns="49058" rIns="98115" bIns="49058" anchor="b"/>
          <a:lstStyle/>
          <a:p>
            <a:pPr algn="r"/>
            <a:fld id="{D29602EF-B554-4CFE-8F09-9312FFEA0517}" type="slidenum">
              <a:rPr lang="en-US" altLang="zh-CN" sz="1300">
                <a:latin typeface="Calibri" pitchFamily="34" charset="0"/>
              </a:rPr>
              <a:pPr algn="r"/>
              <a:t>27</a:t>
            </a:fld>
            <a:endParaRPr lang="en-US" altLang="zh-CN" sz="1300" dirty="0">
              <a:latin typeface="Calibri"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94778" eaLnBrk="0" hangingPunct="0">
              <a:defRPr sz="1700">
                <a:solidFill>
                  <a:schemeClr val="tx1"/>
                </a:solidFill>
                <a:latin typeface="Arial" charset="0"/>
                <a:ea typeface="SimHei" pitchFamily="49" charset="-122"/>
              </a:defRPr>
            </a:lvl1pPr>
            <a:lvl2pPr marL="797185" indent="-306610" defTabSz="994778" eaLnBrk="0" hangingPunct="0">
              <a:defRPr sz="1700">
                <a:solidFill>
                  <a:schemeClr val="tx1"/>
                </a:solidFill>
                <a:latin typeface="Arial" charset="0"/>
                <a:ea typeface="SimHei" pitchFamily="49" charset="-122"/>
              </a:defRPr>
            </a:lvl2pPr>
            <a:lvl3pPr marL="1226439" indent="-245288" defTabSz="994778" eaLnBrk="0" hangingPunct="0">
              <a:defRPr sz="1700">
                <a:solidFill>
                  <a:schemeClr val="tx1"/>
                </a:solidFill>
                <a:latin typeface="Arial" charset="0"/>
                <a:ea typeface="SimHei" pitchFamily="49" charset="-122"/>
              </a:defRPr>
            </a:lvl3pPr>
            <a:lvl4pPr marL="1717015" indent="-245288" defTabSz="994778" eaLnBrk="0" hangingPunct="0">
              <a:defRPr sz="1700">
                <a:solidFill>
                  <a:schemeClr val="tx1"/>
                </a:solidFill>
                <a:latin typeface="Arial" charset="0"/>
                <a:ea typeface="SimHei" pitchFamily="49" charset="-122"/>
              </a:defRPr>
            </a:lvl4pPr>
            <a:lvl5pPr marL="2207590" indent="-245288" defTabSz="994778" eaLnBrk="0" hangingPunct="0">
              <a:defRPr sz="1700">
                <a:solidFill>
                  <a:schemeClr val="tx1"/>
                </a:solidFill>
                <a:latin typeface="Arial" charset="0"/>
                <a:ea typeface="SimHei" pitchFamily="49" charset="-122"/>
              </a:defRPr>
            </a:lvl5pPr>
            <a:lvl6pPr marL="2698166" indent="-245288" algn="ctr" defTabSz="994778" eaLnBrk="0" fontAlgn="base" hangingPunct="0">
              <a:spcBef>
                <a:spcPct val="0"/>
              </a:spcBef>
              <a:spcAft>
                <a:spcPct val="0"/>
              </a:spcAft>
              <a:defRPr sz="1700">
                <a:solidFill>
                  <a:schemeClr val="tx1"/>
                </a:solidFill>
                <a:latin typeface="Arial" charset="0"/>
                <a:ea typeface="SimHei" pitchFamily="49" charset="-122"/>
              </a:defRPr>
            </a:lvl6pPr>
            <a:lvl7pPr marL="3188741" indent="-245288" algn="ctr" defTabSz="994778" eaLnBrk="0" fontAlgn="base" hangingPunct="0">
              <a:spcBef>
                <a:spcPct val="0"/>
              </a:spcBef>
              <a:spcAft>
                <a:spcPct val="0"/>
              </a:spcAft>
              <a:defRPr sz="1700">
                <a:solidFill>
                  <a:schemeClr val="tx1"/>
                </a:solidFill>
                <a:latin typeface="Arial" charset="0"/>
                <a:ea typeface="SimHei" pitchFamily="49" charset="-122"/>
              </a:defRPr>
            </a:lvl7pPr>
            <a:lvl8pPr marL="3679317" indent="-245288" algn="ctr" defTabSz="994778" eaLnBrk="0" fontAlgn="base" hangingPunct="0">
              <a:spcBef>
                <a:spcPct val="0"/>
              </a:spcBef>
              <a:spcAft>
                <a:spcPct val="0"/>
              </a:spcAft>
              <a:defRPr sz="1700">
                <a:solidFill>
                  <a:schemeClr val="tx1"/>
                </a:solidFill>
                <a:latin typeface="Arial" charset="0"/>
                <a:ea typeface="SimHei" pitchFamily="49" charset="-122"/>
              </a:defRPr>
            </a:lvl8pPr>
            <a:lvl9pPr marL="4169893" indent="-245288" algn="ctr" defTabSz="994778" eaLnBrk="0" fontAlgn="base" hangingPunct="0">
              <a:spcBef>
                <a:spcPct val="0"/>
              </a:spcBef>
              <a:spcAft>
                <a:spcPct val="0"/>
              </a:spcAft>
              <a:defRPr sz="1700">
                <a:solidFill>
                  <a:schemeClr val="tx1"/>
                </a:solidFill>
                <a:latin typeface="Arial" charset="0"/>
                <a:ea typeface="SimHei" pitchFamily="49" charset="-122"/>
              </a:defRPr>
            </a:lvl9pPr>
          </a:lstStyle>
          <a:p>
            <a:pPr eaLnBrk="1" hangingPunct="1"/>
            <a:fld id="{61B0B1EF-EB15-47B0-A1DC-726076B18305}" type="slidenum">
              <a:rPr lang="en-GB" sz="1300" smtClean="0">
                <a:ea typeface="宋体" pitchFamily="2" charset="-122"/>
              </a:rPr>
              <a:pPr eaLnBrk="1" hangingPunct="1"/>
              <a:t>30</a:t>
            </a:fld>
            <a:endParaRPr lang="en-GB" sz="1300" dirty="0" smtClean="0">
              <a:ea typeface="宋体" pitchFamily="2" charset="-122"/>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ln/>
        </p:spPr>
      </p:sp>
      <p:sp>
        <p:nvSpPr>
          <p:cNvPr id="98307" name="Notes Placeholder 2"/>
          <p:cNvSpPr>
            <a:spLocks noGrp="1"/>
          </p:cNvSpPr>
          <p:nvPr>
            <p:ph type="body" idx="1"/>
          </p:nvPr>
        </p:nvSpPr>
        <p:spPr>
          <a:noFill/>
          <a:ln/>
        </p:spPr>
        <p:txBody>
          <a:bodyPr/>
          <a:lstStyle/>
          <a:p>
            <a:endParaRPr lang="en-US" smtClean="0">
              <a:latin typeface="Arial" pitchFamily="34" charset="0"/>
            </a:endParaRPr>
          </a:p>
        </p:txBody>
      </p:sp>
      <p:sp>
        <p:nvSpPr>
          <p:cNvPr id="98308" name="Slide Number Placeholder 3"/>
          <p:cNvSpPr>
            <a:spLocks noGrp="1"/>
          </p:cNvSpPr>
          <p:nvPr>
            <p:ph type="sldNum" sz="quarter" idx="5"/>
          </p:nvPr>
        </p:nvSpPr>
        <p:spPr>
          <a:noFill/>
        </p:spPr>
        <p:txBody>
          <a:bodyPr/>
          <a:lstStyle/>
          <a:p>
            <a:fld id="{BC720D85-6F5A-4F13-B0CD-0C490CC09112}" type="slidenum">
              <a:rPr lang="fr-FR" smtClean="0">
                <a:latin typeface="Arial" pitchFamily="34" charset="0"/>
              </a:rPr>
              <a:pPr/>
              <a:t>32</a:t>
            </a:fld>
            <a:endParaRPr lang="fr-FR" smtClean="0">
              <a:latin typeface="Arial"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幻灯片图像占位符 1"/>
          <p:cNvSpPr>
            <a:spLocks noGrp="1" noRot="1" noChangeAspect="1" noTextEdit="1"/>
          </p:cNvSpPr>
          <p:nvPr>
            <p:ph type="sldImg"/>
          </p:nvPr>
        </p:nvSpPr>
        <p:spPr/>
      </p:sp>
      <p:sp>
        <p:nvSpPr>
          <p:cNvPr id="17411" name="备注占位符 2"/>
          <p:cNvSpPr>
            <a:spLocks noGrp="1"/>
          </p:cNvSpPr>
          <p:nvPr>
            <p:ph type="body" idx="1"/>
          </p:nvPr>
        </p:nvSpPr>
        <p:spPr>
          <a:noFill/>
          <a:ln w="9525"/>
        </p:spPr>
        <p:txBody>
          <a:bodyPr/>
          <a:lstStyle/>
          <a:p>
            <a:r>
              <a:rPr lang="en-US" altLang="zh-CN" smtClean="0"/>
              <a:t>qq.com</a:t>
            </a:r>
            <a:r>
              <a:rPr lang="zh-CN" altLang="en-US" smtClean="0"/>
              <a:t>是中国流量最大的门户网站，日峰值访问量，日</a:t>
            </a:r>
            <a:r>
              <a:rPr lang="en-US" altLang="zh-CN" smtClean="0"/>
              <a:t>PV</a:t>
            </a:r>
            <a:r>
              <a:rPr lang="zh-CN" altLang="en-US" smtClean="0"/>
              <a:t>量</a:t>
            </a:r>
            <a:r>
              <a:rPr lang="en-US" altLang="zh-CN" smtClean="0"/>
              <a:t>12</a:t>
            </a:r>
            <a:r>
              <a:rPr lang="zh-CN" altLang="en-US" smtClean="0"/>
              <a:t>亿（</a:t>
            </a:r>
            <a:r>
              <a:rPr lang="en-US" altLang="zh-CN" smtClean="0"/>
              <a:t>0.2%</a:t>
            </a:r>
            <a:r>
              <a:rPr lang="zh-CN" altLang="en-US" smtClean="0"/>
              <a:t>），日</a:t>
            </a:r>
            <a:r>
              <a:rPr lang="en-US" altLang="zh-CN" smtClean="0"/>
              <a:t>UV1.2</a:t>
            </a:r>
            <a:r>
              <a:rPr lang="zh-CN" altLang="en-US" smtClean="0"/>
              <a:t>亿（</a:t>
            </a:r>
            <a:r>
              <a:rPr lang="en-US" altLang="zh-CN" smtClean="0"/>
              <a:t>1</a:t>
            </a:r>
            <a:r>
              <a:rPr lang="zh-CN" altLang="en-US" smtClean="0"/>
              <a:t>％）</a:t>
            </a:r>
          </a:p>
        </p:txBody>
      </p:sp>
      <p:sp>
        <p:nvSpPr>
          <p:cNvPr id="17412" name="灯片编号占位符 3"/>
          <p:cNvSpPr>
            <a:spLocks noGrp="1"/>
          </p:cNvSpPr>
          <p:nvPr>
            <p:ph type="sldNum" sz="quarter" idx="5"/>
          </p:nvPr>
        </p:nvSpPr>
        <p:spPr>
          <a:noFill/>
        </p:spPr>
        <p:txBody>
          <a:bodyPr/>
          <a:lstStyle/>
          <a:p>
            <a:fld id="{77A6C5F3-53A0-478A-AB48-941ADF624BDC}" type="slidenum">
              <a:rPr lang="en-US" altLang="zh-CN"/>
              <a:pPr/>
              <a:t>36</a:t>
            </a:fld>
            <a:endParaRPr lang="en-US" altLang="zh-CN"/>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幻灯片图像占位符 1"/>
          <p:cNvSpPr>
            <a:spLocks noGrp="1" noRot="1" noChangeAspect="1" noTextEdit="1"/>
          </p:cNvSpPr>
          <p:nvPr>
            <p:ph type="sldImg"/>
          </p:nvPr>
        </p:nvSpPr>
        <p:spPr/>
      </p:sp>
      <p:sp>
        <p:nvSpPr>
          <p:cNvPr id="18435" name="备注占位符 2"/>
          <p:cNvSpPr>
            <a:spLocks noGrp="1"/>
          </p:cNvSpPr>
          <p:nvPr>
            <p:ph type="body" idx="1"/>
          </p:nvPr>
        </p:nvSpPr>
        <p:spPr>
          <a:noFill/>
          <a:ln w="9525"/>
        </p:spPr>
        <p:txBody>
          <a:bodyPr/>
          <a:lstStyle/>
          <a:p>
            <a:r>
              <a:rPr lang="zh-CN" altLang="en-US" smtClean="0"/>
              <a:t>中国最大的实名社交网站，月度活跃用户超过</a:t>
            </a:r>
            <a:r>
              <a:rPr lang="en-US" altLang="zh-CN" smtClean="0"/>
              <a:t>1</a:t>
            </a:r>
            <a:r>
              <a:rPr lang="zh-CN" altLang="en-US" smtClean="0"/>
              <a:t>亿，同时在线数已达</a:t>
            </a:r>
            <a:r>
              <a:rPr lang="en-US" altLang="zh-CN" smtClean="0"/>
              <a:t>400</a:t>
            </a:r>
            <a:r>
              <a:rPr lang="zh-CN" altLang="en-US" smtClean="0"/>
              <a:t>万，还有大量的自有和第三方的应用跑在这个平台上。</a:t>
            </a:r>
          </a:p>
        </p:txBody>
      </p:sp>
      <p:sp>
        <p:nvSpPr>
          <p:cNvPr id="18436" name="灯片编号占位符 3"/>
          <p:cNvSpPr>
            <a:spLocks noGrp="1"/>
          </p:cNvSpPr>
          <p:nvPr>
            <p:ph type="sldNum" sz="quarter" idx="5"/>
          </p:nvPr>
        </p:nvSpPr>
        <p:spPr>
          <a:noFill/>
        </p:spPr>
        <p:txBody>
          <a:bodyPr/>
          <a:lstStyle/>
          <a:p>
            <a:fld id="{C6F74EAC-D968-44C1-9149-9246BEBCD6E7}" type="slidenum">
              <a:rPr lang="en-US" altLang="zh-CN"/>
              <a:pPr/>
              <a:t>37</a:t>
            </a:fld>
            <a:endParaRPr lang="en-US" altLang="zh-CN"/>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p:sp>
      <p:sp>
        <p:nvSpPr>
          <p:cNvPr id="19459" name="备注占位符 2"/>
          <p:cNvSpPr>
            <a:spLocks noGrp="1"/>
          </p:cNvSpPr>
          <p:nvPr>
            <p:ph type="body" idx="1"/>
          </p:nvPr>
        </p:nvSpPr>
        <p:spPr>
          <a:noFill/>
          <a:ln w="9525"/>
        </p:spPr>
        <p:txBody>
          <a:bodyPr/>
          <a:lstStyle/>
          <a:p>
            <a:endParaRPr lang="zh-CN" altLang="en-US" smtClean="0"/>
          </a:p>
        </p:txBody>
      </p:sp>
      <p:sp>
        <p:nvSpPr>
          <p:cNvPr id="19460" name="灯片编号占位符 3"/>
          <p:cNvSpPr>
            <a:spLocks noGrp="1"/>
          </p:cNvSpPr>
          <p:nvPr>
            <p:ph type="sldNum" sz="quarter" idx="5"/>
          </p:nvPr>
        </p:nvSpPr>
        <p:spPr>
          <a:noFill/>
        </p:spPr>
        <p:txBody>
          <a:bodyPr/>
          <a:lstStyle/>
          <a:p>
            <a:fld id="{DDA8850F-5A58-401A-A43E-D0FB3746673F}" type="slidenum">
              <a:rPr lang="en-US" altLang="zh-CN"/>
              <a:pPr/>
              <a:t>38</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GB" smtClean="0"/>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94778" eaLnBrk="0" hangingPunct="0">
              <a:defRPr sz="1700">
                <a:solidFill>
                  <a:schemeClr val="tx1"/>
                </a:solidFill>
                <a:latin typeface="Arial" charset="0"/>
                <a:ea typeface="SimHei" pitchFamily="49" charset="-122"/>
              </a:defRPr>
            </a:lvl1pPr>
            <a:lvl2pPr marL="797185" indent="-306610" defTabSz="994778" eaLnBrk="0" hangingPunct="0">
              <a:defRPr sz="1700">
                <a:solidFill>
                  <a:schemeClr val="tx1"/>
                </a:solidFill>
                <a:latin typeface="Arial" charset="0"/>
                <a:ea typeface="SimHei" pitchFamily="49" charset="-122"/>
              </a:defRPr>
            </a:lvl2pPr>
            <a:lvl3pPr marL="1226439" indent="-245288" defTabSz="994778" eaLnBrk="0" hangingPunct="0">
              <a:defRPr sz="1700">
                <a:solidFill>
                  <a:schemeClr val="tx1"/>
                </a:solidFill>
                <a:latin typeface="Arial" charset="0"/>
                <a:ea typeface="SimHei" pitchFamily="49" charset="-122"/>
              </a:defRPr>
            </a:lvl3pPr>
            <a:lvl4pPr marL="1717015" indent="-245288" defTabSz="994778" eaLnBrk="0" hangingPunct="0">
              <a:defRPr sz="1700">
                <a:solidFill>
                  <a:schemeClr val="tx1"/>
                </a:solidFill>
                <a:latin typeface="Arial" charset="0"/>
                <a:ea typeface="SimHei" pitchFamily="49" charset="-122"/>
              </a:defRPr>
            </a:lvl4pPr>
            <a:lvl5pPr marL="2207590" indent="-245288" defTabSz="994778" eaLnBrk="0" hangingPunct="0">
              <a:defRPr sz="1700">
                <a:solidFill>
                  <a:schemeClr val="tx1"/>
                </a:solidFill>
                <a:latin typeface="Arial" charset="0"/>
                <a:ea typeface="SimHei" pitchFamily="49" charset="-122"/>
              </a:defRPr>
            </a:lvl5pPr>
            <a:lvl6pPr marL="2698166" indent="-245288" algn="ctr" defTabSz="994778" eaLnBrk="0" fontAlgn="base" hangingPunct="0">
              <a:spcBef>
                <a:spcPct val="0"/>
              </a:spcBef>
              <a:spcAft>
                <a:spcPct val="0"/>
              </a:spcAft>
              <a:defRPr sz="1700">
                <a:solidFill>
                  <a:schemeClr val="tx1"/>
                </a:solidFill>
                <a:latin typeface="Arial" charset="0"/>
                <a:ea typeface="SimHei" pitchFamily="49" charset="-122"/>
              </a:defRPr>
            </a:lvl6pPr>
            <a:lvl7pPr marL="3188741" indent="-245288" algn="ctr" defTabSz="994778" eaLnBrk="0" fontAlgn="base" hangingPunct="0">
              <a:spcBef>
                <a:spcPct val="0"/>
              </a:spcBef>
              <a:spcAft>
                <a:spcPct val="0"/>
              </a:spcAft>
              <a:defRPr sz="1700">
                <a:solidFill>
                  <a:schemeClr val="tx1"/>
                </a:solidFill>
                <a:latin typeface="Arial" charset="0"/>
                <a:ea typeface="SimHei" pitchFamily="49" charset="-122"/>
              </a:defRPr>
            </a:lvl7pPr>
            <a:lvl8pPr marL="3679317" indent="-245288" algn="ctr" defTabSz="994778" eaLnBrk="0" fontAlgn="base" hangingPunct="0">
              <a:spcBef>
                <a:spcPct val="0"/>
              </a:spcBef>
              <a:spcAft>
                <a:spcPct val="0"/>
              </a:spcAft>
              <a:defRPr sz="1700">
                <a:solidFill>
                  <a:schemeClr val="tx1"/>
                </a:solidFill>
                <a:latin typeface="Arial" charset="0"/>
                <a:ea typeface="SimHei" pitchFamily="49" charset="-122"/>
              </a:defRPr>
            </a:lvl8pPr>
            <a:lvl9pPr marL="4169893" indent="-245288" algn="ctr" defTabSz="994778" eaLnBrk="0" fontAlgn="base" hangingPunct="0">
              <a:spcBef>
                <a:spcPct val="0"/>
              </a:spcBef>
              <a:spcAft>
                <a:spcPct val="0"/>
              </a:spcAft>
              <a:defRPr sz="1700">
                <a:solidFill>
                  <a:schemeClr val="tx1"/>
                </a:solidFill>
                <a:latin typeface="Arial" charset="0"/>
                <a:ea typeface="SimHei" pitchFamily="49" charset="-122"/>
              </a:defRPr>
            </a:lvl9pPr>
          </a:lstStyle>
          <a:p>
            <a:pPr eaLnBrk="1" hangingPunct="1"/>
            <a:fld id="{1B8E7878-984D-4D33-A18D-6BDC0DF27410}" type="slidenum">
              <a:rPr lang="en-GB" sz="1300" smtClean="0">
                <a:ea typeface="SimSun" pitchFamily="2" charset="-122"/>
              </a:rPr>
              <a:pPr eaLnBrk="1" hangingPunct="1"/>
              <a:t>4</a:t>
            </a:fld>
            <a:endParaRPr lang="en-GB" sz="1300" dirty="0" smtClean="0">
              <a:ea typeface="SimSun" pitchFamily="2"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p:spPr>
      </p:sp>
      <p:sp>
        <p:nvSpPr>
          <p:cNvPr id="82947"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GB" smtClean="0"/>
          </a:p>
        </p:txBody>
      </p:sp>
      <p:sp>
        <p:nvSpPr>
          <p:cNvPr id="82948"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94778" eaLnBrk="0" hangingPunct="0">
              <a:defRPr sz="1700">
                <a:solidFill>
                  <a:schemeClr val="tx1"/>
                </a:solidFill>
                <a:latin typeface="Arial" charset="0"/>
                <a:ea typeface="SimHei" pitchFamily="49" charset="-122"/>
              </a:defRPr>
            </a:lvl1pPr>
            <a:lvl2pPr marL="797185" indent="-306610" defTabSz="994778" eaLnBrk="0" hangingPunct="0">
              <a:defRPr sz="1700">
                <a:solidFill>
                  <a:schemeClr val="tx1"/>
                </a:solidFill>
                <a:latin typeface="Arial" charset="0"/>
                <a:ea typeface="SimHei" pitchFamily="49" charset="-122"/>
              </a:defRPr>
            </a:lvl2pPr>
            <a:lvl3pPr marL="1226439" indent="-245288" defTabSz="994778" eaLnBrk="0" hangingPunct="0">
              <a:defRPr sz="1700">
                <a:solidFill>
                  <a:schemeClr val="tx1"/>
                </a:solidFill>
                <a:latin typeface="Arial" charset="0"/>
                <a:ea typeface="SimHei" pitchFamily="49" charset="-122"/>
              </a:defRPr>
            </a:lvl3pPr>
            <a:lvl4pPr marL="1717015" indent="-245288" defTabSz="994778" eaLnBrk="0" hangingPunct="0">
              <a:defRPr sz="1700">
                <a:solidFill>
                  <a:schemeClr val="tx1"/>
                </a:solidFill>
                <a:latin typeface="Arial" charset="0"/>
                <a:ea typeface="SimHei" pitchFamily="49" charset="-122"/>
              </a:defRPr>
            </a:lvl4pPr>
            <a:lvl5pPr marL="2207590" indent="-245288" defTabSz="994778" eaLnBrk="0" hangingPunct="0">
              <a:defRPr sz="1700">
                <a:solidFill>
                  <a:schemeClr val="tx1"/>
                </a:solidFill>
                <a:latin typeface="Arial" charset="0"/>
                <a:ea typeface="SimHei" pitchFamily="49" charset="-122"/>
              </a:defRPr>
            </a:lvl5pPr>
            <a:lvl6pPr marL="2698166" indent="-245288" algn="ctr" defTabSz="994778" eaLnBrk="0" fontAlgn="base" hangingPunct="0">
              <a:spcBef>
                <a:spcPct val="0"/>
              </a:spcBef>
              <a:spcAft>
                <a:spcPct val="0"/>
              </a:spcAft>
              <a:defRPr sz="1700">
                <a:solidFill>
                  <a:schemeClr val="tx1"/>
                </a:solidFill>
                <a:latin typeface="Arial" charset="0"/>
                <a:ea typeface="SimHei" pitchFamily="49" charset="-122"/>
              </a:defRPr>
            </a:lvl6pPr>
            <a:lvl7pPr marL="3188741" indent="-245288" algn="ctr" defTabSz="994778" eaLnBrk="0" fontAlgn="base" hangingPunct="0">
              <a:spcBef>
                <a:spcPct val="0"/>
              </a:spcBef>
              <a:spcAft>
                <a:spcPct val="0"/>
              </a:spcAft>
              <a:defRPr sz="1700">
                <a:solidFill>
                  <a:schemeClr val="tx1"/>
                </a:solidFill>
                <a:latin typeface="Arial" charset="0"/>
                <a:ea typeface="SimHei" pitchFamily="49" charset="-122"/>
              </a:defRPr>
            </a:lvl7pPr>
            <a:lvl8pPr marL="3679317" indent="-245288" algn="ctr" defTabSz="994778" eaLnBrk="0" fontAlgn="base" hangingPunct="0">
              <a:spcBef>
                <a:spcPct val="0"/>
              </a:spcBef>
              <a:spcAft>
                <a:spcPct val="0"/>
              </a:spcAft>
              <a:defRPr sz="1700">
                <a:solidFill>
                  <a:schemeClr val="tx1"/>
                </a:solidFill>
                <a:latin typeface="Arial" charset="0"/>
                <a:ea typeface="SimHei" pitchFamily="49" charset="-122"/>
              </a:defRPr>
            </a:lvl8pPr>
            <a:lvl9pPr marL="4169893" indent="-245288" algn="ctr" defTabSz="994778" eaLnBrk="0" fontAlgn="base" hangingPunct="0">
              <a:spcBef>
                <a:spcPct val="0"/>
              </a:spcBef>
              <a:spcAft>
                <a:spcPct val="0"/>
              </a:spcAft>
              <a:defRPr sz="1700">
                <a:solidFill>
                  <a:schemeClr val="tx1"/>
                </a:solidFill>
                <a:latin typeface="Arial" charset="0"/>
                <a:ea typeface="SimHei" pitchFamily="49" charset="-122"/>
              </a:defRPr>
            </a:lvl9pPr>
          </a:lstStyle>
          <a:p>
            <a:pPr eaLnBrk="1" hangingPunct="1"/>
            <a:fld id="{DA75E00D-2F36-4CBB-BF63-D77015545622}" type="slidenum">
              <a:rPr lang="en-US" altLang="zh-CN" sz="1300" smtClean="0">
                <a:ea typeface="宋体" pitchFamily="2" charset="-122"/>
              </a:rPr>
              <a:pPr eaLnBrk="1" hangingPunct="1"/>
              <a:t>40</a:t>
            </a:fld>
            <a:endParaRPr lang="en-US" altLang="zh-CN" sz="1300" dirty="0" smtClean="0">
              <a:ea typeface="宋体" pitchFamily="2" charset="-122"/>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1"/>
          <p:cNvSpPr>
            <a:spLocks noGrp="1" noRot="1" noChangeAspect="1" noTextEdit="1"/>
          </p:cNvSpPr>
          <p:nvPr>
            <p:ph type="sldImg"/>
          </p:nvPr>
        </p:nvSpPr>
        <p:spPr bwMode="auto">
          <a:noFill/>
          <a:ln>
            <a:solidFill>
              <a:srgbClr val="000000"/>
            </a:solidFill>
            <a:miter lim="800000"/>
            <a:headEnd/>
            <a:tailEnd/>
          </a:ln>
        </p:spPr>
      </p:sp>
      <p:sp>
        <p:nvSpPr>
          <p:cNvPr id="66563" name="备注占位符 2"/>
          <p:cNvSpPr>
            <a:spLocks noGrp="1"/>
          </p:cNvSpPr>
          <p:nvPr>
            <p:ph type="body" idx="1"/>
          </p:nvPr>
        </p:nvSpPr>
        <p:spPr bwMode="auto">
          <a:noFill/>
        </p:spPr>
        <p:txBody>
          <a:bodyPr wrap="square" numCol="1" anchor="t" anchorCtr="0" compatLnSpc="1">
            <a:prstTxWarp prst="textNoShape">
              <a:avLst/>
            </a:prstTxWarp>
          </a:bodyPr>
          <a:lstStyle/>
          <a:p>
            <a:r>
              <a:rPr lang="zh-CN" altLang="en-US" smtClean="0"/>
              <a:t>帮助</a:t>
            </a:r>
            <a:r>
              <a:rPr lang="zh-CN" altLang="en-US" smtClean="0">
                <a:latin typeface="楷体_GB2312" pitchFamily="49" charset="-122"/>
                <a:ea typeface="楷体_GB2312" pitchFamily="49" charset="-122"/>
              </a:rPr>
              <a:t>中国电信相关网站全面支持</a:t>
            </a:r>
            <a:r>
              <a:rPr lang="en-US" altLang="zh-CN" smtClean="0">
                <a:latin typeface="楷体_GB2312" pitchFamily="49" charset="-122"/>
                <a:ea typeface="楷体_GB2312" pitchFamily="49" charset="-122"/>
              </a:rPr>
              <a:t>IPv6,</a:t>
            </a:r>
            <a:r>
              <a:rPr lang="zh-CN" altLang="en-US" smtClean="0">
                <a:latin typeface="楷体_GB2312" pitchFamily="49" charset="-122"/>
                <a:ea typeface="楷体_GB2312" pitchFamily="49" charset="-122"/>
              </a:rPr>
              <a:t>实现了试点</a:t>
            </a:r>
            <a:r>
              <a:rPr lang="en-US" altLang="zh-CN" smtClean="0">
                <a:latin typeface="楷体_GB2312" pitchFamily="49" charset="-122"/>
                <a:ea typeface="楷体_GB2312" pitchFamily="49" charset="-122"/>
              </a:rPr>
              <a:t>IDC</a:t>
            </a:r>
            <a:r>
              <a:rPr lang="zh-CN" altLang="en-US" smtClean="0">
                <a:latin typeface="楷体_GB2312" pitchFamily="49" charset="-122"/>
                <a:ea typeface="楷体_GB2312" pitchFamily="49" charset="-122"/>
              </a:rPr>
              <a:t>的</a:t>
            </a:r>
            <a:r>
              <a:rPr lang="en-US" altLang="zh-CN" smtClean="0">
                <a:latin typeface="楷体_GB2312" pitchFamily="49" charset="-122"/>
                <a:ea typeface="楷体_GB2312" pitchFamily="49" charset="-122"/>
              </a:rPr>
              <a:t>IPv6</a:t>
            </a:r>
            <a:r>
              <a:rPr lang="zh-CN" altLang="en-US" smtClean="0">
                <a:latin typeface="楷体_GB2312" pitchFamily="49" charset="-122"/>
                <a:ea typeface="楷体_GB2312" pitchFamily="49" charset="-122"/>
              </a:rPr>
              <a:t>化及</a:t>
            </a:r>
            <a:r>
              <a:rPr lang="en-US" altLang="zh-CN" smtClean="0">
                <a:latin typeface="楷体_GB2312" pitchFamily="49" charset="-122"/>
                <a:ea typeface="楷体_GB2312" pitchFamily="49" charset="-122"/>
              </a:rPr>
              <a:t>IPv6</a:t>
            </a:r>
            <a:r>
              <a:rPr lang="zh-CN" altLang="en-US" smtClean="0">
                <a:latin typeface="楷体_GB2312" pitchFamily="49" charset="-122"/>
                <a:ea typeface="楷体_GB2312" pitchFamily="49" charset="-122"/>
              </a:rPr>
              <a:t>版互联星空上线。</a:t>
            </a:r>
            <a:endParaRPr lang="zh-CN" altLang="en-US" smtClean="0"/>
          </a:p>
        </p:txBody>
      </p:sp>
      <p:sp>
        <p:nvSpPr>
          <p:cNvPr id="4" name="灯片编号占位符 3"/>
          <p:cNvSpPr>
            <a:spLocks noGrp="1"/>
          </p:cNvSpPr>
          <p:nvPr>
            <p:ph type="sldNum" sz="quarter" idx="5"/>
          </p:nvPr>
        </p:nvSpPr>
        <p:spPr/>
        <p:txBody>
          <a:bodyPr/>
          <a:lstStyle/>
          <a:p>
            <a:pPr>
              <a:defRPr/>
            </a:pPr>
            <a:fld id="{F95ECEF6-D928-4D11-A181-CFB438767AC3}" type="slidenum">
              <a:rPr lang="zh-CN" altLang="en-US" smtClean="0"/>
              <a:pPr>
                <a:defRPr/>
              </a:pPr>
              <a:t>44</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6F777698-5351-4DE0-A5F1-C61648216F3D}" type="slidenum">
              <a:rPr lang="en-US" altLang="zh-CN" smtClean="0">
                <a:latin typeface="Arial" pitchFamily="34" charset="0"/>
              </a:rPr>
              <a:pPr/>
              <a:t>48</a:t>
            </a:fld>
            <a:endParaRPr lang="en-US" altLang="zh-CN" smtClean="0">
              <a:latin typeface="Arial" pitchFamily="34" charset="0"/>
            </a:endParaRPr>
          </a:p>
        </p:txBody>
      </p:sp>
      <p:sp>
        <p:nvSpPr>
          <p:cNvPr id="92163" name="Rectangle 2"/>
          <p:cNvSpPr>
            <a:spLocks noGrp="1" noRot="1" noChangeAspect="1" noChangeArrowheads="1" noTextEdit="1"/>
          </p:cNvSpPr>
          <p:nvPr>
            <p:ph type="sldImg"/>
          </p:nvPr>
        </p:nvSpPr>
        <p:spPr>
          <a:xfrm>
            <a:off x="990600" y="766763"/>
            <a:ext cx="5118100" cy="3838575"/>
          </a:xfrm>
          <a:ln/>
        </p:spPr>
      </p:sp>
      <p:sp>
        <p:nvSpPr>
          <p:cNvPr id="92164" name="Rectangle 3"/>
          <p:cNvSpPr>
            <a:spLocks noGrp="1" noChangeArrowheads="1"/>
          </p:cNvSpPr>
          <p:nvPr>
            <p:ph type="body" idx="1"/>
          </p:nvPr>
        </p:nvSpPr>
        <p:spPr>
          <a:xfrm>
            <a:off x="946573" y="4860393"/>
            <a:ext cx="5206154" cy="4606974"/>
          </a:xfrm>
          <a:noFill/>
          <a:ln/>
        </p:spPr>
        <p:txBody>
          <a:bodyPr/>
          <a:lstStyle/>
          <a:p>
            <a:pPr eaLnBrk="1" hangingPunct="1"/>
            <a:endParaRPr lang="en-GB"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ln/>
        </p:spPr>
      </p:sp>
      <p:sp>
        <p:nvSpPr>
          <p:cNvPr id="98307" name="Notes Placeholder 2"/>
          <p:cNvSpPr>
            <a:spLocks noGrp="1"/>
          </p:cNvSpPr>
          <p:nvPr>
            <p:ph type="body" idx="1"/>
          </p:nvPr>
        </p:nvSpPr>
        <p:spPr>
          <a:noFill/>
          <a:ln/>
        </p:spPr>
        <p:txBody>
          <a:bodyPr/>
          <a:lstStyle/>
          <a:p>
            <a:endParaRPr lang="en-US" smtClean="0">
              <a:latin typeface="Arial" pitchFamily="34" charset="0"/>
            </a:endParaRPr>
          </a:p>
        </p:txBody>
      </p:sp>
      <p:sp>
        <p:nvSpPr>
          <p:cNvPr id="98308" name="Slide Number Placeholder 3"/>
          <p:cNvSpPr>
            <a:spLocks noGrp="1"/>
          </p:cNvSpPr>
          <p:nvPr>
            <p:ph type="sldNum" sz="quarter" idx="5"/>
          </p:nvPr>
        </p:nvSpPr>
        <p:spPr>
          <a:noFill/>
        </p:spPr>
        <p:txBody>
          <a:bodyPr/>
          <a:lstStyle/>
          <a:p>
            <a:fld id="{BC720D85-6F5A-4F13-B0CD-0C490CC09112}" type="slidenum">
              <a:rPr lang="fr-FR" smtClean="0">
                <a:latin typeface="Arial" pitchFamily="34" charset="0"/>
              </a:rPr>
              <a:pPr/>
              <a:t>5</a:t>
            </a:fld>
            <a:endParaRPr lang="fr-FR" smtClean="0">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p:txBody>
          <a:bodyPr/>
          <a:lstStyle/>
          <a:p>
            <a:pPr defTabSz="986262">
              <a:defRPr/>
            </a:pPr>
            <a:fld id="{6CB4785C-D85E-494F-9007-9ECF155AE5D6}" type="slidenum">
              <a:rPr lang="en-US" altLang="zh-CN" smtClean="0"/>
              <a:pPr defTabSz="986262">
                <a:defRPr/>
              </a:pPr>
              <a:t>6</a:t>
            </a:fld>
            <a:endParaRPr lang="en-US" altLang="zh-CN" dirty="0" smtClean="0"/>
          </a:p>
        </p:txBody>
      </p:sp>
      <p:sp>
        <p:nvSpPr>
          <p:cNvPr id="522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222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altLang="zh-CN" smtClean="0">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GB" smtClean="0"/>
          </a:p>
        </p:txBody>
      </p:sp>
      <p:sp>
        <p:nvSpPr>
          <p:cNvPr id="51204"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94778" eaLnBrk="0" hangingPunct="0">
              <a:defRPr sz="1700">
                <a:solidFill>
                  <a:schemeClr val="tx1"/>
                </a:solidFill>
                <a:latin typeface="Arial" charset="0"/>
                <a:ea typeface="SimHei" pitchFamily="49" charset="-122"/>
              </a:defRPr>
            </a:lvl1pPr>
            <a:lvl2pPr marL="797185" indent="-306610" defTabSz="994778" eaLnBrk="0" hangingPunct="0">
              <a:defRPr sz="1700">
                <a:solidFill>
                  <a:schemeClr val="tx1"/>
                </a:solidFill>
                <a:latin typeface="Arial" charset="0"/>
                <a:ea typeface="SimHei" pitchFamily="49" charset="-122"/>
              </a:defRPr>
            </a:lvl2pPr>
            <a:lvl3pPr marL="1226439" indent="-245288" defTabSz="994778" eaLnBrk="0" hangingPunct="0">
              <a:defRPr sz="1700">
                <a:solidFill>
                  <a:schemeClr val="tx1"/>
                </a:solidFill>
                <a:latin typeface="Arial" charset="0"/>
                <a:ea typeface="SimHei" pitchFamily="49" charset="-122"/>
              </a:defRPr>
            </a:lvl3pPr>
            <a:lvl4pPr marL="1717015" indent="-245288" defTabSz="994778" eaLnBrk="0" hangingPunct="0">
              <a:defRPr sz="1700">
                <a:solidFill>
                  <a:schemeClr val="tx1"/>
                </a:solidFill>
                <a:latin typeface="Arial" charset="0"/>
                <a:ea typeface="SimHei" pitchFamily="49" charset="-122"/>
              </a:defRPr>
            </a:lvl4pPr>
            <a:lvl5pPr marL="2207590" indent="-245288" defTabSz="994778" eaLnBrk="0" hangingPunct="0">
              <a:defRPr sz="1700">
                <a:solidFill>
                  <a:schemeClr val="tx1"/>
                </a:solidFill>
                <a:latin typeface="Arial" charset="0"/>
                <a:ea typeface="SimHei" pitchFamily="49" charset="-122"/>
              </a:defRPr>
            </a:lvl5pPr>
            <a:lvl6pPr marL="2698166" indent="-245288" algn="ctr" defTabSz="994778" eaLnBrk="0" fontAlgn="base" hangingPunct="0">
              <a:spcBef>
                <a:spcPct val="0"/>
              </a:spcBef>
              <a:spcAft>
                <a:spcPct val="0"/>
              </a:spcAft>
              <a:defRPr sz="1700">
                <a:solidFill>
                  <a:schemeClr val="tx1"/>
                </a:solidFill>
                <a:latin typeface="Arial" charset="0"/>
                <a:ea typeface="SimHei" pitchFamily="49" charset="-122"/>
              </a:defRPr>
            </a:lvl6pPr>
            <a:lvl7pPr marL="3188741" indent="-245288" algn="ctr" defTabSz="994778" eaLnBrk="0" fontAlgn="base" hangingPunct="0">
              <a:spcBef>
                <a:spcPct val="0"/>
              </a:spcBef>
              <a:spcAft>
                <a:spcPct val="0"/>
              </a:spcAft>
              <a:defRPr sz="1700">
                <a:solidFill>
                  <a:schemeClr val="tx1"/>
                </a:solidFill>
                <a:latin typeface="Arial" charset="0"/>
                <a:ea typeface="SimHei" pitchFamily="49" charset="-122"/>
              </a:defRPr>
            </a:lvl7pPr>
            <a:lvl8pPr marL="3679317" indent="-245288" algn="ctr" defTabSz="994778" eaLnBrk="0" fontAlgn="base" hangingPunct="0">
              <a:spcBef>
                <a:spcPct val="0"/>
              </a:spcBef>
              <a:spcAft>
                <a:spcPct val="0"/>
              </a:spcAft>
              <a:defRPr sz="1700">
                <a:solidFill>
                  <a:schemeClr val="tx1"/>
                </a:solidFill>
                <a:latin typeface="Arial" charset="0"/>
                <a:ea typeface="SimHei" pitchFamily="49" charset="-122"/>
              </a:defRPr>
            </a:lvl8pPr>
            <a:lvl9pPr marL="4169893" indent="-245288" algn="ctr" defTabSz="994778" eaLnBrk="0" fontAlgn="base" hangingPunct="0">
              <a:spcBef>
                <a:spcPct val="0"/>
              </a:spcBef>
              <a:spcAft>
                <a:spcPct val="0"/>
              </a:spcAft>
              <a:defRPr sz="1700">
                <a:solidFill>
                  <a:schemeClr val="tx1"/>
                </a:solidFill>
                <a:latin typeface="Arial" charset="0"/>
                <a:ea typeface="SimHei" pitchFamily="49" charset="-122"/>
              </a:defRPr>
            </a:lvl9pPr>
          </a:lstStyle>
          <a:p>
            <a:pPr eaLnBrk="1" hangingPunct="1"/>
            <a:fld id="{F35370BB-8106-49D2-9D8B-F4327E2F1915}" type="slidenum">
              <a:rPr lang="en-GB" sz="1300" smtClean="0">
                <a:ea typeface="SimSun" pitchFamily="2" charset="-122"/>
              </a:rPr>
              <a:pPr eaLnBrk="1" hangingPunct="1"/>
              <a:t>7</a:t>
            </a:fld>
            <a:endParaRPr lang="en-GB" sz="1300" dirty="0" smtClean="0">
              <a:ea typeface="SimSun"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ln/>
        </p:spPr>
      </p:sp>
      <p:sp>
        <p:nvSpPr>
          <p:cNvPr id="98307" name="Notes Placeholder 2"/>
          <p:cNvSpPr>
            <a:spLocks noGrp="1"/>
          </p:cNvSpPr>
          <p:nvPr>
            <p:ph type="body" idx="1"/>
          </p:nvPr>
        </p:nvSpPr>
        <p:spPr>
          <a:noFill/>
          <a:ln/>
        </p:spPr>
        <p:txBody>
          <a:bodyPr/>
          <a:lstStyle/>
          <a:p>
            <a:endParaRPr lang="en-US" smtClean="0">
              <a:latin typeface="Arial" pitchFamily="34" charset="0"/>
            </a:endParaRPr>
          </a:p>
        </p:txBody>
      </p:sp>
      <p:sp>
        <p:nvSpPr>
          <p:cNvPr id="98308" name="Slide Number Placeholder 3"/>
          <p:cNvSpPr>
            <a:spLocks noGrp="1"/>
          </p:cNvSpPr>
          <p:nvPr>
            <p:ph type="sldNum" sz="quarter" idx="5"/>
          </p:nvPr>
        </p:nvSpPr>
        <p:spPr>
          <a:noFill/>
        </p:spPr>
        <p:txBody>
          <a:bodyPr/>
          <a:lstStyle/>
          <a:p>
            <a:fld id="{BC720D85-6F5A-4F13-B0CD-0C490CC09112}" type="slidenum">
              <a:rPr lang="fr-FR" smtClean="0">
                <a:latin typeface="Arial" pitchFamily="34" charset="0"/>
              </a:rPr>
              <a:pPr/>
              <a:t>8</a:t>
            </a:fld>
            <a:endParaRPr lang="fr-FR" smtClean="0">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0179"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dirty="0" smtClean="0"/>
              <a:t>since many subscribers have several subscriptions. </a:t>
            </a:r>
          </a:p>
          <a:p>
            <a:endParaRPr lang="en-US" dirty="0" smtClean="0">
              <a:latin typeface="Arial" pitchFamily="34" charset="0"/>
            </a:endParaRPr>
          </a:p>
          <a:p>
            <a:endParaRPr lang="en-US" dirty="0" smtClean="0">
              <a:latin typeface="Arial" pitchFamily="34" charset="0"/>
            </a:endParaRPr>
          </a:p>
        </p:txBody>
      </p:sp>
      <p:sp>
        <p:nvSpPr>
          <p:cNvPr id="2" name="Slide Number Placeholder 1"/>
          <p:cNvSpPr>
            <a:spLocks noGrp="1"/>
          </p:cNvSpPr>
          <p:nvPr>
            <p:ph type="sldNum" sz="quarter" idx="5"/>
          </p:nvPr>
        </p:nvSpPr>
        <p:spPr/>
        <p:txBody>
          <a:bodyPr/>
          <a:lstStyle/>
          <a:p>
            <a:fld id="{ED94C1A1-FA5F-40E0-8713-6BF70F05A6AA}" type="slidenum">
              <a:rPr lang="en-US"/>
              <a:pPr/>
              <a:t>9</a:t>
            </a:fld>
            <a:endParaRPr lang="en-US"/>
          </a:p>
        </p:txBody>
      </p:sp>
      <p:sp>
        <p:nvSpPr>
          <p:cNvPr id="3" name="Header Placeholder 2"/>
          <p:cNvSpPr>
            <a:spLocks noGrp="1"/>
          </p:cNvSpPr>
          <p:nvPr>
            <p:ph type="hdr" sz="quarter"/>
          </p:nvPr>
        </p:nvSpPr>
        <p:spPr/>
        <p:txBody>
          <a:bodyPr/>
          <a:lstStyle/>
          <a:p>
            <a:pPr>
              <a:defRPr/>
            </a:pPr>
            <a:r>
              <a:rPr lang="en-US"/>
              <a:t>Fredrik Garneij </a:t>
            </a:r>
          </a:p>
        </p:txBody>
      </p:sp>
      <p:sp>
        <p:nvSpPr>
          <p:cNvPr id="4" name="Footer Placeholder 3"/>
          <p:cNvSpPr>
            <a:spLocks noGrp="1"/>
          </p:cNvSpPr>
          <p:nvPr>
            <p:ph type="ftr" sz="quarter" idx="4"/>
          </p:nvPr>
        </p:nvSpPr>
        <p:spPr/>
        <p:txBody>
          <a:bodyPr/>
          <a:lstStyle/>
          <a:p>
            <a:pPr>
              <a:defRPr/>
            </a:pPr>
            <a:r>
              <a:rPr lang="en-US"/>
              <a:t>© Ericsson AB 2012 </a:t>
            </a:r>
          </a:p>
        </p:txBody>
      </p:sp>
      <p:sp>
        <p:nvSpPr>
          <p:cNvPr id="5" name="Date Placeholder 4"/>
          <p:cNvSpPr>
            <a:spLocks noGrp="1"/>
          </p:cNvSpPr>
          <p:nvPr>
            <p:ph type="dt" sz="quarter" idx="1"/>
          </p:nvPr>
        </p:nvSpPr>
        <p:spPr/>
        <p:txBody>
          <a:bodyPr/>
          <a:lstStyle/>
          <a:p>
            <a:pPr>
              <a:defRPr/>
            </a:pPr>
            <a:r>
              <a:rPr lang="en-US"/>
              <a:t>2012-04-10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p:txBody>
          <a:bodyPr/>
          <a:lstStyle>
            <a:lvl1pPr eaLnBrk="0" hangingPunct="0">
              <a:defRPr sz="2100">
                <a:solidFill>
                  <a:schemeClr val="tx1"/>
                </a:solidFill>
                <a:latin typeface="Arial" pitchFamily="34" charset="0"/>
              </a:defRPr>
            </a:lvl1pPr>
            <a:lvl2pPr marL="804679" indent="-309492" eaLnBrk="0" hangingPunct="0">
              <a:defRPr sz="2100">
                <a:solidFill>
                  <a:schemeClr val="tx1"/>
                </a:solidFill>
                <a:latin typeface="Arial" pitchFamily="34" charset="0"/>
              </a:defRPr>
            </a:lvl2pPr>
            <a:lvl3pPr marL="1237968" indent="-247594" eaLnBrk="0" hangingPunct="0">
              <a:defRPr sz="2100">
                <a:solidFill>
                  <a:schemeClr val="tx1"/>
                </a:solidFill>
                <a:latin typeface="Arial" pitchFamily="34" charset="0"/>
              </a:defRPr>
            </a:lvl3pPr>
            <a:lvl4pPr marL="1733155" indent="-247594" eaLnBrk="0" hangingPunct="0">
              <a:defRPr sz="2100">
                <a:solidFill>
                  <a:schemeClr val="tx1"/>
                </a:solidFill>
                <a:latin typeface="Arial" pitchFamily="34" charset="0"/>
              </a:defRPr>
            </a:lvl4pPr>
            <a:lvl5pPr marL="2228342" indent="-247594" eaLnBrk="0" hangingPunct="0">
              <a:defRPr sz="2100">
                <a:solidFill>
                  <a:schemeClr val="tx1"/>
                </a:solidFill>
                <a:latin typeface="Arial" pitchFamily="34" charset="0"/>
              </a:defRPr>
            </a:lvl5pPr>
            <a:lvl6pPr marL="2723529" indent="-247594" eaLnBrk="0" fontAlgn="base" hangingPunct="0">
              <a:spcBef>
                <a:spcPct val="50000"/>
              </a:spcBef>
              <a:spcAft>
                <a:spcPct val="0"/>
              </a:spcAft>
              <a:defRPr sz="2100">
                <a:solidFill>
                  <a:schemeClr val="tx1"/>
                </a:solidFill>
                <a:latin typeface="Arial" pitchFamily="34" charset="0"/>
              </a:defRPr>
            </a:lvl6pPr>
            <a:lvl7pPr marL="3218716" indent="-247594" eaLnBrk="0" fontAlgn="base" hangingPunct="0">
              <a:spcBef>
                <a:spcPct val="50000"/>
              </a:spcBef>
              <a:spcAft>
                <a:spcPct val="0"/>
              </a:spcAft>
              <a:defRPr sz="2100">
                <a:solidFill>
                  <a:schemeClr val="tx1"/>
                </a:solidFill>
                <a:latin typeface="Arial" pitchFamily="34" charset="0"/>
              </a:defRPr>
            </a:lvl7pPr>
            <a:lvl8pPr marL="3713904" indent="-247594" eaLnBrk="0" fontAlgn="base" hangingPunct="0">
              <a:spcBef>
                <a:spcPct val="50000"/>
              </a:spcBef>
              <a:spcAft>
                <a:spcPct val="0"/>
              </a:spcAft>
              <a:defRPr sz="2100">
                <a:solidFill>
                  <a:schemeClr val="tx1"/>
                </a:solidFill>
                <a:latin typeface="Arial" pitchFamily="34" charset="0"/>
              </a:defRPr>
            </a:lvl8pPr>
            <a:lvl9pPr marL="4209090" indent="-247594" eaLnBrk="0" fontAlgn="base" hangingPunct="0">
              <a:spcBef>
                <a:spcPct val="50000"/>
              </a:spcBef>
              <a:spcAft>
                <a:spcPct val="0"/>
              </a:spcAft>
              <a:defRPr sz="2100">
                <a:solidFill>
                  <a:schemeClr val="tx1"/>
                </a:solidFill>
                <a:latin typeface="Arial" pitchFamily="34" charset="0"/>
              </a:defRPr>
            </a:lvl9pPr>
          </a:lstStyle>
          <a:p>
            <a:pPr eaLnBrk="1" hangingPunct="1">
              <a:defRPr/>
            </a:pPr>
            <a:r>
              <a:rPr lang="en-US" sz="1300" dirty="0" smtClean="0"/>
              <a:t>Fredrik </a:t>
            </a:r>
            <a:r>
              <a:rPr lang="en-US" sz="1300" dirty="0" err="1" smtClean="0"/>
              <a:t>Garneij</a:t>
            </a:r>
            <a:r>
              <a:rPr lang="en-US" sz="1300" dirty="0" smtClean="0"/>
              <a:t> </a:t>
            </a:r>
          </a:p>
        </p:txBody>
      </p:sp>
      <p:sp>
        <p:nvSpPr>
          <p:cNvPr id="16387" name="Rectangle 3"/>
          <p:cNvSpPr>
            <a:spLocks noGrp="1" noChangeArrowheads="1"/>
          </p:cNvSpPr>
          <p:nvPr>
            <p:ph type="dt" sz="quarter" idx="1"/>
          </p:nvPr>
        </p:nvSpPr>
        <p:spPr/>
        <p:txBody>
          <a:bodyPr/>
          <a:lstStyle>
            <a:lvl1pPr eaLnBrk="0" hangingPunct="0">
              <a:defRPr sz="2100">
                <a:solidFill>
                  <a:schemeClr val="tx1"/>
                </a:solidFill>
                <a:latin typeface="Arial" pitchFamily="34" charset="0"/>
              </a:defRPr>
            </a:lvl1pPr>
            <a:lvl2pPr marL="804679" indent="-309492" eaLnBrk="0" hangingPunct="0">
              <a:defRPr sz="2100">
                <a:solidFill>
                  <a:schemeClr val="tx1"/>
                </a:solidFill>
                <a:latin typeface="Arial" pitchFamily="34" charset="0"/>
              </a:defRPr>
            </a:lvl2pPr>
            <a:lvl3pPr marL="1237968" indent="-247594" eaLnBrk="0" hangingPunct="0">
              <a:defRPr sz="2100">
                <a:solidFill>
                  <a:schemeClr val="tx1"/>
                </a:solidFill>
                <a:latin typeface="Arial" pitchFamily="34" charset="0"/>
              </a:defRPr>
            </a:lvl3pPr>
            <a:lvl4pPr marL="1733155" indent="-247594" eaLnBrk="0" hangingPunct="0">
              <a:defRPr sz="2100">
                <a:solidFill>
                  <a:schemeClr val="tx1"/>
                </a:solidFill>
                <a:latin typeface="Arial" pitchFamily="34" charset="0"/>
              </a:defRPr>
            </a:lvl4pPr>
            <a:lvl5pPr marL="2228342" indent="-247594" eaLnBrk="0" hangingPunct="0">
              <a:defRPr sz="2100">
                <a:solidFill>
                  <a:schemeClr val="tx1"/>
                </a:solidFill>
                <a:latin typeface="Arial" pitchFamily="34" charset="0"/>
              </a:defRPr>
            </a:lvl5pPr>
            <a:lvl6pPr marL="2723529" indent="-247594" eaLnBrk="0" fontAlgn="base" hangingPunct="0">
              <a:spcBef>
                <a:spcPct val="50000"/>
              </a:spcBef>
              <a:spcAft>
                <a:spcPct val="0"/>
              </a:spcAft>
              <a:defRPr sz="2100">
                <a:solidFill>
                  <a:schemeClr val="tx1"/>
                </a:solidFill>
                <a:latin typeface="Arial" pitchFamily="34" charset="0"/>
              </a:defRPr>
            </a:lvl6pPr>
            <a:lvl7pPr marL="3218716" indent="-247594" eaLnBrk="0" fontAlgn="base" hangingPunct="0">
              <a:spcBef>
                <a:spcPct val="50000"/>
              </a:spcBef>
              <a:spcAft>
                <a:spcPct val="0"/>
              </a:spcAft>
              <a:defRPr sz="2100">
                <a:solidFill>
                  <a:schemeClr val="tx1"/>
                </a:solidFill>
                <a:latin typeface="Arial" pitchFamily="34" charset="0"/>
              </a:defRPr>
            </a:lvl7pPr>
            <a:lvl8pPr marL="3713904" indent="-247594" eaLnBrk="0" fontAlgn="base" hangingPunct="0">
              <a:spcBef>
                <a:spcPct val="50000"/>
              </a:spcBef>
              <a:spcAft>
                <a:spcPct val="0"/>
              </a:spcAft>
              <a:defRPr sz="2100">
                <a:solidFill>
                  <a:schemeClr val="tx1"/>
                </a:solidFill>
                <a:latin typeface="Arial" pitchFamily="34" charset="0"/>
              </a:defRPr>
            </a:lvl8pPr>
            <a:lvl9pPr marL="4209090" indent="-247594" eaLnBrk="0" fontAlgn="base" hangingPunct="0">
              <a:spcBef>
                <a:spcPct val="50000"/>
              </a:spcBef>
              <a:spcAft>
                <a:spcPct val="0"/>
              </a:spcAft>
              <a:defRPr sz="2100">
                <a:solidFill>
                  <a:schemeClr val="tx1"/>
                </a:solidFill>
                <a:latin typeface="Arial" pitchFamily="34" charset="0"/>
              </a:defRPr>
            </a:lvl9pPr>
          </a:lstStyle>
          <a:p>
            <a:pPr eaLnBrk="1" hangingPunct="1">
              <a:defRPr/>
            </a:pPr>
            <a:r>
              <a:rPr lang="en-US" sz="1300" dirty="0" smtClean="0"/>
              <a:t>2012-04-10 </a:t>
            </a:r>
          </a:p>
        </p:txBody>
      </p:sp>
      <p:sp>
        <p:nvSpPr>
          <p:cNvPr id="16388" name="Rectangle 6"/>
          <p:cNvSpPr>
            <a:spLocks noGrp="1" noChangeArrowheads="1"/>
          </p:cNvSpPr>
          <p:nvPr>
            <p:ph type="ftr" sz="quarter" idx="4"/>
          </p:nvPr>
        </p:nvSpPr>
        <p:spPr/>
        <p:txBody>
          <a:bodyPr/>
          <a:lstStyle>
            <a:lvl1pPr eaLnBrk="0" hangingPunct="0">
              <a:defRPr sz="2100">
                <a:solidFill>
                  <a:schemeClr val="tx1"/>
                </a:solidFill>
                <a:latin typeface="Arial" pitchFamily="34" charset="0"/>
              </a:defRPr>
            </a:lvl1pPr>
            <a:lvl2pPr marL="804679" indent="-309492" eaLnBrk="0" hangingPunct="0">
              <a:defRPr sz="2100">
                <a:solidFill>
                  <a:schemeClr val="tx1"/>
                </a:solidFill>
                <a:latin typeface="Arial" pitchFamily="34" charset="0"/>
              </a:defRPr>
            </a:lvl2pPr>
            <a:lvl3pPr marL="1237968" indent="-247594" eaLnBrk="0" hangingPunct="0">
              <a:defRPr sz="2100">
                <a:solidFill>
                  <a:schemeClr val="tx1"/>
                </a:solidFill>
                <a:latin typeface="Arial" pitchFamily="34" charset="0"/>
              </a:defRPr>
            </a:lvl3pPr>
            <a:lvl4pPr marL="1733155" indent="-247594" eaLnBrk="0" hangingPunct="0">
              <a:defRPr sz="2100">
                <a:solidFill>
                  <a:schemeClr val="tx1"/>
                </a:solidFill>
                <a:latin typeface="Arial" pitchFamily="34" charset="0"/>
              </a:defRPr>
            </a:lvl4pPr>
            <a:lvl5pPr marL="2228342" indent="-247594" eaLnBrk="0" hangingPunct="0">
              <a:defRPr sz="2100">
                <a:solidFill>
                  <a:schemeClr val="tx1"/>
                </a:solidFill>
                <a:latin typeface="Arial" pitchFamily="34" charset="0"/>
              </a:defRPr>
            </a:lvl5pPr>
            <a:lvl6pPr marL="2723529" indent="-247594" eaLnBrk="0" fontAlgn="base" hangingPunct="0">
              <a:spcBef>
                <a:spcPct val="50000"/>
              </a:spcBef>
              <a:spcAft>
                <a:spcPct val="0"/>
              </a:spcAft>
              <a:defRPr sz="2100">
                <a:solidFill>
                  <a:schemeClr val="tx1"/>
                </a:solidFill>
                <a:latin typeface="Arial" pitchFamily="34" charset="0"/>
              </a:defRPr>
            </a:lvl6pPr>
            <a:lvl7pPr marL="3218716" indent="-247594" eaLnBrk="0" fontAlgn="base" hangingPunct="0">
              <a:spcBef>
                <a:spcPct val="50000"/>
              </a:spcBef>
              <a:spcAft>
                <a:spcPct val="0"/>
              </a:spcAft>
              <a:defRPr sz="2100">
                <a:solidFill>
                  <a:schemeClr val="tx1"/>
                </a:solidFill>
                <a:latin typeface="Arial" pitchFamily="34" charset="0"/>
              </a:defRPr>
            </a:lvl7pPr>
            <a:lvl8pPr marL="3713904" indent="-247594" eaLnBrk="0" fontAlgn="base" hangingPunct="0">
              <a:spcBef>
                <a:spcPct val="50000"/>
              </a:spcBef>
              <a:spcAft>
                <a:spcPct val="0"/>
              </a:spcAft>
              <a:defRPr sz="2100">
                <a:solidFill>
                  <a:schemeClr val="tx1"/>
                </a:solidFill>
                <a:latin typeface="Arial" pitchFamily="34" charset="0"/>
              </a:defRPr>
            </a:lvl8pPr>
            <a:lvl9pPr marL="4209090" indent="-247594" eaLnBrk="0" fontAlgn="base" hangingPunct="0">
              <a:spcBef>
                <a:spcPct val="50000"/>
              </a:spcBef>
              <a:spcAft>
                <a:spcPct val="0"/>
              </a:spcAft>
              <a:defRPr sz="2100">
                <a:solidFill>
                  <a:schemeClr val="tx1"/>
                </a:solidFill>
                <a:latin typeface="Arial" pitchFamily="34" charset="0"/>
              </a:defRPr>
            </a:lvl9pPr>
          </a:lstStyle>
          <a:p>
            <a:pPr eaLnBrk="1" hangingPunct="1">
              <a:defRPr/>
            </a:pPr>
            <a:r>
              <a:rPr lang="en-US" sz="1300" dirty="0" smtClean="0"/>
              <a:t>© Ericsson AB 2012 </a:t>
            </a:r>
          </a:p>
        </p:txBody>
      </p:sp>
      <p:sp>
        <p:nvSpPr>
          <p:cNvPr id="16389" name="Rectangle 7"/>
          <p:cNvSpPr>
            <a:spLocks noGrp="1" noChangeArrowheads="1"/>
          </p:cNvSpPr>
          <p:nvPr>
            <p:ph type="sldNum" sz="quarter" idx="5"/>
          </p:nvPr>
        </p:nvSpPr>
        <p:spPr/>
        <p:txBody>
          <a:bodyPr/>
          <a:lstStyle/>
          <a:p>
            <a:fld id="{4D5A55A1-3370-44E7-A208-B4A638241178}" type="slidenum">
              <a:rPr lang="en-US"/>
              <a:pPr/>
              <a:t>10</a:t>
            </a:fld>
            <a:endParaRPr lang="en-US" dirty="0"/>
          </a:p>
        </p:txBody>
      </p:sp>
      <p:sp>
        <p:nvSpPr>
          <p:cNvPr id="5120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20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en-US" smtClean="0">
                <a:latin typeface="Arial" pitchFamily="34" charset="0"/>
              </a:rPr>
              <a:t>Global mobile penetration reached 85 percent in Q4 2011.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155700"/>
            <a:ext cx="8229600" cy="49704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80D108D4-BF15-4613-9F93-DE96B46BA80E}"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64BFA7F2-6D36-42FC-9FCB-8D5AFDE0C830}"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US"/>
          </a:p>
        </p:txBody>
      </p:sp>
      <p:sp>
        <p:nvSpPr>
          <p:cNvPr id="4"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E11E7AA8-B083-462E-A66B-030707B3C1B2}" type="slidenum">
              <a:rPr lang="en-US"/>
              <a:pPr>
                <a:defRPr/>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155700"/>
            <a:ext cx="4038600" cy="24082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155700"/>
            <a:ext cx="4038600" cy="24082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716338"/>
            <a:ext cx="4038600" cy="24098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716338"/>
            <a:ext cx="4038600" cy="24098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US"/>
          </a:p>
        </p:txBody>
      </p:sp>
      <p:sp>
        <p:nvSpPr>
          <p:cNvPr id="8"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9D1DD9C2-24B3-48C4-8D40-C55A1EC25405}" type="slidenum">
              <a:rPr lang="en-US"/>
              <a:pPr>
                <a:defRPr/>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SmartArt Placeholder 2"/>
          <p:cNvSpPr>
            <a:spLocks noGrp="1"/>
          </p:cNvSpPr>
          <p:nvPr>
            <p:ph type="dgm" idx="1"/>
          </p:nvPr>
        </p:nvSpPr>
        <p:spPr>
          <a:xfrm>
            <a:off x="457200" y="1155700"/>
            <a:ext cx="8229600" cy="4970463"/>
          </a:xfrm>
          <a:prstGeom prst="rect">
            <a:avLst/>
          </a:prstGeom>
        </p:spPr>
        <p:txBody>
          <a:bodyPr/>
          <a:lstStyle/>
          <a:p>
            <a:pPr lvl="0"/>
            <a:endParaRPr lang="en-US" noProof="0" dirty="0" smtClean="0"/>
          </a:p>
        </p:txBody>
      </p:sp>
      <p:sp>
        <p:nvSpPr>
          <p:cNvPr id="4"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896816A8-17B1-4A00-9920-3D7ECC4B39A6}" type="slidenum">
              <a:rPr lang="en-US"/>
              <a:pPr>
                <a:defRPr/>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155700"/>
            <a:ext cx="4038600" cy="49704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155700"/>
            <a:ext cx="4038600" cy="49704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US"/>
          </a:p>
        </p:txBody>
      </p:sp>
      <p:sp>
        <p:nvSpPr>
          <p:cNvPr id="6"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C02B1A10-A64F-4B43-AA82-24EB59969817}" type="slidenum">
              <a:rPr lang="en-US"/>
              <a:pPr>
                <a:defRPr/>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2143108" y="0"/>
            <a:ext cx="7000892" cy="785794"/>
          </a:xfrm>
          <a:prstGeom prst="rect">
            <a:avLst/>
          </a:prstGeom>
        </p:spPr>
        <p:txBody>
          <a:bodyPr/>
          <a:lstStyle>
            <a:lvl1pPr algn="r">
              <a:defRPr sz="2800">
                <a:latin typeface="微软雅黑" pitchFamily="34" charset="-122"/>
                <a:ea typeface="微软雅黑" pitchFamily="34" charset="-122"/>
              </a:defRPr>
            </a:lvl1pPr>
          </a:lstStyle>
          <a:p>
            <a:r>
              <a:rPr lang="zh-CN" altLang="en-US" dirty="0" smtClean="0"/>
              <a:t>标题</a:t>
            </a:r>
            <a:r>
              <a:rPr lang="en-US" altLang="zh-CN" dirty="0" smtClean="0"/>
              <a:t>36</a:t>
            </a:r>
            <a:r>
              <a:rPr lang="zh-CN" altLang="en-US" dirty="0" smtClean="0"/>
              <a:t>号微软雅黑</a:t>
            </a:r>
            <a:endParaRPr lang="zh-CN" altLang="en-US" dirty="0"/>
          </a:p>
        </p:txBody>
      </p:sp>
      <p:sp>
        <p:nvSpPr>
          <p:cNvPr id="5" name="日期占位符 3"/>
          <p:cNvSpPr>
            <a:spLocks noGrp="1"/>
          </p:cNvSpPr>
          <p:nvPr>
            <p:ph type="dt" sz="half" idx="10"/>
          </p:nvPr>
        </p:nvSpPr>
        <p:spPr>
          <a:xfrm>
            <a:off x="457200" y="6245225"/>
            <a:ext cx="2133600" cy="476250"/>
          </a:xfrm>
          <a:prstGeom prst="rect">
            <a:avLst/>
          </a:prstGeom>
        </p:spPr>
        <p:txBody>
          <a:bodyPr/>
          <a:lstStyle>
            <a:lvl1pPr>
              <a:defRPr/>
            </a:lvl1pPr>
          </a:lstStyle>
          <a:p>
            <a:pPr>
              <a:defRPr/>
            </a:pPr>
            <a:fld id="{DB6CCBD9-92A2-4A30-9117-13BA61F14667}" type="datetimeFigureOut">
              <a:rPr lang="zh-CN" altLang="en-US"/>
              <a:pPr>
                <a:defRPr/>
              </a:pPr>
              <a:t>2012/4/26</a:t>
            </a:fld>
            <a:endParaRPr lang="zh-CN" altLang="en-US" dirty="0"/>
          </a:p>
        </p:txBody>
      </p:sp>
      <p:sp>
        <p:nvSpPr>
          <p:cNvPr id="6" name="灯片编号占位符 5"/>
          <p:cNvSpPr>
            <a:spLocks noGrp="1"/>
          </p:cNvSpPr>
          <p:nvPr>
            <p:ph type="sldNum" sz="quarter" idx="11"/>
          </p:nvPr>
        </p:nvSpPr>
        <p:spPr>
          <a:xfrm>
            <a:off x="6553200" y="6245225"/>
            <a:ext cx="2133600" cy="476250"/>
          </a:xfrm>
          <a:prstGeom prst="rect">
            <a:avLst/>
          </a:prstGeom>
        </p:spPr>
        <p:txBody>
          <a:bodyPr/>
          <a:lstStyle>
            <a:lvl1pPr>
              <a:defRPr/>
            </a:lvl1pPr>
          </a:lstStyle>
          <a:p>
            <a:pPr>
              <a:defRPr/>
            </a:pPr>
            <a:fld id="{E7120679-9D6E-468B-AB51-3AC6CE47B7D3}" type="slidenum">
              <a:rPr lang="zh-CN" altLang="en-US"/>
              <a:pPr>
                <a:defRPr/>
              </a:pPr>
              <a:t>‹#›</a:t>
            </a:fld>
            <a:endParaRPr lang="zh-CN" altLang="en-US" dirty="0"/>
          </a:p>
        </p:txBody>
      </p:sp>
      <p:sp>
        <p:nvSpPr>
          <p:cNvPr id="12" name="文本占位符 11"/>
          <p:cNvSpPr>
            <a:spLocks noGrp="1"/>
          </p:cNvSpPr>
          <p:nvPr>
            <p:ph type="body" sz="quarter" idx="12" hasCustomPrompt="1"/>
          </p:nvPr>
        </p:nvSpPr>
        <p:spPr>
          <a:xfrm>
            <a:off x="428625" y="3071810"/>
            <a:ext cx="8286750" cy="2928940"/>
          </a:xfrm>
          <a:prstGeom prst="rect">
            <a:avLst/>
          </a:prstGeom>
        </p:spPr>
        <p:txBody>
          <a:bodyPr/>
          <a:lstStyle>
            <a:lvl1pPr>
              <a:lnSpc>
                <a:spcPct val="120000"/>
              </a:lnSpc>
              <a:spcBef>
                <a:spcPts val="600"/>
              </a:spcBef>
              <a:spcAft>
                <a:spcPts val="600"/>
              </a:spcAft>
              <a:defRPr sz="2000">
                <a:latin typeface="微软雅黑" pitchFamily="34" charset="-122"/>
                <a:ea typeface="微软雅黑" pitchFamily="34" charset="-122"/>
              </a:defRPr>
            </a:lvl1pPr>
          </a:lstStyle>
          <a:p>
            <a:pPr lvl="0"/>
            <a:r>
              <a:rPr lang="zh-CN" altLang="en-US" dirty="0" smtClean="0"/>
              <a:t>正文</a:t>
            </a:r>
            <a:r>
              <a:rPr lang="en-US" altLang="zh-CN" dirty="0" smtClean="0"/>
              <a:t>20</a:t>
            </a:r>
            <a:r>
              <a:rPr lang="zh-CN" altLang="en-US" dirty="0" smtClean="0"/>
              <a:t>号微软雅黑</a:t>
            </a:r>
            <a:endParaRPr lang="zh-CN" altLang="en-US" dirty="0"/>
          </a:p>
        </p:txBody>
      </p:sp>
      <p:sp>
        <p:nvSpPr>
          <p:cNvPr id="8" name="内容占位符 2"/>
          <p:cNvSpPr>
            <a:spLocks noGrp="1"/>
          </p:cNvSpPr>
          <p:nvPr userDrawn="1">
            <p:ph idx="1" hasCustomPrompt="1"/>
          </p:nvPr>
        </p:nvSpPr>
        <p:spPr>
          <a:xfrm>
            <a:off x="457200" y="1143000"/>
            <a:ext cx="8229600" cy="1857372"/>
          </a:xfrm>
          <a:prstGeom prst="rect">
            <a:avLst/>
          </a:prstGeom>
        </p:spPr>
        <p:txBody>
          <a:bodyPr/>
          <a:lstStyle>
            <a:lvl1pPr>
              <a:defRPr sz="2400">
                <a:latin typeface="微软雅黑" pitchFamily="34" charset="-122"/>
                <a:ea typeface="微软雅黑" pitchFamily="34" charset="-122"/>
              </a:defRPr>
            </a:lvl1pPr>
            <a:lvl2pPr>
              <a:buFont typeface="Wingdings" pitchFamily="2" charset="2"/>
              <a:buChar char="n"/>
              <a:defRPr/>
            </a:lvl2pPr>
            <a:lvl3pPr>
              <a:buFont typeface="Wingdings" pitchFamily="2" charset="2"/>
              <a:buChar char="n"/>
              <a:defRPr/>
            </a:lvl3pPr>
            <a:lvl4pPr>
              <a:buFont typeface="Wingdings" pitchFamily="2" charset="2"/>
              <a:buChar char="n"/>
              <a:defRPr sz="1600"/>
            </a:lvl4pPr>
            <a:lvl5pPr>
              <a:buFont typeface="Wingdings" pitchFamily="2" charset="2"/>
              <a:buChar char="n"/>
              <a:defRPr sz="1400"/>
            </a:lvl5pPr>
          </a:lstStyle>
          <a:p>
            <a:r>
              <a:rPr lang="zh-CN" altLang="en-US" dirty="0" smtClean="0"/>
              <a:t>第一级标题</a:t>
            </a:r>
            <a:r>
              <a:rPr lang="en-US" altLang="zh-CN" dirty="0" smtClean="0"/>
              <a:t>24</a:t>
            </a:r>
            <a:r>
              <a:rPr lang="zh-CN" altLang="en-US" dirty="0" smtClean="0"/>
              <a:t>号微软雅黑</a:t>
            </a:r>
            <a:endParaRPr lang="en-US" altLang="zh-CN" dirty="0" smtClean="0"/>
          </a:p>
          <a:p>
            <a:pPr lvl="1">
              <a:buClr>
                <a:srgbClr val="007EEA"/>
              </a:buClr>
            </a:pPr>
            <a:r>
              <a:rPr sz="2400" dirty="0"/>
              <a:t>第二级标题</a:t>
            </a:r>
            <a:r>
              <a:rPr lang="en-US" altLang="zh-CN" sz="2400" dirty="0"/>
              <a:t>24</a:t>
            </a:r>
            <a:r>
              <a:rPr sz="2400" dirty="0"/>
              <a:t>号楷体</a:t>
            </a:r>
            <a:endParaRPr lang="en-US" altLang="zh-CN" sz="2400" dirty="0"/>
          </a:p>
          <a:p>
            <a:pPr lvl="2">
              <a:buClr>
                <a:srgbClr val="007EEA"/>
              </a:buClr>
            </a:pPr>
            <a:r>
              <a:rPr lang="zh-CN" altLang="en-US" dirty="0" smtClean="0"/>
              <a:t>第三级标题</a:t>
            </a:r>
            <a:r>
              <a:rPr lang="en-US" altLang="zh-CN" dirty="0" smtClean="0"/>
              <a:t>18</a:t>
            </a:r>
            <a:r>
              <a:rPr lang="zh-CN" altLang="en-US" dirty="0" smtClean="0"/>
              <a:t>号楷体</a:t>
            </a:r>
          </a:p>
          <a:p>
            <a:pPr lvl="3">
              <a:buClr>
                <a:srgbClr val="007EEA"/>
              </a:buClr>
            </a:pPr>
            <a:r>
              <a:rPr lang="zh-CN" altLang="en-US" dirty="0" smtClean="0"/>
              <a:t>第四级标题</a:t>
            </a:r>
            <a:r>
              <a:rPr lang="en-US" altLang="zh-CN" dirty="0" smtClean="0"/>
              <a:t>16</a:t>
            </a:r>
            <a:r>
              <a:rPr lang="zh-CN" altLang="en-US" dirty="0" smtClean="0"/>
              <a:t>号楷体</a:t>
            </a:r>
          </a:p>
          <a:p>
            <a:pPr lvl="4">
              <a:buClr>
                <a:srgbClr val="007EEA"/>
              </a:buClr>
            </a:pPr>
            <a:r>
              <a:rPr lang="zh-CN" altLang="en-US" dirty="0" smtClean="0"/>
              <a:t>第五级标题</a:t>
            </a:r>
            <a:r>
              <a:rPr lang="en-US" altLang="zh-CN" dirty="0" smtClean="0"/>
              <a:t>14</a:t>
            </a:r>
            <a:r>
              <a:rPr lang="zh-CN" altLang="en-US" dirty="0" smtClean="0"/>
              <a:t>号楷体</a:t>
            </a:r>
          </a:p>
          <a:p>
            <a:endParaRPr lang="zh-CN" altLang="en-US" dirty="0" smtClean="0"/>
          </a:p>
        </p:txBody>
      </p:sp>
      <p:pic>
        <p:nvPicPr>
          <p:cNvPr id="9" name="图片 124" descr="串副本.jpg"/>
          <p:cNvPicPr>
            <a:picLocks noChangeAspect="1"/>
          </p:cNvPicPr>
          <p:nvPr userDrawn="1"/>
        </p:nvPicPr>
        <p:blipFill>
          <a:blip r:embed="rId2" cstate="print"/>
          <a:srcRect l="66928" r="14825" b="1773"/>
          <a:stretch>
            <a:fillRect/>
          </a:stretch>
        </p:blipFill>
        <p:spPr bwMode="auto">
          <a:xfrm>
            <a:off x="8389938" y="6381750"/>
            <a:ext cx="503237" cy="358775"/>
          </a:xfrm>
          <a:prstGeom prst="rect">
            <a:avLst/>
          </a:prstGeom>
          <a:noFill/>
          <a:ln w="9525">
            <a:noFill/>
            <a:miter lim="800000"/>
            <a:headEnd/>
            <a:tailEnd/>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883E8956-D68D-40C1-9191-5A0545D1A171}" type="slidenum">
              <a:rPr lang="en-US"/>
              <a:pPr>
                <a:defRPr/>
              </a:pPr>
              <a:t>‹#›</a:t>
            </a:fld>
            <a:endParaRPr lang="en-US"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155700"/>
            <a:ext cx="4038600" cy="49704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155700"/>
            <a:ext cx="4038600" cy="49704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US"/>
          </a:p>
        </p:txBody>
      </p:sp>
      <p:sp>
        <p:nvSpPr>
          <p:cNvPr id="6"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38A99686-B63D-4690-A849-B4BA9E225A56}" type="slidenum">
              <a:rPr lang="en-US"/>
              <a:pPr>
                <a:defRPr/>
              </a:pPr>
              <a:t>‹#›</a:t>
            </a:fld>
            <a:endParaRPr 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US"/>
          </a:p>
        </p:txBody>
      </p:sp>
      <p:sp>
        <p:nvSpPr>
          <p:cNvPr id="8"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470D5DB0-2A3A-4795-BE3E-BBF9F1BB9DDB}"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US"/>
          </a:p>
        </p:txBody>
      </p:sp>
      <p:sp>
        <p:nvSpPr>
          <p:cNvPr id="4"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3519C4B5-FE30-4371-86E5-E6DEA95F9278}"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US"/>
          </a:p>
        </p:txBody>
      </p:sp>
      <p:sp>
        <p:nvSpPr>
          <p:cNvPr id="3"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F6B9CD8D-BFCB-4532-987B-A58DFE59C500}"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US"/>
          </a:p>
        </p:txBody>
      </p:sp>
      <p:sp>
        <p:nvSpPr>
          <p:cNvPr id="6"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5C0A1A2C-A985-4D90-A43F-5AEE231A65C7}"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US"/>
          </a:p>
        </p:txBody>
      </p:sp>
      <p:sp>
        <p:nvSpPr>
          <p:cNvPr id="6"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F8E00C6E-4659-4C71-B5BE-5B63113041D3}"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06249" name="Rectangle 9"/>
          <p:cNvSpPr>
            <a:spLocks noChangeArrowheads="1"/>
          </p:cNvSpPr>
          <p:nvPr/>
        </p:nvSpPr>
        <p:spPr bwMode="auto">
          <a:xfrm>
            <a:off x="0" y="6596063"/>
            <a:ext cx="9144000" cy="261937"/>
          </a:xfrm>
          <a:prstGeom prst="rect">
            <a:avLst/>
          </a:prstGeom>
          <a:solidFill>
            <a:srgbClr val="0066FF"/>
          </a:solidFill>
          <a:ln w="9525" algn="ctr">
            <a:solidFill>
              <a:srgbClr val="0066FF"/>
            </a:solidFill>
            <a:miter lim="800000"/>
            <a:headEnd/>
            <a:tailEnd/>
          </a:ln>
          <a:effectLst/>
        </p:spPr>
        <p:txBody>
          <a:bodyPr wrap="none" anchor="ctr"/>
          <a:lstStyle/>
          <a:p>
            <a:pPr>
              <a:defRPr/>
            </a:pPr>
            <a:endParaRPr lang="en-US" dirty="0">
              <a:latin typeface="Arial" charset="0"/>
            </a:endParaRPr>
          </a:p>
        </p:txBody>
      </p:sp>
      <p:sp>
        <p:nvSpPr>
          <p:cNvPr id="906250" name="Text Box 10"/>
          <p:cNvSpPr txBox="1">
            <a:spLocks noChangeArrowheads="1"/>
          </p:cNvSpPr>
          <p:nvPr/>
        </p:nvSpPr>
        <p:spPr bwMode="auto">
          <a:xfrm>
            <a:off x="6242050" y="6553200"/>
            <a:ext cx="2641600" cy="304800"/>
          </a:xfrm>
          <a:prstGeom prst="rect">
            <a:avLst/>
          </a:prstGeom>
          <a:noFill/>
          <a:ln w="9525" algn="ctr">
            <a:noFill/>
            <a:miter lim="800000"/>
            <a:headEnd/>
            <a:tailEnd/>
          </a:ln>
          <a:effectLst/>
        </p:spPr>
        <p:txBody>
          <a:bodyPr>
            <a:spAutoFit/>
          </a:bodyPr>
          <a:lstStyle/>
          <a:p>
            <a:pPr algn="r">
              <a:spcBef>
                <a:spcPct val="50000"/>
              </a:spcBef>
              <a:defRPr/>
            </a:pPr>
            <a:r>
              <a:rPr lang="en-US" altLang="zh-CN" sz="1400" b="1" i="1" dirty="0">
                <a:solidFill>
                  <a:schemeClr val="bg1"/>
                </a:solidFill>
                <a:latin typeface="Arial" charset="0"/>
              </a:rPr>
              <a:t>Vision &amp; Way Forward</a:t>
            </a:r>
          </a:p>
        </p:txBody>
      </p:sp>
      <p:pic>
        <p:nvPicPr>
          <p:cNvPr id="5130" name="Picture 35" descr="IPv6 Forum "/>
          <p:cNvPicPr>
            <a:picLocks noChangeAspect="1" noChangeArrowheads="1"/>
          </p:cNvPicPr>
          <p:nvPr/>
        </p:nvPicPr>
        <p:blipFill>
          <a:blip r:embed="rId18" cstate="print"/>
          <a:srcRect/>
          <a:stretch>
            <a:fillRect/>
          </a:stretch>
        </p:blipFill>
        <p:spPr bwMode="auto">
          <a:xfrm>
            <a:off x="0" y="5728896"/>
            <a:ext cx="981075" cy="857250"/>
          </a:xfrm>
          <a:prstGeom prst="rect">
            <a:avLst/>
          </a:prstGeom>
          <a:noFill/>
          <a:ln w="9525">
            <a:noFill/>
            <a:miter lim="800000"/>
            <a:headEnd/>
            <a:tailEnd/>
          </a:ln>
        </p:spPr>
      </p:pic>
      <p:cxnSp>
        <p:nvCxnSpPr>
          <p:cNvPr id="12" name="直接连接符 11"/>
          <p:cNvCxnSpPr/>
          <p:nvPr/>
        </p:nvCxnSpPr>
        <p:spPr bwMode="auto">
          <a:xfrm>
            <a:off x="0" y="729205"/>
            <a:ext cx="9144000" cy="1588"/>
          </a:xfrm>
          <a:prstGeom prst="line">
            <a:avLst/>
          </a:prstGeom>
          <a:noFill/>
          <a:ln w="19050" cap="flat" cmpd="sng" algn="ctr">
            <a:solidFill>
              <a:srgbClr val="0033CC"/>
            </a:solidFill>
            <a:prstDash val="solid"/>
            <a:round/>
            <a:headEnd type="none" w="med" len="med"/>
            <a:tailEnd type="none" w="med" len="med"/>
          </a:ln>
          <a:effectLst/>
        </p:spPr>
      </p:cxn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 id="2147483666" r:id="rId16"/>
  </p:sldLayoutIdLst>
  <p:timing>
    <p:tnLst>
      <p:par>
        <p:cTn id="1" dur="indefinite" restart="never" nodeType="tmRoot"/>
      </p:par>
    </p:tnLst>
  </p:timing>
  <p:hf hdr="0" ftr="0" dt="0"/>
  <p:txStyles>
    <p:titleStyle>
      <a:lvl1pPr algn="l" rtl="0" eaLnBrk="0" fontAlgn="base" hangingPunct="0">
        <a:spcBef>
          <a:spcPct val="0"/>
        </a:spcBef>
        <a:spcAft>
          <a:spcPct val="0"/>
        </a:spcAft>
        <a:defRPr sz="4000">
          <a:solidFill>
            <a:srgbClr val="0066FF"/>
          </a:solidFill>
          <a:latin typeface="+mj-lt"/>
          <a:ea typeface="+mj-ea"/>
          <a:cs typeface="+mj-cs"/>
        </a:defRPr>
      </a:lvl1pPr>
      <a:lvl2pPr algn="l" rtl="0" eaLnBrk="0" fontAlgn="base" hangingPunct="0">
        <a:spcBef>
          <a:spcPct val="0"/>
        </a:spcBef>
        <a:spcAft>
          <a:spcPct val="0"/>
        </a:spcAft>
        <a:defRPr sz="4000">
          <a:solidFill>
            <a:srgbClr val="0066FF"/>
          </a:solidFill>
          <a:latin typeface="Arial" charset="0"/>
        </a:defRPr>
      </a:lvl2pPr>
      <a:lvl3pPr algn="l" rtl="0" eaLnBrk="0" fontAlgn="base" hangingPunct="0">
        <a:spcBef>
          <a:spcPct val="0"/>
        </a:spcBef>
        <a:spcAft>
          <a:spcPct val="0"/>
        </a:spcAft>
        <a:defRPr sz="4000">
          <a:solidFill>
            <a:srgbClr val="0066FF"/>
          </a:solidFill>
          <a:latin typeface="Arial" charset="0"/>
        </a:defRPr>
      </a:lvl3pPr>
      <a:lvl4pPr algn="l" rtl="0" eaLnBrk="0" fontAlgn="base" hangingPunct="0">
        <a:spcBef>
          <a:spcPct val="0"/>
        </a:spcBef>
        <a:spcAft>
          <a:spcPct val="0"/>
        </a:spcAft>
        <a:defRPr sz="4000">
          <a:solidFill>
            <a:srgbClr val="0066FF"/>
          </a:solidFill>
          <a:latin typeface="Arial" charset="0"/>
        </a:defRPr>
      </a:lvl4pPr>
      <a:lvl5pPr algn="l" rtl="0" eaLnBrk="0" fontAlgn="base" hangingPunct="0">
        <a:spcBef>
          <a:spcPct val="0"/>
        </a:spcBef>
        <a:spcAft>
          <a:spcPct val="0"/>
        </a:spcAft>
        <a:defRPr sz="4000">
          <a:solidFill>
            <a:srgbClr val="0066FF"/>
          </a:solidFill>
          <a:latin typeface="Arial" charset="0"/>
        </a:defRPr>
      </a:lvl5pPr>
      <a:lvl6pPr marL="457200" algn="l" rtl="0" fontAlgn="base">
        <a:spcBef>
          <a:spcPct val="0"/>
        </a:spcBef>
        <a:spcAft>
          <a:spcPct val="0"/>
        </a:spcAft>
        <a:defRPr sz="4000">
          <a:solidFill>
            <a:srgbClr val="0066FF"/>
          </a:solidFill>
          <a:latin typeface="Arial" charset="0"/>
        </a:defRPr>
      </a:lvl6pPr>
      <a:lvl7pPr marL="914400" algn="l" rtl="0" fontAlgn="base">
        <a:spcBef>
          <a:spcPct val="0"/>
        </a:spcBef>
        <a:spcAft>
          <a:spcPct val="0"/>
        </a:spcAft>
        <a:defRPr sz="4000">
          <a:solidFill>
            <a:srgbClr val="0066FF"/>
          </a:solidFill>
          <a:latin typeface="Arial" charset="0"/>
        </a:defRPr>
      </a:lvl7pPr>
      <a:lvl8pPr marL="1371600" algn="l" rtl="0" fontAlgn="base">
        <a:spcBef>
          <a:spcPct val="0"/>
        </a:spcBef>
        <a:spcAft>
          <a:spcPct val="0"/>
        </a:spcAft>
        <a:defRPr sz="4000">
          <a:solidFill>
            <a:srgbClr val="0066FF"/>
          </a:solidFill>
          <a:latin typeface="Arial" charset="0"/>
        </a:defRPr>
      </a:lvl8pPr>
      <a:lvl9pPr marL="1828800" algn="l" rtl="0" fontAlgn="base">
        <a:spcBef>
          <a:spcPct val="0"/>
        </a:spcBef>
        <a:spcAft>
          <a:spcPct val="0"/>
        </a:spcAft>
        <a:defRPr sz="4000">
          <a:solidFill>
            <a:srgbClr val="0066FF"/>
          </a:solidFill>
          <a:latin typeface="Arial" charset="0"/>
        </a:defRPr>
      </a:lvl9pPr>
    </p:titleStyle>
    <p:bodyStyle>
      <a:lvl1pPr marL="342900" indent="-342900" algn="l" rtl="0" eaLnBrk="0" fontAlgn="base" hangingPunct="0">
        <a:spcBef>
          <a:spcPct val="20000"/>
        </a:spcBef>
        <a:spcAft>
          <a:spcPct val="0"/>
        </a:spcAft>
        <a:buChar char="•"/>
        <a:defRPr sz="2800">
          <a:solidFill>
            <a:srgbClr val="000000"/>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000">
          <a:solidFill>
            <a:srgbClr val="000000"/>
          </a:solidFill>
          <a:latin typeface="+mn-lt"/>
        </a:defRPr>
      </a:lvl3pPr>
      <a:lvl4pPr marL="1600200" indent="-228600" algn="l" rtl="0" eaLnBrk="0" fontAlgn="base" hangingPunct="0">
        <a:spcBef>
          <a:spcPct val="20000"/>
        </a:spcBef>
        <a:spcAft>
          <a:spcPct val="0"/>
        </a:spcAft>
        <a:buChar char="–"/>
        <a:defRPr>
          <a:solidFill>
            <a:schemeClr val="tx1"/>
          </a:solidFill>
          <a:latin typeface="+mn-lt"/>
        </a:defRPr>
      </a:lvl4pPr>
      <a:lvl5pPr marL="2057400" indent="-228600" algn="l" rtl="0" eaLnBrk="0" fontAlgn="base" hangingPunct="0">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gif"/></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8" Type="http://schemas.openxmlformats.org/officeDocument/2006/relationships/image" Target="../media/image8.gif"/><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34.png"/><Relationship Id="rId4" Type="http://schemas.openxmlformats.org/officeDocument/2006/relationships/image" Target="../media/image33.png"/></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39.png"/><Relationship Id="rId5" Type="http://schemas.openxmlformats.org/officeDocument/2006/relationships/image" Target="../media/image8.gif"/><Relationship Id="rId4" Type="http://schemas.openxmlformats.org/officeDocument/2006/relationships/image" Target="../media/image38.png"/></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7.gif"/><Relationship Id="rId5" Type="http://schemas.openxmlformats.org/officeDocument/2006/relationships/image" Target="../media/image41.png"/><Relationship Id="rId4" Type="http://schemas.openxmlformats.org/officeDocument/2006/relationships/image" Target="../media/image40.pn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43.png"/><Relationship Id="rId4" Type="http://schemas.openxmlformats.org/officeDocument/2006/relationships/image" Target="../media/image17.gif"/></Relationships>
</file>

<file path=ppt/slides/_rels/slide2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8.gif"/><Relationship Id="rId4" Type="http://schemas.openxmlformats.org/officeDocument/2006/relationships/image" Target="../media/image44.png"/></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8.gif"/><Relationship Id="rId4" Type="http://schemas.openxmlformats.org/officeDocument/2006/relationships/image" Target="../media/image45.png"/></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1.xml"/><Relationship Id="rId1" Type="http://schemas.openxmlformats.org/officeDocument/2006/relationships/slideLayout" Target="../slideLayouts/slideLayout16.xml"/><Relationship Id="rId4" Type="http://schemas.openxmlformats.org/officeDocument/2006/relationships/image" Target="../media/image47.png"/></Relationships>
</file>

<file path=ppt/slides/_rels/slide2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chart" Target="../charts/chart1.xml"/><Relationship Id="rId5" Type="http://schemas.openxmlformats.org/officeDocument/2006/relationships/image" Target="../media/image8.gif"/><Relationship Id="rId4" Type="http://schemas.openxmlformats.org/officeDocument/2006/relationships/image" Target="../media/image49.png"/></Relationships>
</file>

<file path=ppt/slides/_rels/slide2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chart" Target="../charts/char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8.gif"/><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7.gif"/></Relationships>
</file>

<file path=ppt/slides/_rels/slide3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 Id="rId5" Type="http://schemas.openxmlformats.org/officeDocument/2006/relationships/image" Target="../media/image56.png"/><Relationship Id="rId4" Type="http://schemas.openxmlformats.org/officeDocument/2006/relationships/image" Target="../media/image55.png"/></Relationships>
</file>

<file path=ppt/slides/_rels/slide3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6.xml"/><Relationship Id="rId1" Type="http://schemas.openxmlformats.org/officeDocument/2006/relationships/slideLayout" Target="../slideLayouts/slideLayout6.xml"/><Relationship Id="rId4" Type="http://schemas.openxmlformats.org/officeDocument/2006/relationships/image" Target="../media/image8.gif"/></Relationships>
</file>

<file path=ppt/slides/_rels/slide33.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8" Type="http://schemas.openxmlformats.org/officeDocument/2006/relationships/image" Target="../media/image68.png"/><Relationship Id="rId13" Type="http://schemas.openxmlformats.org/officeDocument/2006/relationships/oleObject" Target="../embeddings/oleObject2.bin"/><Relationship Id="rId18" Type="http://schemas.openxmlformats.org/officeDocument/2006/relationships/image" Target="../media/image76.jpeg"/><Relationship Id="rId3" Type="http://schemas.openxmlformats.org/officeDocument/2006/relationships/image" Target="../media/image63.png"/><Relationship Id="rId7" Type="http://schemas.openxmlformats.org/officeDocument/2006/relationships/image" Target="../media/image67.png"/><Relationship Id="rId12" Type="http://schemas.openxmlformats.org/officeDocument/2006/relationships/image" Target="../media/image72.png"/><Relationship Id="rId17" Type="http://schemas.openxmlformats.org/officeDocument/2006/relationships/image" Target="../media/image75.png"/><Relationship Id="rId2" Type="http://schemas.openxmlformats.org/officeDocument/2006/relationships/slideLayout" Target="../slideLayouts/slideLayout6.xml"/><Relationship Id="rId16" Type="http://schemas.openxmlformats.org/officeDocument/2006/relationships/image" Target="../media/image74.png"/><Relationship Id="rId20" Type="http://schemas.openxmlformats.org/officeDocument/2006/relationships/image" Target="../media/image78.png"/><Relationship Id="rId1" Type="http://schemas.openxmlformats.org/officeDocument/2006/relationships/vmlDrawing" Target="../drawings/vmlDrawing2.vml"/><Relationship Id="rId6" Type="http://schemas.openxmlformats.org/officeDocument/2006/relationships/image" Target="../media/image66.emf"/><Relationship Id="rId11" Type="http://schemas.openxmlformats.org/officeDocument/2006/relationships/image" Target="../media/image71.jpeg"/><Relationship Id="rId5" Type="http://schemas.openxmlformats.org/officeDocument/2006/relationships/image" Target="../media/image65.png"/><Relationship Id="rId15" Type="http://schemas.openxmlformats.org/officeDocument/2006/relationships/oleObject" Target="../embeddings/oleObject3.bin"/><Relationship Id="rId10" Type="http://schemas.openxmlformats.org/officeDocument/2006/relationships/image" Target="../media/image70.jpeg"/><Relationship Id="rId19" Type="http://schemas.openxmlformats.org/officeDocument/2006/relationships/image" Target="../media/image77.jpeg"/><Relationship Id="rId4" Type="http://schemas.openxmlformats.org/officeDocument/2006/relationships/image" Target="../media/image64.png"/><Relationship Id="rId9" Type="http://schemas.openxmlformats.org/officeDocument/2006/relationships/image" Target="../media/image69.png"/><Relationship Id="rId14" Type="http://schemas.openxmlformats.org/officeDocument/2006/relationships/image" Target="../media/image73.jpeg"/></Relationships>
</file>

<file path=ppt/slides/_rels/slide3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hyperlink" Target="http://traffic.tcna.com/cacti/graph.php?action=view&amp;local_graph_id=6385&amp;rra_id=all" TargetMode="External"/><Relationship Id="rId2" Type="http://schemas.openxmlformats.org/officeDocument/2006/relationships/notesSlide" Target="../notesSlides/notesSlide29.xml"/><Relationship Id="rId1" Type="http://schemas.openxmlformats.org/officeDocument/2006/relationships/slideLayout" Target="../slideLayouts/slideLayout7.xml"/><Relationship Id="rId5" Type="http://schemas.openxmlformats.org/officeDocument/2006/relationships/image" Target="../media/image82.png"/><Relationship Id="rId4" Type="http://schemas.openxmlformats.org/officeDocument/2006/relationships/image" Target="../media/image81.png"/></Relationships>
</file>

<file path=ppt/slides/_rels/slide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8.gif"/><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84.jpeg"/></Relationships>
</file>

<file path=ppt/slides/_rels/slide41.xml.rels><?xml version="1.0" encoding="UTF-8" standalone="yes"?>
<Relationships xmlns="http://schemas.openxmlformats.org/package/2006/relationships"><Relationship Id="rId8" Type="http://schemas.openxmlformats.org/officeDocument/2006/relationships/image" Target="../media/image91.jpeg"/><Relationship Id="rId3" Type="http://schemas.openxmlformats.org/officeDocument/2006/relationships/image" Target="../media/image86.png"/><Relationship Id="rId7" Type="http://schemas.openxmlformats.org/officeDocument/2006/relationships/image" Target="../media/image90.jpeg"/><Relationship Id="rId2" Type="http://schemas.openxmlformats.org/officeDocument/2006/relationships/image" Target="../media/image85.png"/><Relationship Id="rId1" Type="http://schemas.openxmlformats.org/officeDocument/2006/relationships/slideLayout" Target="../slideLayouts/slideLayout2.xml"/><Relationship Id="rId6" Type="http://schemas.openxmlformats.org/officeDocument/2006/relationships/image" Target="../media/image89.jpeg"/><Relationship Id="rId5" Type="http://schemas.openxmlformats.org/officeDocument/2006/relationships/image" Target="../media/image88.png"/><Relationship Id="rId4" Type="http://schemas.openxmlformats.org/officeDocument/2006/relationships/image" Target="../media/image87.png"/><Relationship Id="rId9" Type="http://schemas.openxmlformats.org/officeDocument/2006/relationships/image" Target="../media/image92.jpeg"/></Relationships>
</file>

<file path=ppt/slides/_rels/slide42.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image" Target="../media/image93.png"/><Relationship Id="rId1" Type="http://schemas.openxmlformats.org/officeDocument/2006/relationships/slideLayout" Target="../slideLayouts/slideLayout7.xml"/><Relationship Id="rId4" Type="http://schemas.openxmlformats.org/officeDocument/2006/relationships/image" Target="../media/image95.jpeg"/></Relationships>
</file>

<file path=ppt/slides/_rels/slide43.xml.rels><?xml version="1.0" encoding="UTF-8" standalone="yes"?>
<Relationships xmlns="http://schemas.openxmlformats.org/package/2006/relationships"><Relationship Id="rId2" Type="http://schemas.openxmlformats.org/officeDocument/2006/relationships/image" Target="../media/image96.wm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8" Type="http://schemas.openxmlformats.org/officeDocument/2006/relationships/image" Target="../media/image104.jpeg"/><Relationship Id="rId3" Type="http://schemas.openxmlformats.org/officeDocument/2006/relationships/image" Target="../media/image99.png"/><Relationship Id="rId7" Type="http://schemas.openxmlformats.org/officeDocument/2006/relationships/image" Target="../media/image103.jpeg"/><Relationship Id="rId2" Type="http://schemas.openxmlformats.org/officeDocument/2006/relationships/image" Target="../media/image98.png"/><Relationship Id="rId1" Type="http://schemas.openxmlformats.org/officeDocument/2006/relationships/slideLayout" Target="../slideLayouts/slideLayout6.xml"/><Relationship Id="rId6" Type="http://schemas.openxmlformats.org/officeDocument/2006/relationships/image" Target="../media/image102.png"/><Relationship Id="rId5" Type="http://schemas.openxmlformats.org/officeDocument/2006/relationships/image" Target="../media/image101.png"/><Relationship Id="rId4" Type="http://schemas.openxmlformats.org/officeDocument/2006/relationships/image" Target="../media/image100.png"/></Relationships>
</file>

<file path=ppt/slides/_rels/slide46.xml.rels><?xml version="1.0" encoding="UTF-8" standalone="yes"?>
<Relationships xmlns="http://schemas.openxmlformats.org/package/2006/relationships"><Relationship Id="rId8" Type="http://schemas.openxmlformats.org/officeDocument/2006/relationships/image" Target="../media/image111.png"/><Relationship Id="rId3" Type="http://schemas.openxmlformats.org/officeDocument/2006/relationships/image" Target="../media/image106.png"/><Relationship Id="rId7" Type="http://schemas.openxmlformats.org/officeDocument/2006/relationships/image" Target="../media/image110.png"/><Relationship Id="rId12" Type="http://schemas.openxmlformats.org/officeDocument/2006/relationships/image" Target="../media/image115.png"/><Relationship Id="rId2" Type="http://schemas.openxmlformats.org/officeDocument/2006/relationships/image" Target="../media/image105.jpeg"/><Relationship Id="rId1" Type="http://schemas.openxmlformats.org/officeDocument/2006/relationships/slideLayout" Target="../slideLayouts/slideLayout6.xml"/><Relationship Id="rId6" Type="http://schemas.openxmlformats.org/officeDocument/2006/relationships/image" Target="../media/image109.png"/><Relationship Id="rId11" Type="http://schemas.openxmlformats.org/officeDocument/2006/relationships/image" Target="../media/image114.png"/><Relationship Id="rId5" Type="http://schemas.openxmlformats.org/officeDocument/2006/relationships/image" Target="../media/image108.png"/><Relationship Id="rId10" Type="http://schemas.openxmlformats.org/officeDocument/2006/relationships/image" Target="../media/image113.png"/><Relationship Id="rId4" Type="http://schemas.openxmlformats.org/officeDocument/2006/relationships/image" Target="../media/image107.jpeg"/><Relationship Id="rId9" Type="http://schemas.openxmlformats.org/officeDocument/2006/relationships/image" Target="../media/image112.png"/></Relationships>
</file>

<file path=ppt/slides/_rels/slide47.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8" Type="http://schemas.openxmlformats.org/officeDocument/2006/relationships/image" Target="../media/image118.jpeg"/><Relationship Id="rId3" Type="http://schemas.openxmlformats.org/officeDocument/2006/relationships/diagramData" Target="../diagrams/data1.xml"/><Relationship Id="rId7" Type="http://schemas.openxmlformats.org/officeDocument/2006/relationships/image" Target="../media/image117.jpeg"/><Relationship Id="rId2" Type="http://schemas.openxmlformats.org/officeDocument/2006/relationships/notesSlide" Target="../notesSlides/notesSlide32.xml"/><Relationship Id="rId1" Type="http://schemas.openxmlformats.org/officeDocument/2006/relationships/slideLayout" Target="../slideLayouts/slideLayout6.xml"/><Relationship Id="rId6" Type="http://schemas.openxmlformats.org/officeDocument/2006/relationships/diagramColors" Target="../diagrams/colors1.xml"/><Relationship Id="rId11" Type="http://schemas.openxmlformats.org/officeDocument/2006/relationships/image" Target="../media/image121.jpeg"/><Relationship Id="rId5" Type="http://schemas.openxmlformats.org/officeDocument/2006/relationships/diagramQuickStyle" Target="../diagrams/quickStyle1.xml"/><Relationship Id="rId10" Type="http://schemas.openxmlformats.org/officeDocument/2006/relationships/image" Target="../media/image120.jpeg"/><Relationship Id="rId4" Type="http://schemas.openxmlformats.org/officeDocument/2006/relationships/diagramLayout" Target="../diagrams/layout1.xml"/><Relationship Id="rId9" Type="http://schemas.openxmlformats.org/officeDocument/2006/relationships/image" Target="../media/image119.jpeg"/></Relationships>
</file>

<file path=ppt/slides/_rels/slide4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6.xml"/><Relationship Id="rId4" Type="http://schemas.openxmlformats.org/officeDocument/2006/relationships/chart" Target="../charts/chart5.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8.gif"/></Relationships>
</file>

<file path=ppt/slides/_rels/slide50.xml.rels><?xml version="1.0" encoding="UTF-8" standalone="yes"?>
<Relationships xmlns="http://schemas.openxmlformats.org/package/2006/relationships"><Relationship Id="rId3" Type="http://schemas.openxmlformats.org/officeDocument/2006/relationships/package" Target="../embeddings/Microsoft_Office_PowerPoint_____1.pptx"/><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image" Target="../media/image125.jpeg"/><Relationship Id="rId5" Type="http://schemas.openxmlformats.org/officeDocument/2006/relationships/image" Target="../media/image124.jpeg"/><Relationship Id="rId4" Type="http://schemas.openxmlformats.org/officeDocument/2006/relationships/image" Target="../media/image123.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7.gif"/><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8.gif"/></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 descr="Newspaper clipping_Small"/>
          <p:cNvPicPr>
            <a:picLocks noChangeAspect="1" noChangeArrowheads="1"/>
          </p:cNvPicPr>
          <p:nvPr/>
        </p:nvPicPr>
        <p:blipFill>
          <a:blip r:embed="rId3" cstate="print">
            <a:clrChange>
              <a:clrFrom>
                <a:srgbClr val="FFFFFF"/>
              </a:clrFrom>
              <a:clrTo>
                <a:srgbClr val="FFFFFF">
                  <a:alpha val="0"/>
                </a:srgbClr>
              </a:clrTo>
            </a:clrChange>
            <a:lum bright="-8000"/>
          </a:blip>
          <a:srcRect/>
          <a:stretch>
            <a:fillRect/>
          </a:stretch>
        </p:blipFill>
        <p:spPr bwMode="auto">
          <a:xfrm rot="372379">
            <a:off x="4262603" y="4343055"/>
            <a:ext cx="4930829" cy="2255020"/>
          </a:xfrm>
          <a:prstGeom prst="rect">
            <a:avLst/>
          </a:prstGeom>
          <a:noFill/>
        </p:spPr>
      </p:pic>
      <p:pic>
        <p:nvPicPr>
          <p:cNvPr id="2050" name="Picture 2" descr="2_computers"/>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05947" y="189471"/>
            <a:ext cx="173406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51" name="Picture 3" descr="2_computers"/>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952367" y="294503"/>
            <a:ext cx="184939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08070" name="WordArt 6"/>
          <p:cNvSpPr>
            <a:spLocks noChangeArrowheads="1" noChangeShapeType="1" noTextEdit="1"/>
          </p:cNvSpPr>
          <p:nvPr/>
        </p:nvSpPr>
        <p:spPr bwMode="auto">
          <a:xfrm rot="315941">
            <a:off x="1421027" y="628007"/>
            <a:ext cx="7265773" cy="3774402"/>
          </a:xfrm>
          <a:prstGeom prst="rect">
            <a:avLst/>
          </a:prstGeom>
          <a:solidFill>
            <a:schemeClr val="bg1"/>
          </a:solidFill>
          <a:ln w="34925">
            <a:solidFill>
              <a:srgbClr val="FFFFFF"/>
            </a:solidFill>
          </a:ln>
          <a:effectLst>
            <a:outerShdw blurRad="317500" dir="2700000" algn="ctr">
              <a:srgbClr val="000000">
                <a:alpha val="43000"/>
              </a:srgbClr>
            </a:outerShdw>
          </a:effectLst>
          <a:scene3d>
            <a:camera prst="perspectiveFront" fov="2700000">
              <a:rot lat="19086000" lon="19067999" rev="3108000"/>
            </a:camera>
            <a:lightRig rig="threePt" dir="t">
              <a:rot lat="0" lon="0" rev="0"/>
            </a:lightRig>
          </a:scene3d>
          <a:sp3d extrusionH="38100" prstMaterial="clear">
            <a:bevelT w="260350" h="50800" prst="softRound"/>
            <a:bevelB prst="softRound"/>
          </a:sp3d>
        </p:spPr>
        <p:txBody>
          <a:bodyPr wrap="none" fromWordArt="1">
            <a:prstTxWarp prst="textDoubleWave1">
              <a:avLst>
                <a:gd name="adj1" fmla="val 6500"/>
                <a:gd name="adj2" fmla="val 0"/>
              </a:avLst>
            </a:prstTxWarp>
          </a:bodyPr>
          <a:lstStyle/>
          <a:p>
            <a:pPr>
              <a:defRPr/>
            </a:pPr>
            <a:endParaRPr lang="en-US" sz="3600" b="1" kern="10" spc="-360" dirty="0">
              <a:ln w="38100">
                <a:solidFill>
                  <a:srgbClr val="CC0066"/>
                </a:solidFill>
                <a:round/>
                <a:headEnd/>
                <a:tailEnd/>
              </a:ln>
              <a:solidFill>
                <a:srgbClr val="FFFF00"/>
              </a:solidFill>
              <a:effectLst>
                <a:outerShdw dist="125724" dir="18900000" algn="ctr" rotWithShape="0">
                  <a:srgbClr val="000099"/>
                </a:outerShdw>
              </a:effectLst>
              <a:latin typeface="Impact"/>
            </a:endParaRPr>
          </a:p>
        </p:txBody>
      </p:sp>
      <p:sp>
        <p:nvSpPr>
          <p:cNvPr id="2056" name="AutoShape 11" descr="data:image/jpg;base64,/9j/4AAQSkZJRgABAQAAAQABAAD/2wCEAAkGBhESEBISEw8VExQRFhYTGRYYFRYSEhkdGxQWIBgcExgZHSYeIBkvGhIZITssLzM1LTgtFiAyNTwqNSgsODUBCQoKDgwNGg8PGTUkHyQsKikuLSw2Kik1LDUsLC0sKywsLCwsKSwsLCwpKSkpLCksLDUsLC4sLCksKSwsLCwpLP/AABEIADAA0AMBIgACEQEDEQH/xAAbAAEAAgMBAQAAAAAAAAAAAAAABAUDBgcCAf/EADoQAAICAQMBBgIGBwkAAAAAAAECAxEABBIhMQUGEyJBUQdhFDJCUoGRFRYjYnKh8CQzRGNxkrHh8v/EABgBAQEBAQEAAAAAAAAAAAAAAAABAgME/8QAHhEBAQEBAQABBQAAAAAAAAAAAAERAhIDITFBQqH/2gAMAwEAAhEDEQA/AO45j1GoVFLuwRVFlmIVQPck8AZkzhvxk1OqftBdKZWaJ1jaKLhEtmK+b0J3Dqel+mdPj499Y1zz6uOu94I9TLpWGjnSOVgCjsu9aP3SOASOhoj5Zz74V9n9qCeYy6xfBjkZZY2kXUsz+pUgnZzzd8+2WPYHw21UfZsmmftKWN5gCFjNxR9bVb8xBvmiPl89a+GHckjWyv8ApBB9FYoU08ltJ/Hx/dX8uoris685Oepv8bmZfq65N23p1nXTtPGszjcsZYByPkP66H2ydnBPib8PX0bHVjUmaOWQAmQ3OGa6tvtDjrwRWdX+HvjDszTHUO7SFCxMl7wCxK7iefq11zHfxyczqVnrmSbK2TGQn7a04UMZ4wrIsoJYAbGIAa/uksBfzzGO8Wl2b/pEe3dsvcPrVe2uu6hddazllZxY4yvbt/TBEc6iPZJe1two0aJ/0BNE+nrWfZu3tMpcGdAY6DDdZUk8Agc2fbrjKYn4yubt6EeIWkVVjKLuLLyXQMoABu6boRZ9MwaPvVp3iEjSLGrPJGpZhTeHIVLAj7PAN9BuF480yrjGRtd2nFCoaWRUBNCzyTXRR1JoX+GY17ZgMvgiZPE+5uG7pdfxbea61zjKibjKXV979IkMswmWQQoJCEYMSD9Xb6UTxfS+uSNH29E2xWkRZXUNsD7vS6BoWdvPvXOPNXKssZWjvHpdqt9JjKuaDBgVNVZB6V5hz05GZV7a05l8EToZLK7Nw3WBZFfermutc4ymJuMrx3g0xDkToRGQrEGxZJAAI6mwRQ9RWe4+2YGaNVmRjKNygHdY5549OD+R9sZTE3GMZEMYxgMYxgM0z4iDRH6MmrG0SOVjm6eFIKZbbqt0fl5ec3PK/tzsKDWQtBPGHRvwIPoyHqGHvmublWfdyDvf8QjqezykMrQyCXZPEDyVpwdjjrGWA6V1APXnneg1UsUiPC7JKppClhrPQCut9K9c7X3i7u6Xs1F1jQmUJGullIC/tI22pulStpcUp9L/ACyl0x7I0AGr039om1R26ePdvMe4hTtFWlFup832Rns+PuTnOY789ST6RK7W+JOhlkbxI/Hi0YWRCQbm1HRRGvTaAWNn5GuBfUYAWiXeKLINwBPBK8gE89Sco+zO4Wjh+j7YhWk3tGDz522gyP8AekpBz6Xx6ZseeXu8/q49Wfhpet7lzeBtWcStHDDpUHhqlKk8bBntiC4VOegNdBknXd2pzNFMsqtK2oSR28MLGqpp5UUCMvZ5k581+b0Ay7i0BA/eAFG+CQbs8X/6OfT2edwJ5ur5og2SSOPc/wAsnunqqOXuSvLmZSzLKJd6N4TiWQu3kSRdoskUSQR1s85Nm7sAxzIrrc03jgshOykRRs2OrBhsFMCDk9+zrWhts+ICffddX+JH5Zkj05DhgoUVz0Pp9njj/jJ7qbVOO6jBhINUTKrxSh3QPZTTeC3iKCt7lJPBFE8ZH/UccEzh2ImRw6NsdZZmkYbY5E9WI6kEHkcZdx6UlidoH7Qtu+1Xt0/6rPn6PIXaAptFW+m0gckce/PvYx7p6rD2l2YTLBJFKsckQeJQ0fioVcLYKhlIP7FaIPoRzeR07sEOLnuIag6vZ4dPvNmvE3fU3Emqv0ussG0LEjheGY7vtEEMPb97+WPornqF4CCrJB2lrvjpyPyx6pqlk7kqYIovHI8PSNpA2wcgtE2+r/yen72Sl7rKNQ8u8FXkM21lcsrlAtoRIFHS+VJ5PPtYnRktdceXgEDbR9OP6vMi6SoitAk2TRqzd9ce6bWvt3KTbColBEWmTSOHRzHIij2SRKJ81iyOeRxk79Wlu/F/xR1f1R6xldt37Hr1ycuhYld201tsenAf0qvtDPsekKkeVWHIA+75ieOPYj/aMe6bVN+qT+BDAdSCNIyGE+GVICoygS7ZBu8jVY28i89R9gqkkLJKsfgcMI43V5LZ2KkmRrQmQtRDG7IIs5caPSFTZ6gEXfWz6iuuepNMbZvW1I5ojijfB98eqbWT6WnHPX5HizXPtyKz2Jl3bb81XXyyIdAaAs8/WN9fMT0/EjMkWjKvu3WKN3V2SD6D5fyGZRKxjGAxjGAxjGBjngV1ZHUMrAgqQCpB6gg9RmrdgfDLRaTVPqY0JYn9mreZYuOfDv1+Z5A4GbbjNTqyZFlsMYxmUMYxgMYxgMYxgMYxgMYxgMYxgMYxgMYxgMYxgMYxgf/Z"/>
          <p:cNvSpPr>
            <a:spLocks noChangeAspect="1" noChangeArrowheads="1"/>
          </p:cNvSpPr>
          <p:nvPr/>
        </p:nvSpPr>
        <p:spPr bwMode="auto">
          <a:xfrm>
            <a:off x="4538663" y="-144463"/>
            <a:ext cx="304800" cy="3048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GB"/>
          </a:p>
        </p:txBody>
      </p:sp>
      <p:pic>
        <p:nvPicPr>
          <p:cNvPr id="14" name="Picture 2" descr="2_computers"/>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43698" y="638433"/>
            <a:ext cx="173406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6" name="矩形 15"/>
          <p:cNvSpPr/>
          <p:nvPr/>
        </p:nvSpPr>
        <p:spPr>
          <a:xfrm>
            <a:off x="146009" y="543530"/>
            <a:ext cx="8068235" cy="1569660"/>
          </a:xfrm>
          <a:prstGeom prst="rect">
            <a:avLst/>
          </a:prstGeom>
          <a:noFill/>
          <a:effectLst>
            <a:outerShdw blurRad="50800" dist="50800" dir="5400000" algn="ctr" rotWithShape="0">
              <a:schemeClr val="bg1"/>
            </a:outerShdw>
          </a:effectLst>
        </p:spPr>
        <p:txBody>
          <a:bodyPr wrap="none" lIns="91440" tIns="45720" rIns="91440" bIns="45720">
            <a:spAutoFit/>
          </a:bodyPr>
          <a:lstStyle/>
          <a:p>
            <a:pPr algn="ctr"/>
            <a:r>
              <a:rPr lang="en-US" altLang="zh-CN" sz="9600" b="1" dirty="0" smtClean="0">
                <a:ln w="41275">
                  <a:solidFill>
                    <a:srgbClr val="FF9900"/>
                  </a:solidFill>
                  <a:prstDash val="solid"/>
                </a:ln>
                <a:solidFill>
                  <a:srgbClr val="FF0000"/>
                </a:solidFill>
                <a:effectLst>
                  <a:outerShdw blurRad="38100" dist="38100" dir="2700000" algn="tl">
                    <a:srgbClr val="000000">
                      <a:alpha val="43137"/>
                    </a:srgbClr>
                  </a:outerShdw>
                </a:effectLst>
                <a:latin typeface="Comic Sans MS" pitchFamily="66" charset="0"/>
              </a:rPr>
              <a:t>IPv6 in China</a:t>
            </a:r>
            <a:endParaRPr lang="zh-CN" altLang="en-US" sz="9600" b="1" cap="none" spc="0" dirty="0">
              <a:ln w="41275">
                <a:solidFill>
                  <a:srgbClr val="FF9900"/>
                </a:solidFill>
                <a:prstDash val="solid"/>
              </a:ln>
              <a:solidFill>
                <a:srgbClr val="FF0000"/>
              </a:solidFill>
              <a:effectLst>
                <a:outerShdw blurRad="38100" dist="38100" dir="2700000" algn="tl">
                  <a:srgbClr val="000000">
                    <a:alpha val="43137"/>
                  </a:srgbClr>
                </a:outerShdw>
              </a:effectLst>
              <a:latin typeface="Comic Sans MS" pitchFamily="66" charset="0"/>
            </a:endParaRPr>
          </a:p>
        </p:txBody>
      </p:sp>
      <p:sp>
        <p:nvSpPr>
          <p:cNvPr id="13" name="TextBox 12"/>
          <p:cNvSpPr txBox="1"/>
          <p:nvPr/>
        </p:nvSpPr>
        <p:spPr>
          <a:xfrm>
            <a:off x="1365819" y="1597271"/>
            <a:ext cx="6562845" cy="2123658"/>
          </a:xfrm>
          <a:prstGeom prst="rect">
            <a:avLst/>
          </a:prstGeom>
          <a:noFill/>
          <a:scene3d>
            <a:camera prst="orthographicFront">
              <a:rot lat="18899996" lon="1200000" rev="0"/>
            </a:camera>
            <a:lightRig rig="threePt" dir="t"/>
          </a:scene3d>
        </p:spPr>
        <p:txBody>
          <a:bodyPr wrap="square" rtlCol="0">
            <a:spAutoFit/>
          </a:bodyPr>
          <a:lstStyle/>
          <a:p>
            <a:r>
              <a:rPr lang="en-US" altLang="zh-CN" sz="4400" b="1" dirty="0" smtClean="0">
                <a:effectLst>
                  <a:outerShdw blurRad="38100" dist="38100" dir="2700000" algn="tl">
                    <a:srgbClr val="000000">
                      <a:alpha val="43137"/>
                    </a:srgbClr>
                  </a:outerShdw>
                </a:effectLst>
                <a:latin typeface="Comic Sans MS" pitchFamily="66" charset="0"/>
              </a:rPr>
              <a:t>CHINA:</a:t>
            </a:r>
          </a:p>
          <a:p>
            <a:r>
              <a:rPr lang="en-US" altLang="zh-CN" sz="4400" b="1" dirty="0" smtClean="0">
                <a:effectLst>
                  <a:outerShdw blurRad="38100" dist="38100" dir="2700000" algn="tl">
                    <a:srgbClr val="000000">
                      <a:alpha val="43137"/>
                    </a:srgbClr>
                  </a:outerShdw>
                </a:effectLst>
                <a:latin typeface="Comic Sans MS" pitchFamily="66" charset="0"/>
              </a:rPr>
              <a:t>THE BIGGEST INTERNET NATION</a:t>
            </a:r>
            <a:endParaRPr lang="zh-CN" altLang="en-US" sz="4400" b="1" dirty="0">
              <a:effectLst>
                <a:outerShdw blurRad="38100" dist="38100" dir="2700000" algn="tl">
                  <a:srgbClr val="000000">
                    <a:alpha val="43137"/>
                  </a:srgbClr>
                </a:outerShdw>
              </a:effectLst>
              <a:latin typeface="Comic Sans MS" pitchFamily="66" charset="0"/>
            </a:endParaRPr>
          </a:p>
        </p:txBody>
      </p:sp>
      <p:pic>
        <p:nvPicPr>
          <p:cNvPr id="17" name="Picture 2" descr="D:\BII TMT\TMT：市场职能 VI设计 媒体\文档模板 LOGO图片 电子签名\BII_Logo_V3.0.png"/>
          <p:cNvPicPr>
            <a:picLocks noChangeAspect="1" noChangeArrowheads="1"/>
          </p:cNvPicPr>
          <p:nvPr/>
        </p:nvPicPr>
        <p:blipFill>
          <a:blip r:embed="rId5" cstate="print"/>
          <a:srcRect/>
          <a:stretch>
            <a:fillRect/>
          </a:stretch>
        </p:blipFill>
        <p:spPr bwMode="auto">
          <a:xfrm>
            <a:off x="5011837" y="5604893"/>
            <a:ext cx="914399" cy="769469"/>
          </a:xfrm>
          <a:prstGeom prst="rect">
            <a:avLst/>
          </a:prstGeom>
          <a:noFill/>
        </p:spPr>
      </p:pic>
      <p:sp>
        <p:nvSpPr>
          <p:cNvPr id="19" name="TextBox 18"/>
          <p:cNvSpPr txBox="1"/>
          <p:nvPr/>
        </p:nvSpPr>
        <p:spPr>
          <a:xfrm>
            <a:off x="4699313" y="4676173"/>
            <a:ext cx="3970116" cy="1631216"/>
          </a:xfrm>
          <a:prstGeom prst="rect">
            <a:avLst/>
          </a:prstGeom>
          <a:noFill/>
        </p:spPr>
        <p:txBody>
          <a:bodyPr wrap="square" rtlCol="0">
            <a:spAutoFit/>
          </a:bodyPr>
          <a:lstStyle/>
          <a:p>
            <a:pPr algn="r"/>
            <a:r>
              <a:rPr lang="en-US" altLang="zh-CN" sz="3600" dirty="0" smtClean="0">
                <a:latin typeface="Comic Sans MS" pitchFamily="66" charset="0"/>
              </a:rPr>
              <a:t>GU Chen</a:t>
            </a:r>
          </a:p>
          <a:p>
            <a:pPr algn="r"/>
            <a:r>
              <a:rPr lang="en-US" altLang="zh-CN" dirty="0" smtClean="0">
                <a:latin typeface="Comic Sans MS" pitchFamily="66" charset="0"/>
              </a:rPr>
              <a:t>Technology  &amp; Standards Department </a:t>
            </a:r>
          </a:p>
          <a:p>
            <a:pPr algn="r"/>
            <a:r>
              <a:rPr lang="en-US" altLang="zh-CN" dirty="0" smtClean="0">
                <a:latin typeface="Comic Sans MS" pitchFamily="66" charset="0"/>
              </a:rPr>
              <a:t>Manager &amp; Chief Engineer</a:t>
            </a:r>
          </a:p>
          <a:p>
            <a:pPr algn="r"/>
            <a:endParaRPr lang="en-US" altLang="zh-CN" dirty="0" smtClean="0">
              <a:latin typeface="Comic Sans MS" pitchFamily="66" charset="0"/>
            </a:endParaRPr>
          </a:p>
          <a:p>
            <a:pPr algn="r"/>
            <a:r>
              <a:rPr lang="en-US" altLang="zh-CN" dirty="0" smtClean="0">
                <a:latin typeface="Comic Sans MS" pitchFamily="66" charset="0"/>
              </a:rPr>
              <a:t>2012-04-26</a:t>
            </a:r>
            <a:endParaRPr lang="zh-CN" altLang="en-US" dirty="0">
              <a:latin typeface="Comic Sans MS" pitchFamily="66" charset="0"/>
            </a:endParaRPr>
          </a:p>
        </p:txBody>
      </p:sp>
    </p:spTree>
    <p:extLst>
      <p:ext uri="{BB962C8B-B14F-4D97-AF65-F5344CB8AC3E}">
        <p14:creationId xmlns:p14="http://schemas.microsoft.com/office/powerpoint/2010/main" xmlns="" val="241371261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nodeType="afterEffect">
                                  <p:stCondLst>
                                    <p:cond delay="0"/>
                                  </p:stCondLst>
                                  <p:childTnLst>
                                    <p:set>
                                      <p:cBhvr>
                                        <p:cTn id="6" dur="1" fill="hold">
                                          <p:stCondLst>
                                            <p:cond delay="499"/>
                                          </p:stCondLst>
                                        </p:cTn>
                                        <p:tgtEl>
                                          <p:spTgt spid="2008070"/>
                                        </p:tgtEl>
                                        <p:attrNameLst>
                                          <p:attrName>style.visibility</p:attrName>
                                        </p:attrNameLst>
                                      </p:cBhvr>
                                      <p:to>
                                        <p:strVal val="visible"/>
                                      </p:to>
                                    </p:set>
                                  </p:childTnLst>
                                </p:cTn>
                              </p:par>
                              <p:par>
                                <p:cTn id="7" presetID="3" presetClass="entr" presetSubtype="1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animEffect transition="in" filter="blinds(horizontal)">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259080" y="857885"/>
            <a:ext cx="8001000" cy="2891155"/>
            <a:chOff x="746125" y="2168525"/>
            <a:chExt cx="7620000" cy="2505075"/>
          </a:xfrm>
        </p:grpSpPr>
        <p:pic>
          <p:nvPicPr>
            <p:cNvPr id="13315" name="Picture 5" descr="Figure_2_Penetration_percentage_LOW"/>
            <p:cNvPicPr>
              <a:picLocks noChangeAspect="1" noChangeArrowheads="1"/>
            </p:cNvPicPr>
            <p:nvPr/>
          </p:nvPicPr>
          <p:blipFill>
            <a:blip r:embed="rId3"/>
            <a:srcRect/>
            <a:stretch>
              <a:fillRect/>
            </a:stretch>
          </p:blipFill>
          <p:spPr bwMode="auto">
            <a:xfrm>
              <a:off x="746125" y="2168525"/>
              <a:ext cx="7620000" cy="2505075"/>
            </a:xfrm>
            <a:prstGeom prst="rect">
              <a:avLst/>
            </a:prstGeom>
            <a:noFill/>
            <a:ln w="9525">
              <a:noFill/>
              <a:miter lim="800000"/>
              <a:headEnd/>
              <a:tailEnd/>
            </a:ln>
          </p:spPr>
        </p:pic>
        <p:sp>
          <p:nvSpPr>
            <p:cNvPr id="7" name="Rectangle 5"/>
            <p:cNvSpPr>
              <a:spLocks noChangeArrowheads="1"/>
            </p:cNvSpPr>
            <p:nvPr/>
          </p:nvSpPr>
          <p:spPr bwMode="auto">
            <a:xfrm>
              <a:off x="821173" y="4295860"/>
              <a:ext cx="7531257" cy="293344"/>
            </a:xfrm>
            <a:prstGeom prst="rect">
              <a:avLst/>
            </a:prstGeom>
            <a:solidFill>
              <a:schemeClr val="bg1"/>
            </a:solidFill>
            <a:ln w="9525" algn="ctr">
              <a:noFill/>
              <a:miter lim="800000"/>
              <a:headEnd/>
              <a:tailEnd/>
            </a:ln>
            <a:effectLst/>
          </p:spPr>
          <p:txBody>
            <a:bodyPr wrap="square">
              <a:spAutoFit/>
            </a:bodyPr>
            <a:lstStyle/>
            <a:p>
              <a:r>
                <a:rPr lang="en-US" sz="1600" dirty="0">
                  <a:latin typeface="Comic Sans MS" pitchFamily="66" charset="0"/>
                </a:rPr>
                <a:t>Figure: Mobile </a:t>
              </a:r>
              <a:r>
                <a:rPr lang="en-US" sz="1600" dirty="0" smtClean="0">
                  <a:latin typeface="Comic Sans MS" pitchFamily="66" charset="0"/>
                </a:rPr>
                <a:t>penetration percentage Q4 </a:t>
              </a:r>
              <a:r>
                <a:rPr lang="en-US" sz="1600" dirty="0">
                  <a:latin typeface="Comic Sans MS" pitchFamily="66" charset="0"/>
                </a:rPr>
                <a:t>2011</a:t>
              </a:r>
            </a:p>
          </p:txBody>
        </p:sp>
      </p:grpSp>
      <p:sp>
        <p:nvSpPr>
          <p:cNvPr id="6" name="TextBox 5"/>
          <p:cNvSpPr txBox="1"/>
          <p:nvPr/>
        </p:nvSpPr>
        <p:spPr>
          <a:xfrm>
            <a:off x="12348" y="160638"/>
            <a:ext cx="9131651" cy="646331"/>
          </a:xfrm>
          <a:prstGeom prst="rect">
            <a:avLst/>
          </a:prstGeom>
          <a:noFill/>
        </p:spPr>
        <p:txBody>
          <a:bodyPr wrap="square" rtlCol="0">
            <a:spAutoFit/>
          </a:bodyPr>
          <a:lstStyle/>
          <a:p>
            <a:pPr algn="l"/>
            <a:r>
              <a:rPr lang="en-US" altLang="zh-CN" sz="3600" b="1" dirty="0" smtClean="0">
                <a:latin typeface="Comic Sans MS" pitchFamily="66" charset="0"/>
              </a:rPr>
              <a:t>Global Mobile Subscriptions</a:t>
            </a:r>
            <a:endParaRPr lang="zh-CN" altLang="en-US" sz="3600" b="1" dirty="0">
              <a:latin typeface="Comic Sans MS" pitchFamily="66" charset="0"/>
            </a:endParaRPr>
          </a:p>
        </p:txBody>
      </p:sp>
      <p:sp>
        <p:nvSpPr>
          <p:cNvPr id="9" name="矩形 8"/>
          <p:cNvSpPr/>
          <p:nvPr/>
        </p:nvSpPr>
        <p:spPr>
          <a:xfrm>
            <a:off x="442248" y="3869323"/>
            <a:ext cx="3911648" cy="400110"/>
          </a:xfrm>
          <a:prstGeom prst="rect">
            <a:avLst/>
          </a:prstGeom>
        </p:spPr>
        <p:txBody>
          <a:bodyPr wrap="none">
            <a:spAutoFit/>
          </a:bodyPr>
          <a:lstStyle/>
          <a:p>
            <a:pPr algn="l">
              <a:spcBef>
                <a:spcPts val="600"/>
              </a:spcBef>
              <a:spcAft>
                <a:spcPts val="600"/>
              </a:spcAft>
            </a:pPr>
            <a:r>
              <a:rPr lang="en-US" altLang="zh-CN" sz="2000" dirty="0" smtClean="0">
                <a:latin typeface="Comic Sans MS" pitchFamily="66" charset="0"/>
              </a:rPr>
              <a:t>Global mobile penetration: 85%</a:t>
            </a:r>
          </a:p>
        </p:txBody>
      </p:sp>
      <p:pic>
        <p:nvPicPr>
          <p:cNvPr id="12" name="Picture 4" descr="Figure_3--Global_total_traffic_in_mobile_networks_2007-2011_LOW"/>
          <p:cNvPicPr>
            <a:picLocks noChangeAspect="1" noChangeArrowheads="1"/>
          </p:cNvPicPr>
          <p:nvPr/>
        </p:nvPicPr>
        <p:blipFill>
          <a:blip r:embed="rId4"/>
          <a:srcRect/>
          <a:stretch>
            <a:fillRect/>
          </a:stretch>
        </p:blipFill>
        <p:spPr bwMode="auto">
          <a:xfrm>
            <a:off x="4471988" y="2349500"/>
            <a:ext cx="4533900" cy="4188460"/>
          </a:xfrm>
          <a:prstGeom prst="rect">
            <a:avLst/>
          </a:prstGeom>
          <a:noFill/>
          <a:ln w="9525">
            <a:noFill/>
            <a:miter lim="800000"/>
            <a:headEnd/>
            <a:tailEnd/>
          </a:ln>
        </p:spPr>
      </p:pic>
      <p:sp>
        <p:nvSpPr>
          <p:cNvPr id="13" name="Rectangle 5"/>
          <p:cNvSpPr>
            <a:spLocks noChangeArrowheads="1"/>
          </p:cNvSpPr>
          <p:nvPr/>
        </p:nvSpPr>
        <p:spPr bwMode="auto">
          <a:xfrm>
            <a:off x="4511040" y="2360380"/>
            <a:ext cx="4434839" cy="584775"/>
          </a:xfrm>
          <a:prstGeom prst="rect">
            <a:avLst/>
          </a:prstGeom>
          <a:solidFill>
            <a:schemeClr val="bg1"/>
          </a:solidFill>
          <a:ln w="9525" algn="ctr">
            <a:noFill/>
            <a:miter lim="800000"/>
            <a:headEnd/>
            <a:tailEnd/>
          </a:ln>
          <a:effectLst/>
        </p:spPr>
        <p:txBody>
          <a:bodyPr wrap="square">
            <a:spAutoFit/>
          </a:bodyPr>
          <a:lstStyle/>
          <a:p>
            <a:r>
              <a:rPr lang="en-US" sz="1600" dirty="0">
                <a:latin typeface="Comic Sans MS" pitchFamily="66" charset="0"/>
              </a:rPr>
              <a:t>Figure: </a:t>
            </a:r>
            <a:r>
              <a:rPr lang="en-US" sz="1600" dirty="0" smtClean="0">
                <a:latin typeface="Comic Sans MS" pitchFamily="66" charset="0"/>
              </a:rPr>
              <a:t>Stable traffic growth for both voice and data</a:t>
            </a:r>
            <a:endParaRPr lang="en-US" sz="1600" dirty="0">
              <a:latin typeface="Comic Sans MS" pitchFamily="66" charset="0"/>
            </a:endParaRPr>
          </a:p>
        </p:txBody>
      </p:sp>
      <p:sp>
        <p:nvSpPr>
          <p:cNvPr id="14" name="Rectangle 3"/>
          <p:cNvSpPr txBox="1">
            <a:spLocks noChangeArrowheads="1"/>
          </p:cNvSpPr>
          <p:nvPr/>
        </p:nvSpPr>
        <p:spPr bwMode="auto">
          <a:xfrm>
            <a:off x="5182235" y="3200399"/>
            <a:ext cx="2696845" cy="178308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ts val="600"/>
              </a:spcBef>
              <a:spcAft>
                <a:spcPts val="600"/>
              </a:spcAft>
              <a:buClrTx/>
              <a:buSzTx/>
              <a:buFontTx/>
              <a:buNone/>
              <a:tabLst/>
              <a:defRPr/>
            </a:pPr>
            <a:r>
              <a:rPr kumimoji="0" lang="en-US" sz="1400" b="0" i="0" u="none" strike="noStrike" kern="0" cap="none" spc="0" normalizeH="0" baseline="0" noProof="0" smtClean="0">
                <a:ln>
                  <a:noFill/>
                </a:ln>
                <a:effectLst/>
                <a:uLnTx/>
                <a:uFillTx/>
                <a:latin typeface="Comic Sans MS" pitchFamily="66" charset="0"/>
                <a:ea typeface="+mn-ea"/>
                <a:cs typeface="+mn-cs"/>
              </a:rPr>
              <a:t>Mobile data was double that of voice for the first time in Q1 2011</a:t>
            </a:r>
          </a:p>
          <a:p>
            <a:pPr marL="342900" marR="0" lvl="0" indent="-342900" algn="l" defTabSz="914400" rtl="0" eaLnBrk="0" fontAlgn="base" latinLnBrk="0" hangingPunct="0">
              <a:lnSpc>
                <a:spcPct val="100000"/>
              </a:lnSpc>
              <a:spcBef>
                <a:spcPts val="600"/>
              </a:spcBef>
              <a:spcAft>
                <a:spcPts val="600"/>
              </a:spcAft>
              <a:buClrTx/>
              <a:buSzTx/>
              <a:buFontTx/>
              <a:buNone/>
              <a:tabLst/>
              <a:defRPr/>
            </a:pPr>
            <a:r>
              <a:rPr kumimoji="0" lang="en-US" sz="1400" b="0" i="0" u="none" strike="noStrike" kern="0" cap="none" spc="0" normalizeH="0" baseline="0" noProof="0" smtClean="0">
                <a:ln>
                  <a:noFill/>
                </a:ln>
                <a:effectLst/>
                <a:uLnTx/>
                <a:uFillTx/>
                <a:latin typeface="Comic Sans MS" pitchFamily="66" charset="0"/>
                <a:ea typeface="+mn-ea"/>
                <a:cs typeface="+mn-cs"/>
              </a:rPr>
              <a:t>Mobile data surpassed voice in Q4 2009 </a:t>
            </a:r>
            <a:endParaRPr kumimoji="0" lang="en-US" sz="1400" b="0" i="0" u="none" strike="noStrike" kern="0" cap="none" spc="0" normalizeH="0" baseline="0" noProof="0" dirty="0" smtClean="0">
              <a:ln>
                <a:noFill/>
              </a:ln>
              <a:effectLst/>
              <a:uLnTx/>
              <a:uFillTx/>
              <a:latin typeface="Comic Sans MS" pitchFamily="66" charset="0"/>
              <a:ea typeface="+mn-ea"/>
              <a:cs typeface="+mn-cs"/>
            </a:endParaRPr>
          </a:p>
        </p:txBody>
      </p:sp>
      <p:sp>
        <p:nvSpPr>
          <p:cNvPr id="15" name="椭圆 14"/>
          <p:cNvSpPr/>
          <p:nvPr/>
        </p:nvSpPr>
        <p:spPr bwMode="auto">
          <a:xfrm>
            <a:off x="7239000" y="4663440"/>
            <a:ext cx="243840" cy="243840"/>
          </a:xfrm>
          <a:prstGeom prst="ellipse">
            <a:avLst/>
          </a:prstGeom>
          <a:noFill/>
          <a:ln w="222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600" b="0" i="0" u="none" strike="noStrike" cap="none" normalizeH="0" baseline="0" smtClean="0">
              <a:ln>
                <a:noFill/>
              </a:ln>
              <a:effectLst/>
              <a:latin typeface="Arial" charset="0"/>
              <a:ea typeface="SimHei" pitchFamily="49" charset="-122"/>
            </a:endParaRPr>
          </a:p>
        </p:txBody>
      </p:sp>
      <p:sp>
        <p:nvSpPr>
          <p:cNvPr id="16" name="椭圆 15"/>
          <p:cNvSpPr/>
          <p:nvPr/>
        </p:nvSpPr>
        <p:spPr bwMode="auto">
          <a:xfrm>
            <a:off x="8244840" y="3246120"/>
            <a:ext cx="198120" cy="1554480"/>
          </a:xfrm>
          <a:prstGeom prst="ellipse">
            <a:avLst/>
          </a:prstGeom>
          <a:noFill/>
          <a:ln w="222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600" b="0" i="0" u="none" strike="noStrike" cap="none" normalizeH="0" baseline="0" smtClean="0">
              <a:ln>
                <a:noFill/>
              </a:ln>
              <a:effectLst/>
              <a:latin typeface="Arial" charset="0"/>
              <a:ea typeface="SimHei" pitchFamily="49" charset="-122"/>
            </a:endParaRPr>
          </a:p>
        </p:txBody>
      </p:sp>
      <p:cxnSp>
        <p:nvCxnSpPr>
          <p:cNvPr id="17" name="直接连接符 16"/>
          <p:cNvCxnSpPr>
            <a:endCxn id="16" idx="1"/>
          </p:cNvCxnSpPr>
          <p:nvPr/>
        </p:nvCxnSpPr>
        <p:spPr bwMode="auto">
          <a:xfrm flipV="1">
            <a:off x="7467600" y="3473768"/>
            <a:ext cx="806254" cy="77152"/>
          </a:xfrm>
          <a:prstGeom prst="line">
            <a:avLst/>
          </a:prstGeom>
          <a:noFill/>
          <a:ln w="22225" cap="flat" cmpd="sng" algn="ctr">
            <a:solidFill>
              <a:srgbClr val="0000FF"/>
            </a:solidFill>
            <a:prstDash val="solid"/>
            <a:round/>
            <a:headEnd type="none" w="med" len="med"/>
            <a:tailEnd type="none" w="med" len="med"/>
          </a:ln>
          <a:effectLst/>
        </p:spPr>
      </p:cxnSp>
      <p:cxnSp>
        <p:nvCxnSpPr>
          <p:cNvPr id="18" name="直接连接符 17"/>
          <p:cNvCxnSpPr>
            <a:endCxn id="15" idx="1"/>
          </p:cNvCxnSpPr>
          <p:nvPr/>
        </p:nvCxnSpPr>
        <p:spPr bwMode="auto">
          <a:xfrm>
            <a:off x="6659880" y="4373880"/>
            <a:ext cx="614830" cy="325270"/>
          </a:xfrm>
          <a:prstGeom prst="line">
            <a:avLst/>
          </a:prstGeom>
          <a:noFill/>
          <a:ln w="22225" cap="flat" cmpd="sng" algn="ctr">
            <a:solidFill>
              <a:srgbClr val="0000FF"/>
            </a:solidFill>
            <a:prstDash val="solid"/>
            <a:round/>
            <a:headEnd type="none" w="med" len="med"/>
            <a:tailEnd type="none" w="med" len="med"/>
          </a:ln>
          <a:effectLst/>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1+#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1+#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1+#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1+#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1+#ppt_w/2"/>
                                          </p:val>
                                        </p:tav>
                                        <p:tav tm="100000">
                                          <p:val>
                                            <p:strVal val="#ppt_x"/>
                                          </p:val>
                                        </p:tav>
                                      </p:tavLst>
                                    </p:anim>
                                    <p:anim calcmode="lin" valueType="num">
                                      <p:cBhvr additive="base">
                                        <p:cTn id="32"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animBg="1"/>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8915" name="Object 3"/>
          <p:cNvGraphicFramePr>
            <a:graphicFrameLocks noChangeAspect="1"/>
          </p:cNvGraphicFramePr>
          <p:nvPr/>
        </p:nvGraphicFramePr>
        <p:xfrm>
          <a:off x="731857" y="1022337"/>
          <a:ext cx="7739063" cy="4629150"/>
        </p:xfrm>
        <a:graphic>
          <a:graphicData uri="http://schemas.openxmlformats.org/presentationml/2006/ole">
            <p:oleObj spid="_x0000_s77826" name="图表" r:id="rId4" imgW="8181908" imgH="4905503" progId="MSGraph.Chart.8">
              <p:embed followColorScheme="full"/>
            </p:oleObj>
          </a:graphicData>
        </a:graphic>
      </p:graphicFrame>
      <p:sp>
        <p:nvSpPr>
          <p:cNvPr id="38926" name="Freeform 14"/>
          <p:cNvSpPr>
            <a:spLocks/>
          </p:cNvSpPr>
          <p:nvPr/>
        </p:nvSpPr>
        <p:spPr bwMode="auto">
          <a:xfrm>
            <a:off x="1824057" y="1252524"/>
            <a:ext cx="4514850" cy="3187700"/>
          </a:xfrm>
          <a:custGeom>
            <a:avLst/>
            <a:gdLst>
              <a:gd name="T0" fmla="*/ 0 w 2771"/>
              <a:gd name="T1" fmla="*/ 2147483647 h 1858"/>
              <a:gd name="T2" fmla="*/ 1170718039 w 2771"/>
              <a:gd name="T3" fmla="*/ 2147483647 h 1858"/>
              <a:gd name="T4" fmla="*/ 2147483647 w 2771"/>
              <a:gd name="T5" fmla="*/ 2147483647 h 1858"/>
              <a:gd name="T6" fmla="*/ 2147483647 w 2771"/>
              <a:gd name="T7" fmla="*/ 2147483647 h 1858"/>
              <a:gd name="T8" fmla="*/ 2147483647 w 2771"/>
              <a:gd name="T9" fmla="*/ 2147483647 h 1858"/>
              <a:gd name="T10" fmla="*/ 2147483647 w 2771"/>
              <a:gd name="T11" fmla="*/ 2147483647 h 1858"/>
              <a:gd name="T12" fmla="*/ 2147483647 w 2771"/>
              <a:gd name="T13" fmla="*/ 2147483647 h 1858"/>
              <a:gd name="T14" fmla="*/ 2147483647 w 2771"/>
              <a:gd name="T15" fmla="*/ 1789644779 h 1858"/>
              <a:gd name="T16" fmla="*/ 2147483647 w 2771"/>
              <a:gd name="T17" fmla="*/ 1056715687 h 1858"/>
              <a:gd name="T18" fmla="*/ 2147483647 w 2771"/>
              <a:gd name="T19" fmla="*/ 0 h 18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771" h="1858">
                <a:moveTo>
                  <a:pt x="0" y="1858"/>
                </a:moveTo>
                <a:cubicBezTo>
                  <a:pt x="148" y="1810"/>
                  <a:pt x="296" y="1763"/>
                  <a:pt x="441" y="1708"/>
                </a:cubicBezTo>
                <a:cubicBezTo>
                  <a:pt x="586" y="1653"/>
                  <a:pt x="759" y="1574"/>
                  <a:pt x="872" y="1526"/>
                </a:cubicBezTo>
                <a:cubicBezTo>
                  <a:pt x="985" y="1478"/>
                  <a:pt x="1032" y="1463"/>
                  <a:pt x="1121" y="1417"/>
                </a:cubicBezTo>
                <a:cubicBezTo>
                  <a:pt x="1210" y="1371"/>
                  <a:pt x="1315" y="1305"/>
                  <a:pt x="1406" y="1251"/>
                </a:cubicBezTo>
                <a:cubicBezTo>
                  <a:pt x="1497" y="1197"/>
                  <a:pt x="1566" y="1160"/>
                  <a:pt x="1666" y="1090"/>
                </a:cubicBezTo>
                <a:cubicBezTo>
                  <a:pt x="1766" y="1020"/>
                  <a:pt x="1909" y="911"/>
                  <a:pt x="2008" y="831"/>
                </a:cubicBezTo>
                <a:cubicBezTo>
                  <a:pt x="2107" y="751"/>
                  <a:pt x="2183" y="686"/>
                  <a:pt x="2262" y="608"/>
                </a:cubicBezTo>
                <a:cubicBezTo>
                  <a:pt x="2341" y="530"/>
                  <a:pt x="2401" y="460"/>
                  <a:pt x="2486" y="359"/>
                </a:cubicBezTo>
                <a:cubicBezTo>
                  <a:pt x="2571" y="258"/>
                  <a:pt x="2671" y="129"/>
                  <a:pt x="2771" y="0"/>
                </a:cubicBezTo>
              </a:path>
            </a:pathLst>
          </a:custGeom>
          <a:noFill/>
          <a:ln w="12700" cap="flat" cmpd="sng">
            <a:solidFill>
              <a:schemeClr val="tx1"/>
            </a:solidFill>
            <a:prstDash val="dash"/>
            <a:round/>
            <a:headEnd/>
            <a:tailEnd/>
          </a:ln>
          <a:effectLst/>
        </p:spPr>
        <p:txBody>
          <a:bodyPr wrap="none" lIns="0" rIns="0" anchor="ctr"/>
          <a:lstStyle/>
          <a:p>
            <a:endParaRPr lang="zh-CN" altLang="en-US"/>
          </a:p>
        </p:txBody>
      </p:sp>
      <p:sp>
        <p:nvSpPr>
          <p:cNvPr id="38927" name="Text Box 15"/>
          <p:cNvSpPr txBox="1">
            <a:spLocks noChangeArrowheads="1"/>
          </p:cNvSpPr>
          <p:nvPr/>
        </p:nvSpPr>
        <p:spPr bwMode="auto">
          <a:xfrm>
            <a:off x="4086198" y="5651487"/>
            <a:ext cx="4368183" cy="276999"/>
          </a:xfrm>
          <a:prstGeom prst="rect">
            <a:avLst/>
          </a:prstGeom>
          <a:solidFill>
            <a:schemeClr val="bg1"/>
          </a:solidFill>
          <a:ln w="12700" algn="ctr">
            <a:noFill/>
            <a:miter lim="800000"/>
            <a:headEnd/>
            <a:tailEnd/>
          </a:ln>
          <a:effectLst/>
        </p:spPr>
        <p:txBody>
          <a:bodyPr wrap="none" lIns="0" rIns="0">
            <a:spAutoFit/>
          </a:bodyPr>
          <a:lstStyle/>
          <a:p>
            <a:pPr>
              <a:spcBef>
                <a:spcPct val="50000"/>
              </a:spcBef>
            </a:pPr>
            <a:r>
              <a:rPr lang="en-US" sz="1200" dirty="0">
                <a:latin typeface="Comic Sans MS" pitchFamily="66" charset="0"/>
              </a:rPr>
              <a:t>Source: ABI, Yankee Group, Strategy Analytics, ESF, MUNA</a:t>
            </a:r>
          </a:p>
        </p:txBody>
      </p:sp>
      <p:sp>
        <p:nvSpPr>
          <p:cNvPr id="17" name="TextBox 16"/>
          <p:cNvSpPr txBox="1"/>
          <p:nvPr/>
        </p:nvSpPr>
        <p:spPr>
          <a:xfrm>
            <a:off x="12348" y="160638"/>
            <a:ext cx="9131651" cy="646331"/>
          </a:xfrm>
          <a:prstGeom prst="rect">
            <a:avLst/>
          </a:prstGeom>
          <a:noFill/>
        </p:spPr>
        <p:txBody>
          <a:bodyPr wrap="square" rtlCol="0">
            <a:spAutoFit/>
          </a:bodyPr>
          <a:lstStyle/>
          <a:p>
            <a:pPr algn="l"/>
            <a:r>
              <a:rPr lang="en-US" altLang="zh-CN" sz="3600" b="1" dirty="0" smtClean="0">
                <a:latin typeface="Comic Sans MS" pitchFamily="66" charset="0"/>
              </a:rPr>
              <a:t>Global Device forecast</a:t>
            </a:r>
            <a:endParaRPr lang="zh-CN" altLang="en-US" sz="3600" b="1" dirty="0">
              <a:latin typeface="Comic Sans MS" pitchFamily="66" charset="0"/>
            </a:endParaRPr>
          </a:p>
        </p:txBody>
      </p:sp>
      <p:grpSp>
        <p:nvGrpSpPr>
          <p:cNvPr id="2" name="Group 49"/>
          <p:cNvGrpSpPr>
            <a:grpSpLocks/>
          </p:cNvGrpSpPr>
          <p:nvPr/>
        </p:nvGrpSpPr>
        <p:grpSpPr bwMode="auto">
          <a:xfrm>
            <a:off x="1757353" y="1357306"/>
            <a:ext cx="1644650" cy="2549525"/>
            <a:chOff x="4324" y="1846"/>
            <a:chExt cx="1114" cy="1735"/>
          </a:xfrm>
          <a:solidFill>
            <a:schemeClr val="tx1"/>
          </a:solidFill>
        </p:grpSpPr>
        <p:sp>
          <p:nvSpPr>
            <p:cNvPr id="19" name="Freeform 3"/>
            <p:cNvSpPr>
              <a:spLocks noChangeAspect="1" noEditPoints="1"/>
            </p:cNvSpPr>
            <p:nvPr/>
          </p:nvSpPr>
          <p:spPr bwMode="auto">
            <a:xfrm>
              <a:off x="4681" y="3306"/>
              <a:ext cx="219" cy="220"/>
            </a:xfrm>
            <a:custGeom>
              <a:avLst/>
              <a:gdLst>
                <a:gd name="T0" fmla="*/ 91045 w 395"/>
                <a:gd name="T1" fmla="*/ 21876 h 395"/>
                <a:gd name="T2" fmla="*/ 53652 w 395"/>
                <a:gd name="T3" fmla="*/ 103637 h 395"/>
                <a:gd name="T4" fmla="*/ 18697 w 395"/>
                <a:gd name="T5" fmla="*/ 18868 h 395"/>
                <a:gd name="T6" fmla="*/ 88335 w 395"/>
                <a:gd name="T7" fmla="*/ 15860 h 395"/>
                <a:gd name="T8" fmla="*/ 53652 w 395"/>
                <a:gd name="T9" fmla="*/ 0 h 395"/>
                <a:gd name="T10" fmla="*/ 107032 w 395"/>
                <a:gd name="T11" fmla="*/ 53869 h 395"/>
                <a:gd name="T12" fmla="*/ 86710 w 395"/>
                <a:gd name="T13" fmla="*/ 82034 h 395"/>
                <a:gd name="T14" fmla="*/ 20323 w 395"/>
                <a:gd name="T15" fmla="*/ 77659 h 395"/>
                <a:gd name="T16" fmla="*/ 88877 w 395"/>
                <a:gd name="T17" fmla="*/ 28165 h 395"/>
                <a:gd name="T18" fmla="*/ 18155 w 395"/>
                <a:gd name="T19" fmla="*/ 28165 h 395"/>
                <a:gd name="T20" fmla="*/ 88877 w 395"/>
                <a:gd name="T21" fmla="*/ 28165 h 395"/>
                <a:gd name="T22" fmla="*/ 94296 w 395"/>
                <a:gd name="T23" fmla="*/ 40744 h 395"/>
                <a:gd name="T24" fmla="*/ 81561 w 395"/>
                <a:gd name="T25" fmla="*/ 64260 h 395"/>
                <a:gd name="T26" fmla="*/ 97277 w 395"/>
                <a:gd name="T27" fmla="*/ 64260 h 395"/>
                <a:gd name="T28" fmla="*/ 85626 w 395"/>
                <a:gd name="T29" fmla="*/ 60159 h 395"/>
                <a:gd name="T30" fmla="*/ 89149 w 395"/>
                <a:gd name="T31" fmla="*/ 47580 h 395"/>
                <a:gd name="T32" fmla="*/ 91316 w 395"/>
                <a:gd name="T33" fmla="*/ 54142 h 395"/>
                <a:gd name="T34" fmla="*/ 89149 w 395"/>
                <a:gd name="T35" fmla="*/ 56057 h 395"/>
                <a:gd name="T36" fmla="*/ 94839 w 395"/>
                <a:gd name="T37" fmla="*/ 51408 h 395"/>
                <a:gd name="T38" fmla="*/ 48503 w 395"/>
                <a:gd name="T39" fmla="*/ 40744 h 395"/>
                <a:gd name="T40" fmla="*/ 48503 w 395"/>
                <a:gd name="T41" fmla="*/ 67268 h 395"/>
                <a:gd name="T42" fmla="*/ 61510 w 395"/>
                <a:gd name="T43" fmla="*/ 43478 h 395"/>
                <a:gd name="T44" fmla="*/ 49587 w 395"/>
                <a:gd name="T45" fmla="*/ 61526 h 395"/>
                <a:gd name="T46" fmla="*/ 57174 w 395"/>
                <a:gd name="T47" fmla="*/ 56057 h 395"/>
                <a:gd name="T48" fmla="*/ 51755 w 395"/>
                <a:gd name="T49" fmla="*/ 52775 h 395"/>
                <a:gd name="T50" fmla="*/ 49587 w 395"/>
                <a:gd name="T51" fmla="*/ 47854 h 395"/>
                <a:gd name="T52" fmla="*/ 56632 w 395"/>
                <a:gd name="T53" fmla="*/ 46213 h 395"/>
                <a:gd name="T54" fmla="*/ 53923 w 395"/>
                <a:gd name="T55" fmla="*/ 51955 h 395"/>
                <a:gd name="T56" fmla="*/ 66387 w 395"/>
                <a:gd name="T57" fmla="*/ 40744 h 395"/>
                <a:gd name="T58" fmla="*/ 66387 w 395"/>
                <a:gd name="T59" fmla="*/ 67268 h 395"/>
                <a:gd name="T60" fmla="*/ 79393 w 395"/>
                <a:gd name="T61" fmla="*/ 43478 h 395"/>
                <a:gd name="T62" fmla="*/ 77225 w 395"/>
                <a:gd name="T63" fmla="*/ 57424 h 395"/>
                <a:gd name="T64" fmla="*/ 71806 w 395"/>
                <a:gd name="T65" fmla="*/ 60979 h 395"/>
                <a:gd name="T66" fmla="*/ 71264 w 395"/>
                <a:gd name="T67" fmla="*/ 54416 h 395"/>
                <a:gd name="T68" fmla="*/ 71264 w 395"/>
                <a:gd name="T69" fmla="*/ 60979 h 395"/>
                <a:gd name="T70" fmla="*/ 65845 w 395"/>
                <a:gd name="T71" fmla="*/ 57424 h 395"/>
                <a:gd name="T72" fmla="*/ 66387 w 395"/>
                <a:gd name="T73" fmla="*/ 50041 h 395"/>
                <a:gd name="T74" fmla="*/ 71264 w 395"/>
                <a:gd name="T75" fmla="*/ 46760 h 395"/>
                <a:gd name="T76" fmla="*/ 71535 w 395"/>
                <a:gd name="T77" fmla="*/ 52775 h 395"/>
                <a:gd name="T78" fmla="*/ 71806 w 395"/>
                <a:gd name="T79" fmla="*/ 46760 h 395"/>
                <a:gd name="T80" fmla="*/ 76684 w 395"/>
                <a:gd name="T81" fmla="*/ 50041 h 395"/>
                <a:gd name="T82" fmla="*/ 77225 w 395"/>
                <a:gd name="T83" fmla="*/ 57424 h 395"/>
                <a:gd name="T84" fmla="*/ 27910 w 395"/>
                <a:gd name="T85" fmla="*/ 64260 h 395"/>
                <a:gd name="T86" fmla="*/ 43626 w 395"/>
                <a:gd name="T87" fmla="*/ 64260 h 395"/>
                <a:gd name="T88" fmla="*/ 30890 w 395"/>
                <a:gd name="T89" fmla="*/ 40744 h 395"/>
                <a:gd name="T90" fmla="*/ 31703 w 395"/>
                <a:gd name="T91" fmla="*/ 60159 h 395"/>
                <a:gd name="T92" fmla="*/ 32516 w 395"/>
                <a:gd name="T93" fmla="*/ 53869 h 395"/>
                <a:gd name="T94" fmla="*/ 32516 w 395"/>
                <a:gd name="T95" fmla="*/ 46213 h 395"/>
                <a:gd name="T96" fmla="*/ 39019 w 395"/>
                <a:gd name="T97" fmla="*/ 47854 h 395"/>
                <a:gd name="T98" fmla="*/ 36310 w 395"/>
                <a:gd name="T99" fmla="*/ 51408 h 395"/>
                <a:gd name="T100" fmla="*/ 10026 w 395"/>
                <a:gd name="T101" fmla="*/ 43478 h 395"/>
                <a:gd name="T102" fmla="*/ 23032 w 395"/>
                <a:gd name="T103" fmla="*/ 67268 h 395"/>
                <a:gd name="T104" fmla="*/ 23032 w 395"/>
                <a:gd name="T105" fmla="*/ 40744 h 395"/>
                <a:gd name="T106" fmla="*/ 17884 w 395"/>
                <a:gd name="T107" fmla="*/ 47580 h 395"/>
                <a:gd name="T108" fmla="*/ 13006 w 395"/>
                <a:gd name="T109" fmla="*/ 49220 h 395"/>
                <a:gd name="T110" fmla="*/ 22490 w 395"/>
                <a:gd name="T111" fmla="*/ 50314 h 395"/>
                <a:gd name="T112" fmla="*/ 22219 w 395"/>
                <a:gd name="T113" fmla="*/ 60159 h 395"/>
                <a:gd name="T114" fmla="*/ 14361 w 395"/>
                <a:gd name="T115" fmla="*/ 61799 h 395"/>
                <a:gd name="T116" fmla="*/ 21135 w 395"/>
                <a:gd name="T117" fmla="*/ 50314 h 39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95"/>
                <a:gd name="T178" fmla="*/ 0 h 395"/>
                <a:gd name="T179" fmla="*/ 395 w 395"/>
                <a:gd name="T180" fmla="*/ 395 h 39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95" h="395">
                  <a:moveTo>
                    <a:pt x="348" y="70"/>
                  </a:moveTo>
                  <a:cubicBezTo>
                    <a:pt x="346" y="67"/>
                    <a:pt x="341" y="66"/>
                    <a:pt x="337" y="69"/>
                  </a:cubicBezTo>
                  <a:cubicBezTo>
                    <a:pt x="334" y="72"/>
                    <a:pt x="333" y="77"/>
                    <a:pt x="336" y="80"/>
                  </a:cubicBezTo>
                  <a:cubicBezTo>
                    <a:pt x="363" y="112"/>
                    <a:pt x="379" y="153"/>
                    <a:pt x="379" y="197"/>
                  </a:cubicBezTo>
                  <a:cubicBezTo>
                    <a:pt x="379" y="247"/>
                    <a:pt x="359" y="293"/>
                    <a:pt x="326" y="325"/>
                  </a:cubicBezTo>
                  <a:cubicBezTo>
                    <a:pt x="293" y="358"/>
                    <a:pt x="248" y="379"/>
                    <a:pt x="198" y="379"/>
                  </a:cubicBezTo>
                  <a:cubicBezTo>
                    <a:pt x="148" y="379"/>
                    <a:pt x="102" y="358"/>
                    <a:pt x="69" y="325"/>
                  </a:cubicBezTo>
                  <a:cubicBezTo>
                    <a:pt x="37" y="293"/>
                    <a:pt x="16" y="247"/>
                    <a:pt x="16" y="197"/>
                  </a:cubicBezTo>
                  <a:cubicBezTo>
                    <a:pt x="16" y="147"/>
                    <a:pt x="37" y="102"/>
                    <a:pt x="69" y="69"/>
                  </a:cubicBezTo>
                  <a:cubicBezTo>
                    <a:pt x="102" y="36"/>
                    <a:pt x="148" y="16"/>
                    <a:pt x="198" y="16"/>
                  </a:cubicBezTo>
                  <a:cubicBezTo>
                    <a:pt x="242" y="16"/>
                    <a:pt x="283" y="32"/>
                    <a:pt x="315" y="59"/>
                  </a:cubicBezTo>
                  <a:cubicBezTo>
                    <a:pt x="318" y="62"/>
                    <a:pt x="323" y="61"/>
                    <a:pt x="326" y="58"/>
                  </a:cubicBezTo>
                  <a:cubicBezTo>
                    <a:pt x="329" y="54"/>
                    <a:pt x="328" y="49"/>
                    <a:pt x="325" y="46"/>
                  </a:cubicBezTo>
                  <a:cubicBezTo>
                    <a:pt x="325" y="46"/>
                    <a:pt x="325" y="46"/>
                    <a:pt x="325" y="46"/>
                  </a:cubicBezTo>
                  <a:cubicBezTo>
                    <a:pt x="291" y="17"/>
                    <a:pt x="246" y="0"/>
                    <a:pt x="198" y="0"/>
                  </a:cubicBezTo>
                  <a:cubicBezTo>
                    <a:pt x="89" y="0"/>
                    <a:pt x="0" y="88"/>
                    <a:pt x="0" y="197"/>
                  </a:cubicBezTo>
                  <a:cubicBezTo>
                    <a:pt x="0" y="306"/>
                    <a:pt x="89" y="395"/>
                    <a:pt x="198" y="395"/>
                  </a:cubicBezTo>
                  <a:cubicBezTo>
                    <a:pt x="307" y="395"/>
                    <a:pt x="395" y="306"/>
                    <a:pt x="395" y="197"/>
                  </a:cubicBezTo>
                  <a:cubicBezTo>
                    <a:pt x="395" y="149"/>
                    <a:pt x="378" y="104"/>
                    <a:pt x="348" y="70"/>
                  </a:cubicBezTo>
                  <a:close/>
                  <a:moveTo>
                    <a:pt x="75" y="300"/>
                  </a:moveTo>
                  <a:cubicBezTo>
                    <a:pt x="320" y="300"/>
                    <a:pt x="320" y="300"/>
                    <a:pt x="320" y="300"/>
                  </a:cubicBezTo>
                  <a:cubicBezTo>
                    <a:pt x="324" y="300"/>
                    <a:pt x="328" y="296"/>
                    <a:pt x="328" y="292"/>
                  </a:cubicBezTo>
                  <a:cubicBezTo>
                    <a:pt x="328" y="287"/>
                    <a:pt x="324" y="284"/>
                    <a:pt x="320" y="284"/>
                  </a:cubicBezTo>
                  <a:cubicBezTo>
                    <a:pt x="75" y="284"/>
                    <a:pt x="75" y="284"/>
                    <a:pt x="75" y="284"/>
                  </a:cubicBezTo>
                  <a:cubicBezTo>
                    <a:pt x="71" y="284"/>
                    <a:pt x="67" y="287"/>
                    <a:pt x="67" y="292"/>
                  </a:cubicBezTo>
                  <a:cubicBezTo>
                    <a:pt x="67" y="296"/>
                    <a:pt x="71" y="300"/>
                    <a:pt x="75" y="300"/>
                  </a:cubicBezTo>
                  <a:close/>
                  <a:moveTo>
                    <a:pt x="328" y="103"/>
                  </a:moveTo>
                  <a:cubicBezTo>
                    <a:pt x="328" y="98"/>
                    <a:pt x="324" y="95"/>
                    <a:pt x="320" y="95"/>
                  </a:cubicBezTo>
                  <a:cubicBezTo>
                    <a:pt x="75" y="95"/>
                    <a:pt x="75" y="95"/>
                    <a:pt x="75" y="95"/>
                  </a:cubicBezTo>
                  <a:cubicBezTo>
                    <a:pt x="71" y="95"/>
                    <a:pt x="67" y="98"/>
                    <a:pt x="67" y="103"/>
                  </a:cubicBezTo>
                  <a:cubicBezTo>
                    <a:pt x="67" y="107"/>
                    <a:pt x="71" y="111"/>
                    <a:pt x="75" y="111"/>
                  </a:cubicBezTo>
                  <a:cubicBezTo>
                    <a:pt x="320" y="111"/>
                    <a:pt x="320" y="111"/>
                    <a:pt x="320" y="111"/>
                  </a:cubicBezTo>
                  <a:cubicBezTo>
                    <a:pt x="324" y="111"/>
                    <a:pt x="328" y="107"/>
                    <a:pt x="328" y="103"/>
                  </a:cubicBezTo>
                  <a:close/>
                  <a:moveTo>
                    <a:pt x="359" y="235"/>
                  </a:moveTo>
                  <a:cubicBezTo>
                    <a:pt x="359" y="159"/>
                    <a:pt x="359" y="159"/>
                    <a:pt x="359" y="159"/>
                  </a:cubicBezTo>
                  <a:cubicBezTo>
                    <a:pt x="359" y="153"/>
                    <a:pt x="354" y="149"/>
                    <a:pt x="348" y="149"/>
                  </a:cubicBezTo>
                  <a:cubicBezTo>
                    <a:pt x="311" y="149"/>
                    <a:pt x="311" y="149"/>
                    <a:pt x="311" y="149"/>
                  </a:cubicBezTo>
                  <a:cubicBezTo>
                    <a:pt x="305" y="149"/>
                    <a:pt x="301" y="153"/>
                    <a:pt x="301" y="159"/>
                  </a:cubicBezTo>
                  <a:cubicBezTo>
                    <a:pt x="301" y="235"/>
                    <a:pt x="301" y="235"/>
                    <a:pt x="301" y="235"/>
                  </a:cubicBezTo>
                  <a:cubicBezTo>
                    <a:pt x="301" y="241"/>
                    <a:pt x="305" y="246"/>
                    <a:pt x="311" y="246"/>
                  </a:cubicBezTo>
                  <a:cubicBezTo>
                    <a:pt x="348" y="246"/>
                    <a:pt x="348" y="246"/>
                    <a:pt x="348" y="246"/>
                  </a:cubicBezTo>
                  <a:cubicBezTo>
                    <a:pt x="354" y="246"/>
                    <a:pt x="359" y="241"/>
                    <a:pt x="359" y="235"/>
                  </a:cubicBezTo>
                  <a:close/>
                  <a:moveTo>
                    <a:pt x="316" y="226"/>
                  </a:moveTo>
                  <a:cubicBezTo>
                    <a:pt x="315" y="226"/>
                    <a:pt x="313" y="225"/>
                    <a:pt x="313" y="223"/>
                  </a:cubicBezTo>
                  <a:cubicBezTo>
                    <a:pt x="313" y="222"/>
                    <a:pt x="314" y="220"/>
                    <a:pt x="316" y="220"/>
                  </a:cubicBezTo>
                  <a:cubicBezTo>
                    <a:pt x="334" y="220"/>
                    <a:pt x="343" y="215"/>
                    <a:pt x="344" y="196"/>
                  </a:cubicBezTo>
                  <a:cubicBezTo>
                    <a:pt x="344" y="193"/>
                    <a:pt x="344" y="191"/>
                    <a:pt x="344" y="188"/>
                  </a:cubicBezTo>
                  <a:cubicBezTo>
                    <a:pt x="343" y="179"/>
                    <a:pt x="338" y="174"/>
                    <a:pt x="329" y="174"/>
                  </a:cubicBezTo>
                  <a:cubicBezTo>
                    <a:pt x="320" y="174"/>
                    <a:pt x="315" y="179"/>
                    <a:pt x="315" y="187"/>
                  </a:cubicBezTo>
                  <a:cubicBezTo>
                    <a:pt x="315" y="195"/>
                    <a:pt x="319" y="199"/>
                    <a:pt x="329" y="199"/>
                  </a:cubicBezTo>
                  <a:cubicBezTo>
                    <a:pt x="331" y="199"/>
                    <a:pt x="333" y="199"/>
                    <a:pt x="337" y="198"/>
                  </a:cubicBezTo>
                  <a:cubicBezTo>
                    <a:pt x="338" y="198"/>
                    <a:pt x="340" y="199"/>
                    <a:pt x="340" y="200"/>
                  </a:cubicBezTo>
                  <a:cubicBezTo>
                    <a:pt x="340" y="202"/>
                    <a:pt x="339" y="203"/>
                    <a:pt x="338" y="203"/>
                  </a:cubicBezTo>
                  <a:cubicBezTo>
                    <a:pt x="335" y="204"/>
                    <a:pt x="333" y="205"/>
                    <a:pt x="329" y="205"/>
                  </a:cubicBezTo>
                  <a:cubicBezTo>
                    <a:pt x="316" y="205"/>
                    <a:pt x="310" y="199"/>
                    <a:pt x="310" y="188"/>
                  </a:cubicBezTo>
                  <a:cubicBezTo>
                    <a:pt x="310" y="177"/>
                    <a:pt x="317" y="169"/>
                    <a:pt x="329" y="169"/>
                  </a:cubicBezTo>
                  <a:cubicBezTo>
                    <a:pt x="342" y="169"/>
                    <a:pt x="349" y="176"/>
                    <a:pt x="350" y="188"/>
                  </a:cubicBezTo>
                  <a:cubicBezTo>
                    <a:pt x="350" y="191"/>
                    <a:pt x="350" y="193"/>
                    <a:pt x="350" y="196"/>
                  </a:cubicBezTo>
                  <a:cubicBezTo>
                    <a:pt x="349" y="218"/>
                    <a:pt x="338" y="226"/>
                    <a:pt x="316" y="226"/>
                  </a:cubicBezTo>
                  <a:close/>
                  <a:moveTo>
                    <a:pt x="179" y="149"/>
                  </a:moveTo>
                  <a:cubicBezTo>
                    <a:pt x="174" y="149"/>
                    <a:pt x="169" y="153"/>
                    <a:pt x="169" y="159"/>
                  </a:cubicBezTo>
                  <a:cubicBezTo>
                    <a:pt x="169" y="235"/>
                    <a:pt x="169" y="235"/>
                    <a:pt x="169" y="235"/>
                  </a:cubicBezTo>
                  <a:cubicBezTo>
                    <a:pt x="169" y="241"/>
                    <a:pt x="174" y="246"/>
                    <a:pt x="179" y="246"/>
                  </a:cubicBezTo>
                  <a:cubicBezTo>
                    <a:pt x="217" y="246"/>
                    <a:pt x="217" y="246"/>
                    <a:pt x="217" y="246"/>
                  </a:cubicBezTo>
                  <a:cubicBezTo>
                    <a:pt x="222" y="246"/>
                    <a:pt x="227" y="241"/>
                    <a:pt x="227" y="235"/>
                  </a:cubicBezTo>
                  <a:cubicBezTo>
                    <a:pt x="227" y="159"/>
                    <a:pt x="227" y="159"/>
                    <a:pt x="227" y="159"/>
                  </a:cubicBezTo>
                  <a:cubicBezTo>
                    <a:pt x="227" y="153"/>
                    <a:pt x="222" y="149"/>
                    <a:pt x="217" y="149"/>
                  </a:cubicBezTo>
                  <a:lnTo>
                    <a:pt x="179" y="149"/>
                  </a:lnTo>
                  <a:close/>
                  <a:moveTo>
                    <a:pt x="183" y="225"/>
                  </a:moveTo>
                  <a:cubicBezTo>
                    <a:pt x="181" y="225"/>
                    <a:pt x="180" y="224"/>
                    <a:pt x="180" y="223"/>
                  </a:cubicBezTo>
                  <a:cubicBezTo>
                    <a:pt x="180" y="221"/>
                    <a:pt x="181" y="220"/>
                    <a:pt x="183" y="220"/>
                  </a:cubicBezTo>
                  <a:cubicBezTo>
                    <a:pt x="199" y="221"/>
                    <a:pt x="211" y="216"/>
                    <a:pt x="211" y="205"/>
                  </a:cubicBezTo>
                  <a:cubicBezTo>
                    <a:pt x="211" y="199"/>
                    <a:pt x="206" y="195"/>
                    <a:pt x="199" y="195"/>
                  </a:cubicBezTo>
                  <a:cubicBezTo>
                    <a:pt x="196" y="195"/>
                    <a:pt x="195" y="195"/>
                    <a:pt x="194" y="195"/>
                  </a:cubicBezTo>
                  <a:cubicBezTo>
                    <a:pt x="192" y="195"/>
                    <a:pt x="191" y="194"/>
                    <a:pt x="191" y="193"/>
                  </a:cubicBezTo>
                  <a:cubicBezTo>
                    <a:pt x="191" y="192"/>
                    <a:pt x="191" y="191"/>
                    <a:pt x="192" y="191"/>
                  </a:cubicBezTo>
                  <a:cubicBezTo>
                    <a:pt x="206" y="175"/>
                    <a:pt x="206" y="175"/>
                    <a:pt x="206" y="175"/>
                  </a:cubicBezTo>
                  <a:cubicBezTo>
                    <a:pt x="183" y="175"/>
                    <a:pt x="183" y="175"/>
                    <a:pt x="183" y="175"/>
                  </a:cubicBezTo>
                  <a:cubicBezTo>
                    <a:pt x="181" y="175"/>
                    <a:pt x="180" y="173"/>
                    <a:pt x="180" y="172"/>
                  </a:cubicBezTo>
                  <a:cubicBezTo>
                    <a:pt x="180" y="170"/>
                    <a:pt x="181" y="169"/>
                    <a:pt x="183" y="169"/>
                  </a:cubicBezTo>
                  <a:cubicBezTo>
                    <a:pt x="209" y="169"/>
                    <a:pt x="209" y="169"/>
                    <a:pt x="209" y="169"/>
                  </a:cubicBezTo>
                  <a:cubicBezTo>
                    <a:pt x="211" y="169"/>
                    <a:pt x="213" y="171"/>
                    <a:pt x="213" y="173"/>
                  </a:cubicBezTo>
                  <a:cubicBezTo>
                    <a:pt x="213" y="174"/>
                    <a:pt x="213" y="175"/>
                    <a:pt x="212" y="176"/>
                  </a:cubicBezTo>
                  <a:cubicBezTo>
                    <a:pt x="199" y="190"/>
                    <a:pt x="199" y="190"/>
                    <a:pt x="199" y="190"/>
                  </a:cubicBezTo>
                  <a:cubicBezTo>
                    <a:pt x="209" y="189"/>
                    <a:pt x="216" y="196"/>
                    <a:pt x="216" y="205"/>
                  </a:cubicBezTo>
                  <a:cubicBezTo>
                    <a:pt x="216" y="219"/>
                    <a:pt x="204" y="226"/>
                    <a:pt x="183" y="225"/>
                  </a:cubicBezTo>
                  <a:close/>
                  <a:moveTo>
                    <a:pt x="245" y="149"/>
                  </a:moveTo>
                  <a:cubicBezTo>
                    <a:pt x="240" y="149"/>
                    <a:pt x="235" y="153"/>
                    <a:pt x="235" y="159"/>
                  </a:cubicBezTo>
                  <a:cubicBezTo>
                    <a:pt x="235" y="235"/>
                    <a:pt x="235" y="235"/>
                    <a:pt x="235" y="235"/>
                  </a:cubicBezTo>
                  <a:cubicBezTo>
                    <a:pt x="235" y="241"/>
                    <a:pt x="240" y="246"/>
                    <a:pt x="245" y="246"/>
                  </a:cubicBezTo>
                  <a:cubicBezTo>
                    <a:pt x="282" y="246"/>
                    <a:pt x="282" y="246"/>
                    <a:pt x="282" y="246"/>
                  </a:cubicBezTo>
                  <a:cubicBezTo>
                    <a:pt x="288" y="246"/>
                    <a:pt x="293" y="241"/>
                    <a:pt x="293" y="235"/>
                  </a:cubicBezTo>
                  <a:cubicBezTo>
                    <a:pt x="293" y="159"/>
                    <a:pt x="293" y="159"/>
                    <a:pt x="293" y="159"/>
                  </a:cubicBezTo>
                  <a:cubicBezTo>
                    <a:pt x="293" y="153"/>
                    <a:pt x="288" y="149"/>
                    <a:pt x="282" y="149"/>
                  </a:cubicBezTo>
                  <a:lnTo>
                    <a:pt x="245" y="149"/>
                  </a:lnTo>
                  <a:close/>
                  <a:moveTo>
                    <a:pt x="285" y="210"/>
                  </a:moveTo>
                  <a:cubicBezTo>
                    <a:pt x="285" y="219"/>
                    <a:pt x="278" y="224"/>
                    <a:pt x="269" y="225"/>
                  </a:cubicBezTo>
                  <a:cubicBezTo>
                    <a:pt x="269" y="226"/>
                    <a:pt x="268" y="226"/>
                    <a:pt x="268" y="226"/>
                  </a:cubicBezTo>
                  <a:cubicBezTo>
                    <a:pt x="266" y="226"/>
                    <a:pt x="265" y="224"/>
                    <a:pt x="265" y="223"/>
                  </a:cubicBezTo>
                  <a:cubicBezTo>
                    <a:pt x="265" y="222"/>
                    <a:pt x="266" y="220"/>
                    <a:pt x="267" y="220"/>
                  </a:cubicBezTo>
                  <a:cubicBezTo>
                    <a:pt x="274" y="219"/>
                    <a:pt x="279" y="216"/>
                    <a:pt x="279" y="210"/>
                  </a:cubicBezTo>
                  <a:cubicBezTo>
                    <a:pt x="279" y="203"/>
                    <a:pt x="273" y="199"/>
                    <a:pt x="263" y="199"/>
                  </a:cubicBezTo>
                  <a:cubicBezTo>
                    <a:pt x="254" y="199"/>
                    <a:pt x="249" y="203"/>
                    <a:pt x="249" y="210"/>
                  </a:cubicBezTo>
                  <a:cubicBezTo>
                    <a:pt x="249" y="216"/>
                    <a:pt x="254" y="219"/>
                    <a:pt x="260" y="220"/>
                  </a:cubicBezTo>
                  <a:cubicBezTo>
                    <a:pt x="262" y="221"/>
                    <a:pt x="263" y="222"/>
                    <a:pt x="263" y="223"/>
                  </a:cubicBezTo>
                  <a:cubicBezTo>
                    <a:pt x="263" y="224"/>
                    <a:pt x="261" y="226"/>
                    <a:pt x="260" y="226"/>
                  </a:cubicBezTo>
                  <a:cubicBezTo>
                    <a:pt x="260" y="226"/>
                    <a:pt x="259" y="226"/>
                    <a:pt x="258" y="225"/>
                  </a:cubicBezTo>
                  <a:cubicBezTo>
                    <a:pt x="250" y="224"/>
                    <a:pt x="243" y="219"/>
                    <a:pt x="243" y="210"/>
                  </a:cubicBezTo>
                  <a:cubicBezTo>
                    <a:pt x="243" y="202"/>
                    <a:pt x="248" y="198"/>
                    <a:pt x="253" y="196"/>
                  </a:cubicBezTo>
                  <a:cubicBezTo>
                    <a:pt x="253" y="196"/>
                    <a:pt x="253" y="196"/>
                    <a:pt x="253" y="196"/>
                  </a:cubicBezTo>
                  <a:cubicBezTo>
                    <a:pt x="248" y="194"/>
                    <a:pt x="245" y="191"/>
                    <a:pt x="245" y="183"/>
                  </a:cubicBezTo>
                  <a:cubicBezTo>
                    <a:pt x="245" y="176"/>
                    <a:pt x="249" y="171"/>
                    <a:pt x="258" y="169"/>
                  </a:cubicBezTo>
                  <a:cubicBezTo>
                    <a:pt x="259" y="169"/>
                    <a:pt x="260" y="169"/>
                    <a:pt x="260" y="169"/>
                  </a:cubicBezTo>
                  <a:cubicBezTo>
                    <a:pt x="261" y="169"/>
                    <a:pt x="263" y="170"/>
                    <a:pt x="263" y="171"/>
                  </a:cubicBezTo>
                  <a:cubicBezTo>
                    <a:pt x="263" y="173"/>
                    <a:pt x="262" y="174"/>
                    <a:pt x="260" y="174"/>
                  </a:cubicBezTo>
                  <a:cubicBezTo>
                    <a:pt x="254" y="175"/>
                    <a:pt x="250" y="178"/>
                    <a:pt x="250" y="183"/>
                  </a:cubicBezTo>
                  <a:cubicBezTo>
                    <a:pt x="250" y="190"/>
                    <a:pt x="255" y="193"/>
                    <a:pt x="264" y="193"/>
                  </a:cubicBezTo>
                  <a:cubicBezTo>
                    <a:pt x="272" y="193"/>
                    <a:pt x="277" y="189"/>
                    <a:pt x="277" y="183"/>
                  </a:cubicBezTo>
                  <a:cubicBezTo>
                    <a:pt x="277" y="178"/>
                    <a:pt x="274" y="175"/>
                    <a:pt x="267" y="174"/>
                  </a:cubicBezTo>
                  <a:cubicBezTo>
                    <a:pt x="266" y="174"/>
                    <a:pt x="265" y="173"/>
                    <a:pt x="265" y="171"/>
                  </a:cubicBezTo>
                  <a:cubicBezTo>
                    <a:pt x="265" y="170"/>
                    <a:pt x="266" y="169"/>
                    <a:pt x="268" y="169"/>
                  </a:cubicBezTo>
                  <a:cubicBezTo>
                    <a:pt x="268" y="169"/>
                    <a:pt x="269" y="169"/>
                    <a:pt x="269" y="169"/>
                  </a:cubicBezTo>
                  <a:cubicBezTo>
                    <a:pt x="278" y="171"/>
                    <a:pt x="283" y="176"/>
                    <a:pt x="283" y="183"/>
                  </a:cubicBezTo>
                  <a:cubicBezTo>
                    <a:pt x="283" y="190"/>
                    <a:pt x="279" y="194"/>
                    <a:pt x="275" y="196"/>
                  </a:cubicBezTo>
                  <a:cubicBezTo>
                    <a:pt x="275" y="196"/>
                    <a:pt x="275" y="196"/>
                    <a:pt x="275" y="196"/>
                  </a:cubicBezTo>
                  <a:cubicBezTo>
                    <a:pt x="280" y="197"/>
                    <a:pt x="284" y="202"/>
                    <a:pt x="285" y="210"/>
                  </a:cubicBezTo>
                  <a:close/>
                  <a:moveTo>
                    <a:pt x="114" y="149"/>
                  </a:moveTo>
                  <a:cubicBezTo>
                    <a:pt x="108" y="149"/>
                    <a:pt x="103" y="153"/>
                    <a:pt x="103" y="159"/>
                  </a:cubicBezTo>
                  <a:cubicBezTo>
                    <a:pt x="103" y="235"/>
                    <a:pt x="103" y="235"/>
                    <a:pt x="103" y="235"/>
                  </a:cubicBezTo>
                  <a:cubicBezTo>
                    <a:pt x="103" y="241"/>
                    <a:pt x="108" y="246"/>
                    <a:pt x="114" y="246"/>
                  </a:cubicBezTo>
                  <a:cubicBezTo>
                    <a:pt x="151" y="246"/>
                    <a:pt x="151" y="246"/>
                    <a:pt x="151" y="246"/>
                  </a:cubicBezTo>
                  <a:cubicBezTo>
                    <a:pt x="157" y="246"/>
                    <a:pt x="161" y="241"/>
                    <a:pt x="161" y="235"/>
                  </a:cubicBezTo>
                  <a:cubicBezTo>
                    <a:pt x="161" y="159"/>
                    <a:pt x="161" y="159"/>
                    <a:pt x="161" y="159"/>
                  </a:cubicBezTo>
                  <a:cubicBezTo>
                    <a:pt x="161" y="153"/>
                    <a:pt x="157" y="149"/>
                    <a:pt x="151" y="149"/>
                  </a:cubicBezTo>
                  <a:lnTo>
                    <a:pt x="114" y="149"/>
                  </a:lnTo>
                  <a:close/>
                  <a:moveTo>
                    <a:pt x="117" y="225"/>
                  </a:moveTo>
                  <a:cubicBezTo>
                    <a:pt x="115" y="225"/>
                    <a:pt x="114" y="224"/>
                    <a:pt x="114" y="223"/>
                  </a:cubicBezTo>
                  <a:cubicBezTo>
                    <a:pt x="114" y="221"/>
                    <a:pt x="115" y="220"/>
                    <a:pt x="117" y="220"/>
                  </a:cubicBezTo>
                  <a:cubicBezTo>
                    <a:pt x="133" y="221"/>
                    <a:pt x="145" y="215"/>
                    <a:pt x="145" y="204"/>
                  </a:cubicBezTo>
                  <a:cubicBezTo>
                    <a:pt x="145" y="198"/>
                    <a:pt x="140" y="194"/>
                    <a:pt x="134" y="194"/>
                  </a:cubicBezTo>
                  <a:cubicBezTo>
                    <a:pt x="127" y="194"/>
                    <a:pt x="123" y="196"/>
                    <a:pt x="120" y="197"/>
                  </a:cubicBezTo>
                  <a:cubicBezTo>
                    <a:pt x="117" y="199"/>
                    <a:pt x="115" y="197"/>
                    <a:pt x="115" y="195"/>
                  </a:cubicBezTo>
                  <a:cubicBezTo>
                    <a:pt x="115" y="174"/>
                    <a:pt x="115" y="174"/>
                    <a:pt x="115" y="174"/>
                  </a:cubicBezTo>
                  <a:cubicBezTo>
                    <a:pt x="115" y="170"/>
                    <a:pt x="118" y="169"/>
                    <a:pt x="120" y="169"/>
                  </a:cubicBezTo>
                  <a:cubicBezTo>
                    <a:pt x="144" y="169"/>
                    <a:pt x="144" y="169"/>
                    <a:pt x="144" y="169"/>
                  </a:cubicBezTo>
                  <a:cubicBezTo>
                    <a:pt x="146" y="169"/>
                    <a:pt x="147" y="170"/>
                    <a:pt x="147" y="172"/>
                  </a:cubicBezTo>
                  <a:cubicBezTo>
                    <a:pt x="147" y="173"/>
                    <a:pt x="146" y="175"/>
                    <a:pt x="144" y="175"/>
                  </a:cubicBezTo>
                  <a:cubicBezTo>
                    <a:pt x="121" y="175"/>
                    <a:pt x="121" y="175"/>
                    <a:pt x="121" y="175"/>
                  </a:cubicBezTo>
                  <a:cubicBezTo>
                    <a:pt x="121" y="192"/>
                    <a:pt x="121" y="192"/>
                    <a:pt x="121" y="192"/>
                  </a:cubicBezTo>
                  <a:cubicBezTo>
                    <a:pt x="124" y="190"/>
                    <a:pt x="128" y="188"/>
                    <a:pt x="134" y="188"/>
                  </a:cubicBezTo>
                  <a:cubicBezTo>
                    <a:pt x="144" y="188"/>
                    <a:pt x="151" y="195"/>
                    <a:pt x="151" y="204"/>
                  </a:cubicBezTo>
                  <a:cubicBezTo>
                    <a:pt x="151" y="218"/>
                    <a:pt x="137" y="226"/>
                    <a:pt x="117" y="225"/>
                  </a:cubicBezTo>
                  <a:close/>
                  <a:moveTo>
                    <a:pt x="37" y="159"/>
                  </a:moveTo>
                  <a:cubicBezTo>
                    <a:pt x="37" y="235"/>
                    <a:pt x="37" y="235"/>
                    <a:pt x="37" y="235"/>
                  </a:cubicBezTo>
                  <a:cubicBezTo>
                    <a:pt x="37" y="241"/>
                    <a:pt x="42" y="246"/>
                    <a:pt x="48" y="246"/>
                  </a:cubicBezTo>
                  <a:cubicBezTo>
                    <a:pt x="85" y="246"/>
                    <a:pt x="85" y="246"/>
                    <a:pt x="85" y="246"/>
                  </a:cubicBezTo>
                  <a:cubicBezTo>
                    <a:pt x="91" y="246"/>
                    <a:pt x="95" y="241"/>
                    <a:pt x="95" y="235"/>
                  </a:cubicBezTo>
                  <a:cubicBezTo>
                    <a:pt x="95" y="159"/>
                    <a:pt x="95" y="159"/>
                    <a:pt x="95" y="159"/>
                  </a:cubicBezTo>
                  <a:cubicBezTo>
                    <a:pt x="95" y="153"/>
                    <a:pt x="91" y="149"/>
                    <a:pt x="85" y="149"/>
                  </a:cubicBezTo>
                  <a:cubicBezTo>
                    <a:pt x="48" y="149"/>
                    <a:pt x="48" y="149"/>
                    <a:pt x="48" y="149"/>
                  </a:cubicBezTo>
                  <a:cubicBezTo>
                    <a:pt x="42" y="149"/>
                    <a:pt x="37" y="153"/>
                    <a:pt x="37" y="159"/>
                  </a:cubicBezTo>
                  <a:close/>
                  <a:moveTo>
                    <a:pt x="66" y="174"/>
                  </a:moveTo>
                  <a:cubicBezTo>
                    <a:pt x="60" y="174"/>
                    <a:pt x="56" y="177"/>
                    <a:pt x="54" y="180"/>
                  </a:cubicBezTo>
                  <a:cubicBezTo>
                    <a:pt x="53" y="181"/>
                    <a:pt x="53" y="181"/>
                    <a:pt x="52" y="181"/>
                  </a:cubicBezTo>
                  <a:cubicBezTo>
                    <a:pt x="50" y="182"/>
                    <a:pt x="49" y="181"/>
                    <a:pt x="48" y="180"/>
                  </a:cubicBezTo>
                  <a:cubicBezTo>
                    <a:pt x="48" y="179"/>
                    <a:pt x="48" y="178"/>
                    <a:pt x="49" y="177"/>
                  </a:cubicBezTo>
                  <a:cubicBezTo>
                    <a:pt x="52" y="173"/>
                    <a:pt x="57" y="169"/>
                    <a:pt x="66" y="169"/>
                  </a:cubicBezTo>
                  <a:cubicBezTo>
                    <a:pt x="77" y="169"/>
                    <a:pt x="83" y="176"/>
                    <a:pt x="83" y="184"/>
                  </a:cubicBezTo>
                  <a:cubicBezTo>
                    <a:pt x="83" y="193"/>
                    <a:pt x="78" y="197"/>
                    <a:pt x="66" y="206"/>
                  </a:cubicBezTo>
                  <a:cubicBezTo>
                    <a:pt x="57" y="212"/>
                    <a:pt x="54" y="215"/>
                    <a:pt x="54" y="220"/>
                  </a:cubicBezTo>
                  <a:cubicBezTo>
                    <a:pt x="82" y="220"/>
                    <a:pt x="82" y="220"/>
                    <a:pt x="82" y="220"/>
                  </a:cubicBezTo>
                  <a:cubicBezTo>
                    <a:pt x="83" y="220"/>
                    <a:pt x="85" y="221"/>
                    <a:pt x="85" y="223"/>
                  </a:cubicBezTo>
                  <a:cubicBezTo>
                    <a:pt x="85" y="224"/>
                    <a:pt x="83" y="226"/>
                    <a:pt x="82" y="226"/>
                  </a:cubicBezTo>
                  <a:cubicBezTo>
                    <a:pt x="53" y="226"/>
                    <a:pt x="53" y="226"/>
                    <a:pt x="53" y="226"/>
                  </a:cubicBezTo>
                  <a:cubicBezTo>
                    <a:pt x="50" y="226"/>
                    <a:pt x="48" y="224"/>
                    <a:pt x="48" y="221"/>
                  </a:cubicBezTo>
                  <a:cubicBezTo>
                    <a:pt x="48" y="214"/>
                    <a:pt x="52" y="209"/>
                    <a:pt x="61" y="203"/>
                  </a:cubicBezTo>
                  <a:cubicBezTo>
                    <a:pt x="74" y="193"/>
                    <a:pt x="78" y="191"/>
                    <a:pt x="78" y="184"/>
                  </a:cubicBezTo>
                  <a:cubicBezTo>
                    <a:pt x="78" y="180"/>
                    <a:pt x="74" y="174"/>
                    <a:pt x="66" y="174"/>
                  </a:cubicBezTo>
                  <a:close/>
                </a:path>
              </a:pathLst>
            </a:custGeom>
            <a:grpFill/>
            <a:ln w="9525">
              <a:noFill/>
              <a:round/>
              <a:headEnd/>
              <a:tailEnd/>
            </a:ln>
          </p:spPr>
          <p:txBody>
            <a:bodyPr/>
            <a:lstStyle/>
            <a:p>
              <a:endParaRPr lang="zh-CN" altLang="en-US"/>
            </a:p>
          </p:txBody>
        </p:sp>
        <p:sp>
          <p:nvSpPr>
            <p:cNvPr id="20" name="Freeform 3"/>
            <p:cNvSpPr>
              <a:spLocks noChangeAspect="1" noEditPoints="1"/>
            </p:cNvSpPr>
            <p:nvPr/>
          </p:nvSpPr>
          <p:spPr bwMode="auto">
            <a:xfrm>
              <a:off x="4339" y="3379"/>
              <a:ext cx="299" cy="196"/>
            </a:xfrm>
            <a:custGeom>
              <a:avLst/>
              <a:gdLst>
                <a:gd name="T0" fmla="*/ 943885160 w 451"/>
                <a:gd name="T1" fmla="*/ 941582950 h 296"/>
                <a:gd name="T2" fmla="*/ 943885160 w 451"/>
                <a:gd name="T3" fmla="*/ 941582950 h 296"/>
                <a:gd name="T4" fmla="*/ 943885160 w 451"/>
                <a:gd name="T5" fmla="*/ 941582950 h 296"/>
                <a:gd name="T6" fmla="*/ 943885160 w 451"/>
                <a:gd name="T7" fmla="*/ 941582950 h 296"/>
                <a:gd name="T8" fmla="*/ 943885160 w 451"/>
                <a:gd name="T9" fmla="*/ 941582950 h 296"/>
                <a:gd name="T10" fmla="*/ 943885160 w 451"/>
                <a:gd name="T11" fmla="*/ 941582950 h 296"/>
                <a:gd name="T12" fmla="*/ 943885160 w 451"/>
                <a:gd name="T13" fmla="*/ 941582950 h 296"/>
                <a:gd name="T14" fmla="*/ 943885160 w 451"/>
                <a:gd name="T15" fmla="*/ 941582950 h 296"/>
                <a:gd name="T16" fmla="*/ 943885160 w 451"/>
                <a:gd name="T17" fmla="*/ 941582950 h 296"/>
                <a:gd name="T18" fmla="*/ 943885160 w 451"/>
                <a:gd name="T19" fmla="*/ 941582950 h 296"/>
                <a:gd name="T20" fmla="*/ 943885160 w 451"/>
                <a:gd name="T21" fmla="*/ 941582950 h 296"/>
                <a:gd name="T22" fmla="*/ 943885160 w 451"/>
                <a:gd name="T23" fmla="*/ 941582950 h 296"/>
                <a:gd name="T24" fmla="*/ 943885160 w 451"/>
                <a:gd name="T25" fmla="*/ 941582950 h 296"/>
                <a:gd name="T26" fmla="*/ 943885160 w 451"/>
                <a:gd name="T27" fmla="*/ 941582950 h 296"/>
                <a:gd name="T28" fmla="*/ 943885160 w 451"/>
                <a:gd name="T29" fmla="*/ 941582950 h 296"/>
                <a:gd name="T30" fmla="*/ 943885160 w 451"/>
                <a:gd name="T31" fmla="*/ 941582950 h 296"/>
                <a:gd name="T32" fmla="*/ 943885160 w 451"/>
                <a:gd name="T33" fmla="*/ 941582950 h 296"/>
                <a:gd name="T34" fmla="*/ 943885160 w 451"/>
                <a:gd name="T35" fmla="*/ 941582950 h 296"/>
                <a:gd name="T36" fmla="*/ 943885160 w 451"/>
                <a:gd name="T37" fmla="*/ 941582950 h 296"/>
                <a:gd name="T38" fmla="*/ 943885160 w 451"/>
                <a:gd name="T39" fmla="*/ 941582950 h 296"/>
                <a:gd name="T40" fmla="*/ 943885160 w 451"/>
                <a:gd name="T41" fmla="*/ 941582950 h 296"/>
                <a:gd name="T42" fmla="*/ 943885160 w 451"/>
                <a:gd name="T43" fmla="*/ 941582950 h 296"/>
                <a:gd name="T44" fmla="*/ 943885160 w 451"/>
                <a:gd name="T45" fmla="*/ 941582950 h 296"/>
                <a:gd name="T46" fmla="*/ 943885160 w 451"/>
                <a:gd name="T47" fmla="*/ 941582950 h 296"/>
                <a:gd name="T48" fmla="*/ 943885160 w 451"/>
                <a:gd name="T49" fmla="*/ 941582950 h 296"/>
                <a:gd name="T50" fmla="*/ 943885160 w 451"/>
                <a:gd name="T51" fmla="*/ 941582950 h 296"/>
                <a:gd name="T52" fmla="*/ 943885160 w 451"/>
                <a:gd name="T53" fmla="*/ 941582950 h 296"/>
                <a:gd name="T54" fmla="*/ 943885160 w 451"/>
                <a:gd name="T55" fmla="*/ 0 h 296"/>
                <a:gd name="T56" fmla="*/ 943885160 w 451"/>
                <a:gd name="T57" fmla="*/ 941582950 h 296"/>
                <a:gd name="T58" fmla="*/ 943885160 w 451"/>
                <a:gd name="T59" fmla="*/ 941582950 h 296"/>
                <a:gd name="T60" fmla="*/ 943885160 w 451"/>
                <a:gd name="T61" fmla="*/ 941582950 h 296"/>
                <a:gd name="T62" fmla="*/ 0 w 451"/>
                <a:gd name="T63" fmla="*/ 941582950 h 296"/>
                <a:gd name="T64" fmla="*/ 943885160 w 451"/>
                <a:gd name="T65" fmla="*/ 941582950 h 296"/>
                <a:gd name="T66" fmla="*/ 943885160 w 451"/>
                <a:gd name="T67" fmla="*/ 941582950 h 296"/>
                <a:gd name="T68" fmla="*/ 943885160 w 451"/>
                <a:gd name="T69" fmla="*/ 941582950 h 296"/>
                <a:gd name="T70" fmla="*/ 943885160 w 451"/>
                <a:gd name="T71" fmla="*/ 941582950 h 296"/>
                <a:gd name="T72" fmla="*/ 943885160 w 451"/>
                <a:gd name="T73" fmla="*/ 941582950 h 296"/>
                <a:gd name="T74" fmla="*/ 943885160 w 451"/>
                <a:gd name="T75" fmla="*/ 941582950 h 296"/>
                <a:gd name="T76" fmla="*/ 943885160 w 451"/>
                <a:gd name="T77" fmla="*/ 941582950 h 29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51"/>
                <a:gd name="T118" fmla="*/ 0 h 296"/>
                <a:gd name="T119" fmla="*/ 451 w 451"/>
                <a:gd name="T120" fmla="*/ 296 h 29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51" h="296">
                  <a:moveTo>
                    <a:pt x="322" y="100"/>
                  </a:moveTo>
                  <a:cubicBezTo>
                    <a:pt x="324" y="100"/>
                    <a:pt x="326" y="99"/>
                    <a:pt x="328" y="98"/>
                  </a:cubicBezTo>
                  <a:cubicBezTo>
                    <a:pt x="331" y="95"/>
                    <a:pt x="331" y="90"/>
                    <a:pt x="328" y="87"/>
                  </a:cubicBezTo>
                  <a:cubicBezTo>
                    <a:pt x="300" y="58"/>
                    <a:pt x="262" y="44"/>
                    <a:pt x="225" y="44"/>
                  </a:cubicBezTo>
                  <a:cubicBezTo>
                    <a:pt x="188" y="44"/>
                    <a:pt x="151" y="58"/>
                    <a:pt x="123" y="87"/>
                  </a:cubicBezTo>
                  <a:cubicBezTo>
                    <a:pt x="120" y="90"/>
                    <a:pt x="120" y="95"/>
                    <a:pt x="123" y="98"/>
                  </a:cubicBezTo>
                  <a:cubicBezTo>
                    <a:pt x="126" y="101"/>
                    <a:pt x="131" y="101"/>
                    <a:pt x="134" y="98"/>
                  </a:cubicBezTo>
                  <a:cubicBezTo>
                    <a:pt x="134" y="98"/>
                    <a:pt x="134" y="98"/>
                    <a:pt x="134" y="98"/>
                  </a:cubicBezTo>
                  <a:cubicBezTo>
                    <a:pt x="160" y="73"/>
                    <a:pt x="192" y="60"/>
                    <a:pt x="225" y="60"/>
                  </a:cubicBezTo>
                  <a:cubicBezTo>
                    <a:pt x="258" y="60"/>
                    <a:pt x="291" y="73"/>
                    <a:pt x="317" y="98"/>
                  </a:cubicBezTo>
                  <a:cubicBezTo>
                    <a:pt x="318" y="99"/>
                    <a:pt x="320" y="100"/>
                    <a:pt x="322" y="100"/>
                  </a:cubicBezTo>
                  <a:close/>
                  <a:moveTo>
                    <a:pt x="293" y="129"/>
                  </a:moveTo>
                  <a:cubicBezTo>
                    <a:pt x="295" y="129"/>
                    <a:pt x="297" y="128"/>
                    <a:pt x="299" y="127"/>
                  </a:cubicBezTo>
                  <a:cubicBezTo>
                    <a:pt x="302" y="124"/>
                    <a:pt x="302" y="119"/>
                    <a:pt x="299" y="116"/>
                  </a:cubicBezTo>
                  <a:cubicBezTo>
                    <a:pt x="279" y="95"/>
                    <a:pt x="252" y="85"/>
                    <a:pt x="225" y="85"/>
                  </a:cubicBezTo>
                  <a:cubicBezTo>
                    <a:pt x="199" y="85"/>
                    <a:pt x="172" y="95"/>
                    <a:pt x="152" y="116"/>
                  </a:cubicBezTo>
                  <a:cubicBezTo>
                    <a:pt x="149" y="119"/>
                    <a:pt x="149" y="124"/>
                    <a:pt x="152" y="127"/>
                  </a:cubicBezTo>
                  <a:cubicBezTo>
                    <a:pt x="155" y="130"/>
                    <a:pt x="160" y="130"/>
                    <a:pt x="163" y="127"/>
                  </a:cubicBezTo>
                  <a:cubicBezTo>
                    <a:pt x="163" y="127"/>
                    <a:pt x="163" y="127"/>
                    <a:pt x="163" y="127"/>
                  </a:cubicBezTo>
                  <a:cubicBezTo>
                    <a:pt x="181" y="110"/>
                    <a:pt x="203" y="101"/>
                    <a:pt x="225" y="101"/>
                  </a:cubicBezTo>
                  <a:cubicBezTo>
                    <a:pt x="248" y="101"/>
                    <a:pt x="270" y="110"/>
                    <a:pt x="288" y="127"/>
                  </a:cubicBezTo>
                  <a:cubicBezTo>
                    <a:pt x="289" y="128"/>
                    <a:pt x="291" y="129"/>
                    <a:pt x="293" y="129"/>
                  </a:cubicBezTo>
                  <a:close/>
                  <a:moveTo>
                    <a:pt x="264" y="158"/>
                  </a:moveTo>
                  <a:cubicBezTo>
                    <a:pt x="266" y="158"/>
                    <a:pt x="268" y="157"/>
                    <a:pt x="270" y="156"/>
                  </a:cubicBezTo>
                  <a:cubicBezTo>
                    <a:pt x="273" y="153"/>
                    <a:pt x="273" y="148"/>
                    <a:pt x="270" y="144"/>
                  </a:cubicBezTo>
                  <a:cubicBezTo>
                    <a:pt x="258" y="132"/>
                    <a:pt x="242" y="126"/>
                    <a:pt x="225" y="126"/>
                  </a:cubicBezTo>
                  <a:cubicBezTo>
                    <a:pt x="209" y="126"/>
                    <a:pt x="193" y="132"/>
                    <a:pt x="181" y="144"/>
                  </a:cubicBezTo>
                  <a:cubicBezTo>
                    <a:pt x="178" y="148"/>
                    <a:pt x="178" y="153"/>
                    <a:pt x="181" y="156"/>
                  </a:cubicBezTo>
                  <a:cubicBezTo>
                    <a:pt x="184" y="159"/>
                    <a:pt x="189" y="159"/>
                    <a:pt x="192" y="156"/>
                  </a:cubicBezTo>
                  <a:cubicBezTo>
                    <a:pt x="201" y="147"/>
                    <a:pt x="213" y="142"/>
                    <a:pt x="225" y="142"/>
                  </a:cubicBezTo>
                  <a:cubicBezTo>
                    <a:pt x="237" y="142"/>
                    <a:pt x="249" y="147"/>
                    <a:pt x="259" y="156"/>
                  </a:cubicBezTo>
                  <a:cubicBezTo>
                    <a:pt x="260" y="157"/>
                    <a:pt x="262" y="158"/>
                    <a:pt x="264" y="158"/>
                  </a:cubicBezTo>
                  <a:close/>
                  <a:moveTo>
                    <a:pt x="207" y="178"/>
                  </a:moveTo>
                  <a:cubicBezTo>
                    <a:pt x="197" y="188"/>
                    <a:pt x="197" y="204"/>
                    <a:pt x="207" y="214"/>
                  </a:cubicBezTo>
                  <a:cubicBezTo>
                    <a:pt x="217" y="224"/>
                    <a:pt x="234" y="224"/>
                    <a:pt x="243" y="214"/>
                  </a:cubicBezTo>
                  <a:cubicBezTo>
                    <a:pt x="253" y="204"/>
                    <a:pt x="253" y="188"/>
                    <a:pt x="243" y="178"/>
                  </a:cubicBezTo>
                  <a:cubicBezTo>
                    <a:pt x="234" y="168"/>
                    <a:pt x="217" y="168"/>
                    <a:pt x="207" y="178"/>
                  </a:cubicBezTo>
                  <a:close/>
                  <a:moveTo>
                    <a:pt x="437" y="250"/>
                  </a:moveTo>
                  <a:cubicBezTo>
                    <a:pt x="437" y="249"/>
                    <a:pt x="437" y="249"/>
                    <a:pt x="437" y="249"/>
                  </a:cubicBezTo>
                  <a:cubicBezTo>
                    <a:pt x="421" y="249"/>
                    <a:pt x="421" y="249"/>
                    <a:pt x="421" y="249"/>
                  </a:cubicBezTo>
                  <a:cubicBezTo>
                    <a:pt x="421" y="249"/>
                    <a:pt x="421" y="249"/>
                    <a:pt x="421" y="248"/>
                  </a:cubicBezTo>
                  <a:cubicBezTo>
                    <a:pt x="421" y="70"/>
                    <a:pt x="421" y="70"/>
                    <a:pt x="421" y="70"/>
                  </a:cubicBezTo>
                  <a:cubicBezTo>
                    <a:pt x="421" y="66"/>
                    <a:pt x="417" y="62"/>
                    <a:pt x="413" y="62"/>
                  </a:cubicBezTo>
                  <a:cubicBezTo>
                    <a:pt x="408" y="62"/>
                    <a:pt x="405" y="66"/>
                    <a:pt x="405" y="70"/>
                  </a:cubicBezTo>
                  <a:cubicBezTo>
                    <a:pt x="405" y="248"/>
                    <a:pt x="405" y="248"/>
                    <a:pt x="405" y="248"/>
                  </a:cubicBezTo>
                  <a:cubicBezTo>
                    <a:pt x="405" y="249"/>
                    <a:pt x="405" y="249"/>
                    <a:pt x="405" y="249"/>
                  </a:cubicBezTo>
                  <a:cubicBezTo>
                    <a:pt x="46" y="249"/>
                    <a:pt x="46" y="249"/>
                    <a:pt x="46" y="249"/>
                  </a:cubicBezTo>
                  <a:cubicBezTo>
                    <a:pt x="46" y="229"/>
                    <a:pt x="46" y="229"/>
                    <a:pt x="46" y="229"/>
                  </a:cubicBezTo>
                  <a:cubicBezTo>
                    <a:pt x="46" y="211"/>
                    <a:pt x="46" y="211"/>
                    <a:pt x="46" y="211"/>
                  </a:cubicBezTo>
                  <a:cubicBezTo>
                    <a:pt x="46" y="16"/>
                    <a:pt x="46" y="16"/>
                    <a:pt x="46" y="16"/>
                  </a:cubicBezTo>
                  <a:cubicBezTo>
                    <a:pt x="405" y="16"/>
                    <a:pt x="405" y="16"/>
                    <a:pt x="405" y="16"/>
                  </a:cubicBezTo>
                  <a:cubicBezTo>
                    <a:pt x="405" y="38"/>
                    <a:pt x="405" y="38"/>
                    <a:pt x="405" y="38"/>
                  </a:cubicBezTo>
                  <a:cubicBezTo>
                    <a:pt x="405" y="42"/>
                    <a:pt x="408" y="46"/>
                    <a:pt x="413" y="46"/>
                  </a:cubicBezTo>
                  <a:cubicBezTo>
                    <a:pt x="417" y="46"/>
                    <a:pt x="421" y="42"/>
                    <a:pt x="421" y="38"/>
                  </a:cubicBezTo>
                  <a:cubicBezTo>
                    <a:pt x="421" y="14"/>
                    <a:pt x="421" y="14"/>
                    <a:pt x="421" y="14"/>
                  </a:cubicBezTo>
                  <a:cubicBezTo>
                    <a:pt x="421" y="7"/>
                    <a:pt x="415" y="0"/>
                    <a:pt x="407" y="0"/>
                  </a:cubicBezTo>
                  <a:cubicBezTo>
                    <a:pt x="44" y="0"/>
                    <a:pt x="44" y="0"/>
                    <a:pt x="44" y="0"/>
                  </a:cubicBezTo>
                  <a:cubicBezTo>
                    <a:pt x="36" y="0"/>
                    <a:pt x="30" y="7"/>
                    <a:pt x="30" y="14"/>
                  </a:cubicBezTo>
                  <a:cubicBezTo>
                    <a:pt x="30" y="211"/>
                    <a:pt x="30" y="211"/>
                    <a:pt x="30" y="211"/>
                  </a:cubicBezTo>
                  <a:cubicBezTo>
                    <a:pt x="30" y="229"/>
                    <a:pt x="30" y="229"/>
                    <a:pt x="30" y="229"/>
                  </a:cubicBezTo>
                  <a:cubicBezTo>
                    <a:pt x="30" y="249"/>
                    <a:pt x="30" y="249"/>
                    <a:pt x="30" y="249"/>
                  </a:cubicBezTo>
                  <a:cubicBezTo>
                    <a:pt x="14" y="249"/>
                    <a:pt x="14" y="249"/>
                    <a:pt x="14" y="249"/>
                  </a:cubicBezTo>
                  <a:cubicBezTo>
                    <a:pt x="6" y="250"/>
                    <a:pt x="0" y="256"/>
                    <a:pt x="0" y="263"/>
                  </a:cubicBezTo>
                  <a:cubicBezTo>
                    <a:pt x="0" y="282"/>
                    <a:pt x="0" y="282"/>
                    <a:pt x="0" y="282"/>
                  </a:cubicBezTo>
                  <a:cubicBezTo>
                    <a:pt x="0" y="290"/>
                    <a:pt x="6" y="296"/>
                    <a:pt x="14" y="296"/>
                  </a:cubicBezTo>
                  <a:cubicBezTo>
                    <a:pt x="437" y="296"/>
                    <a:pt x="437" y="296"/>
                    <a:pt x="437" y="296"/>
                  </a:cubicBezTo>
                  <a:cubicBezTo>
                    <a:pt x="445" y="296"/>
                    <a:pt x="451" y="290"/>
                    <a:pt x="451" y="282"/>
                  </a:cubicBezTo>
                  <a:cubicBezTo>
                    <a:pt x="451" y="263"/>
                    <a:pt x="451" y="263"/>
                    <a:pt x="451" y="263"/>
                  </a:cubicBezTo>
                  <a:cubicBezTo>
                    <a:pt x="451" y="256"/>
                    <a:pt x="445" y="250"/>
                    <a:pt x="437" y="250"/>
                  </a:cubicBezTo>
                  <a:close/>
                  <a:moveTo>
                    <a:pt x="435" y="280"/>
                  </a:moveTo>
                  <a:cubicBezTo>
                    <a:pt x="16" y="280"/>
                    <a:pt x="16" y="280"/>
                    <a:pt x="16" y="280"/>
                  </a:cubicBezTo>
                  <a:cubicBezTo>
                    <a:pt x="16" y="265"/>
                    <a:pt x="16" y="265"/>
                    <a:pt x="16" y="265"/>
                  </a:cubicBezTo>
                  <a:cubicBezTo>
                    <a:pt x="183" y="265"/>
                    <a:pt x="183" y="265"/>
                    <a:pt x="183" y="265"/>
                  </a:cubicBezTo>
                  <a:cubicBezTo>
                    <a:pt x="184" y="269"/>
                    <a:pt x="187" y="271"/>
                    <a:pt x="190" y="271"/>
                  </a:cubicBezTo>
                  <a:cubicBezTo>
                    <a:pt x="260" y="271"/>
                    <a:pt x="260" y="271"/>
                    <a:pt x="260" y="271"/>
                  </a:cubicBezTo>
                  <a:cubicBezTo>
                    <a:pt x="263" y="271"/>
                    <a:pt x="266" y="269"/>
                    <a:pt x="267" y="265"/>
                  </a:cubicBezTo>
                  <a:cubicBezTo>
                    <a:pt x="435" y="266"/>
                    <a:pt x="435" y="266"/>
                    <a:pt x="435" y="266"/>
                  </a:cubicBezTo>
                  <a:lnTo>
                    <a:pt x="435" y="280"/>
                  </a:lnTo>
                  <a:close/>
                </a:path>
              </a:pathLst>
            </a:custGeom>
            <a:grpFill/>
            <a:ln w="9525">
              <a:noFill/>
              <a:round/>
              <a:headEnd/>
              <a:tailEnd/>
            </a:ln>
          </p:spPr>
          <p:txBody>
            <a:bodyPr/>
            <a:lstStyle/>
            <a:p>
              <a:endParaRPr lang="zh-CN" altLang="en-US"/>
            </a:p>
          </p:txBody>
        </p:sp>
        <p:sp>
          <p:nvSpPr>
            <p:cNvPr id="21" name="Freeform 3"/>
            <p:cNvSpPr>
              <a:spLocks noChangeAspect="1" noEditPoints="1"/>
            </p:cNvSpPr>
            <p:nvPr/>
          </p:nvSpPr>
          <p:spPr bwMode="auto">
            <a:xfrm>
              <a:off x="5164" y="3025"/>
              <a:ext cx="250" cy="140"/>
            </a:xfrm>
            <a:custGeom>
              <a:avLst/>
              <a:gdLst>
                <a:gd name="T0" fmla="*/ 97429 w 496"/>
                <a:gd name="T1" fmla="*/ 15498 h 279"/>
                <a:gd name="T2" fmla="*/ 94385 w 496"/>
                <a:gd name="T3" fmla="*/ 43877 h 279"/>
                <a:gd name="T4" fmla="*/ 81597 w 496"/>
                <a:gd name="T5" fmla="*/ 38242 h 279"/>
                <a:gd name="T6" fmla="*/ 36333 w 496"/>
                <a:gd name="T7" fmla="*/ 43877 h 279"/>
                <a:gd name="T8" fmla="*/ 33288 w 496"/>
                <a:gd name="T9" fmla="*/ 6239 h 279"/>
                <a:gd name="T10" fmla="*/ 94385 w 496"/>
                <a:gd name="T11" fmla="*/ 3221 h 279"/>
                <a:gd name="T12" fmla="*/ 97429 w 496"/>
                <a:gd name="T13" fmla="*/ 9259 h 279"/>
                <a:gd name="T14" fmla="*/ 100676 w 496"/>
                <a:gd name="T15" fmla="*/ 9259 h 279"/>
                <a:gd name="T16" fmla="*/ 94385 w 496"/>
                <a:gd name="T17" fmla="*/ 0 h 279"/>
                <a:gd name="T18" fmla="*/ 30041 w 496"/>
                <a:gd name="T19" fmla="*/ 6239 h 279"/>
                <a:gd name="T20" fmla="*/ 15832 w 496"/>
                <a:gd name="T21" fmla="*/ 14492 h 279"/>
                <a:gd name="T22" fmla="*/ 15832 w 496"/>
                <a:gd name="T23" fmla="*/ 14492 h 279"/>
                <a:gd name="T24" fmla="*/ 4668 w 496"/>
                <a:gd name="T25" fmla="*/ 15900 h 279"/>
                <a:gd name="T26" fmla="*/ 1624 w 496"/>
                <a:gd name="T27" fmla="*/ 41060 h 279"/>
                <a:gd name="T28" fmla="*/ 0 w 496"/>
                <a:gd name="T29" fmla="*/ 42670 h 279"/>
                <a:gd name="T30" fmla="*/ 406 w 496"/>
                <a:gd name="T31" fmla="*/ 52532 h 279"/>
                <a:gd name="T32" fmla="*/ 14411 w 496"/>
                <a:gd name="T33" fmla="*/ 52935 h 279"/>
                <a:gd name="T34" fmla="*/ 30447 w 496"/>
                <a:gd name="T35" fmla="*/ 47098 h 279"/>
                <a:gd name="T36" fmla="*/ 30852 w 496"/>
                <a:gd name="T37" fmla="*/ 43877 h 279"/>
                <a:gd name="T38" fmla="*/ 72463 w 496"/>
                <a:gd name="T39" fmla="*/ 47098 h 279"/>
                <a:gd name="T40" fmla="*/ 81597 w 496"/>
                <a:gd name="T41" fmla="*/ 56155 h 279"/>
                <a:gd name="T42" fmla="*/ 90528 w 496"/>
                <a:gd name="T43" fmla="*/ 47098 h 279"/>
                <a:gd name="T44" fmla="*/ 100676 w 496"/>
                <a:gd name="T45" fmla="*/ 40858 h 279"/>
                <a:gd name="T46" fmla="*/ 99053 w 496"/>
                <a:gd name="T47" fmla="*/ 13888 h 279"/>
                <a:gd name="T48" fmla="*/ 17456 w 496"/>
                <a:gd name="T49" fmla="*/ 29386 h 279"/>
                <a:gd name="T50" fmla="*/ 30041 w 496"/>
                <a:gd name="T51" fmla="*/ 17712 h 279"/>
                <a:gd name="T52" fmla="*/ 7916 w 496"/>
                <a:gd name="T53" fmla="*/ 17712 h 279"/>
                <a:gd name="T54" fmla="*/ 14209 w 496"/>
                <a:gd name="T55" fmla="*/ 31600 h 279"/>
                <a:gd name="T56" fmla="*/ 5683 w 496"/>
                <a:gd name="T57" fmla="*/ 37437 h 279"/>
                <a:gd name="T58" fmla="*/ 21313 w 496"/>
                <a:gd name="T59" fmla="*/ 52935 h 279"/>
                <a:gd name="T60" fmla="*/ 21313 w 496"/>
                <a:gd name="T61" fmla="*/ 41462 h 279"/>
                <a:gd name="T62" fmla="*/ 21313 w 496"/>
                <a:gd name="T63" fmla="*/ 52935 h 279"/>
                <a:gd name="T64" fmla="*/ 12382 w 496"/>
                <a:gd name="T65" fmla="*/ 47098 h 279"/>
                <a:gd name="T66" fmla="*/ 3248 w 496"/>
                <a:gd name="T67" fmla="*/ 49714 h 279"/>
                <a:gd name="T68" fmla="*/ 3451 w 496"/>
                <a:gd name="T69" fmla="*/ 44280 h 279"/>
                <a:gd name="T70" fmla="*/ 5277 w 496"/>
                <a:gd name="T71" fmla="*/ 40657 h 279"/>
                <a:gd name="T72" fmla="*/ 11570 w 496"/>
                <a:gd name="T73" fmla="*/ 39852 h 279"/>
                <a:gd name="T74" fmla="*/ 17659 w 496"/>
                <a:gd name="T75" fmla="*/ 33210 h 279"/>
                <a:gd name="T76" fmla="*/ 30041 w 496"/>
                <a:gd name="T77" fmla="*/ 40255 h 279"/>
                <a:gd name="T78" fmla="*/ 21313 w 496"/>
                <a:gd name="T79" fmla="*/ 38242 h 279"/>
                <a:gd name="T80" fmla="*/ 75711 w 496"/>
                <a:gd name="T81" fmla="*/ 47098 h 279"/>
                <a:gd name="T82" fmla="*/ 87280 w 496"/>
                <a:gd name="T83" fmla="*/ 47098 h 27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96"/>
                <a:gd name="T127" fmla="*/ 0 h 279"/>
                <a:gd name="T128" fmla="*/ 496 w 496"/>
                <a:gd name="T129" fmla="*/ 279 h 279"/>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96" h="279">
                  <a:moveTo>
                    <a:pt x="488" y="69"/>
                  </a:moveTo>
                  <a:cubicBezTo>
                    <a:pt x="483" y="69"/>
                    <a:pt x="480" y="72"/>
                    <a:pt x="480" y="77"/>
                  </a:cubicBezTo>
                  <a:cubicBezTo>
                    <a:pt x="480" y="203"/>
                    <a:pt x="480" y="203"/>
                    <a:pt x="480" y="203"/>
                  </a:cubicBezTo>
                  <a:cubicBezTo>
                    <a:pt x="480" y="211"/>
                    <a:pt x="473" y="218"/>
                    <a:pt x="465" y="218"/>
                  </a:cubicBezTo>
                  <a:cubicBezTo>
                    <a:pt x="443" y="218"/>
                    <a:pt x="443" y="218"/>
                    <a:pt x="443" y="218"/>
                  </a:cubicBezTo>
                  <a:cubicBezTo>
                    <a:pt x="436" y="201"/>
                    <a:pt x="420" y="190"/>
                    <a:pt x="402" y="190"/>
                  </a:cubicBezTo>
                  <a:cubicBezTo>
                    <a:pt x="383" y="190"/>
                    <a:pt x="367" y="201"/>
                    <a:pt x="360" y="218"/>
                  </a:cubicBezTo>
                  <a:cubicBezTo>
                    <a:pt x="179" y="218"/>
                    <a:pt x="179" y="218"/>
                    <a:pt x="179" y="218"/>
                  </a:cubicBezTo>
                  <a:cubicBezTo>
                    <a:pt x="170" y="218"/>
                    <a:pt x="164" y="211"/>
                    <a:pt x="164" y="203"/>
                  </a:cubicBezTo>
                  <a:cubicBezTo>
                    <a:pt x="164" y="31"/>
                    <a:pt x="164" y="31"/>
                    <a:pt x="164" y="31"/>
                  </a:cubicBezTo>
                  <a:cubicBezTo>
                    <a:pt x="164" y="23"/>
                    <a:pt x="170" y="16"/>
                    <a:pt x="179" y="16"/>
                  </a:cubicBezTo>
                  <a:cubicBezTo>
                    <a:pt x="465" y="16"/>
                    <a:pt x="465" y="16"/>
                    <a:pt x="465" y="16"/>
                  </a:cubicBezTo>
                  <a:cubicBezTo>
                    <a:pt x="473" y="16"/>
                    <a:pt x="480" y="23"/>
                    <a:pt x="480" y="31"/>
                  </a:cubicBezTo>
                  <a:cubicBezTo>
                    <a:pt x="480" y="46"/>
                    <a:pt x="480" y="46"/>
                    <a:pt x="480" y="46"/>
                  </a:cubicBezTo>
                  <a:cubicBezTo>
                    <a:pt x="480" y="50"/>
                    <a:pt x="483" y="54"/>
                    <a:pt x="488" y="54"/>
                  </a:cubicBezTo>
                  <a:cubicBezTo>
                    <a:pt x="492" y="54"/>
                    <a:pt x="496" y="50"/>
                    <a:pt x="496" y="46"/>
                  </a:cubicBezTo>
                  <a:cubicBezTo>
                    <a:pt x="496" y="31"/>
                    <a:pt x="496" y="31"/>
                    <a:pt x="496" y="31"/>
                  </a:cubicBezTo>
                  <a:cubicBezTo>
                    <a:pt x="496" y="14"/>
                    <a:pt x="482" y="0"/>
                    <a:pt x="465" y="0"/>
                  </a:cubicBezTo>
                  <a:cubicBezTo>
                    <a:pt x="179" y="0"/>
                    <a:pt x="179" y="0"/>
                    <a:pt x="179" y="0"/>
                  </a:cubicBezTo>
                  <a:cubicBezTo>
                    <a:pt x="162" y="0"/>
                    <a:pt x="148" y="14"/>
                    <a:pt x="148" y="31"/>
                  </a:cubicBezTo>
                  <a:cubicBezTo>
                    <a:pt x="148" y="72"/>
                    <a:pt x="148" y="72"/>
                    <a:pt x="148" y="72"/>
                  </a:cubicBezTo>
                  <a:cubicBezTo>
                    <a:pt x="78" y="72"/>
                    <a:pt x="78" y="72"/>
                    <a:pt x="78" y="72"/>
                  </a:cubicBezTo>
                  <a:cubicBezTo>
                    <a:pt x="78" y="72"/>
                    <a:pt x="78" y="72"/>
                    <a:pt x="78" y="72"/>
                  </a:cubicBezTo>
                  <a:cubicBezTo>
                    <a:pt x="78" y="72"/>
                    <a:pt x="78" y="72"/>
                    <a:pt x="78" y="72"/>
                  </a:cubicBezTo>
                  <a:cubicBezTo>
                    <a:pt x="31" y="72"/>
                    <a:pt x="31" y="72"/>
                    <a:pt x="31" y="72"/>
                  </a:cubicBezTo>
                  <a:cubicBezTo>
                    <a:pt x="27" y="72"/>
                    <a:pt x="24" y="75"/>
                    <a:pt x="23" y="79"/>
                  </a:cubicBezTo>
                  <a:cubicBezTo>
                    <a:pt x="10" y="204"/>
                    <a:pt x="10" y="204"/>
                    <a:pt x="10" y="204"/>
                  </a:cubicBezTo>
                  <a:cubicBezTo>
                    <a:pt x="8" y="204"/>
                    <a:pt x="8" y="204"/>
                    <a:pt x="8" y="204"/>
                  </a:cubicBezTo>
                  <a:cubicBezTo>
                    <a:pt x="6" y="204"/>
                    <a:pt x="4" y="205"/>
                    <a:pt x="2" y="206"/>
                  </a:cubicBezTo>
                  <a:cubicBezTo>
                    <a:pt x="1" y="208"/>
                    <a:pt x="0" y="210"/>
                    <a:pt x="0" y="212"/>
                  </a:cubicBezTo>
                  <a:cubicBezTo>
                    <a:pt x="0" y="255"/>
                    <a:pt x="0" y="255"/>
                    <a:pt x="0" y="255"/>
                  </a:cubicBezTo>
                  <a:cubicBezTo>
                    <a:pt x="0" y="257"/>
                    <a:pt x="1" y="259"/>
                    <a:pt x="2" y="261"/>
                  </a:cubicBezTo>
                  <a:cubicBezTo>
                    <a:pt x="4" y="262"/>
                    <a:pt x="6" y="263"/>
                    <a:pt x="8" y="263"/>
                  </a:cubicBezTo>
                  <a:cubicBezTo>
                    <a:pt x="71" y="263"/>
                    <a:pt x="71" y="263"/>
                    <a:pt x="71" y="263"/>
                  </a:cubicBezTo>
                  <a:cubicBezTo>
                    <a:pt x="79" y="273"/>
                    <a:pt x="92" y="279"/>
                    <a:pt x="105" y="279"/>
                  </a:cubicBezTo>
                  <a:cubicBezTo>
                    <a:pt x="130" y="279"/>
                    <a:pt x="150" y="259"/>
                    <a:pt x="150" y="234"/>
                  </a:cubicBezTo>
                  <a:cubicBezTo>
                    <a:pt x="150" y="230"/>
                    <a:pt x="149" y="226"/>
                    <a:pt x="148" y="222"/>
                  </a:cubicBezTo>
                  <a:cubicBezTo>
                    <a:pt x="152" y="218"/>
                    <a:pt x="152" y="218"/>
                    <a:pt x="152" y="218"/>
                  </a:cubicBezTo>
                  <a:cubicBezTo>
                    <a:pt x="157" y="227"/>
                    <a:pt x="167" y="234"/>
                    <a:pt x="179" y="234"/>
                  </a:cubicBezTo>
                  <a:cubicBezTo>
                    <a:pt x="357" y="234"/>
                    <a:pt x="357" y="234"/>
                    <a:pt x="357" y="234"/>
                  </a:cubicBezTo>
                  <a:cubicBezTo>
                    <a:pt x="357" y="234"/>
                    <a:pt x="357" y="234"/>
                    <a:pt x="357" y="234"/>
                  </a:cubicBezTo>
                  <a:cubicBezTo>
                    <a:pt x="357" y="259"/>
                    <a:pt x="377" y="279"/>
                    <a:pt x="402" y="279"/>
                  </a:cubicBezTo>
                  <a:cubicBezTo>
                    <a:pt x="426" y="279"/>
                    <a:pt x="446" y="259"/>
                    <a:pt x="446" y="234"/>
                  </a:cubicBezTo>
                  <a:cubicBezTo>
                    <a:pt x="446" y="234"/>
                    <a:pt x="446" y="234"/>
                    <a:pt x="446" y="234"/>
                  </a:cubicBezTo>
                  <a:cubicBezTo>
                    <a:pt x="465" y="234"/>
                    <a:pt x="465" y="234"/>
                    <a:pt x="465" y="234"/>
                  </a:cubicBezTo>
                  <a:cubicBezTo>
                    <a:pt x="482" y="234"/>
                    <a:pt x="496" y="220"/>
                    <a:pt x="496" y="203"/>
                  </a:cubicBezTo>
                  <a:cubicBezTo>
                    <a:pt x="496" y="77"/>
                    <a:pt x="496" y="77"/>
                    <a:pt x="496" y="77"/>
                  </a:cubicBezTo>
                  <a:cubicBezTo>
                    <a:pt x="496" y="72"/>
                    <a:pt x="492" y="69"/>
                    <a:pt x="488" y="69"/>
                  </a:cubicBezTo>
                  <a:close/>
                  <a:moveTo>
                    <a:pt x="148" y="134"/>
                  </a:moveTo>
                  <a:cubicBezTo>
                    <a:pt x="119" y="135"/>
                    <a:pt x="100" y="140"/>
                    <a:pt x="86" y="146"/>
                  </a:cubicBezTo>
                  <a:cubicBezTo>
                    <a:pt x="86" y="88"/>
                    <a:pt x="86" y="88"/>
                    <a:pt x="86" y="88"/>
                  </a:cubicBezTo>
                  <a:cubicBezTo>
                    <a:pt x="148" y="88"/>
                    <a:pt x="148" y="88"/>
                    <a:pt x="148" y="88"/>
                  </a:cubicBezTo>
                  <a:lnTo>
                    <a:pt x="148" y="134"/>
                  </a:lnTo>
                  <a:close/>
                  <a:moveTo>
                    <a:pt x="39" y="88"/>
                  </a:moveTo>
                  <a:cubicBezTo>
                    <a:pt x="70" y="88"/>
                    <a:pt x="70" y="88"/>
                    <a:pt x="70" y="88"/>
                  </a:cubicBezTo>
                  <a:cubicBezTo>
                    <a:pt x="70" y="157"/>
                    <a:pt x="70" y="157"/>
                    <a:pt x="70" y="157"/>
                  </a:cubicBezTo>
                  <a:cubicBezTo>
                    <a:pt x="58" y="168"/>
                    <a:pt x="50" y="180"/>
                    <a:pt x="46" y="186"/>
                  </a:cubicBezTo>
                  <a:cubicBezTo>
                    <a:pt x="28" y="186"/>
                    <a:pt x="28" y="186"/>
                    <a:pt x="28" y="186"/>
                  </a:cubicBezTo>
                  <a:lnTo>
                    <a:pt x="39" y="88"/>
                  </a:lnTo>
                  <a:close/>
                  <a:moveTo>
                    <a:pt x="105" y="263"/>
                  </a:moveTo>
                  <a:cubicBezTo>
                    <a:pt x="90" y="263"/>
                    <a:pt x="77" y="250"/>
                    <a:pt x="77" y="234"/>
                  </a:cubicBezTo>
                  <a:cubicBezTo>
                    <a:pt x="77" y="219"/>
                    <a:pt x="90" y="206"/>
                    <a:pt x="105" y="206"/>
                  </a:cubicBezTo>
                  <a:cubicBezTo>
                    <a:pt x="121" y="206"/>
                    <a:pt x="134" y="219"/>
                    <a:pt x="134" y="234"/>
                  </a:cubicBezTo>
                  <a:cubicBezTo>
                    <a:pt x="134" y="250"/>
                    <a:pt x="121" y="263"/>
                    <a:pt x="105" y="263"/>
                  </a:cubicBezTo>
                  <a:close/>
                  <a:moveTo>
                    <a:pt x="105" y="190"/>
                  </a:moveTo>
                  <a:cubicBezTo>
                    <a:pt x="81" y="190"/>
                    <a:pt x="61" y="210"/>
                    <a:pt x="61" y="234"/>
                  </a:cubicBezTo>
                  <a:cubicBezTo>
                    <a:pt x="61" y="239"/>
                    <a:pt x="61" y="243"/>
                    <a:pt x="63" y="247"/>
                  </a:cubicBezTo>
                  <a:cubicBezTo>
                    <a:pt x="16" y="247"/>
                    <a:pt x="16" y="247"/>
                    <a:pt x="16" y="247"/>
                  </a:cubicBezTo>
                  <a:cubicBezTo>
                    <a:pt x="16" y="220"/>
                    <a:pt x="16" y="220"/>
                    <a:pt x="16" y="220"/>
                  </a:cubicBezTo>
                  <a:cubicBezTo>
                    <a:pt x="17" y="220"/>
                    <a:pt x="17" y="220"/>
                    <a:pt x="17" y="220"/>
                  </a:cubicBezTo>
                  <a:cubicBezTo>
                    <a:pt x="21" y="220"/>
                    <a:pt x="24" y="217"/>
                    <a:pt x="25" y="213"/>
                  </a:cubicBezTo>
                  <a:cubicBezTo>
                    <a:pt x="26" y="202"/>
                    <a:pt x="26" y="202"/>
                    <a:pt x="26" y="202"/>
                  </a:cubicBezTo>
                  <a:cubicBezTo>
                    <a:pt x="50" y="202"/>
                    <a:pt x="50" y="202"/>
                    <a:pt x="50" y="202"/>
                  </a:cubicBezTo>
                  <a:cubicBezTo>
                    <a:pt x="53" y="202"/>
                    <a:pt x="55" y="200"/>
                    <a:pt x="57" y="198"/>
                  </a:cubicBezTo>
                  <a:cubicBezTo>
                    <a:pt x="57" y="198"/>
                    <a:pt x="57" y="196"/>
                    <a:pt x="59" y="194"/>
                  </a:cubicBezTo>
                  <a:cubicBezTo>
                    <a:pt x="63" y="188"/>
                    <a:pt x="74" y="174"/>
                    <a:pt x="87" y="165"/>
                  </a:cubicBezTo>
                  <a:cubicBezTo>
                    <a:pt x="97" y="158"/>
                    <a:pt x="115" y="151"/>
                    <a:pt x="148" y="150"/>
                  </a:cubicBezTo>
                  <a:cubicBezTo>
                    <a:pt x="148" y="200"/>
                    <a:pt x="148" y="200"/>
                    <a:pt x="148" y="200"/>
                  </a:cubicBezTo>
                  <a:cubicBezTo>
                    <a:pt x="141" y="207"/>
                    <a:pt x="141" y="207"/>
                    <a:pt x="141" y="207"/>
                  </a:cubicBezTo>
                  <a:cubicBezTo>
                    <a:pt x="132" y="196"/>
                    <a:pt x="120" y="190"/>
                    <a:pt x="105" y="190"/>
                  </a:cubicBezTo>
                  <a:close/>
                  <a:moveTo>
                    <a:pt x="402" y="263"/>
                  </a:moveTo>
                  <a:cubicBezTo>
                    <a:pt x="386" y="263"/>
                    <a:pt x="373" y="250"/>
                    <a:pt x="373" y="234"/>
                  </a:cubicBezTo>
                  <a:cubicBezTo>
                    <a:pt x="373" y="219"/>
                    <a:pt x="386" y="206"/>
                    <a:pt x="402" y="206"/>
                  </a:cubicBezTo>
                  <a:cubicBezTo>
                    <a:pt x="417" y="206"/>
                    <a:pt x="430" y="219"/>
                    <a:pt x="430" y="234"/>
                  </a:cubicBezTo>
                  <a:cubicBezTo>
                    <a:pt x="430" y="250"/>
                    <a:pt x="417" y="263"/>
                    <a:pt x="402" y="263"/>
                  </a:cubicBezTo>
                  <a:close/>
                </a:path>
              </a:pathLst>
            </a:custGeom>
            <a:grpFill/>
            <a:ln w="9525">
              <a:noFill/>
              <a:round/>
              <a:headEnd/>
              <a:tailEnd/>
            </a:ln>
          </p:spPr>
          <p:txBody>
            <a:bodyPr/>
            <a:lstStyle/>
            <a:p>
              <a:endParaRPr lang="zh-CN" altLang="en-US"/>
            </a:p>
          </p:txBody>
        </p:sp>
        <p:sp>
          <p:nvSpPr>
            <p:cNvPr id="22" name="Freeform 3"/>
            <p:cNvSpPr>
              <a:spLocks noChangeAspect="1" noEditPoints="1"/>
            </p:cNvSpPr>
            <p:nvPr/>
          </p:nvSpPr>
          <p:spPr bwMode="auto">
            <a:xfrm>
              <a:off x="5222" y="2759"/>
              <a:ext cx="192" cy="136"/>
            </a:xfrm>
            <a:custGeom>
              <a:avLst/>
              <a:gdLst>
                <a:gd name="T0" fmla="*/ 418363520 w 435"/>
                <a:gd name="T1" fmla="*/ 418703170 h 308"/>
                <a:gd name="T2" fmla="*/ 418363520 w 435"/>
                <a:gd name="T3" fmla="*/ 0 h 308"/>
                <a:gd name="T4" fmla="*/ 418363520 w 435"/>
                <a:gd name="T5" fmla="*/ 418703170 h 308"/>
                <a:gd name="T6" fmla="*/ 418363520 w 435"/>
                <a:gd name="T7" fmla="*/ 418703170 h 308"/>
                <a:gd name="T8" fmla="*/ 418363520 w 435"/>
                <a:gd name="T9" fmla="*/ 0 h 308"/>
                <a:gd name="T10" fmla="*/ 418363520 w 435"/>
                <a:gd name="T11" fmla="*/ 418703170 h 308"/>
                <a:gd name="T12" fmla="*/ 0 w 435"/>
                <a:gd name="T13" fmla="*/ 418703170 h 308"/>
                <a:gd name="T14" fmla="*/ 418363520 w 435"/>
                <a:gd name="T15" fmla="*/ 418703170 h 308"/>
                <a:gd name="T16" fmla="*/ 418363520 w 435"/>
                <a:gd name="T17" fmla="*/ 418703170 h 308"/>
                <a:gd name="T18" fmla="*/ 418363520 w 435"/>
                <a:gd name="T19" fmla="*/ 418703170 h 308"/>
                <a:gd name="T20" fmla="*/ 418363520 w 435"/>
                <a:gd name="T21" fmla="*/ 418703170 h 308"/>
                <a:gd name="T22" fmla="*/ 418363520 w 435"/>
                <a:gd name="T23" fmla="*/ 418703170 h 308"/>
                <a:gd name="T24" fmla="*/ 418363520 w 435"/>
                <a:gd name="T25" fmla="*/ 418703170 h 308"/>
                <a:gd name="T26" fmla="*/ 418363520 w 435"/>
                <a:gd name="T27" fmla="*/ 418703170 h 308"/>
                <a:gd name="T28" fmla="*/ 418363520 w 435"/>
                <a:gd name="T29" fmla="*/ 418703170 h 308"/>
                <a:gd name="T30" fmla="*/ 418363520 w 435"/>
                <a:gd name="T31" fmla="*/ 418703170 h 308"/>
                <a:gd name="T32" fmla="*/ 418363520 w 435"/>
                <a:gd name="T33" fmla="*/ 418703170 h 308"/>
                <a:gd name="T34" fmla="*/ 418363520 w 435"/>
                <a:gd name="T35" fmla="*/ 418703170 h 308"/>
                <a:gd name="T36" fmla="*/ 418363520 w 435"/>
                <a:gd name="T37" fmla="*/ 418703170 h 308"/>
                <a:gd name="T38" fmla="*/ 418363520 w 435"/>
                <a:gd name="T39" fmla="*/ 418703170 h 308"/>
                <a:gd name="T40" fmla="*/ 418363520 w 435"/>
                <a:gd name="T41" fmla="*/ 418703170 h 308"/>
                <a:gd name="T42" fmla="*/ 418363520 w 435"/>
                <a:gd name="T43" fmla="*/ 418703170 h 308"/>
                <a:gd name="T44" fmla="*/ 418363520 w 435"/>
                <a:gd name="T45" fmla="*/ 418703170 h 308"/>
                <a:gd name="T46" fmla="*/ 418363520 w 435"/>
                <a:gd name="T47" fmla="*/ 418703170 h 308"/>
                <a:gd name="T48" fmla="*/ 418363520 w 435"/>
                <a:gd name="T49" fmla="*/ 418703170 h 308"/>
                <a:gd name="T50" fmla="*/ 418363520 w 435"/>
                <a:gd name="T51" fmla="*/ 418703170 h 308"/>
                <a:gd name="T52" fmla="*/ 418363520 w 435"/>
                <a:gd name="T53" fmla="*/ 418703170 h 308"/>
                <a:gd name="T54" fmla="*/ 418363520 w 435"/>
                <a:gd name="T55" fmla="*/ 418703170 h 308"/>
                <a:gd name="T56" fmla="*/ 418363520 w 435"/>
                <a:gd name="T57" fmla="*/ 418703170 h 308"/>
                <a:gd name="T58" fmla="*/ 418363520 w 435"/>
                <a:gd name="T59" fmla="*/ 418703170 h 308"/>
                <a:gd name="T60" fmla="*/ 418363520 w 435"/>
                <a:gd name="T61" fmla="*/ 418703170 h 308"/>
                <a:gd name="T62" fmla="*/ 418363520 w 435"/>
                <a:gd name="T63" fmla="*/ 418703170 h 308"/>
                <a:gd name="T64" fmla="*/ 418363520 w 435"/>
                <a:gd name="T65" fmla="*/ 418703170 h 308"/>
                <a:gd name="T66" fmla="*/ 418363520 w 435"/>
                <a:gd name="T67" fmla="*/ 418703170 h 308"/>
                <a:gd name="T68" fmla="*/ 418363520 w 435"/>
                <a:gd name="T69" fmla="*/ 418703170 h 308"/>
                <a:gd name="T70" fmla="*/ 418363520 w 435"/>
                <a:gd name="T71" fmla="*/ 418703170 h 308"/>
                <a:gd name="T72" fmla="*/ 418363520 w 435"/>
                <a:gd name="T73" fmla="*/ 418703170 h 308"/>
                <a:gd name="T74" fmla="*/ 418363520 w 435"/>
                <a:gd name="T75" fmla="*/ 418703170 h 308"/>
                <a:gd name="T76" fmla="*/ 418363520 w 435"/>
                <a:gd name="T77" fmla="*/ 418703170 h 308"/>
                <a:gd name="T78" fmla="*/ 418363520 w 435"/>
                <a:gd name="T79" fmla="*/ 418703170 h 308"/>
                <a:gd name="T80" fmla="*/ 418363520 w 435"/>
                <a:gd name="T81" fmla="*/ 418703170 h 308"/>
                <a:gd name="T82" fmla="*/ 418363520 w 435"/>
                <a:gd name="T83" fmla="*/ 418703170 h 308"/>
                <a:gd name="T84" fmla="*/ 418363520 w 435"/>
                <a:gd name="T85" fmla="*/ 418703170 h 308"/>
                <a:gd name="T86" fmla="*/ 418363520 w 435"/>
                <a:gd name="T87" fmla="*/ 418703170 h 308"/>
                <a:gd name="T88" fmla="*/ 418363520 w 435"/>
                <a:gd name="T89" fmla="*/ 418703170 h 308"/>
                <a:gd name="T90" fmla="*/ 418363520 w 435"/>
                <a:gd name="T91" fmla="*/ 418703170 h 308"/>
                <a:gd name="T92" fmla="*/ 418363520 w 435"/>
                <a:gd name="T93" fmla="*/ 418703170 h 308"/>
                <a:gd name="T94" fmla="*/ 418363520 w 435"/>
                <a:gd name="T95" fmla="*/ 418703170 h 308"/>
                <a:gd name="T96" fmla="*/ 418363520 w 435"/>
                <a:gd name="T97" fmla="*/ 418703170 h 308"/>
                <a:gd name="T98" fmla="*/ 418363520 w 435"/>
                <a:gd name="T99" fmla="*/ 418703170 h 308"/>
                <a:gd name="T100" fmla="*/ 418363520 w 435"/>
                <a:gd name="T101" fmla="*/ 418703170 h 308"/>
                <a:gd name="T102" fmla="*/ 418363520 w 435"/>
                <a:gd name="T103" fmla="*/ 418703170 h 308"/>
                <a:gd name="T104" fmla="*/ 418363520 w 435"/>
                <a:gd name="T105" fmla="*/ 418703170 h 308"/>
                <a:gd name="T106" fmla="*/ 418363520 w 435"/>
                <a:gd name="T107" fmla="*/ 418703170 h 308"/>
                <a:gd name="T108" fmla="*/ 418363520 w 435"/>
                <a:gd name="T109" fmla="*/ 418703170 h 308"/>
                <a:gd name="T110" fmla="*/ 418363520 w 435"/>
                <a:gd name="T111" fmla="*/ 418703170 h 308"/>
                <a:gd name="T112" fmla="*/ 418363520 w 435"/>
                <a:gd name="T113" fmla="*/ 418703170 h 308"/>
                <a:gd name="T114" fmla="*/ 418363520 w 435"/>
                <a:gd name="T115" fmla="*/ 418703170 h 308"/>
                <a:gd name="T116" fmla="*/ 418363520 w 435"/>
                <a:gd name="T117" fmla="*/ 418703170 h 308"/>
                <a:gd name="T118" fmla="*/ 418363520 w 435"/>
                <a:gd name="T119" fmla="*/ 418703170 h 308"/>
                <a:gd name="T120" fmla="*/ 418363520 w 435"/>
                <a:gd name="T121" fmla="*/ 418703170 h 308"/>
                <a:gd name="T122" fmla="*/ 418363520 w 435"/>
                <a:gd name="T123" fmla="*/ 418703170 h 3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35"/>
                <a:gd name="T187" fmla="*/ 0 h 308"/>
                <a:gd name="T188" fmla="*/ 435 w 435"/>
                <a:gd name="T189" fmla="*/ 308 h 30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35" h="308">
                  <a:moveTo>
                    <a:pt x="435" y="107"/>
                  </a:moveTo>
                  <a:cubicBezTo>
                    <a:pt x="435" y="77"/>
                    <a:pt x="419" y="51"/>
                    <a:pt x="394" y="36"/>
                  </a:cubicBezTo>
                  <a:cubicBezTo>
                    <a:pt x="394" y="31"/>
                    <a:pt x="394" y="24"/>
                    <a:pt x="392" y="17"/>
                  </a:cubicBezTo>
                  <a:cubicBezTo>
                    <a:pt x="391" y="14"/>
                    <a:pt x="390" y="10"/>
                    <a:pt x="387" y="7"/>
                  </a:cubicBezTo>
                  <a:cubicBezTo>
                    <a:pt x="384" y="3"/>
                    <a:pt x="379" y="0"/>
                    <a:pt x="374" y="0"/>
                  </a:cubicBezTo>
                  <a:cubicBezTo>
                    <a:pt x="330" y="0"/>
                    <a:pt x="330" y="0"/>
                    <a:pt x="330" y="0"/>
                  </a:cubicBezTo>
                  <a:cubicBezTo>
                    <a:pt x="324" y="0"/>
                    <a:pt x="319" y="4"/>
                    <a:pt x="316" y="8"/>
                  </a:cubicBezTo>
                  <a:cubicBezTo>
                    <a:pt x="312" y="15"/>
                    <a:pt x="311" y="22"/>
                    <a:pt x="310" y="28"/>
                  </a:cubicBezTo>
                  <a:cubicBezTo>
                    <a:pt x="309" y="31"/>
                    <a:pt x="309" y="34"/>
                    <a:pt x="309" y="36"/>
                  </a:cubicBezTo>
                  <a:cubicBezTo>
                    <a:pt x="305" y="38"/>
                    <a:pt x="301" y="41"/>
                    <a:pt x="298" y="44"/>
                  </a:cubicBezTo>
                  <a:cubicBezTo>
                    <a:pt x="137" y="44"/>
                    <a:pt x="137" y="44"/>
                    <a:pt x="137" y="44"/>
                  </a:cubicBezTo>
                  <a:cubicBezTo>
                    <a:pt x="134" y="41"/>
                    <a:pt x="130" y="38"/>
                    <a:pt x="126" y="36"/>
                  </a:cubicBezTo>
                  <a:cubicBezTo>
                    <a:pt x="126" y="31"/>
                    <a:pt x="126" y="24"/>
                    <a:pt x="124" y="17"/>
                  </a:cubicBezTo>
                  <a:cubicBezTo>
                    <a:pt x="123" y="14"/>
                    <a:pt x="122" y="10"/>
                    <a:pt x="119" y="7"/>
                  </a:cubicBezTo>
                  <a:cubicBezTo>
                    <a:pt x="116" y="3"/>
                    <a:pt x="111" y="0"/>
                    <a:pt x="106" y="0"/>
                  </a:cubicBezTo>
                  <a:cubicBezTo>
                    <a:pt x="62" y="0"/>
                    <a:pt x="62" y="0"/>
                    <a:pt x="62" y="0"/>
                  </a:cubicBezTo>
                  <a:cubicBezTo>
                    <a:pt x="56" y="0"/>
                    <a:pt x="51" y="4"/>
                    <a:pt x="48" y="8"/>
                  </a:cubicBezTo>
                  <a:cubicBezTo>
                    <a:pt x="44" y="15"/>
                    <a:pt x="43" y="22"/>
                    <a:pt x="42" y="28"/>
                  </a:cubicBezTo>
                  <a:cubicBezTo>
                    <a:pt x="41" y="31"/>
                    <a:pt x="41" y="34"/>
                    <a:pt x="41" y="36"/>
                  </a:cubicBezTo>
                  <a:cubicBezTo>
                    <a:pt x="17" y="50"/>
                    <a:pt x="0" y="77"/>
                    <a:pt x="0" y="107"/>
                  </a:cubicBezTo>
                  <a:cubicBezTo>
                    <a:pt x="0" y="107"/>
                    <a:pt x="0" y="108"/>
                    <a:pt x="0" y="108"/>
                  </a:cubicBezTo>
                  <a:cubicBezTo>
                    <a:pt x="0" y="108"/>
                    <a:pt x="0" y="108"/>
                    <a:pt x="0" y="108"/>
                  </a:cubicBezTo>
                  <a:cubicBezTo>
                    <a:pt x="0" y="108"/>
                    <a:pt x="0" y="108"/>
                    <a:pt x="0" y="108"/>
                  </a:cubicBezTo>
                  <a:cubicBezTo>
                    <a:pt x="0" y="111"/>
                    <a:pt x="1" y="114"/>
                    <a:pt x="1" y="117"/>
                  </a:cubicBezTo>
                  <a:cubicBezTo>
                    <a:pt x="3" y="149"/>
                    <a:pt x="10" y="253"/>
                    <a:pt x="11" y="264"/>
                  </a:cubicBezTo>
                  <a:cubicBezTo>
                    <a:pt x="12" y="271"/>
                    <a:pt x="13" y="281"/>
                    <a:pt x="20" y="291"/>
                  </a:cubicBezTo>
                  <a:cubicBezTo>
                    <a:pt x="27" y="300"/>
                    <a:pt x="40" y="308"/>
                    <a:pt x="58" y="308"/>
                  </a:cubicBezTo>
                  <a:cubicBezTo>
                    <a:pt x="77" y="308"/>
                    <a:pt x="91" y="299"/>
                    <a:pt x="99" y="290"/>
                  </a:cubicBezTo>
                  <a:cubicBezTo>
                    <a:pt x="108" y="281"/>
                    <a:pt x="113" y="271"/>
                    <a:pt x="115" y="267"/>
                  </a:cubicBezTo>
                  <a:cubicBezTo>
                    <a:pt x="118" y="262"/>
                    <a:pt x="122" y="252"/>
                    <a:pt x="127" y="241"/>
                  </a:cubicBezTo>
                  <a:cubicBezTo>
                    <a:pt x="132" y="229"/>
                    <a:pt x="138" y="217"/>
                    <a:pt x="142" y="209"/>
                  </a:cubicBezTo>
                  <a:cubicBezTo>
                    <a:pt x="146" y="201"/>
                    <a:pt x="148" y="198"/>
                    <a:pt x="151" y="196"/>
                  </a:cubicBezTo>
                  <a:cubicBezTo>
                    <a:pt x="152" y="195"/>
                    <a:pt x="156" y="194"/>
                    <a:pt x="165" y="195"/>
                  </a:cubicBezTo>
                  <a:cubicBezTo>
                    <a:pt x="190" y="195"/>
                    <a:pt x="190" y="195"/>
                    <a:pt x="190" y="195"/>
                  </a:cubicBezTo>
                  <a:cubicBezTo>
                    <a:pt x="214" y="195"/>
                    <a:pt x="245" y="195"/>
                    <a:pt x="245" y="195"/>
                  </a:cubicBezTo>
                  <a:cubicBezTo>
                    <a:pt x="270" y="195"/>
                    <a:pt x="270" y="195"/>
                    <a:pt x="270" y="195"/>
                  </a:cubicBezTo>
                  <a:cubicBezTo>
                    <a:pt x="279" y="194"/>
                    <a:pt x="283" y="195"/>
                    <a:pt x="284" y="196"/>
                  </a:cubicBezTo>
                  <a:cubicBezTo>
                    <a:pt x="287" y="198"/>
                    <a:pt x="289" y="201"/>
                    <a:pt x="293" y="209"/>
                  </a:cubicBezTo>
                  <a:cubicBezTo>
                    <a:pt x="297" y="217"/>
                    <a:pt x="303" y="229"/>
                    <a:pt x="308" y="241"/>
                  </a:cubicBezTo>
                  <a:cubicBezTo>
                    <a:pt x="313" y="252"/>
                    <a:pt x="317" y="262"/>
                    <a:pt x="320" y="267"/>
                  </a:cubicBezTo>
                  <a:cubicBezTo>
                    <a:pt x="322" y="271"/>
                    <a:pt x="327" y="281"/>
                    <a:pt x="336" y="290"/>
                  </a:cubicBezTo>
                  <a:cubicBezTo>
                    <a:pt x="344" y="299"/>
                    <a:pt x="358" y="308"/>
                    <a:pt x="377" y="308"/>
                  </a:cubicBezTo>
                  <a:cubicBezTo>
                    <a:pt x="377" y="308"/>
                    <a:pt x="377" y="308"/>
                    <a:pt x="378" y="308"/>
                  </a:cubicBezTo>
                  <a:cubicBezTo>
                    <a:pt x="396" y="308"/>
                    <a:pt x="408" y="300"/>
                    <a:pt x="415" y="291"/>
                  </a:cubicBezTo>
                  <a:cubicBezTo>
                    <a:pt x="422" y="281"/>
                    <a:pt x="423" y="271"/>
                    <a:pt x="424" y="264"/>
                  </a:cubicBezTo>
                  <a:cubicBezTo>
                    <a:pt x="424" y="263"/>
                    <a:pt x="425" y="256"/>
                    <a:pt x="425" y="252"/>
                  </a:cubicBezTo>
                  <a:cubicBezTo>
                    <a:pt x="426" y="248"/>
                    <a:pt x="422" y="244"/>
                    <a:pt x="418" y="244"/>
                  </a:cubicBezTo>
                  <a:cubicBezTo>
                    <a:pt x="414" y="244"/>
                    <a:pt x="410" y="247"/>
                    <a:pt x="409" y="251"/>
                  </a:cubicBezTo>
                  <a:cubicBezTo>
                    <a:pt x="409" y="254"/>
                    <a:pt x="408" y="261"/>
                    <a:pt x="408" y="262"/>
                  </a:cubicBezTo>
                  <a:cubicBezTo>
                    <a:pt x="408" y="268"/>
                    <a:pt x="406" y="275"/>
                    <a:pt x="402" y="281"/>
                  </a:cubicBezTo>
                  <a:cubicBezTo>
                    <a:pt x="397" y="287"/>
                    <a:pt x="391" y="292"/>
                    <a:pt x="377" y="292"/>
                  </a:cubicBezTo>
                  <a:cubicBezTo>
                    <a:pt x="363" y="292"/>
                    <a:pt x="354" y="286"/>
                    <a:pt x="347" y="279"/>
                  </a:cubicBezTo>
                  <a:cubicBezTo>
                    <a:pt x="340" y="272"/>
                    <a:pt x="336" y="263"/>
                    <a:pt x="334" y="259"/>
                  </a:cubicBezTo>
                  <a:cubicBezTo>
                    <a:pt x="332" y="256"/>
                    <a:pt x="328" y="246"/>
                    <a:pt x="323" y="234"/>
                  </a:cubicBezTo>
                  <a:cubicBezTo>
                    <a:pt x="317" y="223"/>
                    <a:pt x="312" y="210"/>
                    <a:pt x="308" y="202"/>
                  </a:cubicBezTo>
                  <a:cubicBezTo>
                    <a:pt x="303" y="193"/>
                    <a:pt x="299" y="187"/>
                    <a:pt x="293" y="183"/>
                  </a:cubicBezTo>
                  <a:cubicBezTo>
                    <a:pt x="286" y="179"/>
                    <a:pt x="279" y="179"/>
                    <a:pt x="270" y="179"/>
                  </a:cubicBezTo>
                  <a:cubicBezTo>
                    <a:pt x="245" y="179"/>
                    <a:pt x="245" y="179"/>
                    <a:pt x="245" y="179"/>
                  </a:cubicBezTo>
                  <a:cubicBezTo>
                    <a:pt x="245" y="179"/>
                    <a:pt x="214" y="179"/>
                    <a:pt x="190" y="179"/>
                  </a:cubicBezTo>
                  <a:cubicBezTo>
                    <a:pt x="165" y="179"/>
                    <a:pt x="165" y="179"/>
                    <a:pt x="165" y="179"/>
                  </a:cubicBezTo>
                  <a:cubicBezTo>
                    <a:pt x="156" y="179"/>
                    <a:pt x="149" y="179"/>
                    <a:pt x="142" y="183"/>
                  </a:cubicBezTo>
                  <a:cubicBezTo>
                    <a:pt x="136" y="187"/>
                    <a:pt x="132" y="193"/>
                    <a:pt x="127" y="202"/>
                  </a:cubicBezTo>
                  <a:cubicBezTo>
                    <a:pt x="123" y="210"/>
                    <a:pt x="118" y="223"/>
                    <a:pt x="112" y="234"/>
                  </a:cubicBezTo>
                  <a:cubicBezTo>
                    <a:pt x="107" y="246"/>
                    <a:pt x="103" y="256"/>
                    <a:pt x="101" y="259"/>
                  </a:cubicBezTo>
                  <a:cubicBezTo>
                    <a:pt x="99" y="263"/>
                    <a:pt x="95" y="272"/>
                    <a:pt x="88" y="279"/>
                  </a:cubicBezTo>
                  <a:cubicBezTo>
                    <a:pt x="81" y="286"/>
                    <a:pt x="72" y="292"/>
                    <a:pt x="58" y="292"/>
                  </a:cubicBezTo>
                  <a:cubicBezTo>
                    <a:pt x="44" y="292"/>
                    <a:pt x="38" y="287"/>
                    <a:pt x="33" y="281"/>
                  </a:cubicBezTo>
                  <a:cubicBezTo>
                    <a:pt x="29" y="275"/>
                    <a:pt x="27" y="268"/>
                    <a:pt x="27" y="262"/>
                  </a:cubicBezTo>
                  <a:cubicBezTo>
                    <a:pt x="26" y="257"/>
                    <a:pt x="24" y="218"/>
                    <a:pt x="21" y="180"/>
                  </a:cubicBezTo>
                  <a:cubicBezTo>
                    <a:pt x="21" y="174"/>
                    <a:pt x="20" y="167"/>
                    <a:pt x="20" y="161"/>
                  </a:cubicBezTo>
                  <a:cubicBezTo>
                    <a:pt x="35" y="179"/>
                    <a:pt x="58" y="191"/>
                    <a:pt x="83" y="191"/>
                  </a:cubicBezTo>
                  <a:cubicBezTo>
                    <a:pt x="129" y="191"/>
                    <a:pt x="167" y="153"/>
                    <a:pt x="167" y="107"/>
                  </a:cubicBezTo>
                  <a:cubicBezTo>
                    <a:pt x="167" y="90"/>
                    <a:pt x="161" y="73"/>
                    <a:pt x="152" y="60"/>
                  </a:cubicBezTo>
                  <a:cubicBezTo>
                    <a:pt x="283" y="60"/>
                    <a:pt x="283" y="60"/>
                    <a:pt x="283" y="60"/>
                  </a:cubicBezTo>
                  <a:cubicBezTo>
                    <a:pt x="283" y="60"/>
                    <a:pt x="283" y="60"/>
                    <a:pt x="283" y="60"/>
                  </a:cubicBezTo>
                  <a:cubicBezTo>
                    <a:pt x="274" y="73"/>
                    <a:pt x="268" y="90"/>
                    <a:pt x="268" y="107"/>
                  </a:cubicBezTo>
                  <a:cubicBezTo>
                    <a:pt x="268" y="153"/>
                    <a:pt x="306" y="191"/>
                    <a:pt x="352" y="191"/>
                  </a:cubicBezTo>
                  <a:cubicBezTo>
                    <a:pt x="377" y="191"/>
                    <a:pt x="400" y="179"/>
                    <a:pt x="415" y="161"/>
                  </a:cubicBezTo>
                  <a:cubicBezTo>
                    <a:pt x="414" y="179"/>
                    <a:pt x="413" y="191"/>
                    <a:pt x="411" y="219"/>
                  </a:cubicBezTo>
                  <a:cubicBezTo>
                    <a:pt x="411" y="223"/>
                    <a:pt x="414" y="227"/>
                    <a:pt x="418" y="228"/>
                  </a:cubicBezTo>
                  <a:cubicBezTo>
                    <a:pt x="423" y="228"/>
                    <a:pt x="427" y="225"/>
                    <a:pt x="427" y="220"/>
                  </a:cubicBezTo>
                  <a:cubicBezTo>
                    <a:pt x="430" y="174"/>
                    <a:pt x="430" y="172"/>
                    <a:pt x="434" y="118"/>
                  </a:cubicBezTo>
                  <a:cubicBezTo>
                    <a:pt x="434" y="118"/>
                    <a:pt x="434" y="118"/>
                    <a:pt x="434" y="118"/>
                  </a:cubicBezTo>
                  <a:cubicBezTo>
                    <a:pt x="434" y="115"/>
                    <a:pt x="435" y="111"/>
                    <a:pt x="435" y="108"/>
                  </a:cubicBezTo>
                  <a:cubicBezTo>
                    <a:pt x="435" y="108"/>
                    <a:pt x="435" y="108"/>
                    <a:pt x="435" y="108"/>
                  </a:cubicBezTo>
                  <a:cubicBezTo>
                    <a:pt x="435" y="108"/>
                    <a:pt x="435" y="108"/>
                    <a:pt x="435" y="108"/>
                  </a:cubicBezTo>
                  <a:cubicBezTo>
                    <a:pt x="435" y="108"/>
                    <a:pt x="435" y="108"/>
                    <a:pt x="435" y="107"/>
                  </a:cubicBezTo>
                  <a:close/>
                  <a:moveTo>
                    <a:pt x="83" y="175"/>
                  </a:moveTo>
                  <a:cubicBezTo>
                    <a:pt x="46" y="175"/>
                    <a:pt x="16" y="144"/>
                    <a:pt x="16" y="107"/>
                  </a:cubicBezTo>
                  <a:cubicBezTo>
                    <a:pt x="16" y="81"/>
                    <a:pt x="31" y="59"/>
                    <a:pt x="53" y="48"/>
                  </a:cubicBezTo>
                  <a:cubicBezTo>
                    <a:pt x="55" y="46"/>
                    <a:pt x="56" y="44"/>
                    <a:pt x="57" y="42"/>
                  </a:cubicBezTo>
                  <a:cubicBezTo>
                    <a:pt x="57" y="41"/>
                    <a:pt x="57" y="41"/>
                    <a:pt x="57" y="40"/>
                  </a:cubicBezTo>
                  <a:cubicBezTo>
                    <a:pt x="57" y="38"/>
                    <a:pt x="57" y="31"/>
                    <a:pt x="58" y="25"/>
                  </a:cubicBezTo>
                  <a:cubicBezTo>
                    <a:pt x="59" y="22"/>
                    <a:pt x="60" y="19"/>
                    <a:pt x="61" y="17"/>
                  </a:cubicBezTo>
                  <a:cubicBezTo>
                    <a:pt x="62" y="17"/>
                    <a:pt x="62" y="16"/>
                    <a:pt x="62" y="16"/>
                  </a:cubicBezTo>
                  <a:cubicBezTo>
                    <a:pt x="62" y="16"/>
                    <a:pt x="62" y="16"/>
                    <a:pt x="62" y="16"/>
                  </a:cubicBezTo>
                  <a:cubicBezTo>
                    <a:pt x="106" y="16"/>
                    <a:pt x="106" y="16"/>
                    <a:pt x="106" y="16"/>
                  </a:cubicBezTo>
                  <a:cubicBezTo>
                    <a:pt x="106" y="16"/>
                    <a:pt x="106" y="16"/>
                    <a:pt x="106" y="16"/>
                  </a:cubicBezTo>
                  <a:cubicBezTo>
                    <a:pt x="106" y="16"/>
                    <a:pt x="106" y="16"/>
                    <a:pt x="106" y="17"/>
                  </a:cubicBezTo>
                  <a:cubicBezTo>
                    <a:pt x="107" y="18"/>
                    <a:pt x="109" y="22"/>
                    <a:pt x="110" y="26"/>
                  </a:cubicBezTo>
                  <a:cubicBezTo>
                    <a:pt x="110" y="30"/>
                    <a:pt x="110" y="34"/>
                    <a:pt x="110" y="37"/>
                  </a:cubicBezTo>
                  <a:cubicBezTo>
                    <a:pt x="110" y="39"/>
                    <a:pt x="110" y="39"/>
                    <a:pt x="110" y="40"/>
                  </a:cubicBezTo>
                  <a:cubicBezTo>
                    <a:pt x="110" y="43"/>
                    <a:pt x="112" y="46"/>
                    <a:pt x="115" y="48"/>
                  </a:cubicBezTo>
                  <a:cubicBezTo>
                    <a:pt x="136" y="59"/>
                    <a:pt x="151" y="81"/>
                    <a:pt x="151" y="107"/>
                  </a:cubicBezTo>
                  <a:cubicBezTo>
                    <a:pt x="151" y="144"/>
                    <a:pt x="121" y="175"/>
                    <a:pt x="83" y="175"/>
                  </a:cubicBezTo>
                  <a:close/>
                  <a:moveTo>
                    <a:pt x="352" y="175"/>
                  </a:moveTo>
                  <a:cubicBezTo>
                    <a:pt x="314" y="175"/>
                    <a:pt x="284" y="144"/>
                    <a:pt x="284" y="107"/>
                  </a:cubicBezTo>
                  <a:cubicBezTo>
                    <a:pt x="284" y="81"/>
                    <a:pt x="299" y="59"/>
                    <a:pt x="321" y="48"/>
                  </a:cubicBezTo>
                  <a:cubicBezTo>
                    <a:pt x="323" y="47"/>
                    <a:pt x="324" y="45"/>
                    <a:pt x="325" y="42"/>
                  </a:cubicBezTo>
                  <a:cubicBezTo>
                    <a:pt x="325" y="42"/>
                    <a:pt x="325" y="41"/>
                    <a:pt x="325" y="40"/>
                  </a:cubicBezTo>
                  <a:cubicBezTo>
                    <a:pt x="325" y="38"/>
                    <a:pt x="325" y="31"/>
                    <a:pt x="327" y="25"/>
                  </a:cubicBezTo>
                  <a:cubicBezTo>
                    <a:pt x="327" y="22"/>
                    <a:pt x="328" y="19"/>
                    <a:pt x="329" y="17"/>
                  </a:cubicBezTo>
                  <a:cubicBezTo>
                    <a:pt x="330" y="17"/>
                    <a:pt x="330" y="16"/>
                    <a:pt x="330" y="16"/>
                  </a:cubicBezTo>
                  <a:cubicBezTo>
                    <a:pt x="330" y="16"/>
                    <a:pt x="330" y="16"/>
                    <a:pt x="330" y="16"/>
                  </a:cubicBezTo>
                  <a:cubicBezTo>
                    <a:pt x="374" y="16"/>
                    <a:pt x="374" y="16"/>
                    <a:pt x="374" y="16"/>
                  </a:cubicBezTo>
                  <a:cubicBezTo>
                    <a:pt x="374" y="16"/>
                    <a:pt x="374" y="16"/>
                    <a:pt x="374" y="16"/>
                  </a:cubicBezTo>
                  <a:cubicBezTo>
                    <a:pt x="374" y="16"/>
                    <a:pt x="374" y="16"/>
                    <a:pt x="374" y="17"/>
                  </a:cubicBezTo>
                  <a:cubicBezTo>
                    <a:pt x="375" y="18"/>
                    <a:pt x="377" y="22"/>
                    <a:pt x="378" y="26"/>
                  </a:cubicBezTo>
                  <a:cubicBezTo>
                    <a:pt x="378" y="30"/>
                    <a:pt x="378" y="34"/>
                    <a:pt x="378" y="37"/>
                  </a:cubicBezTo>
                  <a:cubicBezTo>
                    <a:pt x="378" y="39"/>
                    <a:pt x="378" y="39"/>
                    <a:pt x="378" y="40"/>
                  </a:cubicBezTo>
                  <a:cubicBezTo>
                    <a:pt x="378" y="41"/>
                    <a:pt x="378" y="42"/>
                    <a:pt x="379" y="42"/>
                  </a:cubicBezTo>
                  <a:cubicBezTo>
                    <a:pt x="379" y="45"/>
                    <a:pt x="381" y="47"/>
                    <a:pt x="383" y="48"/>
                  </a:cubicBezTo>
                  <a:cubicBezTo>
                    <a:pt x="404" y="59"/>
                    <a:pt x="419" y="81"/>
                    <a:pt x="419" y="107"/>
                  </a:cubicBezTo>
                  <a:cubicBezTo>
                    <a:pt x="419" y="144"/>
                    <a:pt x="389" y="175"/>
                    <a:pt x="352" y="175"/>
                  </a:cubicBezTo>
                  <a:close/>
                  <a:moveTo>
                    <a:pt x="352" y="57"/>
                  </a:moveTo>
                  <a:cubicBezTo>
                    <a:pt x="343" y="57"/>
                    <a:pt x="335" y="64"/>
                    <a:pt x="335" y="73"/>
                  </a:cubicBezTo>
                  <a:cubicBezTo>
                    <a:pt x="335" y="82"/>
                    <a:pt x="343" y="89"/>
                    <a:pt x="352" y="89"/>
                  </a:cubicBezTo>
                  <a:cubicBezTo>
                    <a:pt x="360" y="89"/>
                    <a:pt x="368" y="82"/>
                    <a:pt x="368" y="73"/>
                  </a:cubicBezTo>
                  <a:cubicBezTo>
                    <a:pt x="368" y="64"/>
                    <a:pt x="360" y="57"/>
                    <a:pt x="352" y="57"/>
                  </a:cubicBezTo>
                  <a:close/>
                  <a:moveTo>
                    <a:pt x="352" y="125"/>
                  </a:moveTo>
                  <a:cubicBezTo>
                    <a:pt x="343" y="125"/>
                    <a:pt x="335" y="133"/>
                    <a:pt x="335" y="142"/>
                  </a:cubicBezTo>
                  <a:cubicBezTo>
                    <a:pt x="335" y="150"/>
                    <a:pt x="343" y="158"/>
                    <a:pt x="352" y="158"/>
                  </a:cubicBezTo>
                  <a:cubicBezTo>
                    <a:pt x="360" y="158"/>
                    <a:pt x="368" y="150"/>
                    <a:pt x="368" y="142"/>
                  </a:cubicBezTo>
                  <a:cubicBezTo>
                    <a:pt x="368" y="133"/>
                    <a:pt x="360" y="125"/>
                    <a:pt x="352" y="125"/>
                  </a:cubicBezTo>
                  <a:close/>
                  <a:moveTo>
                    <a:pt x="386" y="91"/>
                  </a:moveTo>
                  <a:cubicBezTo>
                    <a:pt x="377" y="91"/>
                    <a:pt x="370" y="98"/>
                    <a:pt x="370" y="107"/>
                  </a:cubicBezTo>
                  <a:cubicBezTo>
                    <a:pt x="370" y="116"/>
                    <a:pt x="377" y="124"/>
                    <a:pt x="386" y="124"/>
                  </a:cubicBezTo>
                  <a:cubicBezTo>
                    <a:pt x="395" y="124"/>
                    <a:pt x="402" y="116"/>
                    <a:pt x="402" y="107"/>
                  </a:cubicBezTo>
                  <a:cubicBezTo>
                    <a:pt x="402" y="98"/>
                    <a:pt x="395" y="91"/>
                    <a:pt x="386" y="91"/>
                  </a:cubicBezTo>
                  <a:close/>
                  <a:moveTo>
                    <a:pt x="317" y="91"/>
                  </a:moveTo>
                  <a:cubicBezTo>
                    <a:pt x="308" y="91"/>
                    <a:pt x="301" y="98"/>
                    <a:pt x="301" y="107"/>
                  </a:cubicBezTo>
                  <a:cubicBezTo>
                    <a:pt x="301" y="116"/>
                    <a:pt x="308" y="124"/>
                    <a:pt x="317" y="124"/>
                  </a:cubicBezTo>
                  <a:cubicBezTo>
                    <a:pt x="326" y="124"/>
                    <a:pt x="333" y="116"/>
                    <a:pt x="333" y="107"/>
                  </a:cubicBezTo>
                  <a:cubicBezTo>
                    <a:pt x="333" y="98"/>
                    <a:pt x="326" y="91"/>
                    <a:pt x="317" y="91"/>
                  </a:cubicBezTo>
                  <a:close/>
                  <a:moveTo>
                    <a:pt x="226" y="148"/>
                  </a:moveTo>
                  <a:cubicBezTo>
                    <a:pt x="226" y="155"/>
                    <a:pt x="231" y="160"/>
                    <a:pt x="238" y="160"/>
                  </a:cubicBezTo>
                  <a:cubicBezTo>
                    <a:pt x="245" y="160"/>
                    <a:pt x="250" y="155"/>
                    <a:pt x="250" y="148"/>
                  </a:cubicBezTo>
                  <a:cubicBezTo>
                    <a:pt x="250" y="141"/>
                    <a:pt x="245" y="135"/>
                    <a:pt x="238" y="135"/>
                  </a:cubicBezTo>
                  <a:cubicBezTo>
                    <a:pt x="231" y="135"/>
                    <a:pt x="226" y="141"/>
                    <a:pt x="226" y="148"/>
                  </a:cubicBezTo>
                  <a:close/>
                  <a:moveTo>
                    <a:pt x="182" y="148"/>
                  </a:moveTo>
                  <a:cubicBezTo>
                    <a:pt x="182" y="155"/>
                    <a:pt x="188" y="160"/>
                    <a:pt x="195" y="160"/>
                  </a:cubicBezTo>
                  <a:cubicBezTo>
                    <a:pt x="201" y="160"/>
                    <a:pt x="207" y="155"/>
                    <a:pt x="207" y="148"/>
                  </a:cubicBezTo>
                  <a:cubicBezTo>
                    <a:pt x="207" y="141"/>
                    <a:pt x="201" y="135"/>
                    <a:pt x="195" y="135"/>
                  </a:cubicBezTo>
                  <a:cubicBezTo>
                    <a:pt x="188" y="135"/>
                    <a:pt x="182" y="141"/>
                    <a:pt x="182" y="148"/>
                  </a:cubicBezTo>
                  <a:close/>
                  <a:moveTo>
                    <a:pt x="97" y="107"/>
                  </a:moveTo>
                  <a:cubicBezTo>
                    <a:pt x="113" y="124"/>
                    <a:pt x="113" y="124"/>
                    <a:pt x="113" y="124"/>
                  </a:cubicBezTo>
                  <a:cubicBezTo>
                    <a:pt x="133" y="124"/>
                    <a:pt x="133" y="124"/>
                    <a:pt x="133" y="124"/>
                  </a:cubicBezTo>
                  <a:cubicBezTo>
                    <a:pt x="133" y="124"/>
                    <a:pt x="134" y="123"/>
                    <a:pt x="134" y="122"/>
                  </a:cubicBezTo>
                  <a:cubicBezTo>
                    <a:pt x="134" y="92"/>
                    <a:pt x="134" y="92"/>
                    <a:pt x="134" y="92"/>
                  </a:cubicBezTo>
                  <a:cubicBezTo>
                    <a:pt x="134" y="92"/>
                    <a:pt x="133" y="91"/>
                    <a:pt x="133" y="91"/>
                  </a:cubicBezTo>
                  <a:cubicBezTo>
                    <a:pt x="113" y="91"/>
                    <a:pt x="113" y="91"/>
                    <a:pt x="113" y="91"/>
                  </a:cubicBezTo>
                  <a:lnTo>
                    <a:pt x="97" y="107"/>
                  </a:lnTo>
                  <a:close/>
                  <a:moveTo>
                    <a:pt x="53" y="91"/>
                  </a:moveTo>
                  <a:cubicBezTo>
                    <a:pt x="34" y="91"/>
                    <a:pt x="34" y="91"/>
                    <a:pt x="34" y="91"/>
                  </a:cubicBezTo>
                  <a:cubicBezTo>
                    <a:pt x="34" y="91"/>
                    <a:pt x="33" y="92"/>
                    <a:pt x="33" y="92"/>
                  </a:cubicBezTo>
                  <a:cubicBezTo>
                    <a:pt x="33" y="122"/>
                    <a:pt x="33" y="122"/>
                    <a:pt x="33" y="122"/>
                  </a:cubicBezTo>
                  <a:cubicBezTo>
                    <a:pt x="33" y="123"/>
                    <a:pt x="34" y="124"/>
                    <a:pt x="34" y="124"/>
                  </a:cubicBezTo>
                  <a:cubicBezTo>
                    <a:pt x="53" y="124"/>
                    <a:pt x="53" y="124"/>
                    <a:pt x="53" y="124"/>
                  </a:cubicBezTo>
                  <a:cubicBezTo>
                    <a:pt x="70" y="107"/>
                    <a:pt x="70" y="107"/>
                    <a:pt x="70" y="107"/>
                  </a:cubicBezTo>
                  <a:lnTo>
                    <a:pt x="53" y="91"/>
                  </a:lnTo>
                  <a:close/>
                  <a:moveTo>
                    <a:pt x="67" y="137"/>
                  </a:moveTo>
                  <a:cubicBezTo>
                    <a:pt x="67" y="157"/>
                    <a:pt x="67" y="157"/>
                    <a:pt x="67" y="157"/>
                  </a:cubicBezTo>
                  <a:cubicBezTo>
                    <a:pt x="67" y="157"/>
                    <a:pt x="68" y="158"/>
                    <a:pt x="68" y="158"/>
                  </a:cubicBezTo>
                  <a:cubicBezTo>
                    <a:pt x="98" y="158"/>
                    <a:pt x="98" y="158"/>
                    <a:pt x="98" y="158"/>
                  </a:cubicBezTo>
                  <a:cubicBezTo>
                    <a:pt x="99" y="158"/>
                    <a:pt x="100" y="157"/>
                    <a:pt x="100" y="157"/>
                  </a:cubicBezTo>
                  <a:cubicBezTo>
                    <a:pt x="100" y="137"/>
                    <a:pt x="100" y="137"/>
                    <a:pt x="100" y="137"/>
                  </a:cubicBezTo>
                  <a:cubicBezTo>
                    <a:pt x="83" y="121"/>
                    <a:pt x="83" y="121"/>
                    <a:pt x="83" y="121"/>
                  </a:cubicBezTo>
                  <a:lnTo>
                    <a:pt x="67" y="137"/>
                  </a:lnTo>
                  <a:close/>
                  <a:moveTo>
                    <a:pt x="100" y="77"/>
                  </a:moveTo>
                  <a:cubicBezTo>
                    <a:pt x="100" y="58"/>
                    <a:pt x="100" y="58"/>
                    <a:pt x="100" y="58"/>
                  </a:cubicBezTo>
                  <a:cubicBezTo>
                    <a:pt x="100" y="57"/>
                    <a:pt x="99" y="57"/>
                    <a:pt x="98" y="57"/>
                  </a:cubicBezTo>
                  <a:cubicBezTo>
                    <a:pt x="68" y="57"/>
                    <a:pt x="68" y="57"/>
                    <a:pt x="68" y="57"/>
                  </a:cubicBezTo>
                  <a:cubicBezTo>
                    <a:pt x="68" y="57"/>
                    <a:pt x="67" y="57"/>
                    <a:pt x="67" y="58"/>
                  </a:cubicBezTo>
                  <a:cubicBezTo>
                    <a:pt x="67" y="77"/>
                    <a:pt x="67" y="77"/>
                    <a:pt x="67" y="77"/>
                  </a:cubicBezTo>
                  <a:cubicBezTo>
                    <a:pt x="83" y="94"/>
                    <a:pt x="83" y="94"/>
                    <a:pt x="83" y="94"/>
                  </a:cubicBezTo>
                  <a:lnTo>
                    <a:pt x="100" y="77"/>
                  </a:lnTo>
                  <a:close/>
                </a:path>
              </a:pathLst>
            </a:custGeom>
            <a:grpFill/>
            <a:ln w="9525">
              <a:noFill/>
              <a:round/>
              <a:headEnd/>
              <a:tailEnd/>
            </a:ln>
          </p:spPr>
          <p:txBody>
            <a:bodyPr/>
            <a:lstStyle/>
            <a:p>
              <a:endParaRPr lang="zh-CN" altLang="en-US"/>
            </a:p>
          </p:txBody>
        </p:sp>
        <p:sp>
          <p:nvSpPr>
            <p:cNvPr id="23" name="Freeform 3"/>
            <p:cNvSpPr>
              <a:spLocks noChangeAspect="1" noEditPoints="1"/>
            </p:cNvSpPr>
            <p:nvPr/>
          </p:nvSpPr>
          <p:spPr bwMode="auto">
            <a:xfrm>
              <a:off x="4624" y="2773"/>
              <a:ext cx="176" cy="181"/>
            </a:xfrm>
            <a:custGeom>
              <a:avLst/>
              <a:gdLst>
                <a:gd name="T0" fmla="*/ 49905 w 417"/>
                <a:gd name="T1" fmla="*/ 7930 h 428"/>
                <a:gd name="T2" fmla="*/ 47391 w 417"/>
                <a:gd name="T3" fmla="*/ 3484 h 428"/>
                <a:gd name="T4" fmla="*/ 47032 w 417"/>
                <a:gd name="T5" fmla="*/ 4806 h 428"/>
                <a:gd name="T6" fmla="*/ 40091 w 417"/>
                <a:gd name="T7" fmla="*/ 13697 h 428"/>
                <a:gd name="T8" fmla="*/ 43801 w 417"/>
                <a:gd name="T9" fmla="*/ 2283 h 428"/>
                <a:gd name="T10" fmla="*/ 44758 w 417"/>
                <a:gd name="T11" fmla="*/ 2643 h 428"/>
                <a:gd name="T12" fmla="*/ 45596 w 417"/>
                <a:gd name="T13" fmla="*/ 961 h 428"/>
                <a:gd name="T14" fmla="*/ 42006 w 417"/>
                <a:gd name="T15" fmla="*/ 0 h 428"/>
                <a:gd name="T16" fmla="*/ 34227 w 417"/>
                <a:gd name="T17" fmla="*/ 6608 h 428"/>
                <a:gd name="T18" fmla="*/ 19028 w 417"/>
                <a:gd name="T19" fmla="*/ 8411 h 428"/>
                <a:gd name="T20" fmla="*/ 16635 w 417"/>
                <a:gd name="T21" fmla="*/ 9012 h 428"/>
                <a:gd name="T22" fmla="*/ 13164 w 417"/>
                <a:gd name="T23" fmla="*/ 6969 h 428"/>
                <a:gd name="T24" fmla="*/ 4906 w 417"/>
                <a:gd name="T25" fmla="*/ 7209 h 428"/>
                <a:gd name="T26" fmla="*/ 0 w 417"/>
                <a:gd name="T27" fmla="*/ 12616 h 428"/>
                <a:gd name="T28" fmla="*/ 2633 w 417"/>
                <a:gd name="T29" fmla="*/ 15259 h 428"/>
                <a:gd name="T30" fmla="*/ 6343 w 417"/>
                <a:gd name="T31" fmla="*/ 12856 h 428"/>
                <a:gd name="T32" fmla="*/ 13284 w 417"/>
                <a:gd name="T33" fmla="*/ 15740 h 428"/>
                <a:gd name="T34" fmla="*/ 8736 w 417"/>
                <a:gd name="T35" fmla="*/ 21867 h 428"/>
                <a:gd name="T36" fmla="*/ 4428 w 417"/>
                <a:gd name="T37" fmla="*/ 21627 h 428"/>
                <a:gd name="T38" fmla="*/ 3471 w 417"/>
                <a:gd name="T39" fmla="*/ 25352 h 428"/>
                <a:gd name="T40" fmla="*/ 10412 w 417"/>
                <a:gd name="T41" fmla="*/ 27394 h 428"/>
                <a:gd name="T42" fmla="*/ 11130 w 417"/>
                <a:gd name="T43" fmla="*/ 27274 h 428"/>
                <a:gd name="T44" fmla="*/ 18071 w 417"/>
                <a:gd name="T45" fmla="*/ 23069 h 428"/>
                <a:gd name="T46" fmla="*/ 20465 w 417"/>
                <a:gd name="T47" fmla="*/ 19825 h 428"/>
                <a:gd name="T48" fmla="*/ 35304 w 417"/>
                <a:gd name="T49" fmla="*/ 13217 h 428"/>
                <a:gd name="T50" fmla="*/ 25371 w 417"/>
                <a:gd name="T51" fmla="*/ 34363 h 428"/>
                <a:gd name="T52" fmla="*/ 18071 w 417"/>
                <a:gd name="T53" fmla="*/ 49863 h 428"/>
                <a:gd name="T54" fmla="*/ 18909 w 417"/>
                <a:gd name="T55" fmla="*/ 51424 h 428"/>
                <a:gd name="T56" fmla="*/ 48947 w 417"/>
                <a:gd name="T57" fmla="*/ 50824 h 428"/>
                <a:gd name="T58" fmla="*/ 40809 w 417"/>
                <a:gd name="T59" fmla="*/ 36526 h 428"/>
                <a:gd name="T60" fmla="*/ 39612 w 417"/>
                <a:gd name="T61" fmla="*/ 29797 h 428"/>
                <a:gd name="T62" fmla="*/ 49426 w 417"/>
                <a:gd name="T63" fmla="*/ 10453 h 428"/>
                <a:gd name="T64" fmla="*/ 10531 w 417"/>
                <a:gd name="T65" fmla="*/ 11174 h 428"/>
                <a:gd name="T66" fmla="*/ 5864 w 417"/>
                <a:gd name="T67" fmla="*/ 10934 h 428"/>
                <a:gd name="T68" fmla="*/ 3231 w 417"/>
                <a:gd name="T69" fmla="*/ 13217 h 428"/>
                <a:gd name="T70" fmla="*/ 5984 w 417"/>
                <a:gd name="T71" fmla="*/ 8891 h 428"/>
                <a:gd name="T72" fmla="*/ 14960 w 417"/>
                <a:gd name="T73" fmla="*/ 10092 h 428"/>
                <a:gd name="T74" fmla="*/ 11130 w 417"/>
                <a:gd name="T75" fmla="*/ 11414 h 428"/>
                <a:gd name="T76" fmla="*/ 10531 w 417"/>
                <a:gd name="T77" fmla="*/ 25472 h 428"/>
                <a:gd name="T78" fmla="*/ 5864 w 417"/>
                <a:gd name="T79" fmla="*/ 23069 h 428"/>
                <a:gd name="T80" fmla="*/ 9454 w 417"/>
                <a:gd name="T81" fmla="*/ 23670 h 428"/>
                <a:gd name="T82" fmla="*/ 13643 w 417"/>
                <a:gd name="T83" fmla="*/ 20786 h 428"/>
                <a:gd name="T84" fmla="*/ 17592 w 417"/>
                <a:gd name="T85" fmla="*/ 19825 h 428"/>
                <a:gd name="T86" fmla="*/ 19985 w 417"/>
                <a:gd name="T87" fmla="*/ 17903 h 428"/>
                <a:gd name="T88" fmla="*/ 17951 w 417"/>
                <a:gd name="T89" fmla="*/ 10573 h 428"/>
                <a:gd name="T90" fmla="*/ 19985 w 417"/>
                <a:gd name="T91" fmla="*/ 17903 h 428"/>
                <a:gd name="T92" fmla="*/ 24533 w 417"/>
                <a:gd name="T93" fmla="*/ 12736 h 428"/>
                <a:gd name="T94" fmla="*/ 23935 w 417"/>
                <a:gd name="T95" fmla="*/ 11414 h 428"/>
                <a:gd name="T96" fmla="*/ 34825 w 417"/>
                <a:gd name="T97" fmla="*/ 11414 h 428"/>
                <a:gd name="T98" fmla="*/ 33269 w 417"/>
                <a:gd name="T99" fmla="*/ 28356 h 428"/>
                <a:gd name="T100" fmla="*/ 33269 w 417"/>
                <a:gd name="T101" fmla="*/ 40491 h 428"/>
                <a:gd name="T102" fmla="*/ 33269 w 417"/>
                <a:gd name="T103" fmla="*/ 28356 h 428"/>
                <a:gd name="T104" fmla="*/ 46434 w 417"/>
                <a:gd name="T105" fmla="*/ 49502 h 428"/>
                <a:gd name="T106" fmla="*/ 26927 w 417"/>
                <a:gd name="T107" fmla="*/ 39169 h 428"/>
                <a:gd name="T108" fmla="*/ 39852 w 417"/>
                <a:gd name="T109" fmla="*/ 38689 h 428"/>
                <a:gd name="T110" fmla="*/ 33269 w 417"/>
                <a:gd name="T111" fmla="*/ 26433 h 428"/>
                <a:gd name="T112" fmla="*/ 36979 w 417"/>
                <a:gd name="T113" fmla="*/ 14178 h 428"/>
                <a:gd name="T114" fmla="*/ 42006 w 417"/>
                <a:gd name="T115" fmla="*/ 15860 h 428"/>
                <a:gd name="T116" fmla="*/ 42245 w 417"/>
                <a:gd name="T117" fmla="*/ 15860 h 42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17"/>
                <a:gd name="T178" fmla="*/ 0 h 428"/>
                <a:gd name="T179" fmla="*/ 417 w 417"/>
                <a:gd name="T180" fmla="*/ 428 h 42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17" h="428">
                  <a:moveTo>
                    <a:pt x="413" y="87"/>
                  </a:moveTo>
                  <a:cubicBezTo>
                    <a:pt x="415" y="80"/>
                    <a:pt x="417" y="73"/>
                    <a:pt x="417" y="66"/>
                  </a:cubicBezTo>
                  <a:cubicBezTo>
                    <a:pt x="417" y="54"/>
                    <a:pt x="413" y="42"/>
                    <a:pt x="407" y="32"/>
                  </a:cubicBezTo>
                  <a:cubicBezTo>
                    <a:pt x="405" y="28"/>
                    <a:pt x="400" y="27"/>
                    <a:pt x="396" y="29"/>
                  </a:cubicBezTo>
                  <a:cubicBezTo>
                    <a:pt x="392" y="31"/>
                    <a:pt x="391" y="36"/>
                    <a:pt x="393" y="40"/>
                  </a:cubicBezTo>
                  <a:cubicBezTo>
                    <a:pt x="393" y="40"/>
                    <a:pt x="393" y="40"/>
                    <a:pt x="393" y="40"/>
                  </a:cubicBezTo>
                  <a:cubicBezTo>
                    <a:pt x="401" y="52"/>
                    <a:pt x="403" y="67"/>
                    <a:pt x="398" y="82"/>
                  </a:cubicBezTo>
                  <a:cubicBezTo>
                    <a:pt x="389" y="108"/>
                    <a:pt x="361" y="122"/>
                    <a:pt x="335" y="114"/>
                  </a:cubicBezTo>
                  <a:cubicBezTo>
                    <a:pt x="309" y="105"/>
                    <a:pt x="294" y="77"/>
                    <a:pt x="303" y="50"/>
                  </a:cubicBezTo>
                  <a:cubicBezTo>
                    <a:pt x="312" y="24"/>
                    <a:pt x="340" y="10"/>
                    <a:pt x="366" y="19"/>
                  </a:cubicBezTo>
                  <a:cubicBezTo>
                    <a:pt x="369" y="19"/>
                    <a:pt x="371" y="21"/>
                    <a:pt x="374" y="22"/>
                  </a:cubicBezTo>
                  <a:cubicBezTo>
                    <a:pt x="374" y="22"/>
                    <a:pt x="374" y="22"/>
                    <a:pt x="374" y="22"/>
                  </a:cubicBezTo>
                  <a:cubicBezTo>
                    <a:pt x="378" y="24"/>
                    <a:pt x="383" y="22"/>
                    <a:pt x="385" y="18"/>
                  </a:cubicBezTo>
                  <a:cubicBezTo>
                    <a:pt x="387" y="15"/>
                    <a:pt x="385" y="10"/>
                    <a:pt x="381" y="8"/>
                  </a:cubicBezTo>
                  <a:cubicBezTo>
                    <a:pt x="378" y="6"/>
                    <a:pt x="375" y="5"/>
                    <a:pt x="371" y="3"/>
                  </a:cubicBezTo>
                  <a:cubicBezTo>
                    <a:pt x="364" y="1"/>
                    <a:pt x="357" y="0"/>
                    <a:pt x="351" y="0"/>
                  </a:cubicBezTo>
                  <a:cubicBezTo>
                    <a:pt x="323" y="0"/>
                    <a:pt x="297" y="18"/>
                    <a:pt x="288" y="45"/>
                  </a:cubicBezTo>
                  <a:cubicBezTo>
                    <a:pt x="287" y="49"/>
                    <a:pt x="286" y="52"/>
                    <a:pt x="286" y="55"/>
                  </a:cubicBezTo>
                  <a:cubicBezTo>
                    <a:pt x="189" y="81"/>
                    <a:pt x="189" y="81"/>
                    <a:pt x="189" y="81"/>
                  </a:cubicBezTo>
                  <a:cubicBezTo>
                    <a:pt x="180" y="74"/>
                    <a:pt x="170" y="70"/>
                    <a:pt x="159" y="70"/>
                  </a:cubicBezTo>
                  <a:cubicBezTo>
                    <a:pt x="154" y="70"/>
                    <a:pt x="150" y="71"/>
                    <a:pt x="146" y="72"/>
                  </a:cubicBezTo>
                  <a:cubicBezTo>
                    <a:pt x="143" y="73"/>
                    <a:pt x="141" y="74"/>
                    <a:pt x="139" y="75"/>
                  </a:cubicBezTo>
                  <a:cubicBezTo>
                    <a:pt x="115" y="59"/>
                    <a:pt x="115" y="59"/>
                    <a:pt x="115" y="59"/>
                  </a:cubicBezTo>
                  <a:cubicBezTo>
                    <a:pt x="113" y="58"/>
                    <a:pt x="112" y="58"/>
                    <a:pt x="110" y="58"/>
                  </a:cubicBezTo>
                  <a:cubicBezTo>
                    <a:pt x="47" y="58"/>
                    <a:pt x="47" y="58"/>
                    <a:pt x="47" y="58"/>
                  </a:cubicBezTo>
                  <a:cubicBezTo>
                    <a:pt x="45" y="58"/>
                    <a:pt x="43" y="59"/>
                    <a:pt x="41" y="60"/>
                  </a:cubicBezTo>
                  <a:cubicBezTo>
                    <a:pt x="2" y="99"/>
                    <a:pt x="2" y="99"/>
                    <a:pt x="2" y="99"/>
                  </a:cubicBezTo>
                  <a:cubicBezTo>
                    <a:pt x="1" y="100"/>
                    <a:pt x="0" y="102"/>
                    <a:pt x="0" y="105"/>
                  </a:cubicBezTo>
                  <a:cubicBezTo>
                    <a:pt x="0" y="107"/>
                    <a:pt x="1" y="109"/>
                    <a:pt x="3" y="110"/>
                  </a:cubicBezTo>
                  <a:cubicBezTo>
                    <a:pt x="22" y="127"/>
                    <a:pt x="22" y="127"/>
                    <a:pt x="22" y="127"/>
                  </a:cubicBezTo>
                  <a:cubicBezTo>
                    <a:pt x="25" y="130"/>
                    <a:pt x="30" y="130"/>
                    <a:pt x="33" y="127"/>
                  </a:cubicBezTo>
                  <a:cubicBezTo>
                    <a:pt x="53" y="107"/>
                    <a:pt x="53" y="107"/>
                    <a:pt x="53" y="107"/>
                  </a:cubicBezTo>
                  <a:cubicBezTo>
                    <a:pt x="84" y="108"/>
                    <a:pt x="84" y="108"/>
                    <a:pt x="84" y="108"/>
                  </a:cubicBezTo>
                  <a:cubicBezTo>
                    <a:pt x="111" y="131"/>
                    <a:pt x="111" y="131"/>
                    <a:pt x="111" y="131"/>
                  </a:cubicBezTo>
                  <a:cubicBezTo>
                    <a:pt x="100" y="165"/>
                    <a:pt x="100" y="165"/>
                    <a:pt x="100" y="165"/>
                  </a:cubicBezTo>
                  <a:cubicBezTo>
                    <a:pt x="73" y="182"/>
                    <a:pt x="73" y="182"/>
                    <a:pt x="73" y="182"/>
                  </a:cubicBezTo>
                  <a:cubicBezTo>
                    <a:pt x="46" y="175"/>
                    <a:pt x="46" y="175"/>
                    <a:pt x="46" y="175"/>
                  </a:cubicBezTo>
                  <a:cubicBezTo>
                    <a:pt x="42" y="174"/>
                    <a:pt x="38" y="176"/>
                    <a:pt x="37" y="180"/>
                  </a:cubicBezTo>
                  <a:cubicBezTo>
                    <a:pt x="28" y="204"/>
                    <a:pt x="28" y="204"/>
                    <a:pt x="28" y="204"/>
                  </a:cubicBezTo>
                  <a:cubicBezTo>
                    <a:pt x="28" y="206"/>
                    <a:pt x="28" y="209"/>
                    <a:pt x="29" y="211"/>
                  </a:cubicBezTo>
                  <a:cubicBezTo>
                    <a:pt x="30" y="213"/>
                    <a:pt x="32" y="214"/>
                    <a:pt x="34" y="215"/>
                  </a:cubicBezTo>
                  <a:cubicBezTo>
                    <a:pt x="87" y="228"/>
                    <a:pt x="87" y="228"/>
                    <a:pt x="87" y="228"/>
                  </a:cubicBezTo>
                  <a:cubicBezTo>
                    <a:pt x="87" y="228"/>
                    <a:pt x="88" y="228"/>
                    <a:pt x="89" y="228"/>
                  </a:cubicBezTo>
                  <a:cubicBezTo>
                    <a:pt x="90" y="228"/>
                    <a:pt x="92" y="228"/>
                    <a:pt x="93" y="227"/>
                  </a:cubicBezTo>
                  <a:cubicBezTo>
                    <a:pt x="148" y="195"/>
                    <a:pt x="148" y="195"/>
                    <a:pt x="148" y="195"/>
                  </a:cubicBezTo>
                  <a:cubicBezTo>
                    <a:pt x="149" y="194"/>
                    <a:pt x="150" y="193"/>
                    <a:pt x="151" y="192"/>
                  </a:cubicBezTo>
                  <a:cubicBezTo>
                    <a:pt x="164" y="166"/>
                    <a:pt x="164" y="166"/>
                    <a:pt x="164" y="166"/>
                  </a:cubicBezTo>
                  <a:cubicBezTo>
                    <a:pt x="166" y="166"/>
                    <a:pt x="169" y="165"/>
                    <a:pt x="171" y="165"/>
                  </a:cubicBezTo>
                  <a:cubicBezTo>
                    <a:pt x="187" y="161"/>
                    <a:pt x="198" y="149"/>
                    <a:pt x="203" y="135"/>
                  </a:cubicBezTo>
                  <a:cubicBezTo>
                    <a:pt x="295" y="110"/>
                    <a:pt x="295" y="110"/>
                    <a:pt x="295" y="110"/>
                  </a:cubicBezTo>
                  <a:cubicBezTo>
                    <a:pt x="257" y="224"/>
                    <a:pt x="257" y="224"/>
                    <a:pt x="257" y="224"/>
                  </a:cubicBezTo>
                  <a:cubicBezTo>
                    <a:pt x="231" y="232"/>
                    <a:pt x="212" y="257"/>
                    <a:pt x="212" y="286"/>
                  </a:cubicBezTo>
                  <a:cubicBezTo>
                    <a:pt x="212" y="294"/>
                    <a:pt x="213" y="302"/>
                    <a:pt x="216" y="309"/>
                  </a:cubicBezTo>
                  <a:cubicBezTo>
                    <a:pt x="151" y="415"/>
                    <a:pt x="151" y="415"/>
                    <a:pt x="151" y="415"/>
                  </a:cubicBezTo>
                  <a:cubicBezTo>
                    <a:pt x="150" y="418"/>
                    <a:pt x="150" y="421"/>
                    <a:pt x="151" y="423"/>
                  </a:cubicBezTo>
                  <a:cubicBezTo>
                    <a:pt x="153" y="426"/>
                    <a:pt x="155" y="428"/>
                    <a:pt x="158" y="428"/>
                  </a:cubicBezTo>
                  <a:cubicBezTo>
                    <a:pt x="402" y="428"/>
                    <a:pt x="402" y="428"/>
                    <a:pt x="402" y="428"/>
                  </a:cubicBezTo>
                  <a:cubicBezTo>
                    <a:pt x="405" y="428"/>
                    <a:pt x="408" y="426"/>
                    <a:pt x="409" y="423"/>
                  </a:cubicBezTo>
                  <a:cubicBezTo>
                    <a:pt x="411" y="421"/>
                    <a:pt x="411" y="418"/>
                    <a:pt x="409" y="415"/>
                  </a:cubicBezTo>
                  <a:cubicBezTo>
                    <a:pt x="341" y="304"/>
                    <a:pt x="341" y="304"/>
                    <a:pt x="341" y="304"/>
                  </a:cubicBezTo>
                  <a:cubicBezTo>
                    <a:pt x="343" y="298"/>
                    <a:pt x="344" y="292"/>
                    <a:pt x="344" y="286"/>
                  </a:cubicBezTo>
                  <a:cubicBezTo>
                    <a:pt x="344" y="272"/>
                    <a:pt x="339" y="259"/>
                    <a:pt x="331" y="248"/>
                  </a:cubicBezTo>
                  <a:cubicBezTo>
                    <a:pt x="371" y="129"/>
                    <a:pt x="371" y="129"/>
                    <a:pt x="371" y="129"/>
                  </a:cubicBezTo>
                  <a:cubicBezTo>
                    <a:pt x="390" y="123"/>
                    <a:pt x="406" y="108"/>
                    <a:pt x="413" y="87"/>
                  </a:cubicBezTo>
                  <a:close/>
                  <a:moveTo>
                    <a:pt x="93" y="95"/>
                  </a:moveTo>
                  <a:cubicBezTo>
                    <a:pt x="91" y="93"/>
                    <a:pt x="90" y="93"/>
                    <a:pt x="88" y="93"/>
                  </a:cubicBezTo>
                  <a:cubicBezTo>
                    <a:pt x="50" y="91"/>
                    <a:pt x="50" y="91"/>
                    <a:pt x="50" y="91"/>
                  </a:cubicBezTo>
                  <a:cubicBezTo>
                    <a:pt x="50" y="91"/>
                    <a:pt x="49" y="91"/>
                    <a:pt x="49" y="91"/>
                  </a:cubicBezTo>
                  <a:cubicBezTo>
                    <a:pt x="47" y="91"/>
                    <a:pt x="45" y="92"/>
                    <a:pt x="44" y="93"/>
                  </a:cubicBezTo>
                  <a:cubicBezTo>
                    <a:pt x="27" y="110"/>
                    <a:pt x="27" y="110"/>
                    <a:pt x="27" y="110"/>
                  </a:cubicBezTo>
                  <a:cubicBezTo>
                    <a:pt x="20" y="104"/>
                    <a:pt x="20" y="104"/>
                    <a:pt x="20" y="104"/>
                  </a:cubicBezTo>
                  <a:cubicBezTo>
                    <a:pt x="50" y="74"/>
                    <a:pt x="50" y="74"/>
                    <a:pt x="50" y="74"/>
                  </a:cubicBezTo>
                  <a:cubicBezTo>
                    <a:pt x="108" y="74"/>
                    <a:pt x="108" y="74"/>
                    <a:pt x="108" y="74"/>
                  </a:cubicBezTo>
                  <a:cubicBezTo>
                    <a:pt x="125" y="84"/>
                    <a:pt x="125" y="84"/>
                    <a:pt x="125" y="84"/>
                  </a:cubicBezTo>
                  <a:cubicBezTo>
                    <a:pt x="118" y="92"/>
                    <a:pt x="113" y="101"/>
                    <a:pt x="111" y="111"/>
                  </a:cubicBezTo>
                  <a:lnTo>
                    <a:pt x="93" y="95"/>
                  </a:lnTo>
                  <a:close/>
                  <a:moveTo>
                    <a:pt x="138" y="183"/>
                  </a:moveTo>
                  <a:cubicBezTo>
                    <a:pt x="88" y="212"/>
                    <a:pt x="88" y="212"/>
                    <a:pt x="88" y="212"/>
                  </a:cubicBezTo>
                  <a:cubicBezTo>
                    <a:pt x="46" y="201"/>
                    <a:pt x="46" y="201"/>
                    <a:pt x="46" y="201"/>
                  </a:cubicBezTo>
                  <a:cubicBezTo>
                    <a:pt x="49" y="192"/>
                    <a:pt x="49" y="192"/>
                    <a:pt x="49" y="192"/>
                  </a:cubicBezTo>
                  <a:cubicBezTo>
                    <a:pt x="72" y="198"/>
                    <a:pt x="72" y="198"/>
                    <a:pt x="72" y="198"/>
                  </a:cubicBezTo>
                  <a:cubicBezTo>
                    <a:pt x="74" y="199"/>
                    <a:pt x="77" y="199"/>
                    <a:pt x="79" y="197"/>
                  </a:cubicBezTo>
                  <a:cubicBezTo>
                    <a:pt x="111" y="177"/>
                    <a:pt x="111" y="177"/>
                    <a:pt x="111" y="177"/>
                  </a:cubicBezTo>
                  <a:cubicBezTo>
                    <a:pt x="112" y="176"/>
                    <a:pt x="113" y="174"/>
                    <a:pt x="114" y="173"/>
                  </a:cubicBezTo>
                  <a:cubicBezTo>
                    <a:pt x="122" y="149"/>
                    <a:pt x="122" y="149"/>
                    <a:pt x="122" y="149"/>
                  </a:cubicBezTo>
                  <a:cubicBezTo>
                    <a:pt x="128" y="157"/>
                    <a:pt x="137" y="162"/>
                    <a:pt x="147" y="165"/>
                  </a:cubicBezTo>
                  <a:lnTo>
                    <a:pt x="138" y="183"/>
                  </a:lnTo>
                  <a:close/>
                  <a:moveTo>
                    <a:pt x="167" y="149"/>
                  </a:moveTo>
                  <a:cubicBezTo>
                    <a:pt x="150" y="154"/>
                    <a:pt x="132" y="144"/>
                    <a:pt x="128" y="127"/>
                  </a:cubicBezTo>
                  <a:cubicBezTo>
                    <a:pt x="123" y="110"/>
                    <a:pt x="133" y="92"/>
                    <a:pt x="150" y="88"/>
                  </a:cubicBezTo>
                  <a:cubicBezTo>
                    <a:pt x="167" y="83"/>
                    <a:pt x="185" y="93"/>
                    <a:pt x="189" y="110"/>
                  </a:cubicBezTo>
                  <a:cubicBezTo>
                    <a:pt x="194" y="127"/>
                    <a:pt x="184" y="145"/>
                    <a:pt x="167" y="149"/>
                  </a:cubicBezTo>
                  <a:close/>
                  <a:moveTo>
                    <a:pt x="206" y="118"/>
                  </a:moveTo>
                  <a:cubicBezTo>
                    <a:pt x="206" y="114"/>
                    <a:pt x="206" y="110"/>
                    <a:pt x="205" y="106"/>
                  </a:cubicBezTo>
                  <a:cubicBezTo>
                    <a:pt x="205" y="106"/>
                    <a:pt x="205" y="106"/>
                    <a:pt x="205" y="106"/>
                  </a:cubicBezTo>
                  <a:cubicBezTo>
                    <a:pt x="204" y="102"/>
                    <a:pt x="202" y="98"/>
                    <a:pt x="200" y="95"/>
                  </a:cubicBezTo>
                  <a:cubicBezTo>
                    <a:pt x="285" y="72"/>
                    <a:pt x="285" y="72"/>
                    <a:pt x="285" y="72"/>
                  </a:cubicBezTo>
                  <a:cubicBezTo>
                    <a:pt x="285" y="80"/>
                    <a:pt x="288" y="88"/>
                    <a:pt x="291" y="95"/>
                  </a:cubicBezTo>
                  <a:lnTo>
                    <a:pt x="206" y="118"/>
                  </a:lnTo>
                  <a:close/>
                  <a:moveTo>
                    <a:pt x="278" y="236"/>
                  </a:moveTo>
                  <a:cubicBezTo>
                    <a:pt x="305" y="236"/>
                    <a:pt x="328" y="259"/>
                    <a:pt x="328" y="286"/>
                  </a:cubicBezTo>
                  <a:cubicBezTo>
                    <a:pt x="328" y="314"/>
                    <a:pt x="305" y="337"/>
                    <a:pt x="278" y="337"/>
                  </a:cubicBezTo>
                  <a:cubicBezTo>
                    <a:pt x="250" y="337"/>
                    <a:pt x="227" y="314"/>
                    <a:pt x="227" y="286"/>
                  </a:cubicBezTo>
                  <a:cubicBezTo>
                    <a:pt x="227" y="259"/>
                    <a:pt x="250" y="236"/>
                    <a:pt x="278" y="236"/>
                  </a:cubicBezTo>
                  <a:close/>
                  <a:moveTo>
                    <a:pt x="333" y="322"/>
                  </a:moveTo>
                  <a:cubicBezTo>
                    <a:pt x="388" y="412"/>
                    <a:pt x="388" y="412"/>
                    <a:pt x="388" y="412"/>
                  </a:cubicBezTo>
                  <a:cubicBezTo>
                    <a:pt x="172" y="412"/>
                    <a:pt x="172" y="412"/>
                    <a:pt x="172" y="412"/>
                  </a:cubicBezTo>
                  <a:cubicBezTo>
                    <a:pt x="225" y="326"/>
                    <a:pt x="225" y="326"/>
                    <a:pt x="225" y="326"/>
                  </a:cubicBezTo>
                  <a:cubicBezTo>
                    <a:pt x="237" y="342"/>
                    <a:pt x="256" y="352"/>
                    <a:pt x="278" y="352"/>
                  </a:cubicBezTo>
                  <a:cubicBezTo>
                    <a:pt x="301" y="352"/>
                    <a:pt x="322" y="340"/>
                    <a:pt x="333" y="322"/>
                  </a:cubicBezTo>
                  <a:close/>
                  <a:moveTo>
                    <a:pt x="319" y="235"/>
                  </a:moveTo>
                  <a:cubicBezTo>
                    <a:pt x="308" y="226"/>
                    <a:pt x="293" y="220"/>
                    <a:pt x="278" y="220"/>
                  </a:cubicBezTo>
                  <a:cubicBezTo>
                    <a:pt x="277" y="220"/>
                    <a:pt x="276" y="220"/>
                    <a:pt x="275" y="220"/>
                  </a:cubicBezTo>
                  <a:cubicBezTo>
                    <a:pt x="309" y="118"/>
                    <a:pt x="309" y="118"/>
                    <a:pt x="309" y="118"/>
                  </a:cubicBezTo>
                  <a:cubicBezTo>
                    <a:pt x="315" y="122"/>
                    <a:pt x="322" y="126"/>
                    <a:pt x="330" y="129"/>
                  </a:cubicBezTo>
                  <a:cubicBezTo>
                    <a:pt x="337" y="131"/>
                    <a:pt x="344" y="132"/>
                    <a:pt x="351" y="132"/>
                  </a:cubicBezTo>
                  <a:cubicBezTo>
                    <a:pt x="351" y="132"/>
                    <a:pt x="351" y="132"/>
                    <a:pt x="351" y="132"/>
                  </a:cubicBezTo>
                  <a:cubicBezTo>
                    <a:pt x="351" y="132"/>
                    <a:pt x="352" y="132"/>
                    <a:pt x="353" y="132"/>
                  </a:cubicBezTo>
                  <a:lnTo>
                    <a:pt x="319" y="235"/>
                  </a:lnTo>
                  <a:close/>
                </a:path>
              </a:pathLst>
            </a:custGeom>
            <a:grpFill/>
            <a:ln w="9525">
              <a:noFill/>
              <a:round/>
              <a:headEnd/>
              <a:tailEnd/>
            </a:ln>
          </p:spPr>
          <p:txBody>
            <a:bodyPr/>
            <a:lstStyle/>
            <a:p>
              <a:endParaRPr lang="zh-CN" altLang="en-US"/>
            </a:p>
          </p:txBody>
        </p:sp>
        <p:sp>
          <p:nvSpPr>
            <p:cNvPr id="24" name="Freeform 3"/>
            <p:cNvSpPr>
              <a:spLocks noChangeAspect="1" noEditPoints="1"/>
            </p:cNvSpPr>
            <p:nvPr/>
          </p:nvSpPr>
          <p:spPr bwMode="auto">
            <a:xfrm>
              <a:off x="4912" y="2906"/>
              <a:ext cx="191" cy="169"/>
            </a:xfrm>
            <a:custGeom>
              <a:avLst/>
              <a:gdLst>
                <a:gd name="T0" fmla="*/ 63341 w 372"/>
                <a:gd name="T1" fmla="*/ 6168 h 330"/>
                <a:gd name="T2" fmla="*/ 22255 w 372"/>
                <a:gd name="T3" fmla="*/ 27011 h 330"/>
                <a:gd name="T4" fmla="*/ 24609 w 372"/>
                <a:gd name="T5" fmla="*/ 27649 h 330"/>
                <a:gd name="T6" fmla="*/ 65694 w 372"/>
                <a:gd name="T7" fmla="*/ 7019 h 330"/>
                <a:gd name="T8" fmla="*/ 31670 w 372"/>
                <a:gd name="T9" fmla="*/ 44238 h 330"/>
                <a:gd name="T10" fmla="*/ 72756 w 372"/>
                <a:gd name="T11" fmla="*/ 23608 h 330"/>
                <a:gd name="T12" fmla="*/ 30172 w 372"/>
                <a:gd name="T13" fmla="*/ 41261 h 330"/>
                <a:gd name="T14" fmla="*/ 30815 w 372"/>
                <a:gd name="T15" fmla="*/ 44451 h 330"/>
                <a:gd name="T16" fmla="*/ 56707 w 372"/>
                <a:gd name="T17" fmla="*/ 60402 h 330"/>
                <a:gd name="T18" fmla="*/ 54995 w 372"/>
                <a:gd name="T19" fmla="*/ 60190 h 330"/>
                <a:gd name="T20" fmla="*/ 54781 w 372"/>
                <a:gd name="T21" fmla="*/ 53384 h 330"/>
                <a:gd name="T22" fmla="*/ 58847 w 372"/>
                <a:gd name="T23" fmla="*/ 52958 h 330"/>
                <a:gd name="T24" fmla="*/ 59275 w 372"/>
                <a:gd name="T25" fmla="*/ 37645 h 330"/>
                <a:gd name="T26" fmla="*/ 79604 w 372"/>
                <a:gd name="T27" fmla="*/ 24246 h 330"/>
                <a:gd name="T28" fmla="*/ 73826 w 372"/>
                <a:gd name="T29" fmla="*/ 10422 h 330"/>
                <a:gd name="T30" fmla="*/ 70830 w 372"/>
                <a:gd name="T31" fmla="*/ 11910 h 330"/>
                <a:gd name="T32" fmla="*/ 75966 w 372"/>
                <a:gd name="T33" fmla="*/ 23182 h 330"/>
                <a:gd name="T34" fmla="*/ 74682 w 372"/>
                <a:gd name="T35" fmla="*/ 26798 h 330"/>
                <a:gd name="T36" fmla="*/ 30172 w 372"/>
                <a:gd name="T37" fmla="*/ 47003 h 330"/>
                <a:gd name="T38" fmla="*/ 26107 w 372"/>
                <a:gd name="T39" fmla="*/ 42111 h 330"/>
                <a:gd name="T40" fmla="*/ 26107 w 372"/>
                <a:gd name="T41" fmla="*/ 42111 h 330"/>
                <a:gd name="T42" fmla="*/ 20543 w 372"/>
                <a:gd name="T43" fmla="*/ 29988 h 330"/>
                <a:gd name="T44" fmla="*/ 19259 w 372"/>
                <a:gd name="T45" fmla="*/ 27223 h 330"/>
                <a:gd name="T46" fmla="*/ 20543 w 372"/>
                <a:gd name="T47" fmla="*/ 23608 h 330"/>
                <a:gd name="T48" fmla="*/ 65052 w 372"/>
                <a:gd name="T49" fmla="*/ 3403 h 330"/>
                <a:gd name="T50" fmla="*/ 69760 w 372"/>
                <a:gd name="T51" fmla="*/ 5955 h 330"/>
                <a:gd name="T52" fmla="*/ 65052 w 372"/>
                <a:gd name="T53" fmla="*/ 0 h 330"/>
                <a:gd name="T54" fmla="*/ 19259 w 372"/>
                <a:gd name="T55" fmla="*/ 20418 h 330"/>
                <a:gd name="T56" fmla="*/ 16049 w 372"/>
                <a:gd name="T57" fmla="*/ 28712 h 330"/>
                <a:gd name="T58" fmla="*/ 14337 w 372"/>
                <a:gd name="T59" fmla="*/ 31052 h 330"/>
                <a:gd name="T60" fmla="*/ 7704 w 372"/>
                <a:gd name="T61" fmla="*/ 28925 h 330"/>
                <a:gd name="T62" fmla="*/ 428 w 372"/>
                <a:gd name="T63" fmla="*/ 34242 h 330"/>
                <a:gd name="T64" fmla="*/ 10913 w 372"/>
                <a:gd name="T65" fmla="*/ 55510 h 330"/>
                <a:gd name="T66" fmla="*/ 12197 w 372"/>
                <a:gd name="T67" fmla="*/ 55510 h 330"/>
                <a:gd name="T68" fmla="*/ 19473 w 372"/>
                <a:gd name="T69" fmla="*/ 51682 h 330"/>
                <a:gd name="T70" fmla="*/ 23753 w 372"/>
                <a:gd name="T71" fmla="*/ 45089 h 330"/>
                <a:gd name="T72" fmla="*/ 30172 w 372"/>
                <a:gd name="T73" fmla="*/ 50406 h 330"/>
                <a:gd name="T74" fmla="*/ 39374 w 372"/>
                <a:gd name="T75" fmla="*/ 46790 h 330"/>
                <a:gd name="T76" fmla="*/ 40016 w 372"/>
                <a:gd name="T77" fmla="*/ 52958 h 330"/>
                <a:gd name="T78" fmla="*/ 44296 w 372"/>
                <a:gd name="T79" fmla="*/ 53384 h 330"/>
                <a:gd name="T80" fmla="*/ 50715 w 372"/>
                <a:gd name="T81" fmla="*/ 70186 h 330"/>
                <a:gd name="T82" fmla="*/ 78106 w 372"/>
                <a:gd name="T83" fmla="*/ 69760 h 330"/>
                <a:gd name="T84" fmla="*/ 78747 w 372"/>
                <a:gd name="T85" fmla="*/ 62103 h 330"/>
                <a:gd name="T86" fmla="*/ 77036 w 372"/>
                <a:gd name="T87" fmla="*/ 60402 h 330"/>
                <a:gd name="T88" fmla="*/ 18403 w 372"/>
                <a:gd name="T89" fmla="*/ 44451 h 330"/>
                <a:gd name="T90" fmla="*/ 12411 w 372"/>
                <a:gd name="T91" fmla="*/ 51682 h 330"/>
                <a:gd name="T92" fmla="*/ 8345 w 372"/>
                <a:gd name="T93" fmla="*/ 32328 h 330"/>
                <a:gd name="T94" fmla="*/ 15193 w 372"/>
                <a:gd name="T95" fmla="*/ 34242 h 330"/>
                <a:gd name="T96" fmla="*/ 22255 w 372"/>
                <a:gd name="T97" fmla="*/ 42111 h 330"/>
                <a:gd name="T98" fmla="*/ 42798 w 372"/>
                <a:gd name="T99" fmla="*/ 49980 h 330"/>
                <a:gd name="T100" fmla="*/ 55851 w 372"/>
                <a:gd name="T101" fmla="*/ 39134 h 330"/>
                <a:gd name="T102" fmla="*/ 42798 w 372"/>
                <a:gd name="T103" fmla="*/ 49980 h 330"/>
                <a:gd name="T104" fmla="*/ 50715 w 372"/>
                <a:gd name="T105" fmla="*/ 66783 h 330"/>
                <a:gd name="T106" fmla="*/ 47719 w 372"/>
                <a:gd name="T107" fmla="*/ 53384 h 330"/>
                <a:gd name="T108" fmla="*/ 51357 w 372"/>
                <a:gd name="T109" fmla="*/ 58913 h 330"/>
                <a:gd name="T110" fmla="*/ 56707 w 372"/>
                <a:gd name="T111" fmla="*/ 63805 h 330"/>
                <a:gd name="T112" fmla="*/ 75324 w 372"/>
                <a:gd name="T113" fmla="*/ 66783 h 33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72"/>
                <a:gd name="T172" fmla="*/ 0 h 330"/>
                <a:gd name="T173" fmla="*/ 372 w 372"/>
                <a:gd name="T174" fmla="*/ 330 h 33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72" h="330">
                  <a:moveTo>
                    <a:pt x="307" y="33"/>
                  </a:moveTo>
                  <a:cubicBezTo>
                    <a:pt x="305" y="29"/>
                    <a:pt x="300" y="27"/>
                    <a:pt x="296" y="29"/>
                  </a:cubicBezTo>
                  <a:cubicBezTo>
                    <a:pt x="108" y="116"/>
                    <a:pt x="108" y="116"/>
                    <a:pt x="108" y="116"/>
                  </a:cubicBezTo>
                  <a:cubicBezTo>
                    <a:pt x="104" y="118"/>
                    <a:pt x="103" y="123"/>
                    <a:pt x="104" y="127"/>
                  </a:cubicBezTo>
                  <a:cubicBezTo>
                    <a:pt x="106" y="130"/>
                    <a:pt x="109" y="131"/>
                    <a:pt x="112" y="131"/>
                  </a:cubicBezTo>
                  <a:cubicBezTo>
                    <a:pt x="113" y="131"/>
                    <a:pt x="114" y="131"/>
                    <a:pt x="115" y="130"/>
                  </a:cubicBezTo>
                  <a:cubicBezTo>
                    <a:pt x="303" y="44"/>
                    <a:pt x="303" y="44"/>
                    <a:pt x="303" y="44"/>
                  </a:cubicBezTo>
                  <a:cubicBezTo>
                    <a:pt x="307" y="42"/>
                    <a:pt x="309" y="37"/>
                    <a:pt x="307" y="33"/>
                  </a:cubicBezTo>
                  <a:close/>
                  <a:moveTo>
                    <a:pt x="144" y="209"/>
                  </a:moveTo>
                  <a:cubicBezTo>
                    <a:pt x="146" y="209"/>
                    <a:pt x="147" y="209"/>
                    <a:pt x="148" y="208"/>
                  </a:cubicBezTo>
                  <a:cubicBezTo>
                    <a:pt x="336" y="121"/>
                    <a:pt x="336" y="121"/>
                    <a:pt x="336" y="121"/>
                  </a:cubicBezTo>
                  <a:cubicBezTo>
                    <a:pt x="340" y="120"/>
                    <a:pt x="341" y="115"/>
                    <a:pt x="340" y="111"/>
                  </a:cubicBezTo>
                  <a:cubicBezTo>
                    <a:pt x="338" y="107"/>
                    <a:pt x="333" y="105"/>
                    <a:pt x="329" y="107"/>
                  </a:cubicBezTo>
                  <a:cubicBezTo>
                    <a:pt x="141" y="194"/>
                    <a:pt x="141" y="194"/>
                    <a:pt x="141" y="194"/>
                  </a:cubicBezTo>
                  <a:cubicBezTo>
                    <a:pt x="137" y="196"/>
                    <a:pt x="135" y="200"/>
                    <a:pt x="137" y="204"/>
                  </a:cubicBezTo>
                  <a:cubicBezTo>
                    <a:pt x="139" y="207"/>
                    <a:pt x="141" y="209"/>
                    <a:pt x="144" y="209"/>
                  </a:cubicBezTo>
                  <a:close/>
                  <a:moveTo>
                    <a:pt x="360" y="284"/>
                  </a:moveTo>
                  <a:cubicBezTo>
                    <a:pt x="265" y="284"/>
                    <a:pt x="265" y="284"/>
                    <a:pt x="265" y="284"/>
                  </a:cubicBezTo>
                  <a:cubicBezTo>
                    <a:pt x="262" y="284"/>
                    <a:pt x="260" y="284"/>
                    <a:pt x="258" y="284"/>
                  </a:cubicBezTo>
                  <a:cubicBezTo>
                    <a:pt x="256" y="283"/>
                    <a:pt x="257" y="283"/>
                    <a:pt x="257" y="283"/>
                  </a:cubicBezTo>
                  <a:cubicBezTo>
                    <a:pt x="257" y="283"/>
                    <a:pt x="256" y="281"/>
                    <a:pt x="256" y="277"/>
                  </a:cubicBezTo>
                  <a:cubicBezTo>
                    <a:pt x="256" y="251"/>
                    <a:pt x="256" y="251"/>
                    <a:pt x="256" y="251"/>
                  </a:cubicBezTo>
                  <a:cubicBezTo>
                    <a:pt x="269" y="251"/>
                    <a:pt x="269" y="251"/>
                    <a:pt x="269" y="251"/>
                  </a:cubicBezTo>
                  <a:cubicBezTo>
                    <a:pt x="271" y="251"/>
                    <a:pt x="273" y="250"/>
                    <a:pt x="275" y="249"/>
                  </a:cubicBezTo>
                  <a:cubicBezTo>
                    <a:pt x="276" y="248"/>
                    <a:pt x="277" y="245"/>
                    <a:pt x="277" y="243"/>
                  </a:cubicBezTo>
                  <a:cubicBezTo>
                    <a:pt x="277" y="177"/>
                    <a:pt x="277" y="177"/>
                    <a:pt x="277" y="177"/>
                  </a:cubicBezTo>
                  <a:cubicBezTo>
                    <a:pt x="355" y="141"/>
                    <a:pt x="355" y="141"/>
                    <a:pt x="355" y="141"/>
                  </a:cubicBezTo>
                  <a:cubicBezTo>
                    <a:pt x="366" y="136"/>
                    <a:pt x="372" y="125"/>
                    <a:pt x="372" y="114"/>
                  </a:cubicBezTo>
                  <a:cubicBezTo>
                    <a:pt x="372" y="110"/>
                    <a:pt x="371" y="106"/>
                    <a:pt x="370" y="102"/>
                  </a:cubicBezTo>
                  <a:cubicBezTo>
                    <a:pt x="345" y="49"/>
                    <a:pt x="345" y="49"/>
                    <a:pt x="345" y="49"/>
                  </a:cubicBezTo>
                  <a:cubicBezTo>
                    <a:pt x="343" y="45"/>
                    <a:pt x="339" y="43"/>
                    <a:pt x="335" y="45"/>
                  </a:cubicBezTo>
                  <a:cubicBezTo>
                    <a:pt x="331" y="47"/>
                    <a:pt x="329" y="52"/>
                    <a:pt x="331" y="56"/>
                  </a:cubicBezTo>
                  <a:cubicBezTo>
                    <a:pt x="331" y="56"/>
                    <a:pt x="331" y="56"/>
                    <a:pt x="331" y="56"/>
                  </a:cubicBezTo>
                  <a:cubicBezTo>
                    <a:pt x="355" y="109"/>
                    <a:pt x="355" y="109"/>
                    <a:pt x="355" y="109"/>
                  </a:cubicBezTo>
                  <a:cubicBezTo>
                    <a:pt x="356" y="111"/>
                    <a:pt x="356" y="113"/>
                    <a:pt x="356" y="114"/>
                  </a:cubicBezTo>
                  <a:cubicBezTo>
                    <a:pt x="356" y="119"/>
                    <a:pt x="354" y="124"/>
                    <a:pt x="349" y="126"/>
                  </a:cubicBezTo>
                  <a:cubicBezTo>
                    <a:pt x="147" y="220"/>
                    <a:pt x="147" y="220"/>
                    <a:pt x="147" y="220"/>
                  </a:cubicBezTo>
                  <a:cubicBezTo>
                    <a:pt x="145" y="221"/>
                    <a:pt x="143" y="221"/>
                    <a:pt x="141" y="221"/>
                  </a:cubicBezTo>
                  <a:cubicBezTo>
                    <a:pt x="136" y="221"/>
                    <a:pt x="131" y="218"/>
                    <a:pt x="129" y="213"/>
                  </a:cubicBezTo>
                  <a:cubicBezTo>
                    <a:pt x="122" y="198"/>
                    <a:pt x="122" y="198"/>
                    <a:pt x="122" y="198"/>
                  </a:cubicBezTo>
                  <a:cubicBezTo>
                    <a:pt x="122" y="198"/>
                    <a:pt x="122" y="198"/>
                    <a:pt x="122" y="198"/>
                  </a:cubicBezTo>
                  <a:cubicBezTo>
                    <a:pt x="122" y="198"/>
                    <a:pt x="122" y="198"/>
                    <a:pt x="122" y="198"/>
                  </a:cubicBezTo>
                  <a:cubicBezTo>
                    <a:pt x="96" y="141"/>
                    <a:pt x="96" y="141"/>
                    <a:pt x="96" y="141"/>
                  </a:cubicBezTo>
                  <a:cubicBezTo>
                    <a:pt x="96" y="141"/>
                    <a:pt x="96" y="141"/>
                    <a:pt x="96" y="141"/>
                  </a:cubicBezTo>
                  <a:cubicBezTo>
                    <a:pt x="96" y="141"/>
                    <a:pt x="96" y="141"/>
                    <a:pt x="96" y="141"/>
                  </a:cubicBezTo>
                  <a:cubicBezTo>
                    <a:pt x="90" y="128"/>
                    <a:pt x="90" y="128"/>
                    <a:pt x="90" y="128"/>
                  </a:cubicBezTo>
                  <a:cubicBezTo>
                    <a:pt x="89" y="126"/>
                    <a:pt x="89" y="124"/>
                    <a:pt x="89" y="123"/>
                  </a:cubicBezTo>
                  <a:cubicBezTo>
                    <a:pt x="89" y="118"/>
                    <a:pt x="91" y="113"/>
                    <a:pt x="96" y="111"/>
                  </a:cubicBezTo>
                  <a:cubicBezTo>
                    <a:pt x="298" y="17"/>
                    <a:pt x="298" y="17"/>
                    <a:pt x="298" y="17"/>
                  </a:cubicBezTo>
                  <a:cubicBezTo>
                    <a:pt x="300" y="16"/>
                    <a:pt x="302" y="16"/>
                    <a:pt x="304" y="16"/>
                  </a:cubicBezTo>
                  <a:cubicBezTo>
                    <a:pt x="309" y="16"/>
                    <a:pt x="314" y="19"/>
                    <a:pt x="316" y="24"/>
                  </a:cubicBezTo>
                  <a:cubicBezTo>
                    <a:pt x="318" y="28"/>
                    <a:pt x="322" y="29"/>
                    <a:pt x="326" y="28"/>
                  </a:cubicBezTo>
                  <a:cubicBezTo>
                    <a:pt x="330" y="26"/>
                    <a:pt x="332" y="21"/>
                    <a:pt x="330" y="17"/>
                  </a:cubicBezTo>
                  <a:cubicBezTo>
                    <a:pt x="325" y="6"/>
                    <a:pt x="315" y="0"/>
                    <a:pt x="304" y="0"/>
                  </a:cubicBezTo>
                  <a:cubicBezTo>
                    <a:pt x="300" y="0"/>
                    <a:pt x="296" y="1"/>
                    <a:pt x="292" y="3"/>
                  </a:cubicBezTo>
                  <a:cubicBezTo>
                    <a:pt x="90" y="96"/>
                    <a:pt x="90" y="96"/>
                    <a:pt x="90" y="96"/>
                  </a:cubicBezTo>
                  <a:cubicBezTo>
                    <a:pt x="79" y="101"/>
                    <a:pt x="73" y="112"/>
                    <a:pt x="73" y="123"/>
                  </a:cubicBezTo>
                  <a:cubicBezTo>
                    <a:pt x="73" y="127"/>
                    <a:pt x="73" y="131"/>
                    <a:pt x="75" y="135"/>
                  </a:cubicBezTo>
                  <a:cubicBezTo>
                    <a:pt x="78" y="140"/>
                    <a:pt x="78" y="140"/>
                    <a:pt x="78" y="140"/>
                  </a:cubicBezTo>
                  <a:cubicBezTo>
                    <a:pt x="67" y="146"/>
                    <a:pt x="67" y="146"/>
                    <a:pt x="67" y="146"/>
                  </a:cubicBezTo>
                  <a:cubicBezTo>
                    <a:pt x="42" y="136"/>
                    <a:pt x="42" y="136"/>
                    <a:pt x="42" y="136"/>
                  </a:cubicBezTo>
                  <a:cubicBezTo>
                    <a:pt x="40" y="135"/>
                    <a:pt x="37" y="136"/>
                    <a:pt x="36" y="136"/>
                  </a:cubicBezTo>
                  <a:cubicBezTo>
                    <a:pt x="6" y="150"/>
                    <a:pt x="6" y="150"/>
                    <a:pt x="6" y="150"/>
                  </a:cubicBezTo>
                  <a:cubicBezTo>
                    <a:pt x="2" y="152"/>
                    <a:pt x="0" y="157"/>
                    <a:pt x="2" y="161"/>
                  </a:cubicBezTo>
                  <a:cubicBezTo>
                    <a:pt x="46" y="257"/>
                    <a:pt x="46" y="257"/>
                    <a:pt x="46" y="257"/>
                  </a:cubicBezTo>
                  <a:cubicBezTo>
                    <a:pt x="47" y="259"/>
                    <a:pt x="49" y="260"/>
                    <a:pt x="51" y="261"/>
                  </a:cubicBezTo>
                  <a:cubicBezTo>
                    <a:pt x="52" y="261"/>
                    <a:pt x="53" y="262"/>
                    <a:pt x="54" y="262"/>
                  </a:cubicBezTo>
                  <a:cubicBezTo>
                    <a:pt x="55" y="262"/>
                    <a:pt x="56" y="261"/>
                    <a:pt x="57" y="261"/>
                  </a:cubicBezTo>
                  <a:cubicBezTo>
                    <a:pt x="87" y="247"/>
                    <a:pt x="87" y="247"/>
                    <a:pt x="87" y="247"/>
                  </a:cubicBezTo>
                  <a:cubicBezTo>
                    <a:pt x="89" y="246"/>
                    <a:pt x="90" y="245"/>
                    <a:pt x="91" y="243"/>
                  </a:cubicBezTo>
                  <a:cubicBezTo>
                    <a:pt x="100" y="217"/>
                    <a:pt x="100" y="217"/>
                    <a:pt x="100" y="217"/>
                  </a:cubicBezTo>
                  <a:cubicBezTo>
                    <a:pt x="111" y="212"/>
                    <a:pt x="111" y="212"/>
                    <a:pt x="111" y="212"/>
                  </a:cubicBezTo>
                  <a:cubicBezTo>
                    <a:pt x="115" y="220"/>
                    <a:pt x="115" y="220"/>
                    <a:pt x="115" y="220"/>
                  </a:cubicBezTo>
                  <a:cubicBezTo>
                    <a:pt x="120" y="231"/>
                    <a:pt x="130" y="237"/>
                    <a:pt x="141" y="237"/>
                  </a:cubicBezTo>
                  <a:cubicBezTo>
                    <a:pt x="145" y="237"/>
                    <a:pt x="149" y="236"/>
                    <a:pt x="153" y="234"/>
                  </a:cubicBezTo>
                  <a:cubicBezTo>
                    <a:pt x="184" y="220"/>
                    <a:pt x="184" y="220"/>
                    <a:pt x="184" y="220"/>
                  </a:cubicBezTo>
                  <a:cubicBezTo>
                    <a:pt x="184" y="243"/>
                    <a:pt x="184" y="243"/>
                    <a:pt x="184" y="243"/>
                  </a:cubicBezTo>
                  <a:cubicBezTo>
                    <a:pt x="184" y="245"/>
                    <a:pt x="185" y="248"/>
                    <a:pt x="187" y="249"/>
                  </a:cubicBezTo>
                  <a:cubicBezTo>
                    <a:pt x="188" y="250"/>
                    <a:pt x="190" y="251"/>
                    <a:pt x="192" y="251"/>
                  </a:cubicBezTo>
                  <a:cubicBezTo>
                    <a:pt x="207" y="251"/>
                    <a:pt x="207" y="251"/>
                    <a:pt x="207" y="251"/>
                  </a:cubicBezTo>
                  <a:cubicBezTo>
                    <a:pt x="207" y="300"/>
                    <a:pt x="207" y="300"/>
                    <a:pt x="207" y="300"/>
                  </a:cubicBezTo>
                  <a:cubicBezTo>
                    <a:pt x="207" y="317"/>
                    <a:pt x="221" y="330"/>
                    <a:pt x="237" y="330"/>
                  </a:cubicBezTo>
                  <a:cubicBezTo>
                    <a:pt x="360" y="330"/>
                    <a:pt x="360" y="330"/>
                    <a:pt x="360" y="330"/>
                  </a:cubicBezTo>
                  <a:cubicBezTo>
                    <a:pt x="362" y="330"/>
                    <a:pt x="364" y="330"/>
                    <a:pt x="365" y="328"/>
                  </a:cubicBezTo>
                  <a:cubicBezTo>
                    <a:pt x="367" y="326"/>
                    <a:pt x="368" y="324"/>
                    <a:pt x="368" y="322"/>
                  </a:cubicBezTo>
                  <a:cubicBezTo>
                    <a:pt x="368" y="292"/>
                    <a:pt x="368" y="292"/>
                    <a:pt x="368" y="292"/>
                  </a:cubicBezTo>
                  <a:cubicBezTo>
                    <a:pt x="368" y="290"/>
                    <a:pt x="367" y="288"/>
                    <a:pt x="365" y="286"/>
                  </a:cubicBezTo>
                  <a:cubicBezTo>
                    <a:pt x="364" y="285"/>
                    <a:pt x="362" y="284"/>
                    <a:pt x="360" y="284"/>
                  </a:cubicBezTo>
                  <a:close/>
                  <a:moveTo>
                    <a:pt x="90" y="204"/>
                  </a:moveTo>
                  <a:cubicBezTo>
                    <a:pt x="88" y="205"/>
                    <a:pt x="87" y="207"/>
                    <a:pt x="86" y="209"/>
                  </a:cubicBezTo>
                  <a:cubicBezTo>
                    <a:pt x="77" y="234"/>
                    <a:pt x="77" y="234"/>
                    <a:pt x="77" y="234"/>
                  </a:cubicBezTo>
                  <a:cubicBezTo>
                    <a:pt x="58" y="243"/>
                    <a:pt x="58" y="243"/>
                    <a:pt x="58" y="243"/>
                  </a:cubicBezTo>
                  <a:cubicBezTo>
                    <a:pt x="20" y="161"/>
                    <a:pt x="20" y="161"/>
                    <a:pt x="20" y="161"/>
                  </a:cubicBezTo>
                  <a:cubicBezTo>
                    <a:pt x="39" y="152"/>
                    <a:pt x="39" y="152"/>
                    <a:pt x="39" y="152"/>
                  </a:cubicBezTo>
                  <a:cubicBezTo>
                    <a:pt x="65" y="162"/>
                    <a:pt x="65" y="162"/>
                    <a:pt x="65" y="162"/>
                  </a:cubicBezTo>
                  <a:cubicBezTo>
                    <a:pt x="67" y="162"/>
                    <a:pt x="69" y="162"/>
                    <a:pt x="71" y="161"/>
                  </a:cubicBezTo>
                  <a:cubicBezTo>
                    <a:pt x="85" y="155"/>
                    <a:pt x="85" y="155"/>
                    <a:pt x="85" y="155"/>
                  </a:cubicBezTo>
                  <a:cubicBezTo>
                    <a:pt x="104" y="198"/>
                    <a:pt x="104" y="198"/>
                    <a:pt x="104" y="198"/>
                  </a:cubicBezTo>
                  <a:lnTo>
                    <a:pt x="90" y="204"/>
                  </a:lnTo>
                  <a:close/>
                  <a:moveTo>
                    <a:pt x="200" y="235"/>
                  </a:moveTo>
                  <a:cubicBezTo>
                    <a:pt x="200" y="213"/>
                    <a:pt x="200" y="213"/>
                    <a:pt x="200" y="213"/>
                  </a:cubicBezTo>
                  <a:cubicBezTo>
                    <a:pt x="261" y="184"/>
                    <a:pt x="261" y="184"/>
                    <a:pt x="261" y="184"/>
                  </a:cubicBezTo>
                  <a:cubicBezTo>
                    <a:pt x="261" y="235"/>
                    <a:pt x="261" y="235"/>
                    <a:pt x="261" y="235"/>
                  </a:cubicBezTo>
                  <a:lnTo>
                    <a:pt x="200" y="235"/>
                  </a:lnTo>
                  <a:close/>
                  <a:moveTo>
                    <a:pt x="352" y="314"/>
                  </a:moveTo>
                  <a:cubicBezTo>
                    <a:pt x="237" y="314"/>
                    <a:pt x="237" y="314"/>
                    <a:pt x="237" y="314"/>
                  </a:cubicBezTo>
                  <a:cubicBezTo>
                    <a:pt x="229" y="314"/>
                    <a:pt x="223" y="308"/>
                    <a:pt x="223" y="300"/>
                  </a:cubicBezTo>
                  <a:cubicBezTo>
                    <a:pt x="223" y="251"/>
                    <a:pt x="223" y="251"/>
                    <a:pt x="223" y="251"/>
                  </a:cubicBezTo>
                  <a:cubicBezTo>
                    <a:pt x="240" y="251"/>
                    <a:pt x="240" y="251"/>
                    <a:pt x="240" y="251"/>
                  </a:cubicBezTo>
                  <a:cubicBezTo>
                    <a:pt x="240" y="277"/>
                    <a:pt x="240" y="277"/>
                    <a:pt x="240" y="277"/>
                  </a:cubicBezTo>
                  <a:cubicBezTo>
                    <a:pt x="240" y="283"/>
                    <a:pt x="241" y="290"/>
                    <a:pt x="246" y="295"/>
                  </a:cubicBezTo>
                  <a:cubicBezTo>
                    <a:pt x="252" y="300"/>
                    <a:pt x="258" y="300"/>
                    <a:pt x="265" y="300"/>
                  </a:cubicBezTo>
                  <a:cubicBezTo>
                    <a:pt x="352" y="300"/>
                    <a:pt x="352" y="300"/>
                    <a:pt x="352" y="300"/>
                  </a:cubicBezTo>
                  <a:lnTo>
                    <a:pt x="352" y="314"/>
                  </a:lnTo>
                  <a:close/>
                </a:path>
              </a:pathLst>
            </a:custGeom>
            <a:grpFill/>
            <a:ln w="9525">
              <a:noFill/>
              <a:round/>
              <a:headEnd/>
              <a:tailEnd/>
            </a:ln>
          </p:spPr>
          <p:txBody>
            <a:bodyPr/>
            <a:lstStyle/>
            <a:p>
              <a:endParaRPr lang="zh-CN" altLang="en-US"/>
            </a:p>
          </p:txBody>
        </p:sp>
        <p:sp>
          <p:nvSpPr>
            <p:cNvPr id="25" name="Freeform 8"/>
            <p:cNvSpPr>
              <a:spLocks noChangeAspect="1" noEditPoints="1"/>
            </p:cNvSpPr>
            <p:nvPr/>
          </p:nvSpPr>
          <p:spPr bwMode="auto">
            <a:xfrm>
              <a:off x="5185" y="3286"/>
              <a:ext cx="168" cy="242"/>
            </a:xfrm>
            <a:custGeom>
              <a:avLst/>
              <a:gdLst>
                <a:gd name="T0" fmla="*/ 81 w 325"/>
                <a:gd name="T1" fmla="*/ 21 h 468"/>
                <a:gd name="T2" fmla="*/ 77 w 325"/>
                <a:gd name="T3" fmla="*/ 21 h 468"/>
                <a:gd name="T4" fmla="*/ 75 w 325"/>
                <a:gd name="T5" fmla="*/ 70 h 468"/>
                <a:gd name="T6" fmla="*/ 73 w 325"/>
                <a:gd name="T7" fmla="*/ 14 h 468"/>
                <a:gd name="T8" fmla="*/ 14 w 325"/>
                <a:gd name="T9" fmla="*/ 9 h 468"/>
                <a:gd name="T10" fmla="*/ 9 w 325"/>
                <a:gd name="T11" fmla="*/ 88 h 468"/>
                <a:gd name="T12" fmla="*/ 28 w 325"/>
                <a:gd name="T13" fmla="*/ 93 h 468"/>
                <a:gd name="T14" fmla="*/ 33 w 325"/>
                <a:gd name="T15" fmla="*/ 105 h 468"/>
                <a:gd name="T16" fmla="*/ 4 w 325"/>
                <a:gd name="T17" fmla="*/ 101 h 468"/>
                <a:gd name="T18" fmla="*/ 10 w 325"/>
                <a:gd name="T19" fmla="*/ 4 h 468"/>
                <a:gd name="T20" fmla="*/ 77 w 325"/>
                <a:gd name="T21" fmla="*/ 8 h 468"/>
                <a:gd name="T22" fmla="*/ 79 w 325"/>
                <a:gd name="T23" fmla="*/ 14 h 468"/>
                <a:gd name="T24" fmla="*/ 81 w 325"/>
                <a:gd name="T25" fmla="*/ 8 h 468"/>
                <a:gd name="T26" fmla="*/ 10 w 325"/>
                <a:gd name="T27" fmla="*/ 0 h 468"/>
                <a:gd name="T28" fmla="*/ 0 w 325"/>
                <a:gd name="T29" fmla="*/ 101 h 468"/>
                <a:gd name="T30" fmla="*/ 35 w 325"/>
                <a:gd name="T31" fmla="*/ 109 h 468"/>
                <a:gd name="T32" fmla="*/ 87 w 325"/>
                <a:gd name="T33" fmla="*/ 103 h 468"/>
                <a:gd name="T34" fmla="*/ 81 w 325"/>
                <a:gd name="T35" fmla="*/ 69 h 468"/>
                <a:gd name="T36" fmla="*/ 27 w 325"/>
                <a:gd name="T37" fmla="*/ 89 h 468"/>
                <a:gd name="T38" fmla="*/ 13 w 325"/>
                <a:gd name="T39" fmla="*/ 88 h 468"/>
                <a:gd name="T40" fmla="*/ 14 w 325"/>
                <a:gd name="T41" fmla="*/ 13 h 468"/>
                <a:gd name="T42" fmla="*/ 69 w 325"/>
                <a:gd name="T43" fmla="*/ 14 h 468"/>
                <a:gd name="T44" fmla="*/ 68 w 325"/>
                <a:gd name="T45" fmla="*/ 67 h 468"/>
                <a:gd name="T46" fmla="*/ 58 w 325"/>
                <a:gd name="T47" fmla="*/ 65 h 468"/>
                <a:gd name="T48" fmla="*/ 55 w 325"/>
                <a:gd name="T49" fmla="*/ 66 h 468"/>
                <a:gd name="T50" fmla="*/ 48 w 325"/>
                <a:gd name="T51" fmla="*/ 40 h 468"/>
                <a:gd name="T52" fmla="*/ 41 w 325"/>
                <a:gd name="T53" fmla="*/ 48 h 468"/>
                <a:gd name="T54" fmla="*/ 36 w 325"/>
                <a:gd name="T55" fmla="*/ 68 h 468"/>
                <a:gd name="T56" fmla="*/ 30 w 325"/>
                <a:gd name="T57" fmla="*/ 64 h 468"/>
                <a:gd name="T58" fmla="*/ 25 w 325"/>
                <a:gd name="T59" fmla="*/ 72 h 468"/>
                <a:gd name="T60" fmla="*/ 63 w 325"/>
                <a:gd name="T61" fmla="*/ 121 h 468"/>
                <a:gd name="T62" fmla="*/ 29 w 325"/>
                <a:gd name="T63" fmla="*/ 72 h 468"/>
                <a:gd name="T64" fmla="*/ 30 w 325"/>
                <a:gd name="T65" fmla="*/ 68 h 468"/>
                <a:gd name="T66" fmla="*/ 36 w 325"/>
                <a:gd name="T67" fmla="*/ 83 h 468"/>
                <a:gd name="T68" fmla="*/ 43 w 325"/>
                <a:gd name="T69" fmla="*/ 92 h 468"/>
                <a:gd name="T70" fmla="*/ 45 w 325"/>
                <a:gd name="T71" fmla="*/ 48 h 468"/>
                <a:gd name="T72" fmla="*/ 48 w 325"/>
                <a:gd name="T73" fmla="*/ 44 h 468"/>
                <a:gd name="T74" fmla="*/ 51 w 325"/>
                <a:gd name="T75" fmla="*/ 72 h 468"/>
                <a:gd name="T76" fmla="*/ 55 w 325"/>
                <a:gd name="T77" fmla="*/ 72 h 468"/>
                <a:gd name="T78" fmla="*/ 58 w 325"/>
                <a:gd name="T79" fmla="*/ 69 h 468"/>
                <a:gd name="T80" fmla="*/ 61 w 325"/>
                <a:gd name="T81" fmla="*/ 73 h 468"/>
                <a:gd name="T82" fmla="*/ 66 w 325"/>
                <a:gd name="T83" fmla="*/ 73 h 468"/>
                <a:gd name="T84" fmla="*/ 69 w 325"/>
                <a:gd name="T85" fmla="*/ 71 h 468"/>
                <a:gd name="T86" fmla="*/ 72 w 325"/>
                <a:gd name="T87" fmla="*/ 75 h 468"/>
                <a:gd name="T88" fmla="*/ 76 w 325"/>
                <a:gd name="T89" fmla="*/ 75 h 468"/>
                <a:gd name="T90" fmla="*/ 80 w 325"/>
                <a:gd name="T91" fmla="*/ 73 h 468"/>
                <a:gd name="T92" fmla="*/ 83 w 325"/>
                <a:gd name="T93" fmla="*/ 103 h 468"/>
                <a:gd name="T94" fmla="*/ 25 w 325"/>
                <a:gd name="T95" fmla="*/ 100 h 468"/>
                <a:gd name="T96" fmla="*/ 23 w 325"/>
                <a:gd name="T97" fmla="*/ 97 h 468"/>
                <a:gd name="T98" fmla="*/ 18 w 325"/>
                <a:gd name="T99" fmla="*/ 98 h 468"/>
                <a:gd name="T100" fmla="*/ 19 w 325"/>
                <a:gd name="T101" fmla="*/ 101 h 46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25"/>
                <a:gd name="T154" fmla="*/ 0 h 468"/>
                <a:gd name="T155" fmla="*/ 325 w 325"/>
                <a:gd name="T156" fmla="*/ 468 h 46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25" h="468">
                  <a:moveTo>
                    <a:pt x="304" y="257"/>
                  </a:moveTo>
                  <a:cubicBezTo>
                    <a:pt x="304" y="79"/>
                    <a:pt x="304" y="79"/>
                    <a:pt x="304" y="79"/>
                  </a:cubicBezTo>
                  <a:cubicBezTo>
                    <a:pt x="304" y="74"/>
                    <a:pt x="301" y="71"/>
                    <a:pt x="296" y="71"/>
                  </a:cubicBezTo>
                  <a:cubicBezTo>
                    <a:pt x="292" y="71"/>
                    <a:pt x="288" y="74"/>
                    <a:pt x="288" y="79"/>
                  </a:cubicBezTo>
                  <a:cubicBezTo>
                    <a:pt x="288" y="257"/>
                    <a:pt x="288" y="257"/>
                    <a:pt x="288" y="257"/>
                  </a:cubicBezTo>
                  <a:cubicBezTo>
                    <a:pt x="286" y="258"/>
                    <a:pt x="283" y="259"/>
                    <a:pt x="281" y="261"/>
                  </a:cubicBezTo>
                  <a:cubicBezTo>
                    <a:pt x="279" y="258"/>
                    <a:pt x="276" y="255"/>
                    <a:pt x="273" y="253"/>
                  </a:cubicBezTo>
                  <a:cubicBezTo>
                    <a:pt x="273" y="53"/>
                    <a:pt x="273" y="53"/>
                    <a:pt x="273" y="53"/>
                  </a:cubicBezTo>
                  <a:cubicBezTo>
                    <a:pt x="273" y="40"/>
                    <a:pt x="265" y="32"/>
                    <a:pt x="252" y="32"/>
                  </a:cubicBezTo>
                  <a:cubicBezTo>
                    <a:pt x="53" y="32"/>
                    <a:pt x="53" y="32"/>
                    <a:pt x="53" y="32"/>
                  </a:cubicBezTo>
                  <a:cubicBezTo>
                    <a:pt x="40" y="32"/>
                    <a:pt x="32" y="40"/>
                    <a:pt x="32" y="53"/>
                  </a:cubicBezTo>
                  <a:cubicBezTo>
                    <a:pt x="32" y="328"/>
                    <a:pt x="32" y="328"/>
                    <a:pt x="32" y="328"/>
                  </a:cubicBezTo>
                  <a:cubicBezTo>
                    <a:pt x="32" y="342"/>
                    <a:pt x="39" y="349"/>
                    <a:pt x="53" y="349"/>
                  </a:cubicBezTo>
                  <a:cubicBezTo>
                    <a:pt x="107" y="349"/>
                    <a:pt x="107" y="349"/>
                    <a:pt x="107" y="349"/>
                  </a:cubicBezTo>
                  <a:cubicBezTo>
                    <a:pt x="110" y="363"/>
                    <a:pt x="114" y="375"/>
                    <a:pt x="118" y="385"/>
                  </a:cubicBezTo>
                  <a:cubicBezTo>
                    <a:pt x="119" y="387"/>
                    <a:pt x="121" y="390"/>
                    <a:pt x="122" y="393"/>
                  </a:cubicBezTo>
                  <a:cubicBezTo>
                    <a:pt x="31" y="393"/>
                    <a:pt x="31" y="393"/>
                    <a:pt x="31" y="393"/>
                  </a:cubicBezTo>
                  <a:cubicBezTo>
                    <a:pt x="23" y="393"/>
                    <a:pt x="16" y="387"/>
                    <a:pt x="16" y="379"/>
                  </a:cubicBezTo>
                  <a:cubicBezTo>
                    <a:pt x="16" y="37"/>
                    <a:pt x="16" y="37"/>
                    <a:pt x="16" y="37"/>
                  </a:cubicBezTo>
                  <a:cubicBezTo>
                    <a:pt x="16" y="27"/>
                    <a:pt x="23" y="16"/>
                    <a:pt x="36" y="16"/>
                  </a:cubicBezTo>
                  <a:cubicBezTo>
                    <a:pt x="274" y="16"/>
                    <a:pt x="274" y="16"/>
                    <a:pt x="274" y="16"/>
                  </a:cubicBezTo>
                  <a:cubicBezTo>
                    <a:pt x="282" y="16"/>
                    <a:pt x="288" y="23"/>
                    <a:pt x="288" y="31"/>
                  </a:cubicBezTo>
                  <a:cubicBezTo>
                    <a:pt x="288" y="47"/>
                    <a:pt x="288" y="47"/>
                    <a:pt x="288" y="47"/>
                  </a:cubicBezTo>
                  <a:cubicBezTo>
                    <a:pt x="288" y="51"/>
                    <a:pt x="292" y="55"/>
                    <a:pt x="296" y="55"/>
                  </a:cubicBezTo>
                  <a:cubicBezTo>
                    <a:pt x="301" y="55"/>
                    <a:pt x="304" y="51"/>
                    <a:pt x="304" y="47"/>
                  </a:cubicBezTo>
                  <a:cubicBezTo>
                    <a:pt x="304" y="31"/>
                    <a:pt x="304" y="31"/>
                    <a:pt x="304" y="31"/>
                  </a:cubicBezTo>
                  <a:cubicBezTo>
                    <a:pt x="304" y="14"/>
                    <a:pt x="291" y="0"/>
                    <a:pt x="274" y="0"/>
                  </a:cubicBezTo>
                  <a:cubicBezTo>
                    <a:pt x="36" y="0"/>
                    <a:pt x="36" y="0"/>
                    <a:pt x="36" y="0"/>
                  </a:cubicBezTo>
                  <a:cubicBezTo>
                    <a:pt x="16" y="0"/>
                    <a:pt x="0" y="16"/>
                    <a:pt x="0" y="37"/>
                  </a:cubicBezTo>
                  <a:cubicBezTo>
                    <a:pt x="0" y="379"/>
                    <a:pt x="0" y="379"/>
                    <a:pt x="0" y="379"/>
                  </a:cubicBezTo>
                  <a:cubicBezTo>
                    <a:pt x="0" y="396"/>
                    <a:pt x="14" y="409"/>
                    <a:pt x="31" y="409"/>
                  </a:cubicBezTo>
                  <a:cubicBezTo>
                    <a:pt x="132" y="409"/>
                    <a:pt x="132" y="409"/>
                    <a:pt x="132" y="409"/>
                  </a:cubicBezTo>
                  <a:cubicBezTo>
                    <a:pt x="150" y="435"/>
                    <a:pt x="182" y="468"/>
                    <a:pt x="235" y="468"/>
                  </a:cubicBezTo>
                  <a:cubicBezTo>
                    <a:pt x="294" y="468"/>
                    <a:pt x="325" y="427"/>
                    <a:pt x="325" y="386"/>
                  </a:cubicBezTo>
                  <a:cubicBezTo>
                    <a:pt x="325" y="282"/>
                    <a:pt x="325" y="282"/>
                    <a:pt x="325" y="282"/>
                  </a:cubicBezTo>
                  <a:cubicBezTo>
                    <a:pt x="325" y="270"/>
                    <a:pt x="316" y="260"/>
                    <a:pt x="304" y="257"/>
                  </a:cubicBezTo>
                  <a:close/>
                  <a:moveTo>
                    <a:pt x="94" y="271"/>
                  </a:moveTo>
                  <a:cubicBezTo>
                    <a:pt x="95" y="280"/>
                    <a:pt x="98" y="307"/>
                    <a:pt x="103" y="333"/>
                  </a:cubicBezTo>
                  <a:cubicBezTo>
                    <a:pt x="53" y="333"/>
                    <a:pt x="53" y="333"/>
                    <a:pt x="53" y="333"/>
                  </a:cubicBezTo>
                  <a:cubicBezTo>
                    <a:pt x="48" y="333"/>
                    <a:pt x="48" y="333"/>
                    <a:pt x="48" y="328"/>
                  </a:cubicBezTo>
                  <a:cubicBezTo>
                    <a:pt x="48" y="53"/>
                    <a:pt x="48" y="53"/>
                    <a:pt x="48" y="53"/>
                  </a:cubicBezTo>
                  <a:cubicBezTo>
                    <a:pt x="48" y="49"/>
                    <a:pt x="49" y="48"/>
                    <a:pt x="53" y="48"/>
                  </a:cubicBezTo>
                  <a:cubicBezTo>
                    <a:pt x="252" y="48"/>
                    <a:pt x="252" y="48"/>
                    <a:pt x="252" y="48"/>
                  </a:cubicBezTo>
                  <a:cubicBezTo>
                    <a:pt x="256" y="48"/>
                    <a:pt x="257" y="49"/>
                    <a:pt x="257" y="53"/>
                  </a:cubicBezTo>
                  <a:cubicBezTo>
                    <a:pt x="257" y="249"/>
                    <a:pt x="257" y="249"/>
                    <a:pt x="257" y="249"/>
                  </a:cubicBezTo>
                  <a:cubicBezTo>
                    <a:pt x="256" y="249"/>
                    <a:pt x="256" y="249"/>
                    <a:pt x="256" y="249"/>
                  </a:cubicBezTo>
                  <a:cubicBezTo>
                    <a:pt x="250" y="249"/>
                    <a:pt x="245" y="251"/>
                    <a:pt x="240" y="254"/>
                  </a:cubicBezTo>
                  <a:cubicBezTo>
                    <a:pt x="235" y="248"/>
                    <a:pt x="227" y="244"/>
                    <a:pt x="218" y="244"/>
                  </a:cubicBezTo>
                  <a:cubicBezTo>
                    <a:pt x="217" y="244"/>
                    <a:pt x="217" y="244"/>
                    <a:pt x="217" y="244"/>
                  </a:cubicBezTo>
                  <a:cubicBezTo>
                    <a:pt x="213" y="244"/>
                    <a:pt x="209" y="244"/>
                    <a:pt x="206" y="246"/>
                  </a:cubicBezTo>
                  <a:cubicBezTo>
                    <a:pt x="206" y="177"/>
                    <a:pt x="206" y="177"/>
                    <a:pt x="206" y="177"/>
                  </a:cubicBezTo>
                  <a:cubicBezTo>
                    <a:pt x="206" y="162"/>
                    <a:pt x="194" y="150"/>
                    <a:pt x="179" y="150"/>
                  </a:cubicBezTo>
                  <a:cubicBezTo>
                    <a:pt x="178" y="150"/>
                    <a:pt x="178" y="150"/>
                    <a:pt x="178" y="150"/>
                  </a:cubicBezTo>
                  <a:cubicBezTo>
                    <a:pt x="163" y="150"/>
                    <a:pt x="152" y="162"/>
                    <a:pt x="152" y="177"/>
                  </a:cubicBezTo>
                  <a:cubicBezTo>
                    <a:pt x="152" y="305"/>
                    <a:pt x="152" y="305"/>
                    <a:pt x="152" y="305"/>
                  </a:cubicBezTo>
                  <a:cubicBezTo>
                    <a:pt x="149" y="289"/>
                    <a:pt x="145" y="269"/>
                    <a:pt x="135" y="253"/>
                  </a:cubicBezTo>
                  <a:cubicBezTo>
                    <a:pt x="135" y="252"/>
                    <a:pt x="135" y="252"/>
                    <a:pt x="135" y="252"/>
                  </a:cubicBezTo>
                  <a:cubicBezTo>
                    <a:pt x="127" y="242"/>
                    <a:pt x="120" y="240"/>
                    <a:pt x="115" y="240"/>
                  </a:cubicBezTo>
                  <a:cubicBezTo>
                    <a:pt x="109" y="240"/>
                    <a:pt x="104" y="242"/>
                    <a:pt x="101" y="246"/>
                  </a:cubicBezTo>
                  <a:cubicBezTo>
                    <a:pt x="95" y="252"/>
                    <a:pt x="93" y="261"/>
                    <a:pt x="94" y="271"/>
                  </a:cubicBezTo>
                  <a:close/>
                  <a:moveTo>
                    <a:pt x="309" y="386"/>
                  </a:moveTo>
                  <a:cubicBezTo>
                    <a:pt x="309" y="418"/>
                    <a:pt x="286" y="452"/>
                    <a:pt x="235" y="452"/>
                  </a:cubicBezTo>
                  <a:cubicBezTo>
                    <a:pt x="173" y="452"/>
                    <a:pt x="143" y="400"/>
                    <a:pt x="133" y="378"/>
                  </a:cubicBezTo>
                  <a:cubicBezTo>
                    <a:pt x="121" y="352"/>
                    <a:pt x="112" y="293"/>
                    <a:pt x="110" y="270"/>
                  </a:cubicBezTo>
                  <a:cubicBezTo>
                    <a:pt x="109" y="263"/>
                    <a:pt x="111" y="259"/>
                    <a:pt x="112" y="257"/>
                  </a:cubicBezTo>
                  <a:cubicBezTo>
                    <a:pt x="113" y="256"/>
                    <a:pt x="114" y="256"/>
                    <a:pt x="115" y="256"/>
                  </a:cubicBezTo>
                  <a:cubicBezTo>
                    <a:pt x="116" y="256"/>
                    <a:pt x="118" y="257"/>
                    <a:pt x="121" y="261"/>
                  </a:cubicBezTo>
                  <a:cubicBezTo>
                    <a:pt x="130" y="276"/>
                    <a:pt x="133" y="294"/>
                    <a:pt x="136" y="309"/>
                  </a:cubicBezTo>
                  <a:cubicBezTo>
                    <a:pt x="139" y="327"/>
                    <a:pt x="142" y="344"/>
                    <a:pt x="157" y="344"/>
                  </a:cubicBezTo>
                  <a:cubicBezTo>
                    <a:pt x="159" y="344"/>
                    <a:pt x="160" y="344"/>
                    <a:pt x="161" y="344"/>
                  </a:cubicBezTo>
                  <a:cubicBezTo>
                    <a:pt x="165" y="343"/>
                    <a:pt x="168" y="340"/>
                    <a:pt x="168" y="336"/>
                  </a:cubicBezTo>
                  <a:cubicBezTo>
                    <a:pt x="168" y="177"/>
                    <a:pt x="168" y="177"/>
                    <a:pt x="168" y="177"/>
                  </a:cubicBezTo>
                  <a:cubicBezTo>
                    <a:pt x="168" y="171"/>
                    <a:pt x="172" y="166"/>
                    <a:pt x="178" y="166"/>
                  </a:cubicBezTo>
                  <a:cubicBezTo>
                    <a:pt x="179" y="166"/>
                    <a:pt x="179" y="166"/>
                    <a:pt x="179" y="166"/>
                  </a:cubicBezTo>
                  <a:cubicBezTo>
                    <a:pt x="185" y="166"/>
                    <a:pt x="190" y="171"/>
                    <a:pt x="190" y="177"/>
                  </a:cubicBezTo>
                  <a:cubicBezTo>
                    <a:pt x="190" y="270"/>
                    <a:pt x="190" y="270"/>
                    <a:pt x="190" y="270"/>
                  </a:cubicBezTo>
                  <a:cubicBezTo>
                    <a:pt x="190" y="274"/>
                    <a:pt x="193" y="278"/>
                    <a:pt x="198" y="278"/>
                  </a:cubicBezTo>
                  <a:cubicBezTo>
                    <a:pt x="202" y="278"/>
                    <a:pt x="206" y="274"/>
                    <a:pt x="206" y="270"/>
                  </a:cubicBezTo>
                  <a:cubicBezTo>
                    <a:pt x="206" y="264"/>
                    <a:pt x="211" y="260"/>
                    <a:pt x="217" y="260"/>
                  </a:cubicBezTo>
                  <a:cubicBezTo>
                    <a:pt x="218" y="260"/>
                    <a:pt x="218" y="260"/>
                    <a:pt x="218" y="260"/>
                  </a:cubicBezTo>
                  <a:cubicBezTo>
                    <a:pt x="224" y="260"/>
                    <a:pt x="229" y="264"/>
                    <a:pt x="229" y="270"/>
                  </a:cubicBezTo>
                  <a:cubicBezTo>
                    <a:pt x="229" y="275"/>
                    <a:pt x="229" y="275"/>
                    <a:pt x="229" y="275"/>
                  </a:cubicBezTo>
                  <a:cubicBezTo>
                    <a:pt x="229" y="280"/>
                    <a:pt x="233" y="283"/>
                    <a:pt x="237" y="283"/>
                  </a:cubicBezTo>
                  <a:cubicBezTo>
                    <a:pt x="242" y="283"/>
                    <a:pt x="245" y="280"/>
                    <a:pt x="245" y="275"/>
                  </a:cubicBezTo>
                  <a:cubicBezTo>
                    <a:pt x="245" y="270"/>
                    <a:pt x="250" y="265"/>
                    <a:pt x="256" y="265"/>
                  </a:cubicBezTo>
                  <a:cubicBezTo>
                    <a:pt x="258" y="265"/>
                    <a:pt x="258" y="265"/>
                    <a:pt x="258" y="265"/>
                  </a:cubicBezTo>
                  <a:cubicBezTo>
                    <a:pt x="264" y="265"/>
                    <a:pt x="269" y="270"/>
                    <a:pt x="269" y="275"/>
                  </a:cubicBezTo>
                  <a:cubicBezTo>
                    <a:pt x="269" y="282"/>
                    <a:pt x="269" y="282"/>
                    <a:pt x="269" y="282"/>
                  </a:cubicBezTo>
                  <a:cubicBezTo>
                    <a:pt x="269" y="287"/>
                    <a:pt x="273" y="290"/>
                    <a:pt x="277" y="290"/>
                  </a:cubicBezTo>
                  <a:cubicBezTo>
                    <a:pt x="281" y="290"/>
                    <a:pt x="285" y="287"/>
                    <a:pt x="285" y="282"/>
                  </a:cubicBezTo>
                  <a:cubicBezTo>
                    <a:pt x="285" y="277"/>
                    <a:pt x="290" y="272"/>
                    <a:pt x="296" y="272"/>
                  </a:cubicBezTo>
                  <a:cubicBezTo>
                    <a:pt x="298" y="272"/>
                    <a:pt x="298" y="272"/>
                    <a:pt x="298" y="272"/>
                  </a:cubicBezTo>
                  <a:cubicBezTo>
                    <a:pt x="304" y="272"/>
                    <a:pt x="309" y="277"/>
                    <a:pt x="309" y="282"/>
                  </a:cubicBezTo>
                  <a:lnTo>
                    <a:pt x="309" y="386"/>
                  </a:lnTo>
                  <a:close/>
                  <a:moveTo>
                    <a:pt x="88" y="380"/>
                  </a:moveTo>
                  <a:cubicBezTo>
                    <a:pt x="91" y="380"/>
                    <a:pt x="93" y="378"/>
                    <a:pt x="93" y="375"/>
                  </a:cubicBezTo>
                  <a:cubicBezTo>
                    <a:pt x="93" y="367"/>
                    <a:pt x="93" y="367"/>
                    <a:pt x="93" y="367"/>
                  </a:cubicBezTo>
                  <a:cubicBezTo>
                    <a:pt x="93" y="365"/>
                    <a:pt x="91" y="363"/>
                    <a:pt x="88" y="363"/>
                  </a:cubicBezTo>
                  <a:cubicBezTo>
                    <a:pt x="70" y="363"/>
                    <a:pt x="70" y="363"/>
                    <a:pt x="70" y="363"/>
                  </a:cubicBezTo>
                  <a:cubicBezTo>
                    <a:pt x="68" y="363"/>
                    <a:pt x="66" y="365"/>
                    <a:pt x="66" y="367"/>
                  </a:cubicBezTo>
                  <a:cubicBezTo>
                    <a:pt x="66" y="375"/>
                    <a:pt x="66" y="375"/>
                    <a:pt x="66" y="375"/>
                  </a:cubicBezTo>
                  <a:cubicBezTo>
                    <a:pt x="66" y="378"/>
                    <a:pt x="68" y="380"/>
                    <a:pt x="70" y="380"/>
                  </a:cubicBezTo>
                  <a:lnTo>
                    <a:pt x="88" y="380"/>
                  </a:lnTo>
                  <a:close/>
                </a:path>
              </a:pathLst>
            </a:custGeom>
            <a:grpFill/>
            <a:ln w="9525">
              <a:noFill/>
              <a:round/>
              <a:headEnd/>
              <a:tailEnd/>
            </a:ln>
          </p:spPr>
          <p:txBody>
            <a:bodyPr/>
            <a:lstStyle/>
            <a:p>
              <a:endParaRPr lang="zh-CN" altLang="en-US"/>
            </a:p>
          </p:txBody>
        </p:sp>
        <p:sp>
          <p:nvSpPr>
            <p:cNvPr id="26" name="Freeform 11"/>
            <p:cNvSpPr>
              <a:spLocks noChangeAspect="1" noEditPoints="1"/>
            </p:cNvSpPr>
            <p:nvPr/>
          </p:nvSpPr>
          <p:spPr bwMode="auto">
            <a:xfrm>
              <a:off x="4445" y="3124"/>
              <a:ext cx="171" cy="167"/>
            </a:xfrm>
            <a:custGeom>
              <a:avLst/>
              <a:gdLst>
                <a:gd name="T0" fmla="*/ 434865438 w 380"/>
                <a:gd name="T1" fmla="*/ 435125954 h 371"/>
                <a:gd name="T2" fmla="*/ 434865438 w 380"/>
                <a:gd name="T3" fmla="*/ 435125954 h 371"/>
                <a:gd name="T4" fmla="*/ 434865438 w 380"/>
                <a:gd name="T5" fmla="*/ 435125954 h 371"/>
                <a:gd name="T6" fmla="*/ 434865438 w 380"/>
                <a:gd name="T7" fmla="*/ 0 h 371"/>
                <a:gd name="T8" fmla="*/ 434865438 w 380"/>
                <a:gd name="T9" fmla="*/ 435125954 h 371"/>
                <a:gd name="T10" fmla="*/ 434865438 w 380"/>
                <a:gd name="T11" fmla="*/ 435125954 h 371"/>
                <a:gd name="T12" fmla="*/ 434865438 w 380"/>
                <a:gd name="T13" fmla="*/ 435125954 h 371"/>
                <a:gd name="T14" fmla="*/ 434865438 w 380"/>
                <a:gd name="T15" fmla="*/ 435125954 h 371"/>
                <a:gd name="T16" fmla="*/ 434865438 w 380"/>
                <a:gd name="T17" fmla="*/ 435125954 h 371"/>
                <a:gd name="T18" fmla="*/ 434865438 w 380"/>
                <a:gd name="T19" fmla="*/ 435125954 h 371"/>
                <a:gd name="T20" fmla="*/ 0 w 380"/>
                <a:gd name="T21" fmla="*/ 435125954 h 371"/>
                <a:gd name="T22" fmla="*/ 434865438 w 380"/>
                <a:gd name="T23" fmla="*/ 435125954 h 371"/>
                <a:gd name="T24" fmla="*/ 434865438 w 380"/>
                <a:gd name="T25" fmla="*/ 435125954 h 371"/>
                <a:gd name="T26" fmla="*/ 434865438 w 380"/>
                <a:gd name="T27" fmla="*/ 435125954 h 371"/>
                <a:gd name="T28" fmla="*/ 434865438 w 380"/>
                <a:gd name="T29" fmla="*/ 435125954 h 371"/>
                <a:gd name="T30" fmla="*/ 434865438 w 380"/>
                <a:gd name="T31" fmla="*/ 435125954 h 371"/>
                <a:gd name="T32" fmla="*/ 434865438 w 380"/>
                <a:gd name="T33" fmla="*/ 435125954 h 371"/>
                <a:gd name="T34" fmla="*/ 434865438 w 380"/>
                <a:gd name="T35" fmla="*/ 435125954 h 371"/>
                <a:gd name="T36" fmla="*/ 434865438 w 380"/>
                <a:gd name="T37" fmla="*/ 435125954 h 371"/>
                <a:gd name="T38" fmla="*/ 434865438 w 380"/>
                <a:gd name="T39" fmla="*/ 435125954 h 371"/>
                <a:gd name="T40" fmla="*/ 434865438 w 380"/>
                <a:gd name="T41" fmla="*/ 435125954 h 371"/>
                <a:gd name="T42" fmla="*/ 434865438 w 380"/>
                <a:gd name="T43" fmla="*/ 435125954 h 371"/>
                <a:gd name="T44" fmla="*/ 434865438 w 380"/>
                <a:gd name="T45" fmla="*/ 435125954 h 371"/>
                <a:gd name="T46" fmla="*/ 434865438 w 380"/>
                <a:gd name="T47" fmla="*/ 435125954 h 371"/>
                <a:gd name="T48" fmla="*/ 434865438 w 380"/>
                <a:gd name="T49" fmla="*/ 435125954 h 371"/>
                <a:gd name="T50" fmla="*/ 434865438 w 380"/>
                <a:gd name="T51" fmla="*/ 435125954 h 371"/>
                <a:gd name="T52" fmla="*/ 0 w 380"/>
                <a:gd name="T53" fmla="*/ 435125954 h 371"/>
                <a:gd name="T54" fmla="*/ 0 w 380"/>
                <a:gd name="T55" fmla="*/ 435125954 h 371"/>
                <a:gd name="T56" fmla="*/ 434865438 w 380"/>
                <a:gd name="T57" fmla="*/ 435125954 h 371"/>
                <a:gd name="T58" fmla="*/ 434865438 w 380"/>
                <a:gd name="T59" fmla="*/ 435125954 h 371"/>
                <a:gd name="T60" fmla="*/ 434865438 w 380"/>
                <a:gd name="T61" fmla="*/ 435125954 h 371"/>
                <a:gd name="T62" fmla="*/ 434865438 w 380"/>
                <a:gd name="T63" fmla="*/ 435125954 h 371"/>
                <a:gd name="T64" fmla="*/ 434865438 w 380"/>
                <a:gd name="T65" fmla="*/ 435125954 h 37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80"/>
                <a:gd name="T100" fmla="*/ 0 h 371"/>
                <a:gd name="T101" fmla="*/ 380 w 380"/>
                <a:gd name="T102" fmla="*/ 371 h 37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80" h="371">
                  <a:moveTo>
                    <a:pt x="80" y="105"/>
                  </a:moveTo>
                  <a:cubicBezTo>
                    <a:pt x="110" y="105"/>
                    <a:pt x="133" y="82"/>
                    <a:pt x="133" y="52"/>
                  </a:cubicBezTo>
                  <a:cubicBezTo>
                    <a:pt x="133" y="23"/>
                    <a:pt x="110" y="0"/>
                    <a:pt x="80" y="0"/>
                  </a:cubicBezTo>
                  <a:cubicBezTo>
                    <a:pt x="51" y="0"/>
                    <a:pt x="28" y="23"/>
                    <a:pt x="28" y="52"/>
                  </a:cubicBezTo>
                  <a:cubicBezTo>
                    <a:pt x="28" y="82"/>
                    <a:pt x="51" y="105"/>
                    <a:pt x="80" y="105"/>
                  </a:cubicBezTo>
                  <a:close/>
                  <a:moveTo>
                    <a:pt x="216" y="105"/>
                  </a:moveTo>
                  <a:cubicBezTo>
                    <a:pt x="245" y="105"/>
                    <a:pt x="268" y="82"/>
                    <a:pt x="268" y="52"/>
                  </a:cubicBezTo>
                  <a:cubicBezTo>
                    <a:pt x="268" y="23"/>
                    <a:pt x="245" y="0"/>
                    <a:pt x="216" y="0"/>
                  </a:cubicBezTo>
                  <a:cubicBezTo>
                    <a:pt x="186" y="0"/>
                    <a:pt x="163" y="23"/>
                    <a:pt x="163" y="52"/>
                  </a:cubicBezTo>
                  <a:cubicBezTo>
                    <a:pt x="163" y="82"/>
                    <a:pt x="186" y="105"/>
                    <a:pt x="216" y="105"/>
                  </a:cubicBezTo>
                  <a:close/>
                  <a:moveTo>
                    <a:pt x="380" y="186"/>
                  </a:moveTo>
                  <a:cubicBezTo>
                    <a:pt x="380" y="180"/>
                    <a:pt x="379" y="174"/>
                    <a:pt x="376" y="170"/>
                  </a:cubicBezTo>
                  <a:cubicBezTo>
                    <a:pt x="373" y="165"/>
                    <a:pt x="368" y="162"/>
                    <a:pt x="363" y="163"/>
                  </a:cubicBezTo>
                  <a:cubicBezTo>
                    <a:pt x="357" y="163"/>
                    <a:pt x="351" y="165"/>
                    <a:pt x="347" y="169"/>
                  </a:cubicBezTo>
                  <a:cubicBezTo>
                    <a:pt x="347" y="169"/>
                    <a:pt x="347" y="169"/>
                    <a:pt x="347" y="169"/>
                  </a:cubicBezTo>
                  <a:cubicBezTo>
                    <a:pt x="347" y="169"/>
                    <a:pt x="347" y="169"/>
                    <a:pt x="347" y="169"/>
                  </a:cubicBezTo>
                  <a:cubicBezTo>
                    <a:pt x="344" y="172"/>
                    <a:pt x="313" y="196"/>
                    <a:pt x="289" y="215"/>
                  </a:cubicBezTo>
                  <a:cubicBezTo>
                    <a:pt x="289" y="182"/>
                    <a:pt x="289" y="182"/>
                    <a:pt x="289" y="182"/>
                  </a:cubicBezTo>
                  <a:cubicBezTo>
                    <a:pt x="289" y="154"/>
                    <a:pt x="266" y="131"/>
                    <a:pt x="238" y="131"/>
                  </a:cubicBezTo>
                  <a:cubicBezTo>
                    <a:pt x="52" y="131"/>
                    <a:pt x="52" y="131"/>
                    <a:pt x="52" y="131"/>
                  </a:cubicBezTo>
                  <a:cubicBezTo>
                    <a:pt x="23" y="131"/>
                    <a:pt x="0" y="154"/>
                    <a:pt x="0" y="182"/>
                  </a:cubicBezTo>
                  <a:cubicBezTo>
                    <a:pt x="0" y="276"/>
                    <a:pt x="0" y="276"/>
                    <a:pt x="0" y="276"/>
                  </a:cubicBezTo>
                  <a:cubicBezTo>
                    <a:pt x="0" y="281"/>
                    <a:pt x="4" y="284"/>
                    <a:pt x="8" y="284"/>
                  </a:cubicBezTo>
                  <a:cubicBezTo>
                    <a:pt x="13" y="284"/>
                    <a:pt x="16" y="281"/>
                    <a:pt x="16" y="276"/>
                  </a:cubicBezTo>
                  <a:cubicBezTo>
                    <a:pt x="16" y="182"/>
                    <a:pt x="16" y="182"/>
                    <a:pt x="16" y="182"/>
                  </a:cubicBezTo>
                  <a:cubicBezTo>
                    <a:pt x="16" y="163"/>
                    <a:pt x="32" y="147"/>
                    <a:pt x="52" y="147"/>
                  </a:cubicBezTo>
                  <a:cubicBezTo>
                    <a:pt x="238" y="147"/>
                    <a:pt x="238" y="147"/>
                    <a:pt x="238" y="147"/>
                  </a:cubicBezTo>
                  <a:cubicBezTo>
                    <a:pt x="257" y="147"/>
                    <a:pt x="273" y="163"/>
                    <a:pt x="273" y="182"/>
                  </a:cubicBezTo>
                  <a:cubicBezTo>
                    <a:pt x="273" y="231"/>
                    <a:pt x="273" y="231"/>
                    <a:pt x="273" y="231"/>
                  </a:cubicBezTo>
                  <a:cubicBezTo>
                    <a:pt x="273" y="234"/>
                    <a:pt x="275" y="237"/>
                    <a:pt x="278" y="238"/>
                  </a:cubicBezTo>
                  <a:cubicBezTo>
                    <a:pt x="281" y="240"/>
                    <a:pt x="284" y="239"/>
                    <a:pt x="286" y="237"/>
                  </a:cubicBezTo>
                  <a:cubicBezTo>
                    <a:pt x="298" y="228"/>
                    <a:pt x="316" y="214"/>
                    <a:pt x="330" y="203"/>
                  </a:cubicBezTo>
                  <a:cubicBezTo>
                    <a:pt x="337" y="197"/>
                    <a:pt x="344" y="192"/>
                    <a:pt x="349" y="188"/>
                  </a:cubicBezTo>
                  <a:cubicBezTo>
                    <a:pt x="354" y="184"/>
                    <a:pt x="356" y="182"/>
                    <a:pt x="357" y="181"/>
                  </a:cubicBezTo>
                  <a:cubicBezTo>
                    <a:pt x="360" y="179"/>
                    <a:pt x="362" y="178"/>
                    <a:pt x="363" y="179"/>
                  </a:cubicBezTo>
                  <a:cubicBezTo>
                    <a:pt x="363" y="179"/>
                    <a:pt x="363" y="179"/>
                    <a:pt x="363" y="179"/>
                  </a:cubicBezTo>
                  <a:cubicBezTo>
                    <a:pt x="363" y="179"/>
                    <a:pt x="363" y="178"/>
                    <a:pt x="363" y="180"/>
                  </a:cubicBezTo>
                  <a:cubicBezTo>
                    <a:pt x="364" y="181"/>
                    <a:pt x="364" y="183"/>
                    <a:pt x="364" y="186"/>
                  </a:cubicBezTo>
                  <a:cubicBezTo>
                    <a:pt x="364" y="187"/>
                    <a:pt x="364" y="222"/>
                    <a:pt x="364" y="256"/>
                  </a:cubicBezTo>
                  <a:cubicBezTo>
                    <a:pt x="364" y="291"/>
                    <a:pt x="364" y="325"/>
                    <a:pt x="364" y="327"/>
                  </a:cubicBezTo>
                  <a:cubicBezTo>
                    <a:pt x="364" y="331"/>
                    <a:pt x="363" y="333"/>
                    <a:pt x="363" y="333"/>
                  </a:cubicBezTo>
                  <a:cubicBezTo>
                    <a:pt x="363" y="334"/>
                    <a:pt x="363" y="334"/>
                    <a:pt x="363" y="334"/>
                  </a:cubicBezTo>
                  <a:cubicBezTo>
                    <a:pt x="363" y="334"/>
                    <a:pt x="363" y="334"/>
                    <a:pt x="362" y="334"/>
                  </a:cubicBezTo>
                  <a:cubicBezTo>
                    <a:pt x="362" y="334"/>
                    <a:pt x="360" y="333"/>
                    <a:pt x="357" y="331"/>
                  </a:cubicBezTo>
                  <a:cubicBezTo>
                    <a:pt x="349" y="325"/>
                    <a:pt x="309" y="293"/>
                    <a:pt x="286" y="275"/>
                  </a:cubicBezTo>
                  <a:cubicBezTo>
                    <a:pt x="284" y="273"/>
                    <a:pt x="281" y="273"/>
                    <a:pt x="278" y="274"/>
                  </a:cubicBezTo>
                  <a:cubicBezTo>
                    <a:pt x="275" y="276"/>
                    <a:pt x="273" y="278"/>
                    <a:pt x="273" y="281"/>
                  </a:cubicBezTo>
                  <a:cubicBezTo>
                    <a:pt x="273" y="320"/>
                    <a:pt x="273" y="320"/>
                    <a:pt x="273" y="320"/>
                  </a:cubicBezTo>
                  <a:cubicBezTo>
                    <a:pt x="273" y="339"/>
                    <a:pt x="257" y="355"/>
                    <a:pt x="238" y="355"/>
                  </a:cubicBezTo>
                  <a:cubicBezTo>
                    <a:pt x="52" y="355"/>
                    <a:pt x="52" y="355"/>
                    <a:pt x="52" y="355"/>
                  </a:cubicBezTo>
                  <a:cubicBezTo>
                    <a:pt x="32" y="355"/>
                    <a:pt x="16" y="339"/>
                    <a:pt x="16" y="320"/>
                  </a:cubicBezTo>
                  <a:cubicBezTo>
                    <a:pt x="16" y="300"/>
                    <a:pt x="16" y="300"/>
                    <a:pt x="16" y="300"/>
                  </a:cubicBezTo>
                  <a:cubicBezTo>
                    <a:pt x="16" y="295"/>
                    <a:pt x="13" y="292"/>
                    <a:pt x="8" y="292"/>
                  </a:cubicBezTo>
                  <a:cubicBezTo>
                    <a:pt x="4" y="292"/>
                    <a:pt x="0" y="295"/>
                    <a:pt x="0" y="300"/>
                  </a:cubicBezTo>
                  <a:cubicBezTo>
                    <a:pt x="0" y="300"/>
                    <a:pt x="0" y="300"/>
                    <a:pt x="0" y="300"/>
                  </a:cubicBezTo>
                  <a:cubicBezTo>
                    <a:pt x="0" y="320"/>
                    <a:pt x="0" y="320"/>
                    <a:pt x="0" y="320"/>
                  </a:cubicBezTo>
                  <a:cubicBezTo>
                    <a:pt x="0" y="348"/>
                    <a:pt x="23" y="371"/>
                    <a:pt x="52" y="371"/>
                  </a:cubicBezTo>
                  <a:cubicBezTo>
                    <a:pt x="238" y="371"/>
                    <a:pt x="238" y="371"/>
                    <a:pt x="238" y="371"/>
                  </a:cubicBezTo>
                  <a:cubicBezTo>
                    <a:pt x="266" y="371"/>
                    <a:pt x="289" y="348"/>
                    <a:pt x="289" y="320"/>
                  </a:cubicBezTo>
                  <a:cubicBezTo>
                    <a:pt x="289" y="298"/>
                    <a:pt x="289" y="298"/>
                    <a:pt x="289" y="298"/>
                  </a:cubicBezTo>
                  <a:cubicBezTo>
                    <a:pt x="312" y="316"/>
                    <a:pt x="341" y="338"/>
                    <a:pt x="347" y="343"/>
                  </a:cubicBezTo>
                  <a:cubicBezTo>
                    <a:pt x="351" y="347"/>
                    <a:pt x="357" y="350"/>
                    <a:pt x="362" y="350"/>
                  </a:cubicBezTo>
                  <a:cubicBezTo>
                    <a:pt x="367" y="350"/>
                    <a:pt x="373" y="347"/>
                    <a:pt x="376" y="343"/>
                  </a:cubicBezTo>
                  <a:cubicBezTo>
                    <a:pt x="379" y="338"/>
                    <a:pt x="380" y="333"/>
                    <a:pt x="380" y="327"/>
                  </a:cubicBezTo>
                  <a:cubicBezTo>
                    <a:pt x="380" y="325"/>
                    <a:pt x="380" y="291"/>
                    <a:pt x="380" y="256"/>
                  </a:cubicBezTo>
                  <a:cubicBezTo>
                    <a:pt x="380" y="222"/>
                    <a:pt x="380" y="188"/>
                    <a:pt x="380" y="186"/>
                  </a:cubicBezTo>
                  <a:close/>
                </a:path>
              </a:pathLst>
            </a:custGeom>
            <a:grpFill/>
            <a:ln w="9525">
              <a:noFill/>
              <a:round/>
              <a:headEnd/>
              <a:tailEnd/>
            </a:ln>
          </p:spPr>
          <p:txBody>
            <a:bodyPr/>
            <a:lstStyle/>
            <a:p>
              <a:endParaRPr lang="zh-CN" altLang="en-US"/>
            </a:p>
          </p:txBody>
        </p:sp>
        <p:sp>
          <p:nvSpPr>
            <p:cNvPr id="27" name="Freeform 3"/>
            <p:cNvSpPr>
              <a:spLocks noChangeAspect="1" noEditPoints="1"/>
            </p:cNvSpPr>
            <p:nvPr/>
          </p:nvSpPr>
          <p:spPr bwMode="auto">
            <a:xfrm>
              <a:off x="4953" y="3379"/>
              <a:ext cx="148" cy="202"/>
            </a:xfrm>
            <a:custGeom>
              <a:avLst/>
              <a:gdLst>
                <a:gd name="T0" fmla="*/ 519182811 w 301"/>
                <a:gd name="T1" fmla="*/ 516223977 h 412"/>
                <a:gd name="T2" fmla="*/ 519182811 w 301"/>
                <a:gd name="T3" fmla="*/ 516223977 h 412"/>
                <a:gd name="T4" fmla="*/ 519182811 w 301"/>
                <a:gd name="T5" fmla="*/ 516223977 h 412"/>
                <a:gd name="T6" fmla="*/ 519182811 w 301"/>
                <a:gd name="T7" fmla="*/ 516223977 h 412"/>
                <a:gd name="T8" fmla="*/ 519182811 w 301"/>
                <a:gd name="T9" fmla="*/ 516223977 h 412"/>
                <a:gd name="T10" fmla="*/ 519182811 w 301"/>
                <a:gd name="T11" fmla="*/ 516223977 h 412"/>
                <a:gd name="T12" fmla="*/ 519182811 w 301"/>
                <a:gd name="T13" fmla="*/ 516223977 h 412"/>
                <a:gd name="T14" fmla="*/ 519182811 w 301"/>
                <a:gd name="T15" fmla="*/ 516223977 h 412"/>
                <a:gd name="T16" fmla="*/ 519182811 w 301"/>
                <a:gd name="T17" fmla="*/ 516223977 h 412"/>
                <a:gd name="T18" fmla="*/ 519182811 w 301"/>
                <a:gd name="T19" fmla="*/ 516223977 h 412"/>
                <a:gd name="T20" fmla="*/ 519182811 w 301"/>
                <a:gd name="T21" fmla="*/ 516223977 h 412"/>
                <a:gd name="T22" fmla="*/ 519182811 w 301"/>
                <a:gd name="T23" fmla="*/ 516223977 h 412"/>
                <a:gd name="T24" fmla="*/ 519182811 w 301"/>
                <a:gd name="T25" fmla="*/ 516223977 h 412"/>
                <a:gd name="T26" fmla="*/ 519182811 w 301"/>
                <a:gd name="T27" fmla="*/ 516223977 h 412"/>
                <a:gd name="T28" fmla="*/ 519182811 w 301"/>
                <a:gd name="T29" fmla="*/ 516223977 h 412"/>
                <a:gd name="T30" fmla="*/ 519182811 w 301"/>
                <a:gd name="T31" fmla="*/ 516223977 h 412"/>
                <a:gd name="T32" fmla="*/ 519182811 w 301"/>
                <a:gd name="T33" fmla="*/ 516223977 h 412"/>
                <a:gd name="T34" fmla="*/ 519182811 w 301"/>
                <a:gd name="T35" fmla="*/ 516223977 h 412"/>
                <a:gd name="T36" fmla="*/ 519182811 w 301"/>
                <a:gd name="T37" fmla="*/ 516223977 h 412"/>
                <a:gd name="T38" fmla="*/ 519182811 w 301"/>
                <a:gd name="T39" fmla="*/ 516223977 h 412"/>
                <a:gd name="T40" fmla="*/ 519182811 w 301"/>
                <a:gd name="T41" fmla="*/ 516223977 h 412"/>
                <a:gd name="T42" fmla="*/ 519182811 w 301"/>
                <a:gd name="T43" fmla="*/ 516223977 h 412"/>
                <a:gd name="T44" fmla="*/ 519182811 w 301"/>
                <a:gd name="T45" fmla="*/ 516223977 h 412"/>
                <a:gd name="T46" fmla="*/ 519182811 w 301"/>
                <a:gd name="T47" fmla="*/ 516223977 h 412"/>
                <a:gd name="T48" fmla="*/ 519182811 w 301"/>
                <a:gd name="T49" fmla="*/ 516223977 h 412"/>
                <a:gd name="T50" fmla="*/ 519182811 w 301"/>
                <a:gd name="T51" fmla="*/ 516223977 h 412"/>
                <a:gd name="T52" fmla="*/ 519182811 w 301"/>
                <a:gd name="T53" fmla="*/ 516223977 h 412"/>
                <a:gd name="T54" fmla="*/ 519182811 w 301"/>
                <a:gd name="T55" fmla="*/ 516223977 h 412"/>
                <a:gd name="T56" fmla="*/ 519182811 w 301"/>
                <a:gd name="T57" fmla="*/ 516223977 h 412"/>
                <a:gd name="T58" fmla="*/ 519182811 w 301"/>
                <a:gd name="T59" fmla="*/ 516223977 h 412"/>
                <a:gd name="T60" fmla="*/ 519182811 w 301"/>
                <a:gd name="T61" fmla="*/ 516223977 h 412"/>
                <a:gd name="T62" fmla="*/ 519182811 w 301"/>
                <a:gd name="T63" fmla="*/ 516223977 h 412"/>
                <a:gd name="T64" fmla="*/ 519182811 w 301"/>
                <a:gd name="T65" fmla="*/ 516223977 h 412"/>
                <a:gd name="T66" fmla="*/ 519182811 w 301"/>
                <a:gd name="T67" fmla="*/ 516223977 h 412"/>
                <a:gd name="T68" fmla="*/ 519182811 w 301"/>
                <a:gd name="T69" fmla="*/ 516223977 h 412"/>
                <a:gd name="T70" fmla="*/ 519182811 w 301"/>
                <a:gd name="T71" fmla="*/ 516223977 h 412"/>
                <a:gd name="T72" fmla="*/ 519182811 w 301"/>
                <a:gd name="T73" fmla="*/ 516223977 h 412"/>
                <a:gd name="T74" fmla="*/ 519182811 w 301"/>
                <a:gd name="T75" fmla="*/ 516223977 h 412"/>
                <a:gd name="T76" fmla="*/ 519182811 w 301"/>
                <a:gd name="T77" fmla="*/ 516223977 h 412"/>
                <a:gd name="T78" fmla="*/ 519182811 w 301"/>
                <a:gd name="T79" fmla="*/ 516223977 h 412"/>
                <a:gd name="T80" fmla="*/ 519182811 w 301"/>
                <a:gd name="T81" fmla="*/ 516223977 h 412"/>
                <a:gd name="T82" fmla="*/ 519182811 w 301"/>
                <a:gd name="T83" fmla="*/ 516223977 h 412"/>
                <a:gd name="T84" fmla="*/ 519182811 w 301"/>
                <a:gd name="T85" fmla="*/ 516223977 h 412"/>
                <a:gd name="T86" fmla="*/ 519182811 w 301"/>
                <a:gd name="T87" fmla="*/ 516223977 h 412"/>
                <a:gd name="T88" fmla="*/ 519182811 w 301"/>
                <a:gd name="T89" fmla="*/ 516223977 h 412"/>
                <a:gd name="T90" fmla="*/ 519182811 w 301"/>
                <a:gd name="T91" fmla="*/ 516223977 h 412"/>
                <a:gd name="T92" fmla="*/ 519182811 w 301"/>
                <a:gd name="T93" fmla="*/ 516223977 h 412"/>
                <a:gd name="T94" fmla="*/ 519182811 w 301"/>
                <a:gd name="T95" fmla="*/ 516223977 h 412"/>
                <a:gd name="T96" fmla="*/ 519182811 w 301"/>
                <a:gd name="T97" fmla="*/ 516223977 h 412"/>
                <a:gd name="T98" fmla="*/ 519182811 w 301"/>
                <a:gd name="T99" fmla="*/ 516223977 h 412"/>
                <a:gd name="T100" fmla="*/ 519182811 w 301"/>
                <a:gd name="T101" fmla="*/ 516223977 h 412"/>
                <a:gd name="T102" fmla="*/ 519182811 w 301"/>
                <a:gd name="T103" fmla="*/ 0 h 412"/>
                <a:gd name="T104" fmla="*/ 519182811 w 301"/>
                <a:gd name="T105" fmla="*/ 516223977 h 4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01"/>
                <a:gd name="T160" fmla="*/ 0 h 412"/>
                <a:gd name="T161" fmla="*/ 301 w 301"/>
                <a:gd name="T162" fmla="*/ 412 h 4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01" h="412">
                  <a:moveTo>
                    <a:pt x="68" y="37"/>
                  </a:moveTo>
                  <a:cubicBezTo>
                    <a:pt x="68" y="33"/>
                    <a:pt x="65" y="29"/>
                    <a:pt x="60" y="29"/>
                  </a:cubicBezTo>
                  <a:cubicBezTo>
                    <a:pt x="39" y="29"/>
                    <a:pt x="39" y="29"/>
                    <a:pt x="39" y="29"/>
                  </a:cubicBezTo>
                  <a:cubicBezTo>
                    <a:pt x="35" y="29"/>
                    <a:pt x="31" y="33"/>
                    <a:pt x="31" y="37"/>
                  </a:cubicBezTo>
                  <a:cubicBezTo>
                    <a:pt x="31" y="58"/>
                    <a:pt x="31" y="58"/>
                    <a:pt x="31" y="58"/>
                  </a:cubicBezTo>
                  <a:cubicBezTo>
                    <a:pt x="31" y="63"/>
                    <a:pt x="35" y="66"/>
                    <a:pt x="39" y="66"/>
                  </a:cubicBezTo>
                  <a:cubicBezTo>
                    <a:pt x="60" y="66"/>
                    <a:pt x="60" y="66"/>
                    <a:pt x="60" y="66"/>
                  </a:cubicBezTo>
                  <a:cubicBezTo>
                    <a:pt x="65" y="66"/>
                    <a:pt x="68" y="63"/>
                    <a:pt x="68" y="58"/>
                  </a:cubicBezTo>
                  <a:lnTo>
                    <a:pt x="68" y="37"/>
                  </a:lnTo>
                  <a:close/>
                  <a:moveTo>
                    <a:pt x="68" y="86"/>
                  </a:moveTo>
                  <a:cubicBezTo>
                    <a:pt x="68" y="81"/>
                    <a:pt x="65" y="78"/>
                    <a:pt x="60" y="78"/>
                  </a:cubicBezTo>
                  <a:cubicBezTo>
                    <a:pt x="39" y="78"/>
                    <a:pt x="39" y="78"/>
                    <a:pt x="39" y="78"/>
                  </a:cubicBezTo>
                  <a:cubicBezTo>
                    <a:pt x="35" y="78"/>
                    <a:pt x="31" y="81"/>
                    <a:pt x="31" y="86"/>
                  </a:cubicBezTo>
                  <a:cubicBezTo>
                    <a:pt x="31" y="107"/>
                    <a:pt x="31" y="107"/>
                    <a:pt x="31" y="107"/>
                  </a:cubicBezTo>
                  <a:cubicBezTo>
                    <a:pt x="31" y="112"/>
                    <a:pt x="35" y="115"/>
                    <a:pt x="39" y="115"/>
                  </a:cubicBezTo>
                  <a:cubicBezTo>
                    <a:pt x="60" y="115"/>
                    <a:pt x="60" y="115"/>
                    <a:pt x="60" y="115"/>
                  </a:cubicBezTo>
                  <a:cubicBezTo>
                    <a:pt x="65" y="115"/>
                    <a:pt x="68" y="112"/>
                    <a:pt x="68" y="107"/>
                  </a:cubicBezTo>
                  <a:lnTo>
                    <a:pt x="68" y="86"/>
                  </a:lnTo>
                  <a:close/>
                  <a:moveTo>
                    <a:pt x="68" y="135"/>
                  </a:moveTo>
                  <a:cubicBezTo>
                    <a:pt x="68" y="130"/>
                    <a:pt x="65" y="127"/>
                    <a:pt x="60" y="127"/>
                  </a:cubicBezTo>
                  <a:cubicBezTo>
                    <a:pt x="39" y="127"/>
                    <a:pt x="39" y="127"/>
                    <a:pt x="39" y="127"/>
                  </a:cubicBezTo>
                  <a:cubicBezTo>
                    <a:pt x="35" y="127"/>
                    <a:pt x="31" y="130"/>
                    <a:pt x="31" y="135"/>
                  </a:cubicBezTo>
                  <a:cubicBezTo>
                    <a:pt x="31" y="156"/>
                    <a:pt x="31" y="156"/>
                    <a:pt x="31" y="156"/>
                  </a:cubicBezTo>
                  <a:cubicBezTo>
                    <a:pt x="31" y="160"/>
                    <a:pt x="35" y="164"/>
                    <a:pt x="39" y="164"/>
                  </a:cubicBezTo>
                  <a:cubicBezTo>
                    <a:pt x="60" y="164"/>
                    <a:pt x="60" y="164"/>
                    <a:pt x="60" y="164"/>
                  </a:cubicBezTo>
                  <a:cubicBezTo>
                    <a:pt x="65" y="164"/>
                    <a:pt x="68" y="160"/>
                    <a:pt x="68" y="156"/>
                  </a:cubicBezTo>
                  <a:lnTo>
                    <a:pt x="68" y="135"/>
                  </a:lnTo>
                  <a:close/>
                  <a:moveTo>
                    <a:pt x="68" y="183"/>
                  </a:moveTo>
                  <a:cubicBezTo>
                    <a:pt x="68" y="179"/>
                    <a:pt x="65" y="175"/>
                    <a:pt x="60" y="175"/>
                  </a:cubicBezTo>
                  <a:cubicBezTo>
                    <a:pt x="39" y="175"/>
                    <a:pt x="39" y="175"/>
                    <a:pt x="39" y="175"/>
                  </a:cubicBezTo>
                  <a:cubicBezTo>
                    <a:pt x="35" y="175"/>
                    <a:pt x="31" y="179"/>
                    <a:pt x="31" y="183"/>
                  </a:cubicBezTo>
                  <a:cubicBezTo>
                    <a:pt x="31" y="205"/>
                    <a:pt x="31" y="205"/>
                    <a:pt x="31" y="205"/>
                  </a:cubicBezTo>
                  <a:cubicBezTo>
                    <a:pt x="31" y="209"/>
                    <a:pt x="35" y="213"/>
                    <a:pt x="39" y="213"/>
                  </a:cubicBezTo>
                  <a:cubicBezTo>
                    <a:pt x="60" y="213"/>
                    <a:pt x="60" y="213"/>
                    <a:pt x="60" y="213"/>
                  </a:cubicBezTo>
                  <a:cubicBezTo>
                    <a:pt x="65" y="213"/>
                    <a:pt x="68" y="209"/>
                    <a:pt x="68" y="205"/>
                  </a:cubicBezTo>
                  <a:lnTo>
                    <a:pt x="68" y="183"/>
                  </a:lnTo>
                  <a:close/>
                  <a:moveTo>
                    <a:pt x="68" y="232"/>
                  </a:moveTo>
                  <a:cubicBezTo>
                    <a:pt x="68" y="228"/>
                    <a:pt x="65" y="224"/>
                    <a:pt x="60" y="224"/>
                  </a:cubicBezTo>
                  <a:cubicBezTo>
                    <a:pt x="39" y="224"/>
                    <a:pt x="39" y="224"/>
                    <a:pt x="39" y="224"/>
                  </a:cubicBezTo>
                  <a:cubicBezTo>
                    <a:pt x="35" y="224"/>
                    <a:pt x="31" y="228"/>
                    <a:pt x="31" y="232"/>
                  </a:cubicBezTo>
                  <a:cubicBezTo>
                    <a:pt x="31" y="253"/>
                    <a:pt x="31" y="253"/>
                    <a:pt x="31" y="253"/>
                  </a:cubicBezTo>
                  <a:cubicBezTo>
                    <a:pt x="31" y="258"/>
                    <a:pt x="35" y="261"/>
                    <a:pt x="39" y="261"/>
                  </a:cubicBezTo>
                  <a:cubicBezTo>
                    <a:pt x="60" y="261"/>
                    <a:pt x="60" y="261"/>
                    <a:pt x="60" y="261"/>
                  </a:cubicBezTo>
                  <a:cubicBezTo>
                    <a:pt x="65" y="261"/>
                    <a:pt x="68" y="258"/>
                    <a:pt x="68" y="253"/>
                  </a:cubicBezTo>
                  <a:lnTo>
                    <a:pt x="68" y="232"/>
                  </a:lnTo>
                  <a:close/>
                  <a:moveTo>
                    <a:pt x="60" y="273"/>
                  </a:moveTo>
                  <a:cubicBezTo>
                    <a:pt x="39" y="273"/>
                    <a:pt x="39" y="273"/>
                    <a:pt x="39" y="273"/>
                  </a:cubicBezTo>
                  <a:cubicBezTo>
                    <a:pt x="35" y="273"/>
                    <a:pt x="31" y="276"/>
                    <a:pt x="31" y="281"/>
                  </a:cubicBezTo>
                  <a:cubicBezTo>
                    <a:pt x="31" y="302"/>
                    <a:pt x="31" y="302"/>
                    <a:pt x="31" y="302"/>
                  </a:cubicBezTo>
                  <a:cubicBezTo>
                    <a:pt x="31" y="306"/>
                    <a:pt x="35" y="310"/>
                    <a:pt x="39" y="310"/>
                  </a:cubicBezTo>
                  <a:cubicBezTo>
                    <a:pt x="60" y="310"/>
                    <a:pt x="60" y="310"/>
                    <a:pt x="60" y="310"/>
                  </a:cubicBezTo>
                  <a:cubicBezTo>
                    <a:pt x="65" y="310"/>
                    <a:pt x="68" y="306"/>
                    <a:pt x="68" y="302"/>
                  </a:cubicBezTo>
                  <a:cubicBezTo>
                    <a:pt x="68" y="281"/>
                    <a:pt x="68" y="281"/>
                    <a:pt x="68" y="281"/>
                  </a:cubicBezTo>
                  <a:cubicBezTo>
                    <a:pt x="68" y="276"/>
                    <a:pt x="65" y="273"/>
                    <a:pt x="60" y="273"/>
                  </a:cubicBezTo>
                  <a:close/>
                  <a:moveTo>
                    <a:pt x="119" y="37"/>
                  </a:moveTo>
                  <a:cubicBezTo>
                    <a:pt x="119" y="33"/>
                    <a:pt x="115" y="29"/>
                    <a:pt x="111" y="29"/>
                  </a:cubicBezTo>
                  <a:cubicBezTo>
                    <a:pt x="90" y="29"/>
                    <a:pt x="90" y="29"/>
                    <a:pt x="90" y="29"/>
                  </a:cubicBezTo>
                  <a:cubicBezTo>
                    <a:pt x="85" y="29"/>
                    <a:pt x="82" y="33"/>
                    <a:pt x="82" y="37"/>
                  </a:cubicBezTo>
                  <a:cubicBezTo>
                    <a:pt x="82" y="58"/>
                    <a:pt x="82" y="58"/>
                    <a:pt x="82" y="58"/>
                  </a:cubicBezTo>
                  <a:cubicBezTo>
                    <a:pt x="82" y="63"/>
                    <a:pt x="85" y="66"/>
                    <a:pt x="90" y="66"/>
                  </a:cubicBezTo>
                  <a:cubicBezTo>
                    <a:pt x="111" y="66"/>
                    <a:pt x="111" y="66"/>
                    <a:pt x="111" y="66"/>
                  </a:cubicBezTo>
                  <a:cubicBezTo>
                    <a:pt x="115" y="66"/>
                    <a:pt x="119" y="63"/>
                    <a:pt x="119" y="58"/>
                  </a:cubicBezTo>
                  <a:lnTo>
                    <a:pt x="119" y="37"/>
                  </a:lnTo>
                  <a:close/>
                  <a:moveTo>
                    <a:pt x="119" y="86"/>
                  </a:moveTo>
                  <a:cubicBezTo>
                    <a:pt x="119" y="81"/>
                    <a:pt x="115" y="78"/>
                    <a:pt x="111" y="78"/>
                  </a:cubicBezTo>
                  <a:cubicBezTo>
                    <a:pt x="90" y="78"/>
                    <a:pt x="90" y="78"/>
                    <a:pt x="90" y="78"/>
                  </a:cubicBezTo>
                  <a:cubicBezTo>
                    <a:pt x="85" y="78"/>
                    <a:pt x="82" y="81"/>
                    <a:pt x="82" y="86"/>
                  </a:cubicBezTo>
                  <a:cubicBezTo>
                    <a:pt x="82" y="107"/>
                    <a:pt x="82" y="107"/>
                    <a:pt x="82" y="107"/>
                  </a:cubicBezTo>
                  <a:cubicBezTo>
                    <a:pt x="82" y="112"/>
                    <a:pt x="85" y="115"/>
                    <a:pt x="90" y="115"/>
                  </a:cubicBezTo>
                  <a:cubicBezTo>
                    <a:pt x="111" y="115"/>
                    <a:pt x="111" y="115"/>
                    <a:pt x="111" y="115"/>
                  </a:cubicBezTo>
                  <a:cubicBezTo>
                    <a:pt x="115" y="115"/>
                    <a:pt x="119" y="112"/>
                    <a:pt x="119" y="107"/>
                  </a:cubicBezTo>
                  <a:lnTo>
                    <a:pt x="119" y="86"/>
                  </a:lnTo>
                  <a:close/>
                  <a:moveTo>
                    <a:pt x="119" y="135"/>
                  </a:moveTo>
                  <a:cubicBezTo>
                    <a:pt x="119" y="130"/>
                    <a:pt x="115" y="127"/>
                    <a:pt x="111" y="127"/>
                  </a:cubicBezTo>
                  <a:cubicBezTo>
                    <a:pt x="90" y="127"/>
                    <a:pt x="90" y="127"/>
                    <a:pt x="90" y="127"/>
                  </a:cubicBezTo>
                  <a:cubicBezTo>
                    <a:pt x="85" y="127"/>
                    <a:pt x="82" y="130"/>
                    <a:pt x="82" y="135"/>
                  </a:cubicBezTo>
                  <a:cubicBezTo>
                    <a:pt x="82" y="156"/>
                    <a:pt x="82" y="156"/>
                    <a:pt x="82" y="156"/>
                  </a:cubicBezTo>
                  <a:cubicBezTo>
                    <a:pt x="82" y="160"/>
                    <a:pt x="85" y="164"/>
                    <a:pt x="90" y="164"/>
                  </a:cubicBezTo>
                  <a:cubicBezTo>
                    <a:pt x="111" y="164"/>
                    <a:pt x="111" y="164"/>
                    <a:pt x="111" y="164"/>
                  </a:cubicBezTo>
                  <a:cubicBezTo>
                    <a:pt x="115" y="164"/>
                    <a:pt x="119" y="160"/>
                    <a:pt x="119" y="156"/>
                  </a:cubicBezTo>
                  <a:lnTo>
                    <a:pt x="119" y="135"/>
                  </a:lnTo>
                  <a:close/>
                  <a:moveTo>
                    <a:pt x="119" y="183"/>
                  </a:moveTo>
                  <a:cubicBezTo>
                    <a:pt x="119" y="179"/>
                    <a:pt x="115" y="175"/>
                    <a:pt x="111" y="175"/>
                  </a:cubicBezTo>
                  <a:cubicBezTo>
                    <a:pt x="90" y="175"/>
                    <a:pt x="90" y="175"/>
                    <a:pt x="90" y="175"/>
                  </a:cubicBezTo>
                  <a:cubicBezTo>
                    <a:pt x="85" y="175"/>
                    <a:pt x="82" y="179"/>
                    <a:pt x="82" y="183"/>
                  </a:cubicBezTo>
                  <a:cubicBezTo>
                    <a:pt x="82" y="205"/>
                    <a:pt x="82" y="205"/>
                    <a:pt x="82" y="205"/>
                  </a:cubicBezTo>
                  <a:cubicBezTo>
                    <a:pt x="82" y="209"/>
                    <a:pt x="85" y="213"/>
                    <a:pt x="90" y="213"/>
                  </a:cubicBezTo>
                  <a:cubicBezTo>
                    <a:pt x="111" y="213"/>
                    <a:pt x="111" y="213"/>
                    <a:pt x="111" y="213"/>
                  </a:cubicBezTo>
                  <a:cubicBezTo>
                    <a:pt x="115" y="213"/>
                    <a:pt x="119" y="209"/>
                    <a:pt x="119" y="205"/>
                  </a:cubicBezTo>
                  <a:lnTo>
                    <a:pt x="119" y="183"/>
                  </a:lnTo>
                  <a:close/>
                  <a:moveTo>
                    <a:pt x="119" y="232"/>
                  </a:moveTo>
                  <a:cubicBezTo>
                    <a:pt x="119" y="228"/>
                    <a:pt x="115" y="224"/>
                    <a:pt x="111" y="224"/>
                  </a:cubicBezTo>
                  <a:cubicBezTo>
                    <a:pt x="90" y="224"/>
                    <a:pt x="90" y="224"/>
                    <a:pt x="90" y="224"/>
                  </a:cubicBezTo>
                  <a:cubicBezTo>
                    <a:pt x="85" y="224"/>
                    <a:pt x="82" y="228"/>
                    <a:pt x="82" y="232"/>
                  </a:cubicBezTo>
                  <a:cubicBezTo>
                    <a:pt x="82" y="253"/>
                    <a:pt x="82" y="253"/>
                    <a:pt x="82" y="253"/>
                  </a:cubicBezTo>
                  <a:cubicBezTo>
                    <a:pt x="82" y="258"/>
                    <a:pt x="85" y="261"/>
                    <a:pt x="90" y="261"/>
                  </a:cubicBezTo>
                  <a:cubicBezTo>
                    <a:pt x="111" y="261"/>
                    <a:pt x="111" y="261"/>
                    <a:pt x="111" y="261"/>
                  </a:cubicBezTo>
                  <a:cubicBezTo>
                    <a:pt x="115" y="261"/>
                    <a:pt x="119" y="258"/>
                    <a:pt x="119" y="253"/>
                  </a:cubicBezTo>
                  <a:lnTo>
                    <a:pt x="119" y="232"/>
                  </a:lnTo>
                  <a:close/>
                  <a:moveTo>
                    <a:pt x="111" y="273"/>
                  </a:moveTo>
                  <a:cubicBezTo>
                    <a:pt x="90" y="273"/>
                    <a:pt x="90" y="273"/>
                    <a:pt x="90" y="273"/>
                  </a:cubicBezTo>
                  <a:cubicBezTo>
                    <a:pt x="85" y="273"/>
                    <a:pt x="82" y="276"/>
                    <a:pt x="82" y="281"/>
                  </a:cubicBezTo>
                  <a:cubicBezTo>
                    <a:pt x="82" y="302"/>
                    <a:pt x="82" y="302"/>
                    <a:pt x="82" y="302"/>
                  </a:cubicBezTo>
                  <a:cubicBezTo>
                    <a:pt x="82" y="306"/>
                    <a:pt x="85" y="310"/>
                    <a:pt x="90" y="310"/>
                  </a:cubicBezTo>
                  <a:cubicBezTo>
                    <a:pt x="111" y="310"/>
                    <a:pt x="111" y="310"/>
                    <a:pt x="111" y="310"/>
                  </a:cubicBezTo>
                  <a:cubicBezTo>
                    <a:pt x="115" y="310"/>
                    <a:pt x="119" y="306"/>
                    <a:pt x="119" y="302"/>
                  </a:cubicBezTo>
                  <a:cubicBezTo>
                    <a:pt x="119" y="281"/>
                    <a:pt x="119" y="281"/>
                    <a:pt x="119" y="281"/>
                  </a:cubicBezTo>
                  <a:cubicBezTo>
                    <a:pt x="119" y="276"/>
                    <a:pt x="115" y="273"/>
                    <a:pt x="111" y="273"/>
                  </a:cubicBezTo>
                  <a:close/>
                  <a:moveTo>
                    <a:pt x="140" y="66"/>
                  </a:moveTo>
                  <a:cubicBezTo>
                    <a:pt x="162" y="66"/>
                    <a:pt x="162" y="66"/>
                    <a:pt x="162" y="66"/>
                  </a:cubicBezTo>
                  <a:cubicBezTo>
                    <a:pt x="166" y="66"/>
                    <a:pt x="170" y="63"/>
                    <a:pt x="170" y="58"/>
                  </a:cubicBezTo>
                  <a:cubicBezTo>
                    <a:pt x="170" y="37"/>
                    <a:pt x="170" y="37"/>
                    <a:pt x="170" y="37"/>
                  </a:cubicBezTo>
                  <a:cubicBezTo>
                    <a:pt x="170" y="33"/>
                    <a:pt x="166" y="29"/>
                    <a:pt x="162" y="29"/>
                  </a:cubicBezTo>
                  <a:cubicBezTo>
                    <a:pt x="140" y="29"/>
                    <a:pt x="140" y="29"/>
                    <a:pt x="140" y="29"/>
                  </a:cubicBezTo>
                  <a:cubicBezTo>
                    <a:pt x="136" y="29"/>
                    <a:pt x="132" y="33"/>
                    <a:pt x="132" y="37"/>
                  </a:cubicBezTo>
                  <a:cubicBezTo>
                    <a:pt x="132" y="58"/>
                    <a:pt x="132" y="58"/>
                    <a:pt x="132" y="58"/>
                  </a:cubicBezTo>
                  <a:cubicBezTo>
                    <a:pt x="132" y="63"/>
                    <a:pt x="136" y="66"/>
                    <a:pt x="140" y="66"/>
                  </a:cubicBezTo>
                  <a:close/>
                  <a:moveTo>
                    <a:pt x="170" y="86"/>
                  </a:moveTo>
                  <a:cubicBezTo>
                    <a:pt x="170" y="81"/>
                    <a:pt x="166" y="78"/>
                    <a:pt x="162" y="78"/>
                  </a:cubicBezTo>
                  <a:cubicBezTo>
                    <a:pt x="140" y="78"/>
                    <a:pt x="140" y="78"/>
                    <a:pt x="140" y="78"/>
                  </a:cubicBezTo>
                  <a:cubicBezTo>
                    <a:pt x="136" y="78"/>
                    <a:pt x="132" y="81"/>
                    <a:pt x="132" y="86"/>
                  </a:cubicBezTo>
                  <a:cubicBezTo>
                    <a:pt x="132" y="107"/>
                    <a:pt x="132" y="107"/>
                    <a:pt x="132" y="107"/>
                  </a:cubicBezTo>
                  <a:cubicBezTo>
                    <a:pt x="132" y="112"/>
                    <a:pt x="136" y="115"/>
                    <a:pt x="140" y="115"/>
                  </a:cubicBezTo>
                  <a:cubicBezTo>
                    <a:pt x="162" y="115"/>
                    <a:pt x="162" y="115"/>
                    <a:pt x="162" y="115"/>
                  </a:cubicBezTo>
                  <a:cubicBezTo>
                    <a:pt x="166" y="115"/>
                    <a:pt x="170" y="112"/>
                    <a:pt x="170" y="107"/>
                  </a:cubicBezTo>
                  <a:lnTo>
                    <a:pt x="170" y="86"/>
                  </a:lnTo>
                  <a:close/>
                  <a:moveTo>
                    <a:pt x="170" y="135"/>
                  </a:moveTo>
                  <a:cubicBezTo>
                    <a:pt x="170" y="130"/>
                    <a:pt x="166" y="127"/>
                    <a:pt x="162" y="127"/>
                  </a:cubicBezTo>
                  <a:cubicBezTo>
                    <a:pt x="140" y="127"/>
                    <a:pt x="140" y="127"/>
                    <a:pt x="140" y="127"/>
                  </a:cubicBezTo>
                  <a:cubicBezTo>
                    <a:pt x="136" y="127"/>
                    <a:pt x="132" y="130"/>
                    <a:pt x="132" y="135"/>
                  </a:cubicBezTo>
                  <a:cubicBezTo>
                    <a:pt x="132" y="156"/>
                    <a:pt x="132" y="156"/>
                    <a:pt x="132" y="156"/>
                  </a:cubicBezTo>
                  <a:cubicBezTo>
                    <a:pt x="132" y="160"/>
                    <a:pt x="136" y="164"/>
                    <a:pt x="140" y="164"/>
                  </a:cubicBezTo>
                  <a:cubicBezTo>
                    <a:pt x="162" y="164"/>
                    <a:pt x="162" y="164"/>
                    <a:pt x="162" y="164"/>
                  </a:cubicBezTo>
                  <a:cubicBezTo>
                    <a:pt x="166" y="164"/>
                    <a:pt x="170" y="160"/>
                    <a:pt x="170" y="156"/>
                  </a:cubicBezTo>
                  <a:lnTo>
                    <a:pt x="170" y="135"/>
                  </a:lnTo>
                  <a:close/>
                  <a:moveTo>
                    <a:pt x="170" y="183"/>
                  </a:moveTo>
                  <a:cubicBezTo>
                    <a:pt x="170" y="179"/>
                    <a:pt x="166" y="175"/>
                    <a:pt x="162" y="175"/>
                  </a:cubicBezTo>
                  <a:cubicBezTo>
                    <a:pt x="140" y="175"/>
                    <a:pt x="140" y="175"/>
                    <a:pt x="140" y="175"/>
                  </a:cubicBezTo>
                  <a:cubicBezTo>
                    <a:pt x="136" y="175"/>
                    <a:pt x="132" y="179"/>
                    <a:pt x="132" y="183"/>
                  </a:cubicBezTo>
                  <a:cubicBezTo>
                    <a:pt x="132" y="205"/>
                    <a:pt x="132" y="205"/>
                    <a:pt x="132" y="205"/>
                  </a:cubicBezTo>
                  <a:cubicBezTo>
                    <a:pt x="132" y="209"/>
                    <a:pt x="136" y="213"/>
                    <a:pt x="140" y="213"/>
                  </a:cubicBezTo>
                  <a:cubicBezTo>
                    <a:pt x="162" y="213"/>
                    <a:pt x="162" y="213"/>
                    <a:pt x="162" y="213"/>
                  </a:cubicBezTo>
                  <a:cubicBezTo>
                    <a:pt x="166" y="213"/>
                    <a:pt x="170" y="209"/>
                    <a:pt x="170" y="205"/>
                  </a:cubicBezTo>
                  <a:lnTo>
                    <a:pt x="170" y="183"/>
                  </a:lnTo>
                  <a:close/>
                  <a:moveTo>
                    <a:pt x="170" y="232"/>
                  </a:moveTo>
                  <a:cubicBezTo>
                    <a:pt x="170" y="228"/>
                    <a:pt x="166" y="224"/>
                    <a:pt x="162" y="224"/>
                  </a:cubicBezTo>
                  <a:cubicBezTo>
                    <a:pt x="140" y="224"/>
                    <a:pt x="140" y="224"/>
                    <a:pt x="140" y="224"/>
                  </a:cubicBezTo>
                  <a:cubicBezTo>
                    <a:pt x="136" y="224"/>
                    <a:pt x="132" y="228"/>
                    <a:pt x="132" y="232"/>
                  </a:cubicBezTo>
                  <a:cubicBezTo>
                    <a:pt x="132" y="253"/>
                    <a:pt x="132" y="253"/>
                    <a:pt x="132" y="253"/>
                  </a:cubicBezTo>
                  <a:cubicBezTo>
                    <a:pt x="132" y="258"/>
                    <a:pt x="136" y="261"/>
                    <a:pt x="140" y="261"/>
                  </a:cubicBezTo>
                  <a:cubicBezTo>
                    <a:pt x="162" y="261"/>
                    <a:pt x="162" y="261"/>
                    <a:pt x="162" y="261"/>
                  </a:cubicBezTo>
                  <a:cubicBezTo>
                    <a:pt x="166" y="261"/>
                    <a:pt x="170" y="258"/>
                    <a:pt x="170" y="253"/>
                  </a:cubicBezTo>
                  <a:lnTo>
                    <a:pt x="170" y="232"/>
                  </a:lnTo>
                  <a:close/>
                  <a:moveTo>
                    <a:pt x="140" y="310"/>
                  </a:moveTo>
                  <a:cubicBezTo>
                    <a:pt x="162" y="310"/>
                    <a:pt x="162" y="310"/>
                    <a:pt x="162" y="310"/>
                  </a:cubicBezTo>
                  <a:cubicBezTo>
                    <a:pt x="166" y="310"/>
                    <a:pt x="170" y="306"/>
                    <a:pt x="170" y="302"/>
                  </a:cubicBezTo>
                  <a:cubicBezTo>
                    <a:pt x="170" y="281"/>
                    <a:pt x="170" y="281"/>
                    <a:pt x="170" y="281"/>
                  </a:cubicBezTo>
                  <a:cubicBezTo>
                    <a:pt x="170" y="276"/>
                    <a:pt x="166" y="273"/>
                    <a:pt x="162" y="273"/>
                  </a:cubicBezTo>
                  <a:cubicBezTo>
                    <a:pt x="140" y="273"/>
                    <a:pt x="140" y="273"/>
                    <a:pt x="140" y="273"/>
                  </a:cubicBezTo>
                  <a:cubicBezTo>
                    <a:pt x="136" y="273"/>
                    <a:pt x="132" y="276"/>
                    <a:pt x="132" y="281"/>
                  </a:cubicBezTo>
                  <a:cubicBezTo>
                    <a:pt x="132" y="302"/>
                    <a:pt x="132" y="302"/>
                    <a:pt x="132" y="302"/>
                  </a:cubicBezTo>
                  <a:cubicBezTo>
                    <a:pt x="132" y="306"/>
                    <a:pt x="136" y="310"/>
                    <a:pt x="140" y="310"/>
                  </a:cubicBezTo>
                  <a:close/>
                  <a:moveTo>
                    <a:pt x="220" y="131"/>
                  </a:moveTo>
                  <a:cubicBezTo>
                    <a:pt x="220" y="126"/>
                    <a:pt x="217" y="123"/>
                    <a:pt x="212" y="123"/>
                  </a:cubicBezTo>
                  <a:cubicBezTo>
                    <a:pt x="191" y="123"/>
                    <a:pt x="191" y="123"/>
                    <a:pt x="191" y="123"/>
                  </a:cubicBezTo>
                  <a:cubicBezTo>
                    <a:pt x="187" y="123"/>
                    <a:pt x="183" y="126"/>
                    <a:pt x="183" y="131"/>
                  </a:cubicBezTo>
                  <a:cubicBezTo>
                    <a:pt x="183" y="152"/>
                    <a:pt x="183" y="152"/>
                    <a:pt x="183" y="152"/>
                  </a:cubicBezTo>
                  <a:cubicBezTo>
                    <a:pt x="183" y="156"/>
                    <a:pt x="187" y="160"/>
                    <a:pt x="191" y="160"/>
                  </a:cubicBezTo>
                  <a:cubicBezTo>
                    <a:pt x="212" y="160"/>
                    <a:pt x="212" y="160"/>
                    <a:pt x="212" y="160"/>
                  </a:cubicBezTo>
                  <a:cubicBezTo>
                    <a:pt x="217" y="160"/>
                    <a:pt x="220" y="156"/>
                    <a:pt x="220" y="152"/>
                  </a:cubicBezTo>
                  <a:lnTo>
                    <a:pt x="220" y="131"/>
                  </a:lnTo>
                  <a:close/>
                  <a:moveTo>
                    <a:pt x="220" y="181"/>
                  </a:moveTo>
                  <a:cubicBezTo>
                    <a:pt x="220" y="176"/>
                    <a:pt x="217" y="173"/>
                    <a:pt x="212" y="173"/>
                  </a:cubicBezTo>
                  <a:cubicBezTo>
                    <a:pt x="191" y="173"/>
                    <a:pt x="191" y="173"/>
                    <a:pt x="191" y="173"/>
                  </a:cubicBezTo>
                  <a:cubicBezTo>
                    <a:pt x="187" y="173"/>
                    <a:pt x="183" y="176"/>
                    <a:pt x="183" y="181"/>
                  </a:cubicBezTo>
                  <a:cubicBezTo>
                    <a:pt x="183" y="202"/>
                    <a:pt x="183" y="202"/>
                    <a:pt x="183" y="202"/>
                  </a:cubicBezTo>
                  <a:cubicBezTo>
                    <a:pt x="183" y="206"/>
                    <a:pt x="187" y="210"/>
                    <a:pt x="191" y="210"/>
                  </a:cubicBezTo>
                  <a:cubicBezTo>
                    <a:pt x="212" y="210"/>
                    <a:pt x="212" y="210"/>
                    <a:pt x="212" y="210"/>
                  </a:cubicBezTo>
                  <a:cubicBezTo>
                    <a:pt x="217" y="210"/>
                    <a:pt x="220" y="206"/>
                    <a:pt x="220" y="202"/>
                  </a:cubicBezTo>
                  <a:lnTo>
                    <a:pt x="220" y="181"/>
                  </a:lnTo>
                  <a:close/>
                  <a:moveTo>
                    <a:pt x="220" y="231"/>
                  </a:moveTo>
                  <a:cubicBezTo>
                    <a:pt x="220" y="226"/>
                    <a:pt x="217" y="223"/>
                    <a:pt x="212" y="223"/>
                  </a:cubicBezTo>
                  <a:cubicBezTo>
                    <a:pt x="191" y="223"/>
                    <a:pt x="191" y="223"/>
                    <a:pt x="191" y="223"/>
                  </a:cubicBezTo>
                  <a:cubicBezTo>
                    <a:pt x="187" y="223"/>
                    <a:pt x="183" y="226"/>
                    <a:pt x="183" y="231"/>
                  </a:cubicBezTo>
                  <a:cubicBezTo>
                    <a:pt x="183" y="252"/>
                    <a:pt x="183" y="252"/>
                    <a:pt x="183" y="252"/>
                  </a:cubicBezTo>
                  <a:cubicBezTo>
                    <a:pt x="183" y="256"/>
                    <a:pt x="187" y="260"/>
                    <a:pt x="191" y="260"/>
                  </a:cubicBezTo>
                  <a:cubicBezTo>
                    <a:pt x="212" y="260"/>
                    <a:pt x="212" y="260"/>
                    <a:pt x="212" y="260"/>
                  </a:cubicBezTo>
                  <a:cubicBezTo>
                    <a:pt x="217" y="260"/>
                    <a:pt x="220" y="256"/>
                    <a:pt x="220" y="252"/>
                  </a:cubicBezTo>
                  <a:lnTo>
                    <a:pt x="220" y="231"/>
                  </a:lnTo>
                  <a:close/>
                  <a:moveTo>
                    <a:pt x="212" y="273"/>
                  </a:moveTo>
                  <a:cubicBezTo>
                    <a:pt x="191" y="273"/>
                    <a:pt x="191" y="273"/>
                    <a:pt x="191" y="273"/>
                  </a:cubicBezTo>
                  <a:cubicBezTo>
                    <a:pt x="187" y="273"/>
                    <a:pt x="183" y="276"/>
                    <a:pt x="183" y="281"/>
                  </a:cubicBezTo>
                  <a:cubicBezTo>
                    <a:pt x="183" y="302"/>
                    <a:pt x="183" y="302"/>
                    <a:pt x="183" y="302"/>
                  </a:cubicBezTo>
                  <a:cubicBezTo>
                    <a:pt x="183" y="306"/>
                    <a:pt x="187" y="310"/>
                    <a:pt x="191" y="310"/>
                  </a:cubicBezTo>
                  <a:cubicBezTo>
                    <a:pt x="212" y="310"/>
                    <a:pt x="212" y="310"/>
                    <a:pt x="212" y="310"/>
                  </a:cubicBezTo>
                  <a:cubicBezTo>
                    <a:pt x="217" y="310"/>
                    <a:pt x="220" y="306"/>
                    <a:pt x="220" y="302"/>
                  </a:cubicBezTo>
                  <a:cubicBezTo>
                    <a:pt x="220" y="281"/>
                    <a:pt x="220" y="281"/>
                    <a:pt x="220" y="281"/>
                  </a:cubicBezTo>
                  <a:cubicBezTo>
                    <a:pt x="220" y="276"/>
                    <a:pt x="217" y="273"/>
                    <a:pt x="212" y="273"/>
                  </a:cubicBezTo>
                  <a:close/>
                  <a:moveTo>
                    <a:pt x="271" y="131"/>
                  </a:moveTo>
                  <a:cubicBezTo>
                    <a:pt x="271" y="126"/>
                    <a:pt x="267" y="123"/>
                    <a:pt x="263" y="123"/>
                  </a:cubicBezTo>
                  <a:cubicBezTo>
                    <a:pt x="242" y="123"/>
                    <a:pt x="242" y="123"/>
                    <a:pt x="242" y="123"/>
                  </a:cubicBezTo>
                  <a:cubicBezTo>
                    <a:pt x="237" y="123"/>
                    <a:pt x="234" y="126"/>
                    <a:pt x="234" y="131"/>
                  </a:cubicBezTo>
                  <a:cubicBezTo>
                    <a:pt x="234" y="152"/>
                    <a:pt x="234" y="152"/>
                    <a:pt x="234" y="152"/>
                  </a:cubicBezTo>
                  <a:cubicBezTo>
                    <a:pt x="234" y="156"/>
                    <a:pt x="237" y="160"/>
                    <a:pt x="242" y="160"/>
                  </a:cubicBezTo>
                  <a:cubicBezTo>
                    <a:pt x="263" y="160"/>
                    <a:pt x="263" y="160"/>
                    <a:pt x="263" y="160"/>
                  </a:cubicBezTo>
                  <a:cubicBezTo>
                    <a:pt x="267" y="160"/>
                    <a:pt x="271" y="156"/>
                    <a:pt x="271" y="152"/>
                  </a:cubicBezTo>
                  <a:lnTo>
                    <a:pt x="271" y="131"/>
                  </a:lnTo>
                  <a:close/>
                  <a:moveTo>
                    <a:pt x="271" y="181"/>
                  </a:moveTo>
                  <a:cubicBezTo>
                    <a:pt x="271" y="176"/>
                    <a:pt x="267" y="173"/>
                    <a:pt x="263" y="173"/>
                  </a:cubicBezTo>
                  <a:cubicBezTo>
                    <a:pt x="242" y="173"/>
                    <a:pt x="242" y="173"/>
                    <a:pt x="242" y="173"/>
                  </a:cubicBezTo>
                  <a:cubicBezTo>
                    <a:pt x="237" y="173"/>
                    <a:pt x="234" y="176"/>
                    <a:pt x="234" y="181"/>
                  </a:cubicBezTo>
                  <a:cubicBezTo>
                    <a:pt x="234" y="202"/>
                    <a:pt x="234" y="202"/>
                    <a:pt x="234" y="202"/>
                  </a:cubicBezTo>
                  <a:cubicBezTo>
                    <a:pt x="234" y="206"/>
                    <a:pt x="237" y="210"/>
                    <a:pt x="242" y="210"/>
                  </a:cubicBezTo>
                  <a:cubicBezTo>
                    <a:pt x="263" y="210"/>
                    <a:pt x="263" y="210"/>
                    <a:pt x="263" y="210"/>
                  </a:cubicBezTo>
                  <a:cubicBezTo>
                    <a:pt x="267" y="210"/>
                    <a:pt x="271" y="206"/>
                    <a:pt x="271" y="202"/>
                  </a:cubicBezTo>
                  <a:lnTo>
                    <a:pt x="271" y="181"/>
                  </a:lnTo>
                  <a:close/>
                  <a:moveTo>
                    <a:pt x="271" y="231"/>
                  </a:moveTo>
                  <a:cubicBezTo>
                    <a:pt x="271" y="226"/>
                    <a:pt x="267" y="223"/>
                    <a:pt x="263" y="223"/>
                  </a:cubicBezTo>
                  <a:cubicBezTo>
                    <a:pt x="242" y="223"/>
                    <a:pt x="242" y="223"/>
                    <a:pt x="242" y="223"/>
                  </a:cubicBezTo>
                  <a:cubicBezTo>
                    <a:pt x="237" y="223"/>
                    <a:pt x="234" y="226"/>
                    <a:pt x="234" y="231"/>
                  </a:cubicBezTo>
                  <a:cubicBezTo>
                    <a:pt x="234" y="252"/>
                    <a:pt x="234" y="252"/>
                    <a:pt x="234" y="252"/>
                  </a:cubicBezTo>
                  <a:cubicBezTo>
                    <a:pt x="234" y="256"/>
                    <a:pt x="237" y="260"/>
                    <a:pt x="242" y="260"/>
                  </a:cubicBezTo>
                  <a:cubicBezTo>
                    <a:pt x="263" y="260"/>
                    <a:pt x="263" y="260"/>
                    <a:pt x="263" y="260"/>
                  </a:cubicBezTo>
                  <a:cubicBezTo>
                    <a:pt x="267" y="260"/>
                    <a:pt x="271" y="256"/>
                    <a:pt x="271" y="252"/>
                  </a:cubicBezTo>
                  <a:lnTo>
                    <a:pt x="271" y="231"/>
                  </a:lnTo>
                  <a:close/>
                  <a:moveTo>
                    <a:pt x="263" y="273"/>
                  </a:moveTo>
                  <a:cubicBezTo>
                    <a:pt x="242" y="273"/>
                    <a:pt x="242" y="273"/>
                    <a:pt x="242" y="273"/>
                  </a:cubicBezTo>
                  <a:cubicBezTo>
                    <a:pt x="237" y="273"/>
                    <a:pt x="234" y="276"/>
                    <a:pt x="234" y="281"/>
                  </a:cubicBezTo>
                  <a:cubicBezTo>
                    <a:pt x="234" y="302"/>
                    <a:pt x="234" y="302"/>
                    <a:pt x="234" y="302"/>
                  </a:cubicBezTo>
                  <a:cubicBezTo>
                    <a:pt x="234" y="306"/>
                    <a:pt x="237" y="310"/>
                    <a:pt x="242" y="310"/>
                  </a:cubicBezTo>
                  <a:cubicBezTo>
                    <a:pt x="263" y="310"/>
                    <a:pt x="263" y="310"/>
                    <a:pt x="263" y="310"/>
                  </a:cubicBezTo>
                  <a:cubicBezTo>
                    <a:pt x="267" y="310"/>
                    <a:pt x="271" y="306"/>
                    <a:pt x="271" y="302"/>
                  </a:cubicBezTo>
                  <a:cubicBezTo>
                    <a:pt x="271" y="281"/>
                    <a:pt x="271" y="281"/>
                    <a:pt x="271" y="281"/>
                  </a:cubicBezTo>
                  <a:cubicBezTo>
                    <a:pt x="271" y="276"/>
                    <a:pt x="267" y="273"/>
                    <a:pt x="263" y="273"/>
                  </a:cubicBezTo>
                  <a:close/>
                  <a:moveTo>
                    <a:pt x="293" y="138"/>
                  </a:moveTo>
                  <a:cubicBezTo>
                    <a:pt x="289" y="138"/>
                    <a:pt x="285" y="142"/>
                    <a:pt x="285" y="146"/>
                  </a:cubicBezTo>
                  <a:cubicBezTo>
                    <a:pt x="285" y="396"/>
                    <a:pt x="285" y="396"/>
                    <a:pt x="285" y="396"/>
                  </a:cubicBezTo>
                  <a:cubicBezTo>
                    <a:pt x="182" y="396"/>
                    <a:pt x="182" y="396"/>
                    <a:pt x="182" y="396"/>
                  </a:cubicBezTo>
                  <a:cubicBezTo>
                    <a:pt x="182" y="354"/>
                    <a:pt x="182" y="354"/>
                    <a:pt x="182" y="354"/>
                  </a:cubicBezTo>
                  <a:cubicBezTo>
                    <a:pt x="182" y="349"/>
                    <a:pt x="178" y="346"/>
                    <a:pt x="174" y="346"/>
                  </a:cubicBezTo>
                  <a:cubicBezTo>
                    <a:pt x="127" y="346"/>
                    <a:pt x="127" y="346"/>
                    <a:pt x="127" y="346"/>
                  </a:cubicBezTo>
                  <a:cubicBezTo>
                    <a:pt x="123" y="346"/>
                    <a:pt x="119" y="349"/>
                    <a:pt x="119" y="354"/>
                  </a:cubicBezTo>
                  <a:cubicBezTo>
                    <a:pt x="119" y="396"/>
                    <a:pt x="119" y="396"/>
                    <a:pt x="119" y="396"/>
                  </a:cubicBezTo>
                  <a:cubicBezTo>
                    <a:pt x="16" y="396"/>
                    <a:pt x="16" y="396"/>
                    <a:pt x="16" y="396"/>
                  </a:cubicBezTo>
                  <a:cubicBezTo>
                    <a:pt x="16" y="16"/>
                    <a:pt x="16" y="16"/>
                    <a:pt x="16" y="16"/>
                  </a:cubicBezTo>
                  <a:cubicBezTo>
                    <a:pt x="185" y="16"/>
                    <a:pt x="185" y="16"/>
                    <a:pt x="185" y="16"/>
                  </a:cubicBezTo>
                  <a:cubicBezTo>
                    <a:pt x="185" y="102"/>
                    <a:pt x="185" y="102"/>
                    <a:pt x="185" y="102"/>
                  </a:cubicBezTo>
                  <a:cubicBezTo>
                    <a:pt x="185" y="104"/>
                    <a:pt x="186" y="106"/>
                    <a:pt x="187" y="108"/>
                  </a:cubicBezTo>
                  <a:cubicBezTo>
                    <a:pt x="189" y="109"/>
                    <a:pt x="191" y="110"/>
                    <a:pt x="193" y="110"/>
                  </a:cubicBezTo>
                  <a:cubicBezTo>
                    <a:pt x="285" y="110"/>
                    <a:pt x="285" y="110"/>
                    <a:pt x="285" y="110"/>
                  </a:cubicBezTo>
                  <a:cubicBezTo>
                    <a:pt x="285" y="123"/>
                    <a:pt x="285" y="123"/>
                    <a:pt x="285" y="123"/>
                  </a:cubicBezTo>
                  <a:cubicBezTo>
                    <a:pt x="285" y="127"/>
                    <a:pt x="289" y="131"/>
                    <a:pt x="293" y="131"/>
                  </a:cubicBezTo>
                  <a:cubicBezTo>
                    <a:pt x="298" y="131"/>
                    <a:pt x="301" y="127"/>
                    <a:pt x="301" y="123"/>
                  </a:cubicBezTo>
                  <a:cubicBezTo>
                    <a:pt x="301" y="123"/>
                    <a:pt x="301" y="123"/>
                    <a:pt x="301" y="123"/>
                  </a:cubicBezTo>
                  <a:cubicBezTo>
                    <a:pt x="301" y="110"/>
                    <a:pt x="301" y="110"/>
                    <a:pt x="301" y="110"/>
                  </a:cubicBezTo>
                  <a:cubicBezTo>
                    <a:pt x="301" y="101"/>
                    <a:pt x="294" y="94"/>
                    <a:pt x="285" y="94"/>
                  </a:cubicBezTo>
                  <a:cubicBezTo>
                    <a:pt x="201" y="94"/>
                    <a:pt x="201" y="94"/>
                    <a:pt x="201" y="94"/>
                  </a:cubicBezTo>
                  <a:cubicBezTo>
                    <a:pt x="201" y="16"/>
                    <a:pt x="201" y="16"/>
                    <a:pt x="201" y="16"/>
                  </a:cubicBezTo>
                  <a:cubicBezTo>
                    <a:pt x="201" y="7"/>
                    <a:pt x="194" y="0"/>
                    <a:pt x="185" y="0"/>
                  </a:cubicBezTo>
                  <a:cubicBezTo>
                    <a:pt x="16" y="0"/>
                    <a:pt x="16" y="0"/>
                    <a:pt x="16" y="0"/>
                  </a:cubicBezTo>
                  <a:cubicBezTo>
                    <a:pt x="7" y="0"/>
                    <a:pt x="0" y="7"/>
                    <a:pt x="0" y="16"/>
                  </a:cubicBezTo>
                  <a:cubicBezTo>
                    <a:pt x="0" y="396"/>
                    <a:pt x="0" y="396"/>
                    <a:pt x="0" y="396"/>
                  </a:cubicBezTo>
                  <a:cubicBezTo>
                    <a:pt x="0" y="405"/>
                    <a:pt x="7" y="412"/>
                    <a:pt x="16" y="412"/>
                  </a:cubicBezTo>
                  <a:cubicBezTo>
                    <a:pt x="285" y="412"/>
                    <a:pt x="285" y="412"/>
                    <a:pt x="285" y="412"/>
                  </a:cubicBezTo>
                  <a:cubicBezTo>
                    <a:pt x="294" y="412"/>
                    <a:pt x="301" y="405"/>
                    <a:pt x="301" y="396"/>
                  </a:cubicBezTo>
                  <a:cubicBezTo>
                    <a:pt x="301" y="146"/>
                    <a:pt x="301" y="146"/>
                    <a:pt x="301" y="146"/>
                  </a:cubicBezTo>
                  <a:cubicBezTo>
                    <a:pt x="301" y="142"/>
                    <a:pt x="298" y="138"/>
                    <a:pt x="293" y="138"/>
                  </a:cubicBezTo>
                  <a:close/>
                </a:path>
              </a:pathLst>
            </a:custGeom>
            <a:grpFill/>
            <a:ln w="9525">
              <a:noFill/>
              <a:round/>
              <a:headEnd/>
              <a:tailEnd/>
            </a:ln>
          </p:spPr>
          <p:txBody>
            <a:bodyPr/>
            <a:lstStyle/>
            <a:p>
              <a:endParaRPr lang="zh-CN" altLang="en-US"/>
            </a:p>
          </p:txBody>
        </p:sp>
        <p:sp>
          <p:nvSpPr>
            <p:cNvPr id="28" name="Freeform 66"/>
            <p:cNvSpPr>
              <a:spLocks noChangeAspect="1" noEditPoints="1"/>
            </p:cNvSpPr>
            <p:nvPr/>
          </p:nvSpPr>
          <p:spPr bwMode="auto">
            <a:xfrm>
              <a:off x="4693" y="3060"/>
              <a:ext cx="161" cy="85"/>
            </a:xfrm>
            <a:custGeom>
              <a:avLst/>
              <a:gdLst>
                <a:gd name="T0" fmla="*/ 19944 w 524"/>
                <a:gd name="T1" fmla="*/ 1858 h 279"/>
                <a:gd name="T2" fmla="*/ 22155 w 524"/>
                <a:gd name="T3" fmla="*/ 5528 h 279"/>
                <a:gd name="T4" fmla="*/ 22155 w 524"/>
                <a:gd name="T5" fmla="*/ 1224 h 279"/>
                <a:gd name="T6" fmla="*/ 20681 w 524"/>
                <a:gd name="T7" fmla="*/ 1948 h 279"/>
                <a:gd name="T8" fmla="*/ 17319 w 524"/>
                <a:gd name="T9" fmla="*/ 1224 h 279"/>
                <a:gd name="T10" fmla="*/ 17319 w 524"/>
                <a:gd name="T11" fmla="*/ 5528 h 279"/>
                <a:gd name="T12" fmla="*/ 19530 w 524"/>
                <a:gd name="T13" fmla="*/ 1858 h 279"/>
                <a:gd name="T14" fmla="*/ 18793 w 524"/>
                <a:gd name="T15" fmla="*/ 4803 h 279"/>
                <a:gd name="T16" fmla="*/ 18793 w 524"/>
                <a:gd name="T17" fmla="*/ 1948 h 279"/>
                <a:gd name="T18" fmla="*/ 13404 w 524"/>
                <a:gd name="T19" fmla="*/ 1858 h 279"/>
                <a:gd name="T20" fmla="*/ 15615 w 524"/>
                <a:gd name="T21" fmla="*/ 5528 h 279"/>
                <a:gd name="T22" fmla="*/ 15615 w 524"/>
                <a:gd name="T23" fmla="*/ 1224 h 279"/>
                <a:gd name="T24" fmla="*/ 14141 w 524"/>
                <a:gd name="T25" fmla="*/ 4803 h 279"/>
                <a:gd name="T26" fmla="*/ 15522 w 524"/>
                <a:gd name="T27" fmla="*/ 4803 h 279"/>
                <a:gd name="T28" fmla="*/ 10133 w 524"/>
                <a:gd name="T29" fmla="*/ 4848 h 279"/>
                <a:gd name="T30" fmla="*/ 12989 w 524"/>
                <a:gd name="T31" fmla="*/ 4848 h 279"/>
                <a:gd name="T32" fmla="*/ 10824 w 524"/>
                <a:gd name="T33" fmla="*/ 1224 h 279"/>
                <a:gd name="T34" fmla="*/ 10870 w 524"/>
                <a:gd name="T35" fmla="*/ 1948 h 279"/>
                <a:gd name="T36" fmla="*/ 1934 w 524"/>
                <a:gd name="T37" fmla="*/ 1224 h 279"/>
                <a:gd name="T38" fmla="*/ 1934 w 524"/>
                <a:gd name="T39" fmla="*/ 6570 h 279"/>
                <a:gd name="T40" fmla="*/ 6495 w 524"/>
                <a:gd name="T41" fmla="*/ 1948 h 279"/>
                <a:gd name="T42" fmla="*/ 5758 w 524"/>
                <a:gd name="T43" fmla="*/ 5845 h 279"/>
                <a:gd name="T44" fmla="*/ 1934 w 524"/>
                <a:gd name="T45" fmla="*/ 5845 h 279"/>
                <a:gd name="T46" fmla="*/ 5758 w 524"/>
                <a:gd name="T47" fmla="*/ 1948 h 279"/>
                <a:gd name="T48" fmla="*/ 7554 w 524"/>
                <a:gd name="T49" fmla="*/ 1224 h 279"/>
                <a:gd name="T50" fmla="*/ 7554 w 524"/>
                <a:gd name="T51" fmla="*/ 10059 h 279"/>
                <a:gd name="T52" fmla="*/ 9765 w 524"/>
                <a:gd name="T53" fmla="*/ 1858 h 279"/>
                <a:gd name="T54" fmla="*/ 9028 w 524"/>
                <a:gd name="T55" fmla="*/ 9334 h 279"/>
                <a:gd name="T56" fmla="*/ 9028 w 524"/>
                <a:gd name="T57" fmla="*/ 5528 h 279"/>
                <a:gd name="T58" fmla="*/ 7646 w 524"/>
                <a:gd name="T59" fmla="*/ 4803 h 279"/>
                <a:gd name="T60" fmla="*/ 9028 w 524"/>
                <a:gd name="T61" fmla="*/ 4803 h 279"/>
                <a:gd name="T62" fmla="*/ 23399 w 524"/>
                <a:gd name="T63" fmla="*/ 10286 h 279"/>
                <a:gd name="T64" fmla="*/ 21833 w 524"/>
                <a:gd name="T65" fmla="*/ 10603 h 279"/>
                <a:gd name="T66" fmla="*/ 6403 w 524"/>
                <a:gd name="T67" fmla="*/ 10558 h 279"/>
                <a:gd name="T68" fmla="*/ 2349 w 524"/>
                <a:gd name="T69" fmla="*/ 10920 h 279"/>
                <a:gd name="T70" fmla="*/ 737 w 524"/>
                <a:gd name="T71" fmla="*/ 1405 h 279"/>
                <a:gd name="T72" fmla="*/ 23399 w 524"/>
                <a:gd name="T73" fmla="*/ 1405 h 279"/>
                <a:gd name="T74" fmla="*/ 24136 w 524"/>
                <a:gd name="T75" fmla="*/ 2084 h 279"/>
                <a:gd name="T76" fmla="*/ 1382 w 524"/>
                <a:gd name="T77" fmla="*/ 0 h 279"/>
                <a:gd name="T78" fmla="*/ 1382 w 524"/>
                <a:gd name="T79" fmla="*/ 11645 h 279"/>
                <a:gd name="T80" fmla="*/ 4376 w 524"/>
                <a:gd name="T81" fmla="*/ 12642 h 279"/>
                <a:gd name="T82" fmla="*/ 19760 w 524"/>
                <a:gd name="T83" fmla="*/ 12642 h 279"/>
                <a:gd name="T84" fmla="*/ 24136 w 524"/>
                <a:gd name="T85" fmla="*/ 10286 h 279"/>
                <a:gd name="T86" fmla="*/ 4376 w 524"/>
                <a:gd name="T87" fmla="*/ 11917 h 279"/>
                <a:gd name="T88" fmla="*/ 5665 w 524"/>
                <a:gd name="T89" fmla="*/ 10603 h 279"/>
                <a:gd name="T90" fmla="*/ 18470 w 524"/>
                <a:gd name="T91" fmla="*/ 10603 h 279"/>
                <a:gd name="T92" fmla="*/ 19760 w 524"/>
                <a:gd name="T93" fmla="*/ 11917 h 27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524"/>
                <a:gd name="T142" fmla="*/ 0 h 279"/>
                <a:gd name="T143" fmla="*/ 524 w 524"/>
                <a:gd name="T144" fmla="*/ 279 h 27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524" h="279">
                  <a:moveTo>
                    <a:pt x="481" y="27"/>
                  </a:moveTo>
                  <a:cubicBezTo>
                    <a:pt x="447" y="27"/>
                    <a:pt x="447" y="27"/>
                    <a:pt x="447" y="27"/>
                  </a:cubicBezTo>
                  <a:cubicBezTo>
                    <a:pt x="439" y="27"/>
                    <a:pt x="433" y="33"/>
                    <a:pt x="433" y="41"/>
                  </a:cubicBezTo>
                  <a:cubicBezTo>
                    <a:pt x="433" y="107"/>
                    <a:pt x="433" y="107"/>
                    <a:pt x="433" y="107"/>
                  </a:cubicBezTo>
                  <a:cubicBezTo>
                    <a:pt x="433" y="115"/>
                    <a:pt x="439" y="122"/>
                    <a:pt x="447" y="122"/>
                  </a:cubicBezTo>
                  <a:cubicBezTo>
                    <a:pt x="481" y="122"/>
                    <a:pt x="481" y="122"/>
                    <a:pt x="481" y="122"/>
                  </a:cubicBezTo>
                  <a:cubicBezTo>
                    <a:pt x="488" y="122"/>
                    <a:pt x="495" y="115"/>
                    <a:pt x="495" y="107"/>
                  </a:cubicBezTo>
                  <a:cubicBezTo>
                    <a:pt x="495" y="41"/>
                    <a:pt x="495" y="41"/>
                    <a:pt x="495" y="41"/>
                  </a:cubicBezTo>
                  <a:cubicBezTo>
                    <a:pt x="495" y="33"/>
                    <a:pt x="488" y="27"/>
                    <a:pt x="481" y="27"/>
                  </a:cubicBezTo>
                  <a:close/>
                  <a:moveTo>
                    <a:pt x="479" y="106"/>
                  </a:moveTo>
                  <a:cubicBezTo>
                    <a:pt x="449" y="106"/>
                    <a:pt x="449" y="106"/>
                    <a:pt x="449" y="106"/>
                  </a:cubicBezTo>
                  <a:cubicBezTo>
                    <a:pt x="449" y="43"/>
                    <a:pt x="449" y="43"/>
                    <a:pt x="449" y="43"/>
                  </a:cubicBezTo>
                  <a:cubicBezTo>
                    <a:pt x="479" y="43"/>
                    <a:pt x="479" y="43"/>
                    <a:pt x="479" y="43"/>
                  </a:cubicBezTo>
                  <a:lnTo>
                    <a:pt x="479" y="106"/>
                  </a:lnTo>
                  <a:close/>
                  <a:moveTo>
                    <a:pt x="376" y="27"/>
                  </a:moveTo>
                  <a:cubicBezTo>
                    <a:pt x="368" y="27"/>
                    <a:pt x="362" y="33"/>
                    <a:pt x="362" y="41"/>
                  </a:cubicBezTo>
                  <a:cubicBezTo>
                    <a:pt x="362" y="107"/>
                    <a:pt x="362" y="107"/>
                    <a:pt x="362" y="107"/>
                  </a:cubicBezTo>
                  <a:cubicBezTo>
                    <a:pt x="362" y="115"/>
                    <a:pt x="368" y="122"/>
                    <a:pt x="376" y="122"/>
                  </a:cubicBezTo>
                  <a:cubicBezTo>
                    <a:pt x="410" y="122"/>
                    <a:pt x="410" y="122"/>
                    <a:pt x="410" y="122"/>
                  </a:cubicBezTo>
                  <a:cubicBezTo>
                    <a:pt x="418" y="122"/>
                    <a:pt x="424" y="115"/>
                    <a:pt x="424" y="107"/>
                  </a:cubicBezTo>
                  <a:cubicBezTo>
                    <a:pt x="424" y="41"/>
                    <a:pt x="424" y="41"/>
                    <a:pt x="424" y="41"/>
                  </a:cubicBezTo>
                  <a:cubicBezTo>
                    <a:pt x="424" y="33"/>
                    <a:pt x="418" y="27"/>
                    <a:pt x="410" y="27"/>
                  </a:cubicBezTo>
                  <a:lnTo>
                    <a:pt x="376" y="27"/>
                  </a:lnTo>
                  <a:close/>
                  <a:moveTo>
                    <a:pt x="408" y="106"/>
                  </a:moveTo>
                  <a:cubicBezTo>
                    <a:pt x="378" y="106"/>
                    <a:pt x="378" y="106"/>
                    <a:pt x="378" y="106"/>
                  </a:cubicBezTo>
                  <a:cubicBezTo>
                    <a:pt x="378" y="43"/>
                    <a:pt x="378" y="43"/>
                    <a:pt x="378" y="43"/>
                  </a:cubicBezTo>
                  <a:cubicBezTo>
                    <a:pt x="408" y="43"/>
                    <a:pt x="408" y="43"/>
                    <a:pt x="408" y="43"/>
                  </a:cubicBezTo>
                  <a:lnTo>
                    <a:pt x="408" y="106"/>
                  </a:lnTo>
                  <a:close/>
                  <a:moveTo>
                    <a:pt x="305" y="27"/>
                  </a:moveTo>
                  <a:cubicBezTo>
                    <a:pt x="298" y="27"/>
                    <a:pt x="291" y="33"/>
                    <a:pt x="291" y="41"/>
                  </a:cubicBezTo>
                  <a:cubicBezTo>
                    <a:pt x="291" y="107"/>
                    <a:pt x="291" y="107"/>
                    <a:pt x="291" y="107"/>
                  </a:cubicBezTo>
                  <a:cubicBezTo>
                    <a:pt x="291" y="115"/>
                    <a:pt x="298" y="122"/>
                    <a:pt x="305" y="122"/>
                  </a:cubicBezTo>
                  <a:cubicBezTo>
                    <a:pt x="339" y="122"/>
                    <a:pt x="339" y="122"/>
                    <a:pt x="339" y="122"/>
                  </a:cubicBezTo>
                  <a:cubicBezTo>
                    <a:pt x="347" y="122"/>
                    <a:pt x="353" y="115"/>
                    <a:pt x="353" y="107"/>
                  </a:cubicBezTo>
                  <a:cubicBezTo>
                    <a:pt x="353" y="41"/>
                    <a:pt x="353" y="41"/>
                    <a:pt x="353" y="41"/>
                  </a:cubicBezTo>
                  <a:cubicBezTo>
                    <a:pt x="353" y="33"/>
                    <a:pt x="347" y="27"/>
                    <a:pt x="339" y="27"/>
                  </a:cubicBezTo>
                  <a:lnTo>
                    <a:pt x="305" y="27"/>
                  </a:lnTo>
                  <a:close/>
                  <a:moveTo>
                    <a:pt x="337" y="106"/>
                  </a:moveTo>
                  <a:cubicBezTo>
                    <a:pt x="307" y="106"/>
                    <a:pt x="307" y="106"/>
                    <a:pt x="307" y="106"/>
                  </a:cubicBezTo>
                  <a:cubicBezTo>
                    <a:pt x="307" y="43"/>
                    <a:pt x="307" y="43"/>
                    <a:pt x="307" y="43"/>
                  </a:cubicBezTo>
                  <a:cubicBezTo>
                    <a:pt x="337" y="43"/>
                    <a:pt x="337" y="43"/>
                    <a:pt x="337" y="43"/>
                  </a:cubicBezTo>
                  <a:lnTo>
                    <a:pt x="337" y="106"/>
                  </a:lnTo>
                  <a:close/>
                  <a:moveTo>
                    <a:pt x="235" y="27"/>
                  </a:moveTo>
                  <a:cubicBezTo>
                    <a:pt x="227" y="27"/>
                    <a:pt x="220" y="33"/>
                    <a:pt x="220" y="41"/>
                  </a:cubicBezTo>
                  <a:cubicBezTo>
                    <a:pt x="220" y="107"/>
                    <a:pt x="220" y="107"/>
                    <a:pt x="220" y="107"/>
                  </a:cubicBezTo>
                  <a:cubicBezTo>
                    <a:pt x="220" y="115"/>
                    <a:pt x="227" y="122"/>
                    <a:pt x="235" y="122"/>
                  </a:cubicBezTo>
                  <a:cubicBezTo>
                    <a:pt x="268" y="122"/>
                    <a:pt x="268" y="122"/>
                    <a:pt x="268" y="122"/>
                  </a:cubicBezTo>
                  <a:cubicBezTo>
                    <a:pt x="276" y="122"/>
                    <a:pt x="282" y="115"/>
                    <a:pt x="282" y="107"/>
                  </a:cubicBezTo>
                  <a:cubicBezTo>
                    <a:pt x="282" y="41"/>
                    <a:pt x="282" y="41"/>
                    <a:pt x="282" y="41"/>
                  </a:cubicBezTo>
                  <a:cubicBezTo>
                    <a:pt x="282" y="33"/>
                    <a:pt x="276" y="27"/>
                    <a:pt x="268" y="27"/>
                  </a:cubicBezTo>
                  <a:lnTo>
                    <a:pt x="235" y="27"/>
                  </a:lnTo>
                  <a:close/>
                  <a:moveTo>
                    <a:pt x="266" y="106"/>
                  </a:moveTo>
                  <a:cubicBezTo>
                    <a:pt x="236" y="106"/>
                    <a:pt x="236" y="106"/>
                    <a:pt x="236" y="106"/>
                  </a:cubicBezTo>
                  <a:cubicBezTo>
                    <a:pt x="236" y="43"/>
                    <a:pt x="236" y="43"/>
                    <a:pt x="236" y="43"/>
                  </a:cubicBezTo>
                  <a:cubicBezTo>
                    <a:pt x="266" y="43"/>
                    <a:pt x="266" y="43"/>
                    <a:pt x="266" y="43"/>
                  </a:cubicBezTo>
                  <a:lnTo>
                    <a:pt x="266" y="106"/>
                  </a:lnTo>
                  <a:close/>
                  <a:moveTo>
                    <a:pt x="42" y="27"/>
                  </a:moveTo>
                  <a:cubicBezTo>
                    <a:pt x="33" y="27"/>
                    <a:pt x="26" y="34"/>
                    <a:pt x="26" y="43"/>
                  </a:cubicBezTo>
                  <a:cubicBezTo>
                    <a:pt x="26" y="129"/>
                    <a:pt x="26" y="129"/>
                    <a:pt x="26" y="129"/>
                  </a:cubicBezTo>
                  <a:cubicBezTo>
                    <a:pt x="26" y="137"/>
                    <a:pt x="33" y="145"/>
                    <a:pt x="42" y="145"/>
                  </a:cubicBezTo>
                  <a:cubicBezTo>
                    <a:pt x="125" y="145"/>
                    <a:pt x="125" y="145"/>
                    <a:pt x="125" y="145"/>
                  </a:cubicBezTo>
                  <a:cubicBezTo>
                    <a:pt x="134" y="145"/>
                    <a:pt x="141" y="137"/>
                    <a:pt x="141" y="129"/>
                  </a:cubicBezTo>
                  <a:cubicBezTo>
                    <a:pt x="141" y="43"/>
                    <a:pt x="141" y="43"/>
                    <a:pt x="141" y="43"/>
                  </a:cubicBezTo>
                  <a:cubicBezTo>
                    <a:pt x="141" y="34"/>
                    <a:pt x="134" y="27"/>
                    <a:pt x="125" y="27"/>
                  </a:cubicBezTo>
                  <a:lnTo>
                    <a:pt x="42" y="27"/>
                  </a:lnTo>
                  <a:close/>
                  <a:moveTo>
                    <a:pt x="125" y="129"/>
                  </a:moveTo>
                  <a:cubicBezTo>
                    <a:pt x="125" y="129"/>
                    <a:pt x="125" y="129"/>
                    <a:pt x="125" y="129"/>
                  </a:cubicBezTo>
                  <a:cubicBezTo>
                    <a:pt x="42" y="129"/>
                    <a:pt x="42" y="129"/>
                    <a:pt x="42" y="129"/>
                  </a:cubicBezTo>
                  <a:cubicBezTo>
                    <a:pt x="42" y="129"/>
                    <a:pt x="42" y="129"/>
                    <a:pt x="42" y="129"/>
                  </a:cubicBezTo>
                  <a:cubicBezTo>
                    <a:pt x="42" y="43"/>
                    <a:pt x="42" y="43"/>
                    <a:pt x="42" y="43"/>
                  </a:cubicBezTo>
                  <a:cubicBezTo>
                    <a:pt x="42" y="43"/>
                    <a:pt x="42" y="43"/>
                    <a:pt x="42" y="43"/>
                  </a:cubicBezTo>
                  <a:cubicBezTo>
                    <a:pt x="125" y="43"/>
                    <a:pt x="125" y="43"/>
                    <a:pt x="125" y="43"/>
                  </a:cubicBezTo>
                  <a:cubicBezTo>
                    <a:pt x="125" y="43"/>
                    <a:pt x="125" y="43"/>
                    <a:pt x="125" y="43"/>
                  </a:cubicBezTo>
                  <a:lnTo>
                    <a:pt x="125" y="129"/>
                  </a:lnTo>
                  <a:close/>
                  <a:moveTo>
                    <a:pt x="164" y="27"/>
                  </a:moveTo>
                  <a:cubicBezTo>
                    <a:pt x="156" y="27"/>
                    <a:pt x="150" y="33"/>
                    <a:pt x="150" y="41"/>
                  </a:cubicBezTo>
                  <a:cubicBezTo>
                    <a:pt x="150" y="208"/>
                    <a:pt x="150" y="208"/>
                    <a:pt x="150" y="208"/>
                  </a:cubicBezTo>
                  <a:cubicBezTo>
                    <a:pt x="150" y="215"/>
                    <a:pt x="156" y="222"/>
                    <a:pt x="164" y="222"/>
                  </a:cubicBezTo>
                  <a:cubicBezTo>
                    <a:pt x="197" y="222"/>
                    <a:pt x="197" y="222"/>
                    <a:pt x="197" y="222"/>
                  </a:cubicBezTo>
                  <a:cubicBezTo>
                    <a:pt x="205" y="222"/>
                    <a:pt x="212" y="215"/>
                    <a:pt x="212" y="208"/>
                  </a:cubicBezTo>
                  <a:cubicBezTo>
                    <a:pt x="212" y="41"/>
                    <a:pt x="212" y="41"/>
                    <a:pt x="212" y="41"/>
                  </a:cubicBezTo>
                  <a:cubicBezTo>
                    <a:pt x="212" y="33"/>
                    <a:pt x="205" y="27"/>
                    <a:pt x="197" y="27"/>
                  </a:cubicBezTo>
                  <a:lnTo>
                    <a:pt x="164" y="27"/>
                  </a:lnTo>
                  <a:close/>
                  <a:moveTo>
                    <a:pt x="196" y="206"/>
                  </a:moveTo>
                  <a:cubicBezTo>
                    <a:pt x="166" y="206"/>
                    <a:pt x="166" y="206"/>
                    <a:pt x="166" y="206"/>
                  </a:cubicBezTo>
                  <a:cubicBezTo>
                    <a:pt x="166" y="122"/>
                    <a:pt x="166" y="122"/>
                    <a:pt x="166" y="122"/>
                  </a:cubicBezTo>
                  <a:cubicBezTo>
                    <a:pt x="196" y="122"/>
                    <a:pt x="196" y="122"/>
                    <a:pt x="196" y="122"/>
                  </a:cubicBezTo>
                  <a:lnTo>
                    <a:pt x="196" y="206"/>
                  </a:lnTo>
                  <a:close/>
                  <a:moveTo>
                    <a:pt x="196" y="106"/>
                  </a:moveTo>
                  <a:cubicBezTo>
                    <a:pt x="166" y="106"/>
                    <a:pt x="166" y="106"/>
                    <a:pt x="166" y="106"/>
                  </a:cubicBezTo>
                  <a:cubicBezTo>
                    <a:pt x="166" y="43"/>
                    <a:pt x="166" y="43"/>
                    <a:pt x="166" y="43"/>
                  </a:cubicBezTo>
                  <a:cubicBezTo>
                    <a:pt x="196" y="43"/>
                    <a:pt x="196" y="43"/>
                    <a:pt x="196" y="43"/>
                  </a:cubicBezTo>
                  <a:lnTo>
                    <a:pt x="196" y="106"/>
                  </a:lnTo>
                  <a:close/>
                  <a:moveTo>
                    <a:pt x="516" y="69"/>
                  </a:moveTo>
                  <a:cubicBezTo>
                    <a:pt x="511" y="69"/>
                    <a:pt x="508" y="72"/>
                    <a:pt x="508" y="77"/>
                  </a:cubicBezTo>
                  <a:cubicBezTo>
                    <a:pt x="508" y="227"/>
                    <a:pt x="508" y="227"/>
                    <a:pt x="508" y="227"/>
                  </a:cubicBezTo>
                  <a:cubicBezTo>
                    <a:pt x="508" y="235"/>
                    <a:pt x="501" y="241"/>
                    <a:pt x="493" y="241"/>
                  </a:cubicBezTo>
                  <a:cubicBezTo>
                    <a:pt x="473" y="241"/>
                    <a:pt x="473" y="241"/>
                    <a:pt x="473" y="241"/>
                  </a:cubicBezTo>
                  <a:cubicBezTo>
                    <a:pt x="474" y="239"/>
                    <a:pt x="474" y="237"/>
                    <a:pt x="474" y="234"/>
                  </a:cubicBezTo>
                  <a:cubicBezTo>
                    <a:pt x="474" y="210"/>
                    <a:pt x="454" y="190"/>
                    <a:pt x="429" y="190"/>
                  </a:cubicBezTo>
                  <a:cubicBezTo>
                    <a:pt x="405" y="190"/>
                    <a:pt x="386" y="209"/>
                    <a:pt x="385" y="233"/>
                  </a:cubicBezTo>
                  <a:cubicBezTo>
                    <a:pt x="357" y="233"/>
                    <a:pt x="233" y="233"/>
                    <a:pt x="139" y="233"/>
                  </a:cubicBezTo>
                  <a:cubicBezTo>
                    <a:pt x="138" y="209"/>
                    <a:pt x="119" y="190"/>
                    <a:pt x="95" y="190"/>
                  </a:cubicBezTo>
                  <a:cubicBezTo>
                    <a:pt x="70" y="190"/>
                    <a:pt x="50" y="210"/>
                    <a:pt x="50" y="234"/>
                  </a:cubicBezTo>
                  <a:cubicBezTo>
                    <a:pt x="50" y="237"/>
                    <a:pt x="50" y="239"/>
                    <a:pt x="51" y="241"/>
                  </a:cubicBezTo>
                  <a:cubicBezTo>
                    <a:pt x="38" y="241"/>
                    <a:pt x="30" y="241"/>
                    <a:pt x="30" y="241"/>
                  </a:cubicBezTo>
                  <a:cubicBezTo>
                    <a:pt x="22" y="241"/>
                    <a:pt x="16" y="235"/>
                    <a:pt x="16" y="227"/>
                  </a:cubicBezTo>
                  <a:cubicBezTo>
                    <a:pt x="16" y="31"/>
                    <a:pt x="16" y="31"/>
                    <a:pt x="16" y="31"/>
                  </a:cubicBezTo>
                  <a:cubicBezTo>
                    <a:pt x="16" y="23"/>
                    <a:pt x="22" y="16"/>
                    <a:pt x="30" y="16"/>
                  </a:cubicBezTo>
                  <a:cubicBezTo>
                    <a:pt x="493" y="16"/>
                    <a:pt x="493" y="16"/>
                    <a:pt x="493" y="16"/>
                  </a:cubicBezTo>
                  <a:cubicBezTo>
                    <a:pt x="501" y="16"/>
                    <a:pt x="508" y="23"/>
                    <a:pt x="508" y="31"/>
                  </a:cubicBezTo>
                  <a:cubicBezTo>
                    <a:pt x="508" y="46"/>
                    <a:pt x="508" y="46"/>
                    <a:pt x="508" y="46"/>
                  </a:cubicBezTo>
                  <a:cubicBezTo>
                    <a:pt x="508" y="50"/>
                    <a:pt x="511" y="54"/>
                    <a:pt x="516" y="54"/>
                  </a:cubicBezTo>
                  <a:cubicBezTo>
                    <a:pt x="520" y="54"/>
                    <a:pt x="524" y="50"/>
                    <a:pt x="524" y="46"/>
                  </a:cubicBezTo>
                  <a:cubicBezTo>
                    <a:pt x="524" y="31"/>
                    <a:pt x="524" y="31"/>
                    <a:pt x="524" y="31"/>
                  </a:cubicBezTo>
                  <a:cubicBezTo>
                    <a:pt x="524" y="14"/>
                    <a:pt x="510" y="0"/>
                    <a:pt x="493" y="0"/>
                  </a:cubicBezTo>
                  <a:cubicBezTo>
                    <a:pt x="30" y="0"/>
                    <a:pt x="30" y="0"/>
                    <a:pt x="30" y="0"/>
                  </a:cubicBezTo>
                  <a:cubicBezTo>
                    <a:pt x="13" y="0"/>
                    <a:pt x="0" y="14"/>
                    <a:pt x="0" y="31"/>
                  </a:cubicBezTo>
                  <a:cubicBezTo>
                    <a:pt x="0" y="227"/>
                    <a:pt x="0" y="227"/>
                    <a:pt x="0" y="227"/>
                  </a:cubicBezTo>
                  <a:cubicBezTo>
                    <a:pt x="0" y="244"/>
                    <a:pt x="13" y="257"/>
                    <a:pt x="30" y="257"/>
                  </a:cubicBezTo>
                  <a:cubicBezTo>
                    <a:pt x="30" y="257"/>
                    <a:pt x="33" y="257"/>
                    <a:pt x="37" y="257"/>
                  </a:cubicBezTo>
                  <a:cubicBezTo>
                    <a:pt x="42" y="257"/>
                    <a:pt x="48" y="257"/>
                    <a:pt x="56" y="257"/>
                  </a:cubicBezTo>
                  <a:cubicBezTo>
                    <a:pt x="64" y="270"/>
                    <a:pt x="78" y="279"/>
                    <a:pt x="95" y="279"/>
                  </a:cubicBezTo>
                  <a:cubicBezTo>
                    <a:pt x="114" y="279"/>
                    <a:pt x="131" y="266"/>
                    <a:pt x="137" y="249"/>
                  </a:cubicBezTo>
                  <a:cubicBezTo>
                    <a:pt x="233" y="249"/>
                    <a:pt x="364" y="249"/>
                    <a:pt x="387" y="249"/>
                  </a:cubicBezTo>
                  <a:cubicBezTo>
                    <a:pt x="393" y="266"/>
                    <a:pt x="410" y="279"/>
                    <a:pt x="429" y="279"/>
                  </a:cubicBezTo>
                  <a:cubicBezTo>
                    <a:pt x="446" y="279"/>
                    <a:pt x="460" y="270"/>
                    <a:pt x="468" y="257"/>
                  </a:cubicBezTo>
                  <a:cubicBezTo>
                    <a:pt x="493" y="257"/>
                    <a:pt x="493" y="257"/>
                    <a:pt x="493" y="257"/>
                  </a:cubicBezTo>
                  <a:cubicBezTo>
                    <a:pt x="510" y="257"/>
                    <a:pt x="524" y="244"/>
                    <a:pt x="524" y="227"/>
                  </a:cubicBezTo>
                  <a:cubicBezTo>
                    <a:pt x="524" y="77"/>
                    <a:pt x="524" y="77"/>
                    <a:pt x="524" y="77"/>
                  </a:cubicBezTo>
                  <a:cubicBezTo>
                    <a:pt x="524" y="72"/>
                    <a:pt x="520" y="69"/>
                    <a:pt x="516" y="69"/>
                  </a:cubicBezTo>
                  <a:close/>
                  <a:moveTo>
                    <a:pt x="95" y="263"/>
                  </a:moveTo>
                  <a:cubicBezTo>
                    <a:pt x="79" y="263"/>
                    <a:pt x="66" y="250"/>
                    <a:pt x="66" y="234"/>
                  </a:cubicBezTo>
                  <a:cubicBezTo>
                    <a:pt x="66" y="219"/>
                    <a:pt x="79" y="206"/>
                    <a:pt x="95" y="206"/>
                  </a:cubicBezTo>
                  <a:cubicBezTo>
                    <a:pt x="110" y="206"/>
                    <a:pt x="123" y="219"/>
                    <a:pt x="123" y="234"/>
                  </a:cubicBezTo>
                  <a:cubicBezTo>
                    <a:pt x="123" y="250"/>
                    <a:pt x="110" y="263"/>
                    <a:pt x="95" y="263"/>
                  </a:cubicBezTo>
                  <a:close/>
                  <a:moveTo>
                    <a:pt x="429" y="263"/>
                  </a:moveTo>
                  <a:cubicBezTo>
                    <a:pt x="413" y="263"/>
                    <a:pt x="401" y="250"/>
                    <a:pt x="401" y="234"/>
                  </a:cubicBezTo>
                  <a:cubicBezTo>
                    <a:pt x="401" y="219"/>
                    <a:pt x="413" y="206"/>
                    <a:pt x="429" y="206"/>
                  </a:cubicBezTo>
                  <a:cubicBezTo>
                    <a:pt x="445" y="206"/>
                    <a:pt x="458" y="219"/>
                    <a:pt x="458" y="234"/>
                  </a:cubicBezTo>
                  <a:cubicBezTo>
                    <a:pt x="458" y="250"/>
                    <a:pt x="445" y="263"/>
                    <a:pt x="429" y="263"/>
                  </a:cubicBezTo>
                  <a:close/>
                </a:path>
              </a:pathLst>
            </a:custGeom>
            <a:grpFill/>
            <a:ln w="9525">
              <a:noFill/>
              <a:round/>
              <a:headEnd/>
              <a:tailEnd/>
            </a:ln>
          </p:spPr>
          <p:txBody>
            <a:bodyPr/>
            <a:lstStyle/>
            <a:p>
              <a:endParaRPr lang="zh-CN" altLang="en-US"/>
            </a:p>
          </p:txBody>
        </p:sp>
        <p:sp>
          <p:nvSpPr>
            <p:cNvPr id="29" name="Freeform 9"/>
            <p:cNvSpPr>
              <a:spLocks noChangeAspect="1" noEditPoints="1"/>
            </p:cNvSpPr>
            <p:nvPr/>
          </p:nvSpPr>
          <p:spPr bwMode="auto">
            <a:xfrm>
              <a:off x="4377" y="2954"/>
              <a:ext cx="183" cy="109"/>
            </a:xfrm>
            <a:custGeom>
              <a:avLst/>
              <a:gdLst>
                <a:gd name="T0" fmla="*/ 40 w 480"/>
                <a:gd name="T1" fmla="*/ 27 h 286"/>
                <a:gd name="T2" fmla="*/ 41 w 480"/>
                <a:gd name="T3" fmla="*/ 32 h 286"/>
                <a:gd name="T4" fmla="*/ 46 w 480"/>
                <a:gd name="T5" fmla="*/ 31 h 286"/>
                <a:gd name="T6" fmla="*/ 45 w 480"/>
                <a:gd name="T7" fmla="*/ 26 h 286"/>
                <a:gd name="T8" fmla="*/ 49 w 480"/>
                <a:gd name="T9" fmla="*/ 26 h 286"/>
                <a:gd name="T10" fmla="*/ 48 w 480"/>
                <a:gd name="T11" fmla="*/ 31 h 286"/>
                <a:gd name="T12" fmla="*/ 54 w 480"/>
                <a:gd name="T13" fmla="*/ 32 h 286"/>
                <a:gd name="T14" fmla="*/ 55 w 480"/>
                <a:gd name="T15" fmla="*/ 27 h 286"/>
                <a:gd name="T16" fmla="*/ 49 w 480"/>
                <a:gd name="T17" fmla="*/ 26 h 286"/>
                <a:gd name="T18" fmla="*/ 70 w 480"/>
                <a:gd name="T19" fmla="*/ 21 h 286"/>
                <a:gd name="T20" fmla="*/ 69 w 480"/>
                <a:gd name="T21" fmla="*/ 11 h 286"/>
                <a:gd name="T22" fmla="*/ 47 w 480"/>
                <a:gd name="T23" fmla="*/ 0 h 286"/>
                <a:gd name="T24" fmla="*/ 45 w 480"/>
                <a:gd name="T25" fmla="*/ 2 h 286"/>
                <a:gd name="T26" fmla="*/ 25 w 480"/>
                <a:gd name="T27" fmla="*/ 0 h 286"/>
                <a:gd name="T28" fmla="*/ 23 w 480"/>
                <a:gd name="T29" fmla="*/ 1 h 286"/>
                <a:gd name="T30" fmla="*/ 22 w 480"/>
                <a:gd name="T31" fmla="*/ 11 h 286"/>
                <a:gd name="T32" fmla="*/ 2 w 480"/>
                <a:gd name="T33" fmla="*/ 0 h 286"/>
                <a:gd name="T34" fmla="*/ 0 w 480"/>
                <a:gd name="T35" fmla="*/ 2 h 286"/>
                <a:gd name="T36" fmla="*/ 2 w 480"/>
                <a:gd name="T37" fmla="*/ 42 h 286"/>
                <a:gd name="T38" fmla="*/ 70 w 480"/>
                <a:gd name="T39" fmla="*/ 40 h 286"/>
                <a:gd name="T40" fmla="*/ 69 w 480"/>
                <a:gd name="T41" fmla="*/ 24 h 286"/>
                <a:gd name="T42" fmla="*/ 67 w 480"/>
                <a:gd name="T43" fmla="*/ 39 h 286"/>
                <a:gd name="T44" fmla="*/ 2 w 480"/>
                <a:gd name="T45" fmla="*/ 3 h 286"/>
                <a:gd name="T46" fmla="*/ 24 w 480"/>
                <a:gd name="T47" fmla="*/ 13 h 286"/>
                <a:gd name="T48" fmla="*/ 25 w 480"/>
                <a:gd name="T49" fmla="*/ 3 h 286"/>
                <a:gd name="T50" fmla="*/ 47 w 480"/>
                <a:gd name="T51" fmla="*/ 13 h 286"/>
                <a:gd name="T52" fmla="*/ 48 w 480"/>
                <a:gd name="T53" fmla="*/ 3 h 286"/>
                <a:gd name="T54" fmla="*/ 67 w 480"/>
                <a:gd name="T55" fmla="*/ 14 h 286"/>
                <a:gd name="T56" fmla="*/ 69 w 480"/>
                <a:gd name="T57" fmla="*/ 22 h 286"/>
                <a:gd name="T58" fmla="*/ 57 w 480"/>
                <a:gd name="T59" fmla="*/ 27 h 286"/>
                <a:gd name="T60" fmla="*/ 58 w 480"/>
                <a:gd name="T61" fmla="*/ 32 h 286"/>
                <a:gd name="T62" fmla="*/ 63 w 480"/>
                <a:gd name="T63" fmla="*/ 31 h 286"/>
                <a:gd name="T64" fmla="*/ 62 w 480"/>
                <a:gd name="T65" fmla="*/ 26 h 286"/>
                <a:gd name="T66" fmla="*/ 8 w 480"/>
                <a:gd name="T67" fmla="*/ 26 h 286"/>
                <a:gd name="T68" fmla="*/ 7 w 480"/>
                <a:gd name="T69" fmla="*/ 31 h 286"/>
                <a:gd name="T70" fmla="*/ 12 w 480"/>
                <a:gd name="T71" fmla="*/ 32 h 286"/>
                <a:gd name="T72" fmla="*/ 13 w 480"/>
                <a:gd name="T73" fmla="*/ 27 h 286"/>
                <a:gd name="T74" fmla="*/ 8 w 480"/>
                <a:gd name="T75" fmla="*/ 26 h 286"/>
                <a:gd name="T76" fmla="*/ 32 w 480"/>
                <a:gd name="T77" fmla="*/ 27 h 286"/>
                <a:gd name="T78" fmla="*/ 33 w 480"/>
                <a:gd name="T79" fmla="*/ 32 h 286"/>
                <a:gd name="T80" fmla="*/ 38 w 480"/>
                <a:gd name="T81" fmla="*/ 31 h 286"/>
                <a:gd name="T82" fmla="*/ 37 w 480"/>
                <a:gd name="T83" fmla="*/ 26 h 286"/>
                <a:gd name="T84" fmla="*/ 16 w 480"/>
                <a:gd name="T85" fmla="*/ 26 h 286"/>
                <a:gd name="T86" fmla="*/ 15 w 480"/>
                <a:gd name="T87" fmla="*/ 31 h 286"/>
                <a:gd name="T88" fmla="*/ 21 w 480"/>
                <a:gd name="T89" fmla="*/ 32 h 286"/>
                <a:gd name="T90" fmla="*/ 21 w 480"/>
                <a:gd name="T91" fmla="*/ 27 h 286"/>
                <a:gd name="T92" fmla="*/ 16 w 480"/>
                <a:gd name="T93" fmla="*/ 26 h 286"/>
                <a:gd name="T94" fmla="*/ 24 w 480"/>
                <a:gd name="T95" fmla="*/ 27 h 286"/>
                <a:gd name="T96" fmla="*/ 24 w 480"/>
                <a:gd name="T97" fmla="*/ 32 h 286"/>
                <a:gd name="T98" fmla="*/ 30 w 480"/>
                <a:gd name="T99" fmla="*/ 31 h 286"/>
                <a:gd name="T100" fmla="*/ 29 w 480"/>
                <a:gd name="T101" fmla="*/ 26 h 28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80"/>
                <a:gd name="T154" fmla="*/ 0 h 286"/>
                <a:gd name="T155" fmla="*/ 480 w 480"/>
                <a:gd name="T156" fmla="*/ 286 h 28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80" h="286">
                  <a:moveTo>
                    <a:pt x="283" y="179"/>
                  </a:moveTo>
                  <a:cubicBezTo>
                    <a:pt x="279" y="179"/>
                    <a:pt x="277" y="181"/>
                    <a:pt x="277" y="184"/>
                  </a:cubicBezTo>
                  <a:cubicBezTo>
                    <a:pt x="277" y="214"/>
                    <a:pt x="277" y="214"/>
                    <a:pt x="277" y="214"/>
                  </a:cubicBezTo>
                  <a:cubicBezTo>
                    <a:pt x="277" y="217"/>
                    <a:pt x="279" y="220"/>
                    <a:pt x="283" y="220"/>
                  </a:cubicBezTo>
                  <a:cubicBezTo>
                    <a:pt x="312" y="220"/>
                    <a:pt x="312" y="220"/>
                    <a:pt x="312" y="220"/>
                  </a:cubicBezTo>
                  <a:cubicBezTo>
                    <a:pt x="315" y="220"/>
                    <a:pt x="318" y="217"/>
                    <a:pt x="318" y="214"/>
                  </a:cubicBezTo>
                  <a:cubicBezTo>
                    <a:pt x="318" y="184"/>
                    <a:pt x="318" y="184"/>
                    <a:pt x="318" y="184"/>
                  </a:cubicBezTo>
                  <a:cubicBezTo>
                    <a:pt x="318" y="181"/>
                    <a:pt x="315" y="179"/>
                    <a:pt x="312" y="179"/>
                  </a:cubicBezTo>
                  <a:lnTo>
                    <a:pt x="283" y="179"/>
                  </a:lnTo>
                  <a:close/>
                  <a:moveTo>
                    <a:pt x="339" y="179"/>
                  </a:moveTo>
                  <a:cubicBezTo>
                    <a:pt x="336" y="179"/>
                    <a:pt x="333" y="181"/>
                    <a:pt x="333" y="184"/>
                  </a:cubicBezTo>
                  <a:cubicBezTo>
                    <a:pt x="333" y="214"/>
                    <a:pt x="333" y="214"/>
                    <a:pt x="333" y="214"/>
                  </a:cubicBezTo>
                  <a:cubicBezTo>
                    <a:pt x="333" y="217"/>
                    <a:pt x="336" y="220"/>
                    <a:pt x="339" y="220"/>
                  </a:cubicBezTo>
                  <a:cubicBezTo>
                    <a:pt x="369" y="220"/>
                    <a:pt x="369" y="220"/>
                    <a:pt x="369" y="220"/>
                  </a:cubicBezTo>
                  <a:cubicBezTo>
                    <a:pt x="372" y="220"/>
                    <a:pt x="375" y="217"/>
                    <a:pt x="375" y="214"/>
                  </a:cubicBezTo>
                  <a:cubicBezTo>
                    <a:pt x="375" y="184"/>
                    <a:pt x="375" y="184"/>
                    <a:pt x="375" y="184"/>
                  </a:cubicBezTo>
                  <a:cubicBezTo>
                    <a:pt x="375" y="181"/>
                    <a:pt x="372" y="179"/>
                    <a:pt x="369" y="179"/>
                  </a:cubicBezTo>
                  <a:lnTo>
                    <a:pt x="339" y="179"/>
                  </a:lnTo>
                  <a:close/>
                  <a:moveTo>
                    <a:pt x="472" y="151"/>
                  </a:moveTo>
                  <a:cubicBezTo>
                    <a:pt x="477" y="151"/>
                    <a:pt x="480" y="148"/>
                    <a:pt x="480" y="143"/>
                  </a:cubicBezTo>
                  <a:cubicBezTo>
                    <a:pt x="480" y="95"/>
                    <a:pt x="480" y="95"/>
                    <a:pt x="480" y="95"/>
                  </a:cubicBezTo>
                  <a:cubicBezTo>
                    <a:pt x="480" y="84"/>
                    <a:pt x="472" y="79"/>
                    <a:pt x="471" y="79"/>
                  </a:cubicBezTo>
                  <a:cubicBezTo>
                    <a:pt x="329" y="2"/>
                    <a:pt x="329" y="2"/>
                    <a:pt x="329" y="2"/>
                  </a:cubicBezTo>
                  <a:cubicBezTo>
                    <a:pt x="328" y="2"/>
                    <a:pt x="327" y="1"/>
                    <a:pt x="326" y="1"/>
                  </a:cubicBezTo>
                  <a:cubicBezTo>
                    <a:pt x="324" y="1"/>
                    <a:pt x="319" y="1"/>
                    <a:pt x="315" y="5"/>
                  </a:cubicBezTo>
                  <a:cubicBezTo>
                    <a:pt x="313" y="7"/>
                    <a:pt x="311" y="10"/>
                    <a:pt x="311" y="14"/>
                  </a:cubicBezTo>
                  <a:cubicBezTo>
                    <a:pt x="311" y="73"/>
                    <a:pt x="311" y="73"/>
                    <a:pt x="311" y="73"/>
                  </a:cubicBezTo>
                  <a:cubicBezTo>
                    <a:pt x="173" y="2"/>
                    <a:pt x="173" y="2"/>
                    <a:pt x="173" y="2"/>
                  </a:cubicBezTo>
                  <a:cubicBezTo>
                    <a:pt x="172" y="2"/>
                    <a:pt x="171" y="1"/>
                    <a:pt x="171" y="1"/>
                  </a:cubicBezTo>
                  <a:cubicBezTo>
                    <a:pt x="170" y="1"/>
                    <a:pt x="164" y="0"/>
                    <a:pt x="160" y="4"/>
                  </a:cubicBezTo>
                  <a:cubicBezTo>
                    <a:pt x="157" y="6"/>
                    <a:pt x="155" y="10"/>
                    <a:pt x="155" y="14"/>
                  </a:cubicBezTo>
                  <a:cubicBezTo>
                    <a:pt x="155" y="73"/>
                    <a:pt x="155" y="73"/>
                    <a:pt x="155" y="73"/>
                  </a:cubicBezTo>
                  <a:cubicBezTo>
                    <a:pt x="18" y="2"/>
                    <a:pt x="18" y="2"/>
                    <a:pt x="18" y="2"/>
                  </a:cubicBezTo>
                  <a:cubicBezTo>
                    <a:pt x="17" y="2"/>
                    <a:pt x="17" y="2"/>
                    <a:pt x="16" y="1"/>
                  </a:cubicBezTo>
                  <a:cubicBezTo>
                    <a:pt x="15" y="1"/>
                    <a:pt x="9" y="0"/>
                    <a:pt x="5" y="4"/>
                  </a:cubicBezTo>
                  <a:cubicBezTo>
                    <a:pt x="2" y="6"/>
                    <a:pt x="0" y="9"/>
                    <a:pt x="0" y="14"/>
                  </a:cubicBezTo>
                  <a:cubicBezTo>
                    <a:pt x="0" y="273"/>
                    <a:pt x="0" y="273"/>
                    <a:pt x="0" y="273"/>
                  </a:cubicBezTo>
                  <a:cubicBezTo>
                    <a:pt x="0" y="280"/>
                    <a:pt x="6" y="286"/>
                    <a:pt x="13" y="286"/>
                  </a:cubicBezTo>
                  <a:cubicBezTo>
                    <a:pt x="467" y="286"/>
                    <a:pt x="467" y="286"/>
                    <a:pt x="467" y="286"/>
                  </a:cubicBezTo>
                  <a:cubicBezTo>
                    <a:pt x="474" y="286"/>
                    <a:pt x="480" y="280"/>
                    <a:pt x="480" y="273"/>
                  </a:cubicBezTo>
                  <a:cubicBezTo>
                    <a:pt x="480" y="176"/>
                    <a:pt x="480" y="176"/>
                    <a:pt x="480" y="176"/>
                  </a:cubicBezTo>
                  <a:cubicBezTo>
                    <a:pt x="480" y="171"/>
                    <a:pt x="477" y="168"/>
                    <a:pt x="472" y="168"/>
                  </a:cubicBezTo>
                  <a:cubicBezTo>
                    <a:pt x="468" y="168"/>
                    <a:pt x="464" y="171"/>
                    <a:pt x="464" y="176"/>
                  </a:cubicBezTo>
                  <a:cubicBezTo>
                    <a:pt x="464" y="270"/>
                    <a:pt x="464" y="270"/>
                    <a:pt x="464" y="270"/>
                  </a:cubicBezTo>
                  <a:cubicBezTo>
                    <a:pt x="16" y="270"/>
                    <a:pt x="16" y="270"/>
                    <a:pt x="16" y="270"/>
                  </a:cubicBezTo>
                  <a:cubicBezTo>
                    <a:pt x="16" y="19"/>
                    <a:pt x="16" y="19"/>
                    <a:pt x="16" y="19"/>
                  </a:cubicBezTo>
                  <a:cubicBezTo>
                    <a:pt x="160" y="94"/>
                    <a:pt x="160" y="94"/>
                    <a:pt x="160" y="94"/>
                  </a:cubicBezTo>
                  <a:cubicBezTo>
                    <a:pt x="162" y="95"/>
                    <a:pt x="165" y="95"/>
                    <a:pt x="167" y="93"/>
                  </a:cubicBezTo>
                  <a:cubicBezTo>
                    <a:pt x="170" y="92"/>
                    <a:pt x="171" y="89"/>
                    <a:pt x="171" y="87"/>
                  </a:cubicBezTo>
                  <a:cubicBezTo>
                    <a:pt x="171" y="19"/>
                    <a:pt x="171" y="19"/>
                    <a:pt x="171" y="19"/>
                  </a:cubicBezTo>
                  <a:cubicBezTo>
                    <a:pt x="316" y="94"/>
                    <a:pt x="316" y="94"/>
                    <a:pt x="316" y="94"/>
                  </a:cubicBezTo>
                  <a:cubicBezTo>
                    <a:pt x="318" y="95"/>
                    <a:pt x="321" y="95"/>
                    <a:pt x="324" y="93"/>
                  </a:cubicBezTo>
                  <a:cubicBezTo>
                    <a:pt x="326" y="92"/>
                    <a:pt x="327" y="89"/>
                    <a:pt x="327" y="87"/>
                  </a:cubicBezTo>
                  <a:cubicBezTo>
                    <a:pt x="327" y="20"/>
                    <a:pt x="327" y="20"/>
                    <a:pt x="327" y="20"/>
                  </a:cubicBezTo>
                  <a:cubicBezTo>
                    <a:pt x="463" y="93"/>
                    <a:pt x="463" y="93"/>
                    <a:pt x="463" y="93"/>
                  </a:cubicBezTo>
                  <a:cubicBezTo>
                    <a:pt x="463" y="93"/>
                    <a:pt x="464" y="94"/>
                    <a:pt x="464" y="95"/>
                  </a:cubicBezTo>
                  <a:cubicBezTo>
                    <a:pt x="464" y="143"/>
                    <a:pt x="464" y="143"/>
                    <a:pt x="464" y="143"/>
                  </a:cubicBezTo>
                  <a:cubicBezTo>
                    <a:pt x="464" y="148"/>
                    <a:pt x="468" y="151"/>
                    <a:pt x="472" y="151"/>
                  </a:cubicBezTo>
                  <a:close/>
                  <a:moveTo>
                    <a:pt x="396" y="179"/>
                  </a:moveTo>
                  <a:cubicBezTo>
                    <a:pt x="393" y="179"/>
                    <a:pt x="390" y="181"/>
                    <a:pt x="390" y="184"/>
                  </a:cubicBezTo>
                  <a:cubicBezTo>
                    <a:pt x="390" y="214"/>
                    <a:pt x="390" y="214"/>
                    <a:pt x="390" y="214"/>
                  </a:cubicBezTo>
                  <a:cubicBezTo>
                    <a:pt x="390" y="217"/>
                    <a:pt x="393" y="220"/>
                    <a:pt x="396" y="220"/>
                  </a:cubicBezTo>
                  <a:cubicBezTo>
                    <a:pt x="425" y="220"/>
                    <a:pt x="425" y="220"/>
                    <a:pt x="425" y="220"/>
                  </a:cubicBezTo>
                  <a:cubicBezTo>
                    <a:pt x="429" y="220"/>
                    <a:pt x="431" y="217"/>
                    <a:pt x="431" y="214"/>
                  </a:cubicBezTo>
                  <a:cubicBezTo>
                    <a:pt x="431" y="184"/>
                    <a:pt x="431" y="184"/>
                    <a:pt x="431" y="184"/>
                  </a:cubicBezTo>
                  <a:cubicBezTo>
                    <a:pt x="431" y="181"/>
                    <a:pt x="429" y="179"/>
                    <a:pt x="425" y="179"/>
                  </a:cubicBezTo>
                  <a:lnTo>
                    <a:pt x="396" y="179"/>
                  </a:lnTo>
                  <a:close/>
                  <a:moveTo>
                    <a:pt x="56" y="179"/>
                  </a:moveTo>
                  <a:cubicBezTo>
                    <a:pt x="52" y="179"/>
                    <a:pt x="50" y="181"/>
                    <a:pt x="50" y="184"/>
                  </a:cubicBezTo>
                  <a:cubicBezTo>
                    <a:pt x="50" y="214"/>
                    <a:pt x="50" y="214"/>
                    <a:pt x="50" y="214"/>
                  </a:cubicBezTo>
                  <a:cubicBezTo>
                    <a:pt x="50" y="217"/>
                    <a:pt x="52" y="220"/>
                    <a:pt x="56" y="220"/>
                  </a:cubicBezTo>
                  <a:cubicBezTo>
                    <a:pt x="85" y="220"/>
                    <a:pt x="85" y="220"/>
                    <a:pt x="85" y="220"/>
                  </a:cubicBezTo>
                  <a:cubicBezTo>
                    <a:pt x="88" y="220"/>
                    <a:pt x="91" y="217"/>
                    <a:pt x="91" y="214"/>
                  </a:cubicBezTo>
                  <a:cubicBezTo>
                    <a:pt x="91" y="184"/>
                    <a:pt x="91" y="184"/>
                    <a:pt x="91" y="184"/>
                  </a:cubicBezTo>
                  <a:cubicBezTo>
                    <a:pt x="91" y="181"/>
                    <a:pt x="88" y="179"/>
                    <a:pt x="85" y="179"/>
                  </a:cubicBezTo>
                  <a:lnTo>
                    <a:pt x="56" y="179"/>
                  </a:lnTo>
                  <a:close/>
                  <a:moveTo>
                    <a:pt x="226" y="179"/>
                  </a:moveTo>
                  <a:cubicBezTo>
                    <a:pt x="222" y="179"/>
                    <a:pt x="220" y="181"/>
                    <a:pt x="220" y="184"/>
                  </a:cubicBezTo>
                  <a:cubicBezTo>
                    <a:pt x="220" y="214"/>
                    <a:pt x="220" y="214"/>
                    <a:pt x="220" y="214"/>
                  </a:cubicBezTo>
                  <a:cubicBezTo>
                    <a:pt x="220" y="217"/>
                    <a:pt x="222" y="220"/>
                    <a:pt x="226" y="220"/>
                  </a:cubicBezTo>
                  <a:cubicBezTo>
                    <a:pt x="255" y="220"/>
                    <a:pt x="255" y="220"/>
                    <a:pt x="255" y="220"/>
                  </a:cubicBezTo>
                  <a:cubicBezTo>
                    <a:pt x="258" y="220"/>
                    <a:pt x="261" y="217"/>
                    <a:pt x="261" y="214"/>
                  </a:cubicBezTo>
                  <a:cubicBezTo>
                    <a:pt x="261" y="184"/>
                    <a:pt x="261" y="184"/>
                    <a:pt x="261" y="184"/>
                  </a:cubicBezTo>
                  <a:cubicBezTo>
                    <a:pt x="261" y="181"/>
                    <a:pt x="258" y="179"/>
                    <a:pt x="255" y="179"/>
                  </a:cubicBezTo>
                  <a:lnTo>
                    <a:pt x="226" y="179"/>
                  </a:lnTo>
                  <a:close/>
                  <a:moveTo>
                    <a:pt x="112" y="179"/>
                  </a:moveTo>
                  <a:cubicBezTo>
                    <a:pt x="109" y="179"/>
                    <a:pt x="106" y="181"/>
                    <a:pt x="106" y="184"/>
                  </a:cubicBezTo>
                  <a:cubicBezTo>
                    <a:pt x="106" y="214"/>
                    <a:pt x="106" y="214"/>
                    <a:pt x="106" y="214"/>
                  </a:cubicBezTo>
                  <a:cubicBezTo>
                    <a:pt x="106" y="217"/>
                    <a:pt x="109" y="220"/>
                    <a:pt x="112" y="220"/>
                  </a:cubicBezTo>
                  <a:cubicBezTo>
                    <a:pt x="142" y="220"/>
                    <a:pt x="142" y="220"/>
                    <a:pt x="142" y="220"/>
                  </a:cubicBezTo>
                  <a:cubicBezTo>
                    <a:pt x="145" y="220"/>
                    <a:pt x="148" y="217"/>
                    <a:pt x="148" y="214"/>
                  </a:cubicBezTo>
                  <a:cubicBezTo>
                    <a:pt x="148" y="184"/>
                    <a:pt x="148" y="184"/>
                    <a:pt x="148" y="184"/>
                  </a:cubicBezTo>
                  <a:cubicBezTo>
                    <a:pt x="148" y="181"/>
                    <a:pt x="145" y="179"/>
                    <a:pt x="142" y="179"/>
                  </a:cubicBezTo>
                  <a:lnTo>
                    <a:pt x="112" y="179"/>
                  </a:lnTo>
                  <a:close/>
                  <a:moveTo>
                    <a:pt x="169" y="179"/>
                  </a:moveTo>
                  <a:cubicBezTo>
                    <a:pt x="166" y="179"/>
                    <a:pt x="163" y="181"/>
                    <a:pt x="163" y="184"/>
                  </a:cubicBezTo>
                  <a:cubicBezTo>
                    <a:pt x="163" y="214"/>
                    <a:pt x="163" y="214"/>
                    <a:pt x="163" y="214"/>
                  </a:cubicBezTo>
                  <a:cubicBezTo>
                    <a:pt x="163" y="217"/>
                    <a:pt x="166" y="220"/>
                    <a:pt x="169" y="220"/>
                  </a:cubicBezTo>
                  <a:cubicBezTo>
                    <a:pt x="198" y="220"/>
                    <a:pt x="198" y="220"/>
                    <a:pt x="198" y="220"/>
                  </a:cubicBezTo>
                  <a:cubicBezTo>
                    <a:pt x="202" y="220"/>
                    <a:pt x="204" y="217"/>
                    <a:pt x="204" y="214"/>
                  </a:cubicBezTo>
                  <a:cubicBezTo>
                    <a:pt x="204" y="184"/>
                    <a:pt x="204" y="184"/>
                    <a:pt x="204" y="184"/>
                  </a:cubicBezTo>
                  <a:cubicBezTo>
                    <a:pt x="204" y="181"/>
                    <a:pt x="202" y="179"/>
                    <a:pt x="198" y="179"/>
                  </a:cubicBezTo>
                  <a:lnTo>
                    <a:pt x="169" y="179"/>
                  </a:lnTo>
                  <a:close/>
                </a:path>
              </a:pathLst>
            </a:custGeom>
            <a:grpFill/>
            <a:ln w="9525">
              <a:noFill/>
              <a:round/>
              <a:headEnd/>
              <a:tailEnd/>
            </a:ln>
          </p:spPr>
          <p:txBody>
            <a:bodyPr/>
            <a:lstStyle/>
            <a:p>
              <a:endParaRPr lang="zh-CN" altLang="en-US"/>
            </a:p>
          </p:txBody>
        </p:sp>
        <p:sp>
          <p:nvSpPr>
            <p:cNvPr id="30" name="Freeform 8"/>
            <p:cNvSpPr>
              <a:spLocks noChangeAspect="1" noEditPoints="1"/>
            </p:cNvSpPr>
            <p:nvPr/>
          </p:nvSpPr>
          <p:spPr bwMode="auto">
            <a:xfrm>
              <a:off x="4941" y="2720"/>
              <a:ext cx="138" cy="98"/>
            </a:xfrm>
            <a:custGeom>
              <a:avLst/>
              <a:gdLst>
                <a:gd name="T0" fmla="*/ 19 w 507"/>
                <a:gd name="T1" fmla="*/ 16 h 359"/>
                <a:gd name="T2" fmla="*/ 18 w 507"/>
                <a:gd name="T3" fmla="*/ 18 h 359"/>
                <a:gd name="T4" fmla="*/ 24 w 507"/>
                <a:gd name="T5" fmla="*/ 15 h 359"/>
                <a:gd name="T6" fmla="*/ 23 w 507"/>
                <a:gd name="T7" fmla="*/ 15 h 359"/>
                <a:gd name="T8" fmla="*/ 23 w 507"/>
                <a:gd name="T9" fmla="*/ 15 h 359"/>
                <a:gd name="T10" fmla="*/ 23 w 507"/>
                <a:gd name="T11" fmla="*/ 18 h 359"/>
                <a:gd name="T12" fmla="*/ 26 w 507"/>
                <a:gd name="T13" fmla="*/ 21 h 359"/>
                <a:gd name="T14" fmla="*/ 24 w 507"/>
                <a:gd name="T15" fmla="*/ 15 h 359"/>
                <a:gd name="T16" fmla="*/ 27 w 507"/>
                <a:gd name="T17" fmla="*/ 4 h 359"/>
                <a:gd name="T18" fmla="*/ 26 w 507"/>
                <a:gd name="T19" fmla="*/ 7 h 359"/>
                <a:gd name="T20" fmla="*/ 29 w 507"/>
                <a:gd name="T21" fmla="*/ 3 h 359"/>
                <a:gd name="T22" fmla="*/ 19 w 507"/>
                <a:gd name="T23" fmla="*/ 12 h 359"/>
                <a:gd name="T24" fmla="*/ 19 w 507"/>
                <a:gd name="T25" fmla="*/ 13 h 359"/>
                <a:gd name="T26" fmla="*/ 3 w 507"/>
                <a:gd name="T27" fmla="*/ 4 h 359"/>
                <a:gd name="T28" fmla="*/ 3 w 507"/>
                <a:gd name="T29" fmla="*/ 6 h 359"/>
                <a:gd name="T30" fmla="*/ 19 w 507"/>
                <a:gd name="T31" fmla="*/ 23 h 359"/>
                <a:gd name="T32" fmla="*/ 4 w 507"/>
                <a:gd name="T33" fmla="*/ 8 h 359"/>
                <a:gd name="T34" fmla="*/ 18 w 507"/>
                <a:gd name="T35" fmla="*/ 20 h 359"/>
                <a:gd name="T36" fmla="*/ 19 w 507"/>
                <a:gd name="T37" fmla="*/ 19 h 359"/>
                <a:gd name="T38" fmla="*/ 14 w 507"/>
                <a:gd name="T39" fmla="*/ 16 h 359"/>
                <a:gd name="T40" fmla="*/ 12 w 507"/>
                <a:gd name="T41" fmla="*/ 22 h 359"/>
                <a:gd name="T42" fmla="*/ 13 w 507"/>
                <a:gd name="T43" fmla="*/ 22 h 359"/>
                <a:gd name="T44" fmla="*/ 15 w 507"/>
                <a:gd name="T45" fmla="*/ 21 h 359"/>
                <a:gd name="T46" fmla="*/ 34 w 507"/>
                <a:gd name="T47" fmla="*/ 20 h 359"/>
                <a:gd name="T48" fmla="*/ 34 w 507"/>
                <a:gd name="T49" fmla="*/ 24 h 359"/>
                <a:gd name="T50" fmla="*/ 38 w 507"/>
                <a:gd name="T51" fmla="*/ 3 h 359"/>
                <a:gd name="T52" fmla="*/ 3 w 507"/>
                <a:gd name="T53" fmla="*/ 27 h 359"/>
                <a:gd name="T54" fmla="*/ 36 w 507"/>
                <a:gd name="T55" fmla="*/ 7 h 359"/>
                <a:gd name="T56" fmla="*/ 35 w 507"/>
                <a:gd name="T57" fmla="*/ 1 h 359"/>
                <a:gd name="T58" fmla="*/ 3 w 507"/>
                <a:gd name="T59" fmla="*/ 26 h 359"/>
                <a:gd name="T60" fmla="*/ 6 w 507"/>
                <a:gd name="T61" fmla="*/ 26 h 359"/>
                <a:gd name="T62" fmla="*/ 19 w 507"/>
                <a:gd name="T63" fmla="*/ 25 h 359"/>
                <a:gd name="T64" fmla="*/ 19 w 507"/>
                <a:gd name="T65" fmla="*/ 26 h 359"/>
                <a:gd name="T66" fmla="*/ 18 w 507"/>
                <a:gd name="T67" fmla="*/ 11 h 359"/>
                <a:gd name="T68" fmla="*/ 30 w 507"/>
                <a:gd name="T69" fmla="*/ 20 h 359"/>
                <a:gd name="T70" fmla="*/ 30 w 507"/>
                <a:gd name="T71" fmla="*/ 1 h 359"/>
                <a:gd name="T72" fmla="*/ 33 w 507"/>
                <a:gd name="T73" fmla="*/ 4 h 359"/>
                <a:gd name="T74" fmla="*/ 33 w 507"/>
                <a:gd name="T75" fmla="*/ 8 h 359"/>
                <a:gd name="T76" fmla="*/ 33 w 507"/>
                <a:gd name="T77" fmla="*/ 6 h 359"/>
                <a:gd name="T78" fmla="*/ 11 w 507"/>
                <a:gd name="T79" fmla="*/ 7 h 359"/>
                <a:gd name="T80" fmla="*/ 11 w 507"/>
                <a:gd name="T81" fmla="*/ 5 h 359"/>
                <a:gd name="T82" fmla="*/ 9 w 507"/>
                <a:gd name="T83" fmla="*/ 5 h 359"/>
                <a:gd name="T84" fmla="*/ 14 w 507"/>
                <a:gd name="T85" fmla="*/ 6 h 359"/>
                <a:gd name="T86" fmla="*/ 16 w 507"/>
                <a:gd name="T87" fmla="*/ 4 h 359"/>
                <a:gd name="T88" fmla="*/ 17 w 507"/>
                <a:gd name="T89" fmla="*/ 6 h 359"/>
                <a:gd name="T90" fmla="*/ 16 w 507"/>
                <a:gd name="T91" fmla="*/ 5 h 359"/>
                <a:gd name="T92" fmla="*/ 15 w 507"/>
                <a:gd name="T93" fmla="*/ 4 h 359"/>
                <a:gd name="T94" fmla="*/ 19 w 507"/>
                <a:gd name="T95" fmla="*/ 7 h 359"/>
                <a:gd name="T96" fmla="*/ 19 w 507"/>
                <a:gd name="T97" fmla="*/ 7 h 359"/>
                <a:gd name="T98" fmla="*/ 19 w 507"/>
                <a:gd name="T99" fmla="*/ 5 h 359"/>
                <a:gd name="T100" fmla="*/ 19 w 507"/>
                <a:gd name="T101" fmla="*/ 4 h 359"/>
                <a:gd name="T102" fmla="*/ 18 w 507"/>
                <a:gd name="T103" fmla="*/ 4 h 359"/>
                <a:gd name="T104" fmla="*/ 18 w 507"/>
                <a:gd name="T105" fmla="*/ 5 h 359"/>
                <a:gd name="T106" fmla="*/ 23 w 507"/>
                <a:gd name="T107" fmla="*/ 7 h 359"/>
                <a:gd name="T108" fmla="*/ 21 w 507"/>
                <a:gd name="T109" fmla="*/ 7 h 359"/>
                <a:gd name="T110" fmla="*/ 13 w 507"/>
                <a:gd name="T111" fmla="*/ 7 h 359"/>
                <a:gd name="T112" fmla="*/ 13 w 507"/>
                <a:gd name="T113" fmla="*/ 5 h 359"/>
                <a:gd name="T114" fmla="*/ 11 w 507"/>
                <a:gd name="T115" fmla="*/ 5 h 359"/>
                <a:gd name="T116" fmla="*/ 14 w 507"/>
                <a:gd name="T117" fmla="*/ 5 h 359"/>
                <a:gd name="T118" fmla="*/ 24 w 507"/>
                <a:gd name="T119" fmla="*/ 7 h 359"/>
                <a:gd name="T120" fmla="*/ 23 w 507"/>
                <a:gd name="T121" fmla="*/ 5 h 35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07"/>
                <a:gd name="T184" fmla="*/ 0 h 359"/>
                <a:gd name="T185" fmla="*/ 507 w 507"/>
                <a:gd name="T186" fmla="*/ 359 h 35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07" h="359">
                  <a:moveTo>
                    <a:pt x="254" y="193"/>
                  </a:moveTo>
                  <a:cubicBezTo>
                    <a:pt x="250" y="193"/>
                    <a:pt x="246" y="197"/>
                    <a:pt x="246" y="201"/>
                  </a:cubicBezTo>
                  <a:cubicBezTo>
                    <a:pt x="246" y="209"/>
                    <a:pt x="246" y="209"/>
                    <a:pt x="246" y="209"/>
                  </a:cubicBezTo>
                  <a:cubicBezTo>
                    <a:pt x="246" y="214"/>
                    <a:pt x="250" y="217"/>
                    <a:pt x="254" y="217"/>
                  </a:cubicBezTo>
                  <a:cubicBezTo>
                    <a:pt x="259" y="217"/>
                    <a:pt x="262" y="214"/>
                    <a:pt x="262" y="209"/>
                  </a:cubicBezTo>
                  <a:cubicBezTo>
                    <a:pt x="262" y="201"/>
                    <a:pt x="262" y="201"/>
                    <a:pt x="262" y="201"/>
                  </a:cubicBezTo>
                  <a:cubicBezTo>
                    <a:pt x="262" y="197"/>
                    <a:pt x="259" y="193"/>
                    <a:pt x="254" y="193"/>
                  </a:cubicBezTo>
                  <a:close/>
                  <a:moveTo>
                    <a:pt x="254" y="225"/>
                  </a:moveTo>
                  <a:cubicBezTo>
                    <a:pt x="250" y="225"/>
                    <a:pt x="246" y="229"/>
                    <a:pt x="246" y="233"/>
                  </a:cubicBezTo>
                  <a:cubicBezTo>
                    <a:pt x="246" y="241"/>
                    <a:pt x="246" y="241"/>
                    <a:pt x="246" y="241"/>
                  </a:cubicBezTo>
                  <a:cubicBezTo>
                    <a:pt x="246" y="246"/>
                    <a:pt x="250" y="249"/>
                    <a:pt x="254" y="249"/>
                  </a:cubicBezTo>
                  <a:cubicBezTo>
                    <a:pt x="259" y="249"/>
                    <a:pt x="262" y="246"/>
                    <a:pt x="262" y="241"/>
                  </a:cubicBezTo>
                  <a:cubicBezTo>
                    <a:pt x="262" y="233"/>
                    <a:pt x="262" y="233"/>
                    <a:pt x="262" y="233"/>
                  </a:cubicBezTo>
                  <a:cubicBezTo>
                    <a:pt x="262" y="229"/>
                    <a:pt x="259" y="225"/>
                    <a:pt x="254" y="225"/>
                  </a:cubicBezTo>
                  <a:close/>
                  <a:moveTo>
                    <a:pt x="319" y="201"/>
                  </a:moveTo>
                  <a:cubicBezTo>
                    <a:pt x="319" y="201"/>
                    <a:pt x="319" y="201"/>
                    <a:pt x="319" y="201"/>
                  </a:cubicBezTo>
                  <a:cubicBezTo>
                    <a:pt x="318" y="201"/>
                    <a:pt x="318" y="201"/>
                    <a:pt x="318" y="201"/>
                  </a:cubicBezTo>
                  <a:cubicBezTo>
                    <a:pt x="318" y="201"/>
                    <a:pt x="317" y="201"/>
                    <a:pt x="317" y="201"/>
                  </a:cubicBezTo>
                  <a:cubicBezTo>
                    <a:pt x="317" y="201"/>
                    <a:pt x="317" y="201"/>
                    <a:pt x="316" y="201"/>
                  </a:cubicBezTo>
                  <a:cubicBezTo>
                    <a:pt x="315" y="201"/>
                    <a:pt x="314" y="201"/>
                    <a:pt x="313" y="202"/>
                  </a:cubicBezTo>
                  <a:cubicBezTo>
                    <a:pt x="313" y="202"/>
                    <a:pt x="313" y="202"/>
                    <a:pt x="313" y="202"/>
                  </a:cubicBezTo>
                  <a:cubicBezTo>
                    <a:pt x="313" y="202"/>
                    <a:pt x="312" y="202"/>
                    <a:pt x="312" y="202"/>
                  </a:cubicBezTo>
                  <a:cubicBezTo>
                    <a:pt x="312" y="203"/>
                    <a:pt x="312" y="203"/>
                    <a:pt x="311" y="203"/>
                  </a:cubicBezTo>
                  <a:cubicBezTo>
                    <a:pt x="311" y="203"/>
                    <a:pt x="311" y="203"/>
                    <a:pt x="311" y="204"/>
                  </a:cubicBezTo>
                  <a:cubicBezTo>
                    <a:pt x="311" y="204"/>
                    <a:pt x="310" y="204"/>
                    <a:pt x="310" y="205"/>
                  </a:cubicBezTo>
                  <a:cubicBezTo>
                    <a:pt x="295" y="230"/>
                    <a:pt x="295" y="230"/>
                    <a:pt x="295" y="230"/>
                  </a:cubicBezTo>
                  <a:cubicBezTo>
                    <a:pt x="292" y="234"/>
                    <a:pt x="294" y="239"/>
                    <a:pt x="297" y="241"/>
                  </a:cubicBezTo>
                  <a:cubicBezTo>
                    <a:pt x="299" y="242"/>
                    <a:pt x="300" y="242"/>
                    <a:pt x="302" y="242"/>
                  </a:cubicBezTo>
                  <a:cubicBezTo>
                    <a:pt x="304" y="242"/>
                    <a:pt x="307" y="241"/>
                    <a:pt x="308" y="238"/>
                  </a:cubicBezTo>
                  <a:cubicBezTo>
                    <a:pt x="308" y="238"/>
                    <a:pt x="308" y="238"/>
                    <a:pt x="308" y="238"/>
                  </a:cubicBezTo>
                  <a:cubicBezTo>
                    <a:pt x="314" y="230"/>
                    <a:pt x="314" y="230"/>
                    <a:pt x="314" y="230"/>
                  </a:cubicBezTo>
                  <a:cubicBezTo>
                    <a:pt x="329" y="291"/>
                    <a:pt x="329" y="291"/>
                    <a:pt x="329" y="291"/>
                  </a:cubicBezTo>
                  <a:cubicBezTo>
                    <a:pt x="330" y="295"/>
                    <a:pt x="333" y="297"/>
                    <a:pt x="337" y="297"/>
                  </a:cubicBezTo>
                  <a:cubicBezTo>
                    <a:pt x="337" y="297"/>
                    <a:pt x="338" y="297"/>
                    <a:pt x="338" y="297"/>
                  </a:cubicBezTo>
                  <a:cubicBezTo>
                    <a:pt x="343" y="296"/>
                    <a:pt x="345" y="292"/>
                    <a:pt x="344" y="287"/>
                  </a:cubicBezTo>
                  <a:cubicBezTo>
                    <a:pt x="329" y="226"/>
                    <a:pt x="329" y="226"/>
                    <a:pt x="329" y="226"/>
                  </a:cubicBezTo>
                  <a:cubicBezTo>
                    <a:pt x="338" y="231"/>
                    <a:pt x="338" y="231"/>
                    <a:pt x="338" y="231"/>
                  </a:cubicBezTo>
                  <a:cubicBezTo>
                    <a:pt x="341" y="233"/>
                    <a:pt x="346" y="232"/>
                    <a:pt x="349" y="228"/>
                  </a:cubicBezTo>
                  <a:cubicBezTo>
                    <a:pt x="351" y="224"/>
                    <a:pt x="350" y="220"/>
                    <a:pt x="346" y="217"/>
                  </a:cubicBezTo>
                  <a:cubicBezTo>
                    <a:pt x="321" y="202"/>
                    <a:pt x="321" y="202"/>
                    <a:pt x="321" y="202"/>
                  </a:cubicBezTo>
                  <a:cubicBezTo>
                    <a:pt x="320" y="202"/>
                    <a:pt x="320" y="202"/>
                    <a:pt x="319" y="201"/>
                  </a:cubicBezTo>
                  <a:close/>
                  <a:moveTo>
                    <a:pt x="347" y="96"/>
                  </a:moveTo>
                  <a:cubicBezTo>
                    <a:pt x="359" y="96"/>
                    <a:pt x="359" y="96"/>
                    <a:pt x="359" y="96"/>
                  </a:cubicBezTo>
                  <a:cubicBezTo>
                    <a:pt x="361" y="96"/>
                    <a:pt x="363" y="94"/>
                    <a:pt x="363" y="92"/>
                  </a:cubicBezTo>
                  <a:cubicBezTo>
                    <a:pt x="363" y="58"/>
                    <a:pt x="363" y="58"/>
                    <a:pt x="363" y="58"/>
                  </a:cubicBezTo>
                  <a:cubicBezTo>
                    <a:pt x="363" y="56"/>
                    <a:pt x="361" y="54"/>
                    <a:pt x="359" y="54"/>
                  </a:cubicBezTo>
                  <a:cubicBezTo>
                    <a:pt x="347" y="54"/>
                    <a:pt x="347" y="54"/>
                    <a:pt x="347" y="54"/>
                  </a:cubicBezTo>
                  <a:cubicBezTo>
                    <a:pt x="344" y="54"/>
                    <a:pt x="342" y="56"/>
                    <a:pt x="342" y="58"/>
                  </a:cubicBezTo>
                  <a:cubicBezTo>
                    <a:pt x="342" y="92"/>
                    <a:pt x="342" y="92"/>
                    <a:pt x="342" y="92"/>
                  </a:cubicBezTo>
                  <a:cubicBezTo>
                    <a:pt x="342" y="94"/>
                    <a:pt x="344" y="96"/>
                    <a:pt x="347" y="96"/>
                  </a:cubicBezTo>
                  <a:close/>
                  <a:moveTo>
                    <a:pt x="376" y="96"/>
                  </a:moveTo>
                  <a:cubicBezTo>
                    <a:pt x="387" y="96"/>
                    <a:pt x="387" y="96"/>
                    <a:pt x="387" y="96"/>
                  </a:cubicBezTo>
                  <a:cubicBezTo>
                    <a:pt x="390" y="96"/>
                    <a:pt x="392" y="94"/>
                    <a:pt x="392" y="92"/>
                  </a:cubicBezTo>
                  <a:cubicBezTo>
                    <a:pt x="392" y="48"/>
                    <a:pt x="392" y="48"/>
                    <a:pt x="392" y="48"/>
                  </a:cubicBezTo>
                  <a:cubicBezTo>
                    <a:pt x="392" y="46"/>
                    <a:pt x="390" y="44"/>
                    <a:pt x="387" y="44"/>
                  </a:cubicBezTo>
                  <a:cubicBezTo>
                    <a:pt x="376" y="44"/>
                    <a:pt x="376" y="44"/>
                    <a:pt x="376" y="44"/>
                  </a:cubicBezTo>
                  <a:cubicBezTo>
                    <a:pt x="373" y="44"/>
                    <a:pt x="371" y="46"/>
                    <a:pt x="371" y="48"/>
                  </a:cubicBezTo>
                  <a:cubicBezTo>
                    <a:pt x="371" y="92"/>
                    <a:pt x="371" y="92"/>
                    <a:pt x="371" y="92"/>
                  </a:cubicBezTo>
                  <a:cubicBezTo>
                    <a:pt x="371" y="94"/>
                    <a:pt x="373" y="96"/>
                    <a:pt x="376" y="96"/>
                  </a:cubicBezTo>
                  <a:close/>
                  <a:moveTo>
                    <a:pt x="254" y="161"/>
                  </a:moveTo>
                  <a:cubicBezTo>
                    <a:pt x="250" y="161"/>
                    <a:pt x="246" y="165"/>
                    <a:pt x="246" y="169"/>
                  </a:cubicBezTo>
                  <a:cubicBezTo>
                    <a:pt x="246" y="177"/>
                    <a:pt x="246" y="177"/>
                    <a:pt x="246" y="177"/>
                  </a:cubicBezTo>
                  <a:cubicBezTo>
                    <a:pt x="246" y="182"/>
                    <a:pt x="250" y="185"/>
                    <a:pt x="254" y="185"/>
                  </a:cubicBezTo>
                  <a:cubicBezTo>
                    <a:pt x="259" y="185"/>
                    <a:pt x="262" y="182"/>
                    <a:pt x="262" y="177"/>
                  </a:cubicBezTo>
                  <a:cubicBezTo>
                    <a:pt x="262" y="169"/>
                    <a:pt x="262" y="169"/>
                    <a:pt x="262" y="169"/>
                  </a:cubicBezTo>
                  <a:cubicBezTo>
                    <a:pt x="262" y="165"/>
                    <a:pt x="259" y="161"/>
                    <a:pt x="254" y="161"/>
                  </a:cubicBezTo>
                  <a:close/>
                  <a:moveTo>
                    <a:pt x="50" y="55"/>
                  </a:moveTo>
                  <a:cubicBezTo>
                    <a:pt x="55" y="55"/>
                    <a:pt x="59" y="51"/>
                    <a:pt x="59" y="46"/>
                  </a:cubicBezTo>
                  <a:cubicBezTo>
                    <a:pt x="59" y="41"/>
                    <a:pt x="55" y="37"/>
                    <a:pt x="50" y="37"/>
                  </a:cubicBezTo>
                  <a:cubicBezTo>
                    <a:pt x="45" y="37"/>
                    <a:pt x="41" y="41"/>
                    <a:pt x="41" y="46"/>
                  </a:cubicBezTo>
                  <a:cubicBezTo>
                    <a:pt x="41" y="51"/>
                    <a:pt x="45" y="55"/>
                    <a:pt x="50" y="55"/>
                  </a:cubicBezTo>
                  <a:close/>
                  <a:moveTo>
                    <a:pt x="50" y="88"/>
                  </a:moveTo>
                  <a:cubicBezTo>
                    <a:pt x="55" y="88"/>
                    <a:pt x="59" y="84"/>
                    <a:pt x="59" y="79"/>
                  </a:cubicBezTo>
                  <a:cubicBezTo>
                    <a:pt x="59" y="74"/>
                    <a:pt x="55" y="70"/>
                    <a:pt x="50" y="70"/>
                  </a:cubicBezTo>
                  <a:cubicBezTo>
                    <a:pt x="45" y="70"/>
                    <a:pt x="41" y="74"/>
                    <a:pt x="41" y="79"/>
                  </a:cubicBezTo>
                  <a:cubicBezTo>
                    <a:pt x="41" y="84"/>
                    <a:pt x="45" y="88"/>
                    <a:pt x="50" y="88"/>
                  </a:cubicBezTo>
                  <a:close/>
                  <a:moveTo>
                    <a:pt x="254" y="289"/>
                  </a:moveTo>
                  <a:cubicBezTo>
                    <a:pt x="250" y="289"/>
                    <a:pt x="246" y="293"/>
                    <a:pt x="246" y="297"/>
                  </a:cubicBezTo>
                  <a:cubicBezTo>
                    <a:pt x="246" y="305"/>
                    <a:pt x="246" y="305"/>
                    <a:pt x="246" y="305"/>
                  </a:cubicBezTo>
                  <a:cubicBezTo>
                    <a:pt x="246" y="310"/>
                    <a:pt x="250" y="313"/>
                    <a:pt x="254" y="313"/>
                  </a:cubicBezTo>
                  <a:cubicBezTo>
                    <a:pt x="259" y="313"/>
                    <a:pt x="262" y="310"/>
                    <a:pt x="262" y="305"/>
                  </a:cubicBezTo>
                  <a:cubicBezTo>
                    <a:pt x="262" y="297"/>
                    <a:pt x="262" y="297"/>
                    <a:pt x="262" y="297"/>
                  </a:cubicBezTo>
                  <a:cubicBezTo>
                    <a:pt x="262" y="293"/>
                    <a:pt x="259" y="289"/>
                    <a:pt x="254" y="289"/>
                  </a:cubicBezTo>
                  <a:close/>
                  <a:moveTo>
                    <a:pt x="50" y="121"/>
                  </a:moveTo>
                  <a:cubicBezTo>
                    <a:pt x="55" y="121"/>
                    <a:pt x="59" y="117"/>
                    <a:pt x="59" y="112"/>
                  </a:cubicBezTo>
                  <a:cubicBezTo>
                    <a:pt x="59" y="107"/>
                    <a:pt x="55" y="102"/>
                    <a:pt x="50" y="102"/>
                  </a:cubicBezTo>
                  <a:cubicBezTo>
                    <a:pt x="45" y="102"/>
                    <a:pt x="41" y="107"/>
                    <a:pt x="41" y="112"/>
                  </a:cubicBezTo>
                  <a:cubicBezTo>
                    <a:pt x="41" y="117"/>
                    <a:pt x="45" y="121"/>
                    <a:pt x="50" y="121"/>
                  </a:cubicBezTo>
                  <a:close/>
                  <a:moveTo>
                    <a:pt x="254" y="257"/>
                  </a:moveTo>
                  <a:cubicBezTo>
                    <a:pt x="250" y="257"/>
                    <a:pt x="246" y="261"/>
                    <a:pt x="246" y="265"/>
                  </a:cubicBezTo>
                  <a:cubicBezTo>
                    <a:pt x="246" y="273"/>
                    <a:pt x="246" y="273"/>
                    <a:pt x="246" y="273"/>
                  </a:cubicBezTo>
                  <a:cubicBezTo>
                    <a:pt x="246" y="278"/>
                    <a:pt x="250" y="281"/>
                    <a:pt x="254" y="281"/>
                  </a:cubicBezTo>
                  <a:cubicBezTo>
                    <a:pt x="259" y="281"/>
                    <a:pt x="262" y="278"/>
                    <a:pt x="262" y="273"/>
                  </a:cubicBezTo>
                  <a:cubicBezTo>
                    <a:pt x="262" y="265"/>
                    <a:pt x="262" y="265"/>
                    <a:pt x="262" y="265"/>
                  </a:cubicBezTo>
                  <a:cubicBezTo>
                    <a:pt x="262" y="261"/>
                    <a:pt x="259" y="257"/>
                    <a:pt x="254" y="257"/>
                  </a:cubicBezTo>
                  <a:close/>
                  <a:moveTo>
                    <a:pt x="194" y="267"/>
                  </a:moveTo>
                  <a:cubicBezTo>
                    <a:pt x="185" y="273"/>
                    <a:pt x="185" y="273"/>
                    <a:pt x="185" y="273"/>
                  </a:cubicBezTo>
                  <a:cubicBezTo>
                    <a:pt x="200" y="211"/>
                    <a:pt x="200" y="211"/>
                    <a:pt x="200" y="211"/>
                  </a:cubicBezTo>
                  <a:cubicBezTo>
                    <a:pt x="201" y="207"/>
                    <a:pt x="199" y="202"/>
                    <a:pt x="194" y="201"/>
                  </a:cubicBezTo>
                  <a:cubicBezTo>
                    <a:pt x="190" y="200"/>
                    <a:pt x="186" y="203"/>
                    <a:pt x="185" y="207"/>
                  </a:cubicBezTo>
                  <a:cubicBezTo>
                    <a:pt x="169" y="269"/>
                    <a:pt x="169" y="269"/>
                    <a:pt x="169" y="269"/>
                  </a:cubicBezTo>
                  <a:cubicBezTo>
                    <a:pt x="164" y="260"/>
                    <a:pt x="164" y="260"/>
                    <a:pt x="164" y="260"/>
                  </a:cubicBezTo>
                  <a:cubicBezTo>
                    <a:pt x="162" y="256"/>
                    <a:pt x="157" y="255"/>
                    <a:pt x="153" y="257"/>
                  </a:cubicBezTo>
                  <a:cubicBezTo>
                    <a:pt x="150" y="260"/>
                    <a:pt x="148" y="265"/>
                    <a:pt x="151" y="268"/>
                  </a:cubicBezTo>
                  <a:cubicBezTo>
                    <a:pt x="166" y="293"/>
                    <a:pt x="166" y="293"/>
                    <a:pt x="166" y="293"/>
                  </a:cubicBezTo>
                  <a:cubicBezTo>
                    <a:pt x="167" y="295"/>
                    <a:pt x="168" y="296"/>
                    <a:pt x="169" y="297"/>
                  </a:cubicBezTo>
                  <a:cubicBezTo>
                    <a:pt x="170" y="297"/>
                    <a:pt x="170" y="297"/>
                    <a:pt x="171" y="297"/>
                  </a:cubicBezTo>
                  <a:cubicBezTo>
                    <a:pt x="171" y="297"/>
                    <a:pt x="172" y="297"/>
                    <a:pt x="173" y="297"/>
                  </a:cubicBezTo>
                  <a:cubicBezTo>
                    <a:pt x="173" y="297"/>
                    <a:pt x="173" y="297"/>
                    <a:pt x="173" y="297"/>
                  </a:cubicBezTo>
                  <a:cubicBezTo>
                    <a:pt x="173" y="297"/>
                    <a:pt x="173" y="297"/>
                    <a:pt x="173" y="297"/>
                  </a:cubicBezTo>
                  <a:cubicBezTo>
                    <a:pt x="173" y="297"/>
                    <a:pt x="174" y="297"/>
                    <a:pt x="175" y="297"/>
                  </a:cubicBezTo>
                  <a:cubicBezTo>
                    <a:pt x="175" y="297"/>
                    <a:pt x="175" y="297"/>
                    <a:pt x="175" y="297"/>
                  </a:cubicBezTo>
                  <a:cubicBezTo>
                    <a:pt x="175" y="297"/>
                    <a:pt x="176" y="297"/>
                    <a:pt x="177" y="296"/>
                  </a:cubicBezTo>
                  <a:cubicBezTo>
                    <a:pt x="177" y="296"/>
                    <a:pt x="177" y="296"/>
                    <a:pt x="177" y="296"/>
                  </a:cubicBezTo>
                  <a:cubicBezTo>
                    <a:pt x="202" y="281"/>
                    <a:pt x="202" y="281"/>
                    <a:pt x="202" y="281"/>
                  </a:cubicBezTo>
                  <a:cubicBezTo>
                    <a:pt x="206" y="279"/>
                    <a:pt x="207" y="274"/>
                    <a:pt x="205" y="270"/>
                  </a:cubicBezTo>
                  <a:cubicBezTo>
                    <a:pt x="202" y="266"/>
                    <a:pt x="197" y="265"/>
                    <a:pt x="194" y="267"/>
                  </a:cubicBezTo>
                  <a:close/>
                  <a:moveTo>
                    <a:pt x="459" y="241"/>
                  </a:moveTo>
                  <a:cubicBezTo>
                    <a:pt x="449" y="241"/>
                    <a:pt x="441" y="249"/>
                    <a:pt x="441" y="259"/>
                  </a:cubicBezTo>
                  <a:cubicBezTo>
                    <a:pt x="441" y="268"/>
                    <a:pt x="449" y="276"/>
                    <a:pt x="459" y="276"/>
                  </a:cubicBezTo>
                  <a:cubicBezTo>
                    <a:pt x="469" y="276"/>
                    <a:pt x="477" y="268"/>
                    <a:pt x="477" y="259"/>
                  </a:cubicBezTo>
                  <a:cubicBezTo>
                    <a:pt x="477" y="249"/>
                    <a:pt x="469" y="241"/>
                    <a:pt x="459" y="241"/>
                  </a:cubicBezTo>
                  <a:close/>
                  <a:moveTo>
                    <a:pt x="459" y="290"/>
                  </a:moveTo>
                  <a:cubicBezTo>
                    <a:pt x="449" y="290"/>
                    <a:pt x="441" y="298"/>
                    <a:pt x="441" y="308"/>
                  </a:cubicBezTo>
                  <a:cubicBezTo>
                    <a:pt x="441" y="318"/>
                    <a:pt x="449" y="326"/>
                    <a:pt x="459" y="326"/>
                  </a:cubicBezTo>
                  <a:cubicBezTo>
                    <a:pt x="469" y="326"/>
                    <a:pt x="477" y="318"/>
                    <a:pt x="477" y="308"/>
                  </a:cubicBezTo>
                  <a:cubicBezTo>
                    <a:pt x="477" y="298"/>
                    <a:pt x="469" y="290"/>
                    <a:pt x="459" y="290"/>
                  </a:cubicBezTo>
                  <a:close/>
                  <a:moveTo>
                    <a:pt x="499" y="61"/>
                  </a:moveTo>
                  <a:cubicBezTo>
                    <a:pt x="504" y="61"/>
                    <a:pt x="507" y="57"/>
                    <a:pt x="507" y="53"/>
                  </a:cubicBezTo>
                  <a:cubicBezTo>
                    <a:pt x="507" y="36"/>
                    <a:pt x="507" y="36"/>
                    <a:pt x="507" y="36"/>
                  </a:cubicBezTo>
                  <a:cubicBezTo>
                    <a:pt x="507" y="16"/>
                    <a:pt x="491" y="0"/>
                    <a:pt x="471" y="0"/>
                  </a:cubicBezTo>
                  <a:cubicBezTo>
                    <a:pt x="37" y="0"/>
                    <a:pt x="37" y="0"/>
                    <a:pt x="37" y="0"/>
                  </a:cubicBezTo>
                  <a:cubicBezTo>
                    <a:pt x="17" y="0"/>
                    <a:pt x="0" y="16"/>
                    <a:pt x="0" y="36"/>
                  </a:cubicBezTo>
                  <a:cubicBezTo>
                    <a:pt x="0" y="323"/>
                    <a:pt x="0" y="323"/>
                    <a:pt x="0" y="323"/>
                  </a:cubicBezTo>
                  <a:cubicBezTo>
                    <a:pt x="0" y="343"/>
                    <a:pt x="17" y="359"/>
                    <a:pt x="37" y="359"/>
                  </a:cubicBezTo>
                  <a:cubicBezTo>
                    <a:pt x="471" y="359"/>
                    <a:pt x="471" y="359"/>
                    <a:pt x="471" y="359"/>
                  </a:cubicBezTo>
                  <a:cubicBezTo>
                    <a:pt x="491" y="359"/>
                    <a:pt x="507" y="343"/>
                    <a:pt x="507" y="323"/>
                  </a:cubicBezTo>
                  <a:cubicBezTo>
                    <a:pt x="507" y="91"/>
                    <a:pt x="507" y="91"/>
                    <a:pt x="507" y="91"/>
                  </a:cubicBezTo>
                  <a:cubicBezTo>
                    <a:pt x="507" y="87"/>
                    <a:pt x="504" y="83"/>
                    <a:pt x="499" y="83"/>
                  </a:cubicBezTo>
                  <a:cubicBezTo>
                    <a:pt x="495" y="83"/>
                    <a:pt x="491" y="87"/>
                    <a:pt x="491" y="91"/>
                  </a:cubicBezTo>
                  <a:cubicBezTo>
                    <a:pt x="491" y="323"/>
                    <a:pt x="491" y="323"/>
                    <a:pt x="491" y="323"/>
                  </a:cubicBezTo>
                  <a:cubicBezTo>
                    <a:pt x="491" y="334"/>
                    <a:pt x="482" y="343"/>
                    <a:pt x="471" y="343"/>
                  </a:cubicBezTo>
                  <a:cubicBezTo>
                    <a:pt x="427" y="343"/>
                    <a:pt x="427" y="343"/>
                    <a:pt x="427" y="343"/>
                  </a:cubicBezTo>
                  <a:cubicBezTo>
                    <a:pt x="427" y="16"/>
                    <a:pt x="427" y="16"/>
                    <a:pt x="427" y="16"/>
                  </a:cubicBezTo>
                  <a:cubicBezTo>
                    <a:pt x="471" y="16"/>
                    <a:pt x="471" y="16"/>
                    <a:pt x="471" y="16"/>
                  </a:cubicBezTo>
                  <a:cubicBezTo>
                    <a:pt x="482" y="16"/>
                    <a:pt x="491" y="25"/>
                    <a:pt x="491" y="36"/>
                  </a:cubicBezTo>
                  <a:cubicBezTo>
                    <a:pt x="491" y="53"/>
                    <a:pt x="491" y="53"/>
                    <a:pt x="491" y="53"/>
                  </a:cubicBezTo>
                  <a:cubicBezTo>
                    <a:pt x="491" y="57"/>
                    <a:pt x="495" y="61"/>
                    <a:pt x="499" y="61"/>
                  </a:cubicBezTo>
                  <a:close/>
                  <a:moveTo>
                    <a:pt x="81" y="343"/>
                  </a:moveTo>
                  <a:cubicBezTo>
                    <a:pt x="37" y="343"/>
                    <a:pt x="37" y="343"/>
                    <a:pt x="37" y="343"/>
                  </a:cubicBezTo>
                  <a:cubicBezTo>
                    <a:pt x="25" y="343"/>
                    <a:pt x="16" y="334"/>
                    <a:pt x="16" y="323"/>
                  </a:cubicBezTo>
                  <a:cubicBezTo>
                    <a:pt x="16" y="36"/>
                    <a:pt x="16" y="36"/>
                    <a:pt x="16" y="36"/>
                  </a:cubicBezTo>
                  <a:cubicBezTo>
                    <a:pt x="16" y="25"/>
                    <a:pt x="25" y="16"/>
                    <a:pt x="37" y="16"/>
                  </a:cubicBezTo>
                  <a:cubicBezTo>
                    <a:pt x="81" y="16"/>
                    <a:pt x="81" y="16"/>
                    <a:pt x="81" y="16"/>
                  </a:cubicBezTo>
                  <a:lnTo>
                    <a:pt x="81" y="343"/>
                  </a:lnTo>
                  <a:close/>
                  <a:moveTo>
                    <a:pt x="411" y="343"/>
                  </a:moveTo>
                  <a:cubicBezTo>
                    <a:pt x="339" y="343"/>
                    <a:pt x="339" y="343"/>
                    <a:pt x="339" y="343"/>
                  </a:cubicBezTo>
                  <a:cubicBezTo>
                    <a:pt x="339" y="343"/>
                    <a:pt x="339" y="343"/>
                    <a:pt x="339" y="343"/>
                  </a:cubicBezTo>
                  <a:cubicBezTo>
                    <a:pt x="260" y="343"/>
                    <a:pt x="260" y="343"/>
                    <a:pt x="260" y="343"/>
                  </a:cubicBezTo>
                  <a:cubicBezTo>
                    <a:pt x="261" y="342"/>
                    <a:pt x="262" y="340"/>
                    <a:pt x="262" y="337"/>
                  </a:cubicBezTo>
                  <a:cubicBezTo>
                    <a:pt x="262" y="329"/>
                    <a:pt x="262" y="329"/>
                    <a:pt x="262" y="329"/>
                  </a:cubicBezTo>
                  <a:cubicBezTo>
                    <a:pt x="262" y="325"/>
                    <a:pt x="259" y="321"/>
                    <a:pt x="254" y="321"/>
                  </a:cubicBezTo>
                  <a:cubicBezTo>
                    <a:pt x="250" y="321"/>
                    <a:pt x="246" y="325"/>
                    <a:pt x="246" y="329"/>
                  </a:cubicBezTo>
                  <a:cubicBezTo>
                    <a:pt x="246" y="337"/>
                    <a:pt x="246" y="337"/>
                    <a:pt x="246" y="337"/>
                  </a:cubicBezTo>
                  <a:cubicBezTo>
                    <a:pt x="246" y="340"/>
                    <a:pt x="247" y="342"/>
                    <a:pt x="248" y="343"/>
                  </a:cubicBezTo>
                  <a:cubicBezTo>
                    <a:pt x="97" y="343"/>
                    <a:pt x="97" y="343"/>
                    <a:pt x="97" y="343"/>
                  </a:cubicBezTo>
                  <a:cubicBezTo>
                    <a:pt x="97" y="276"/>
                    <a:pt x="97" y="276"/>
                    <a:pt x="97" y="276"/>
                  </a:cubicBezTo>
                  <a:cubicBezTo>
                    <a:pt x="169" y="144"/>
                    <a:pt x="169" y="144"/>
                    <a:pt x="169" y="144"/>
                  </a:cubicBezTo>
                  <a:cubicBezTo>
                    <a:pt x="246" y="144"/>
                    <a:pt x="246" y="144"/>
                    <a:pt x="246" y="144"/>
                  </a:cubicBezTo>
                  <a:cubicBezTo>
                    <a:pt x="246" y="145"/>
                    <a:pt x="246" y="145"/>
                    <a:pt x="246" y="145"/>
                  </a:cubicBezTo>
                  <a:cubicBezTo>
                    <a:pt x="246" y="150"/>
                    <a:pt x="250" y="153"/>
                    <a:pt x="254" y="153"/>
                  </a:cubicBezTo>
                  <a:cubicBezTo>
                    <a:pt x="259" y="153"/>
                    <a:pt x="262" y="150"/>
                    <a:pt x="262" y="145"/>
                  </a:cubicBezTo>
                  <a:cubicBezTo>
                    <a:pt x="262" y="144"/>
                    <a:pt x="262" y="144"/>
                    <a:pt x="262" y="144"/>
                  </a:cubicBezTo>
                  <a:cubicBezTo>
                    <a:pt x="339" y="144"/>
                    <a:pt x="339" y="144"/>
                    <a:pt x="339" y="144"/>
                  </a:cubicBezTo>
                  <a:cubicBezTo>
                    <a:pt x="411" y="276"/>
                    <a:pt x="411" y="276"/>
                    <a:pt x="411" y="276"/>
                  </a:cubicBezTo>
                  <a:lnTo>
                    <a:pt x="411" y="343"/>
                  </a:lnTo>
                  <a:close/>
                  <a:moveTo>
                    <a:pt x="411" y="128"/>
                  </a:moveTo>
                  <a:cubicBezTo>
                    <a:pt x="97" y="128"/>
                    <a:pt x="97" y="128"/>
                    <a:pt x="97" y="128"/>
                  </a:cubicBezTo>
                  <a:cubicBezTo>
                    <a:pt x="97" y="16"/>
                    <a:pt x="97" y="16"/>
                    <a:pt x="97" y="16"/>
                  </a:cubicBezTo>
                  <a:cubicBezTo>
                    <a:pt x="411" y="16"/>
                    <a:pt x="411" y="16"/>
                    <a:pt x="411" y="16"/>
                  </a:cubicBezTo>
                  <a:lnTo>
                    <a:pt x="411" y="128"/>
                  </a:lnTo>
                  <a:close/>
                  <a:moveTo>
                    <a:pt x="459" y="55"/>
                  </a:moveTo>
                  <a:cubicBezTo>
                    <a:pt x="464" y="55"/>
                    <a:pt x="468" y="51"/>
                    <a:pt x="468" y="46"/>
                  </a:cubicBezTo>
                  <a:cubicBezTo>
                    <a:pt x="468" y="41"/>
                    <a:pt x="464" y="37"/>
                    <a:pt x="459" y="37"/>
                  </a:cubicBezTo>
                  <a:cubicBezTo>
                    <a:pt x="454" y="37"/>
                    <a:pt x="450" y="41"/>
                    <a:pt x="450" y="46"/>
                  </a:cubicBezTo>
                  <a:cubicBezTo>
                    <a:pt x="450" y="51"/>
                    <a:pt x="454" y="55"/>
                    <a:pt x="459" y="55"/>
                  </a:cubicBezTo>
                  <a:close/>
                  <a:moveTo>
                    <a:pt x="459" y="121"/>
                  </a:moveTo>
                  <a:cubicBezTo>
                    <a:pt x="464" y="121"/>
                    <a:pt x="468" y="117"/>
                    <a:pt x="468" y="112"/>
                  </a:cubicBezTo>
                  <a:cubicBezTo>
                    <a:pt x="468" y="107"/>
                    <a:pt x="464" y="102"/>
                    <a:pt x="459" y="102"/>
                  </a:cubicBezTo>
                  <a:cubicBezTo>
                    <a:pt x="454" y="102"/>
                    <a:pt x="450" y="107"/>
                    <a:pt x="450" y="112"/>
                  </a:cubicBezTo>
                  <a:cubicBezTo>
                    <a:pt x="450" y="117"/>
                    <a:pt x="454" y="121"/>
                    <a:pt x="459" y="121"/>
                  </a:cubicBezTo>
                  <a:close/>
                  <a:moveTo>
                    <a:pt x="459" y="88"/>
                  </a:moveTo>
                  <a:cubicBezTo>
                    <a:pt x="464" y="88"/>
                    <a:pt x="468" y="84"/>
                    <a:pt x="468" y="79"/>
                  </a:cubicBezTo>
                  <a:cubicBezTo>
                    <a:pt x="468" y="74"/>
                    <a:pt x="464" y="70"/>
                    <a:pt x="459" y="70"/>
                  </a:cubicBezTo>
                  <a:cubicBezTo>
                    <a:pt x="454" y="70"/>
                    <a:pt x="450" y="74"/>
                    <a:pt x="450" y="79"/>
                  </a:cubicBezTo>
                  <a:cubicBezTo>
                    <a:pt x="450" y="84"/>
                    <a:pt x="454" y="88"/>
                    <a:pt x="459" y="88"/>
                  </a:cubicBezTo>
                  <a:close/>
                  <a:moveTo>
                    <a:pt x="128" y="79"/>
                  </a:moveTo>
                  <a:cubicBezTo>
                    <a:pt x="121" y="84"/>
                    <a:pt x="119" y="88"/>
                    <a:pt x="119" y="93"/>
                  </a:cubicBezTo>
                  <a:cubicBezTo>
                    <a:pt x="119" y="95"/>
                    <a:pt x="120" y="96"/>
                    <a:pt x="122" y="96"/>
                  </a:cubicBezTo>
                  <a:cubicBezTo>
                    <a:pt x="143" y="96"/>
                    <a:pt x="143" y="96"/>
                    <a:pt x="143" y="96"/>
                  </a:cubicBezTo>
                  <a:cubicBezTo>
                    <a:pt x="145" y="96"/>
                    <a:pt x="146" y="95"/>
                    <a:pt x="146" y="94"/>
                  </a:cubicBezTo>
                  <a:cubicBezTo>
                    <a:pt x="146" y="93"/>
                    <a:pt x="145" y="92"/>
                    <a:pt x="143" y="92"/>
                  </a:cubicBezTo>
                  <a:cubicBezTo>
                    <a:pt x="123" y="92"/>
                    <a:pt x="123" y="92"/>
                    <a:pt x="123" y="92"/>
                  </a:cubicBezTo>
                  <a:cubicBezTo>
                    <a:pt x="123" y="88"/>
                    <a:pt x="125" y="86"/>
                    <a:pt x="131" y="81"/>
                  </a:cubicBezTo>
                  <a:cubicBezTo>
                    <a:pt x="141" y="75"/>
                    <a:pt x="145" y="72"/>
                    <a:pt x="145" y="65"/>
                  </a:cubicBezTo>
                  <a:cubicBezTo>
                    <a:pt x="145" y="59"/>
                    <a:pt x="140" y="54"/>
                    <a:pt x="131" y="54"/>
                  </a:cubicBezTo>
                  <a:cubicBezTo>
                    <a:pt x="125" y="54"/>
                    <a:pt x="121" y="57"/>
                    <a:pt x="119" y="60"/>
                  </a:cubicBezTo>
                  <a:cubicBezTo>
                    <a:pt x="119" y="61"/>
                    <a:pt x="119" y="61"/>
                    <a:pt x="119" y="62"/>
                  </a:cubicBezTo>
                  <a:cubicBezTo>
                    <a:pt x="119" y="63"/>
                    <a:pt x="120" y="64"/>
                    <a:pt x="121" y="63"/>
                  </a:cubicBezTo>
                  <a:cubicBezTo>
                    <a:pt x="122" y="63"/>
                    <a:pt x="122" y="63"/>
                    <a:pt x="123" y="62"/>
                  </a:cubicBezTo>
                  <a:cubicBezTo>
                    <a:pt x="124" y="60"/>
                    <a:pt x="127" y="58"/>
                    <a:pt x="132" y="58"/>
                  </a:cubicBezTo>
                  <a:cubicBezTo>
                    <a:pt x="138" y="58"/>
                    <a:pt x="140" y="62"/>
                    <a:pt x="140" y="65"/>
                  </a:cubicBezTo>
                  <a:cubicBezTo>
                    <a:pt x="140" y="70"/>
                    <a:pt x="138" y="72"/>
                    <a:pt x="128" y="79"/>
                  </a:cubicBezTo>
                  <a:close/>
                  <a:moveTo>
                    <a:pt x="192" y="88"/>
                  </a:moveTo>
                  <a:cubicBezTo>
                    <a:pt x="194" y="88"/>
                    <a:pt x="196" y="87"/>
                    <a:pt x="196" y="85"/>
                  </a:cubicBezTo>
                  <a:cubicBezTo>
                    <a:pt x="196" y="82"/>
                    <a:pt x="194" y="81"/>
                    <a:pt x="192" y="81"/>
                  </a:cubicBezTo>
                  <a:cubicBezTo>
                    <a:pt x="190" y="81"/>
                    <a:pt x="189" y="82"/>
                    <a:pt x="189" y="85"/>
                  </a:cubicBezTo>
                  <a:cubicBezTo>
                    <a:pt x="189" y="87"/>
                    <a:pt x="190" y="88"/>
                    <a:pt x="192" y="88"/>
                  </a:cubicBezTo>
                  <a:close/>
                  <a:moveTo>
                    <a:pt x="204" y="58"/>
                  </a:moveTo>
                  <a:cubicBezTo>
                    <a:pt x="221" y="58"/>
                    <a:pt x="221" y="58"/>
                    <a:pt x="221" y="58"/>
                  </a:cubicBezTo>
                  <a:cubicBezTo>
                    <a:pt x="210" y="70"/>
                    <a:pt x="210" y="70"/>
                    <a:pt x="210" y="70"/>
                  </a:cubicBezTo>
                  <a:cubicBezTo>
                    <a:pt x="210" y="70"/>
                    <a:pt x="210" y="71"/>
                    <a:pt x="210" y="71"/>
                  </a:cubicBezTo>
                  <a:cubicBezTo>
                    <a:pt x="210" y="73"/>
                    <a:pt x="211" y="73"/>
                    <a:pt x="212" y="73"/>
                  </a:cubicBezTo>
                  <a:cubicBezTo>
                    <a:pt x="213" y="73"/>
                    <a:pt x="214" y="73"/>
                    <a:pt x="216" y="73"/>
                  </a:cubicBezTo>
                  <a:cubicBezTo>
                    <a:pt x="221" y="73"/>
                    <a:pt x="225" y="76"/>
                    <a:pt x="225" y="81"/>
                  </a:cubicBezTo>
                  <a:cubicBezTo>
                    <a:pt x="225" y="89"/>
                    <a:pt x="216" y="93"/>
                    <a:pt x="204" y="92"/>
                  </a:cubicBezTo>
                  <a:cubicBezTo>
                    <a:pt x="203" y="92"/>
                    <a:pt x="202" y="93"/>
                    <a:pt x="202" y="94"/>
                  </a:cubicBezTo>
                  <a:cubicBezTo>
                    <a:pt x="202" y="95"/>
                    <a:pt x="203" y="96"/>
                    <a:pt x="204" y="96"/>
                  </a:cubicBezTo>
                  <a:cubicBezTo>
                    <a:pt x="219" y="97"/>
                    <a:pt x="229" y="91"/>
                    <a:pt x="229" y="81"/>
                  </a:cubicBezTo>
                  <a:cubicBezTo>
                    <a:pt x="229" y="74"/>
                    <a:pt x="223" y="69"/>
                    <a:pt x="216" y="69"/>
                  </a:cubicBezTo>
                  <a:cubicBezTo>
                    <a:pt x="226" y="59"/>
                    <a:pt x="226" y="59"/>
                    <a:pt x="226" y="59"/>
                  </a:cubicBezTo>
                  <a:cubicBezTo>
                    <a:pt x="226" y="58"/>
                    <a:pt x="226" y="58"/>
                    <a:pt x="226" y="57"/>
                  </a:cubicBezTo>
                  <a:cubicBezTo>
                    <a:pt x="226" y="55"/>
                    <a:pt x="225" y="54"/>
                    <a:pt x="223" y="54"/>
                  </a:cubicBezTo>
                  <a:cubicBezTo>
                    <a:pt x="204" y="54"/>
                    <a:pt x="204" y="54"/>
                    <a:pt x="204" y="54"/>
                  </a:cubicBezTo>
                  <a:cubicBezTo>
                    <a:pt x="203" y="54"/>
                    <a:pt x="202" y="55"/>
                    <a:pt x="202" y="56"/>
                  </a:cubicBezTo>
                  <a:cubicBezTo>
                    <a:pt x="202" y="57"/>
                    <a:pt x="203" y="58"/>
                    <a:pt x="204" y="58"/>
                  </a:cubicBezTo>
                  <a:close/>
                  <a:moveTo>
                    <a:pt x="234" y="84"/>
                  </a:moveTo>
                  <a:cubicBezTo>
                    <a:pt x="234" y="91"/>
                    <a:pt x="239" y="95"/>
                    <a:pt x="245" y="96"/>
                  </a:cubicBezTo>
                  <a:cubicBezTo>
                    <a:pt x="246" y="96"/>
                    <a:pt x="246" y="96"/>
                    <a:pt x="247" y="96"/>
                  </a:cubicBezTo>
                  <a:cubicBezTo>
                    <a:pt x="248" y="96"/>
                    <a:pt x="249" y="95"/>
                    <a:pt x="249" y="94"/>
                  </a:cubicBezTo>
                  <a:cubicBezTo>
                    <a:pt x="249" y="93"/>
                    <a:pt x="248" y="92"/>
                    <a:pt x="247" y="92"/>
                  </a:cubicBezTo>
                  <a:cubicBezTo>
                    <a:pt x="242" y="91"/>
                    <a:pt x="239" y="89"/>
                    <a:pt x="239" y="84"/>
                  </a:cubicBezTo>
                  <a:cubicBezTo>
                    <a:pt x="239" y="79"/>
                    <a:pt x="242" y="76"/>
                    <a:pt x="249" y="76"/>
                  </a:cubicBezTo>
                  <a:cubicBezTo>
                    <a:pt x="257" y="76"/>
                    <a:pt x="261" y="79"/>
                    <a:pt x="261" y="84"/>
                  </a:cubicBezTo>
                  <a:cubicBezTo>
                    <a:pt x="261" y="89"/>
                    <a:pt x="257" y="91"/>
                    <a:pt x="252" y="92"/>
                  </a:cubicBezTo>
                  <a:cubicBezTo>
                    <a:pt x="251" y="92"/>
                    <a:pt x="251" y="93"/>
                    <a:pt x="251" y="94"/>
                  </a:cubicBezTo>
                  <a:cubicBezTo>
                    <a:pt x="251" y="95"/>
                    <a:pt x="251" y="96"/>
                    <a:pt x="252" y="96"/>
                  </a:cubicBezTo>
                  <a:cubicBezTo>
                    <a:pt x="253" y="96"/>
                    <a:pt x="253" y="96"/>
                    <a:pt x="254" y="96"/>
                  </a:cubicBezTo>
                  <a:cubicBezTo>
                    <a:pt x="260" y="95"/>
                    <a:pt x="265" y="91"/>
                    <a:pt x="265" y="84"/>
                  </a:cubicBezTo>
                  <a:cubicBezTo>
                    <a:pt x="265" y="79"/>
                    <a:pt x="262" y="75"/>
                    <a:pt x="258" y="74"/>
                  </a:cubicBezTo>
                  <a:cubicBezTo>
                    <a:pt x="258" y="74"/>
                    <a:pt x="258" y="74"/>
                    <a:pt x="258" y="74"/>
                  </a:cubicBezTo>
                  <a:cubicBezTo>
                    <a:pt x="261" y="72"/>
                    <a:pt x="264" y="69"/>
                    <a:pt x="264" y="65"/>
                  </a:cubicBezTo>
                  <a:cubicBezTo>
                    <a:pt x="264" y="59"/>
                    <a:pt x="260" y="55"/>
                    <a:pt x="254" y="54"/>
                  </a:cubicBezTo>
                  <a:cubicBezTo>
                    <a:pt x="253" y="54"/>
                    <a:pt x="253" y="54"/>
                    <a:pt x="252" y="54"/>
                  </a:cubicBezTo>
                  <a:cubicBezTo>
                    <a:pt x="251" y="54"/>
                    <a:pt x="251" y="55"/>
                    <a:pt x="251" y="56"/>
                  </a:cubicBezTo>
                  <a:cubicBezTo>
                    <a:pt x="251" y="57"/>
                    <a:pt x="251" y="58"/>
                    <a:pt x="252" y="58"/>
                  </a:cubicBezTo>
                  <a:cubicBezTo>
                    <a:pt x="257" y="58"/>
                    <a:pt x="260" y="61"/>
                    <a:pt x="260" y="65"/>
                  </a:cubicBezTo>
                  <a:cubicBezTo>
                    <a:pt x="260" y="69"/>
                    <a:pt x="256" y="72"/>
                    <a:pt x="250" y="72"/>
                  </a:cubicBezTo>
                  <a:cubicBezTo>
                    <a:pt x="243" y="72"/>
                    <a:pt x="239" y="69"/>
                    <a:pt x="239" y="65"/>
                  </a:cubicBezTo>
                  <a:cubicBezTo>
                    <a:pt x="239" y="61"/>
                    <a:pt x="242" y="58"/>
                    <a:pt x="247" y="58"/>
                  </a:cubicBezTo>
                  <a:cubicBezTo>
                    <a:pt x="248" y="58"/>
                    <a:pt x="249" y="57"/>
                    <a:pt x="249" y="56"/>
                  </a:cubicBezTo>
                  <a:cubicBezTo>
                    <a:pt x="249" y="55"/>
                    <a:pt x="248" y="54"/>
                    <a:pt x="247" y="54"/>
                  </a:cubicBezTo>
                  <a:cubicBezTo>
                    <a:pt x="246" y="54"/>
                    <a:pt x="246" y="54"/>
                    <a:pt x="245" y="54"/>
                  </a:cubicBezTo>
                  <a:cubicBezTo>
                    <a:pt x="239" y="55"/>
                    <a:pt x="235" y="59"/>
                    <a:pt x="235" y="65"/>
                  </a:cubicBezTo>
                  <a:cubicBezTo>
                    <a:pt x="235" y="70"/>
                    <a:pt x="238" y="73"/>
                    <a:pt x="242" y="74"/>
                  </a:cubicBezTo>
                  <a:cubicBezTo>
                    <a:pt x="242" y="74"/>
                    <a:pt x="242" y="74"/>
                    <a:pt x="242" y="74"/>
                  </a:cubicBezTo>
                  <a:cubicBezTo>
                    <a:pt x="238" y="75"/>
                    <a:pt x="234" y="79"/>
                    <a:pt x="234" y="84"/>
                  </a:cubicBezTo>
                  <a:close/>
                  <a:moveTo>
                    <a:pt x="290" y="96"/>
                  </a:moveTo>
                  <a:cubicBezTo>
                    <a:pt x="301" y="96"/>
                    <a:pt x="301" y="96"/>
                    <a:pt x="301" y="96"/>
                  </a:cubicBezTo>
                  <a:cubicBezTo>
                    <a:pt x="304" y="96"/>
                    <a:pt x="306" y="94"/>
                    <a:pt x="306" y="92"/>
                  </a:cubicBezTo>
                  <a:cubicBezTo>
                    <a:pt x="306" y="77"/>
                    <a:pt x="306" y="77"/>
                    <a:pt x="306" y="77"/>
                  </a:cubicBezTo>
                  <a:cubicBezTo>
                    <a:pt x="306" y="75"/>
                    <a:pt x="304" y="73"/>
                    <a:pt x="301" y="73"/>
                  </a:cubicBezTo>
                  <a:cubicBezTo>
                    <a:pt x="290" y="73"/>
                    <a:pt x="290" y="73"/>
                    <a:pt x="290" y="73"/>
                  </a:cubicBezTo>
                  <a:cubicBezTo>
                    <a:pt x="287" y="73"/>
                    <a:pt x="285" y="75"/>
                    <a:pt x="285" y="77"/>
                  </a:cubicBezTo>
                  <a:cubicBezTo>
                    <a:pt x="285" y="92"/>
                    <a:pt x="285" y="92"/>
                    <a:pt x="285" y="92"/>
                  </a:cubicBezTo>
                  <a:cubicBezTo>
                    <a:pt x="285" y="94"/>
                    <a:pt x="287" y="96"/>
                    <a:pt x="290" y="96"/>
                  </a:cubicBezTo>
                  <a:close/>
                  <a:moveTo>
                    <a:pt x="160" y="79"/>
                  </a:moveTo>
                  <a:cubicBezTo>
                    <a:pt x="154" y="84"/>
                    <a:pt x="151" y="88"/>
                    <a:pt x="151" y="93"/>
                  </a:cubicBezTo>
                  <a:cubicBezTo>
                    <a:pt x="151" y="95"/>
                    <a:pt x="153" y="96"/>
                    <a:pt x="154" y="96"/>
                  </a:cubicBezTo>
                  <a:cubicBezTo>
                    <a:pt x="176" y="96"/>
                    <a:pt x="176" y="96"/>
                    <a:pt x="176" y="96"/>
                  </a:cubicBezTo>
                  <a:cubicBezTo>
                    <a:pt x="177" y="96"/>
                    <a:pt x="178" y="95"/>
                    <a:pt x="178" y="94"/>
                  </a:cubicBezTo>
                  <a:cubicBezTo>
                    <a:pt x="178" y="93"/>
                    <a:pt x="177" y="92"/>
                    <a:pt x="176" y="92"/>
                  </a:cubicBezTo>
                  <a:cubicBezTo>
                    <a:pt x="156" y="92"/>
                    <a:pt x="156" y="92"/>
                    <a:pt x="156" y="92"/>
                  </a:cubicBezTo>
                  <a:cubicBezTo>
                    <a:pt x="156" y="88"/>
                    <a:pt x="158" y="86"/>
                    <a:pt x="164" y="81"/>
                  </a:cubicBezTo>
                  <a:cubicBezTo>
                    <a:pt x="174" y="75"/>
                    <a:pt x="177" y="72"/>
                    <a:pt x="177" y="65"/>
                  </a:cubicBezTo>
                  <a:cubicBezTo>
                    <a:pt x="177" y="59"/>
                    <a:pt x="173" y="54"/>
                    <a:pt x="164" y="54"/>
                  </a:cubicBezTo>
                  <a:cubicBezTo>
                    <a:pt x="158" y="54"/>
                    <a:pt x="154" y="57"/>
                    <a:pt x="152" y="60"/>
                  </a:cubicBezTo>
                  <a:cubicBezTo>
                    <a:pt x="151" y="61"/>
                    <a:pt x="151" y="61"/>
                    <a:pt x="151" y="62"/>
                  </a:cubicBezTo>
                  <a:cubicBezTo>
                    <a:pt x="152" y="63"/>
                    <a:pt x="153" y="64"/>
                    <a:pt x="154" y="63"/>
                  </a:cubicBezTo>
                  <a:cubicBezTo>
                    <a:pt x="155" y="63"/>
                    <a:pt x="155" y="63"/>
                    <a:pt x="155" y="62"/>
                  </a:cubicBezTo>
                  <a:cubicBezTo>
                    <a:pt x="157" y="60"/>
                    <a:pt x="160" y="58"/>
                    <a:pt x="164" y="58"/>
                  </a:cubicBezTo>
                  <a:cubicBezTo>
                    <a:pt x="171" y="58"/>
                    <a:pt x="173" y="62"/>
                    <a:pt x="173" y="65"/>
                  </a:cubicBezTo>
                  <a:cubicBezTo>
                    <a:pt x="173" y="70"/>
                    <a:pt x="170" y="72"/>
                    <a:pt x="160" y="79"/>
                  </a:cubicBezTo>
                  <a:close/>
                  <a:moveTo>
                    <a:pt x="192" y="71"/>
                  </a:moveTo>
                  <a:cubicBezTo>
                    <a:pt x="194" y="71"/>
                    <a:pt x="196" y="70"/>
                    <a:pt x="196" y="67"/>
                  </a:cubicBezTo>
                  <a:cubicBezTo>
                    <a:pt x="196" y="65"/>
                    <a:pt x="194" y="64"/>
                    <a:pt x="192" y="64"/>
                  </a:cubicBezTo>
                  <a:cubicBezTo>
                    <a:pt x="190" y="64"/>
                    <a:pt x="189" y="65"/>
                    <a:pt x="189" y="67"/>
                  </a:cubicBezTo>
                  <a:cubicBezTo>
                    <a:pt x="189" y="70"/>
                    <a:pt x="190" y="71"/>
                    <a:pt x="192" y="71"/>
                  </a:cubicBezTo>
                  <a:close/>
                  <a:moveTo>
                    <a:pt x="318" y="96"/>
                  </a:moveTo>
                  <a:cubicBezTo>
                    <a:pt x="330" y="96"/>
                    <a:pt x="330" y="96"/>
                    <a:pt x="330" y="96"/>
                  </a:cubicBezTo>
                  <a:cubicBezTo>
                    <a:pt x="332" y="96"/>
                    <a:pt x="334" y="94"/>
                    <a:pt x="334" y="92"/>
                  </a:cubicBezTo>
                  <a:cubicBezTo>
                    <a:pt x="334" y="68"/>
                    <a:pt x="334" y="68"/>
                    <a:pt x="334" y="68"/>
                  </a:cubicBezTo>
                  <a:cubicBezTo>
                    <a:pt x="334" y="65"/>
                    <a:pt x="332" y="64"/>
                    <a:pt x="330" y="64"/>
                  </a:cubicBezTo>
                  <a:cubicBezTo>
                    <a:pt x="318" y="64"/>
                    <a:pt x="318" y="64"/>
                    <a:pt x="318" y="64"/>
                  </a:cubicBezTo>
                  <a:cubicBezTo>
                    <a:pt x="316" y="64"/>
                    <a:pt x="314" y="65"/>
                    <a:pt x="314" y="68"/>
                  </a:cubicBezTo>
                  <a:cubicBezTo>
                    <a:pt x="314" y="92"/>
                    <a:pt x="314" y="92"/>
                    <a:pt x="314" y="92"/>
                  </a:cubicBezTo>
                  <a:cubicBezTo>
                    <a:pt x="314" y="94"/>
                    <a:pt x="316" y="96"/>
                    <a:pt x="318" y="96"/>
                  </a:cubicBezTo>
                  <a:close/>
                </a:path>
              </a:pathLst>
            </a:custGeom>
            <a:grpFill/>
            <a:ln w="9525">
              <a:noFill/>
              <a:round/>
              <a:headEnd/>
              <a:tailEnd/>
            </a:ln>
          </p:spPr>
          <p:txBody>
            <a:bodyPr/>
            <a:lstStyle/>
            <a:p>
              <a:endParaRPr lang="zh-CN" altLang="en-US"/>
            </a:p>
          </p:txBody>
        </p:sp>
        <p:sp>
          <p:nvSpPr>
            <p:cNvPr id="31" name="Freeform 3"/>
            <p:cNvSpPr>
              <a:spLocks noChangeAspect="1" noEditPoints="1"/>
            </p:cNvSpPr>
            <p:nvPr/>
          </p:nvSpPr>
          <p:spPr bwMode="auto">
            <a:xfrm>
              <a:off x="4933" y="3132"/>
              <a:ext cx="133" cy="139"/>
            </a:xfrm>
            <a:custGeom>
              <a:avLst/>
              <a:gdLst>
                <a:gd name="T0" fmla="*/ 502305299 w 275"/>
                <a:gd name="T1" fmla="*/ 500235479 h 288"/>
                <a:gd name="T2" fmla="*/ 502305299 w 275"/>
                <a:gd name="T3" fmla="*/ 500235479 h 288"/>
                <a:gd name="T4" fmla="*/ 502305299 w 275"/>
                <a:gd name="T5" fmla="*/ 500235479 h 288"/>
                <a:gd name="T6" fmla="*/ 502305299 w 275"/>
                <a:gd name="T7" fmla="*/ 500235479 h 288"/>
                <a:gd name="T8" fmla="*/ 502305299 w 275"/>
                <a:gd name="T9" fmla="*/ 500235479 h 288"/>
                <a:gd name="T10" fmla="*/ 502305299 w 275"/>
                <a:gd name="T11" fmla="*/ 500235479 h 288"/>
                <a:gd name="T12" fmla="*/ 502305299 w 275"/>
                <a:gd name="T13" fmla="*/ 500235479 h 288"/>
                <a:gd name="T14" fmla="*/ 502305299 w 275"/>
                <a:gd name="T15" fmla="*/ 500235479 h 288"/>
                <a:gd name="T16" fmla="*/ 502305299 w 275"/>
                <a:gd name="T17" fmla="*/ 500235479 h 288"/>
                <a:gd name="T18" fmla="*/ 502305299 w 275"/>
                <a:gd name="T19" fmla="*/ 500235479 h 288"/>
                <a:gd name="T20" fmla="*/ 502305299 w 275"/>
                <a:gd name="T21" fmla="*/ 500235479 h 288"/>
                <a:gd name="T22" fmla="*/ 502305299 w 275"/>
                <a:gd name="T23" fmla="*/ 500235479 h 288"/>
                <a:gd name="T24" fmla="*/ 502305299 w 275"/>
                <a:gd name="T25" fmla="*/ 500235479 h 288"/>
                <a:gd name="T26" fmla="*/ 502305299 w 275"/>
                <a:gd name="T27" fmla="*/ 500235479 h 288"/>
                <a:gd name="T28" fmla="*/ 502305299 w 275"/>
                <a:gd name="T29" fmla="*/ 0 h 288"/>
                <a:gd name="T30" fmla="*/ 502305299 w 275"/>
                <a:gd name="T31" fmla="*/ 500235479 h 288"/>
                <a:gd name="T32" fmla="*/ 502305299 w 275"/>
                <a:gd name="T33" fmla="*/ 500235479 h 288"/>
                <a:gd name="T34" fmla="*/ 0 w 275"/>
                <a:gd name="T35" fmla="*/ 500235479 h 288"/>
                <a:gd name="T36" fmla="*/ 502305299 w 275"/>
                <a:gd name="T37" fmla="*/ 500235479 h 288"/>
                <a:gd name="T38" fmla="*/ 502305299 w 275"/>
                <a:gd name="T39" fmla="*/ 500235479 h 288"/>
                <a:gd name="T40" fmla="*/ 502305299 w 275"/>
                <a:gd name="T41" fmla="*/ 500235479 h 288"/>
                <a:gd name="T42" fmla="*/ 502305299 w 275"/>
                <a:gd name="T43" fmla="*/ 500235479 h 288"/>
                <a:gd name="T44" fmla="*/ 502305299 w 275"/>
                <a:gd name="T45" fmla="*/ 500235479 h 288"/>
                <a:gd name="T46" fmla="*/ 502305299 w 275"/>
                <a:gd name="T47" fmla="*/ 500235479 h 288"/>
                <a:gd name="T48" fmla="*/ 502305299 w 275"/>
                <a:gd name="T49" fmla="*/ 500235479 h 288"/>
                <a:gd name="T50" fmla="*/ 502305299 w 275"/>
                <a:gd name="T51" fmla="*/ 500235479 h 288"/>
                <a:gd name="T52" fmla="*/ 502305299 w 275"/>
                <a:gd name="T53" fmla="*/ 500235479 h 288"/>
                <a:gd name="T54" fmla="*/ 502305299 w 275"/>
                <a:gd name="T55" fmla="*/ 500235479 h 288"/>
                <a:gd name="T56" fmla="*/ 502305299 w 275"/>
                <a:gd name="T57" fmla="*/ 500235479 h 288"/>
                <a:gd name="T58" fmla="*/ 502305299 w 275"/>
                <a:gd name="T59" fmla="*/ 500235479 h 288"/>
                <a:gd name="T60" fmla="*/ 502305299 w 275"/>
                <a:gd name="T61" fmla="*/ 500235479 h 288"/>
                <a:gd name="T62" fmla="*/ 502305299 w 275"/>
                <a:gd name="T63" fmla="*/ 500235479 h 288"/>
                <a:gd name="T64" fmla="*/ 502305299 w 275"/>
                <a:gd name="T65" fmla="*/ 500235479 h 288"/>
                <a:gd name="T66" fmla="*/ 502305299 w 275"/>
                <a:gd name="T67" fmla="*/ 500235479 h 288"/>
                <a:gd name="T68" fmla="*/ 502305299 w 275"/>
                <a:gd name="T69" fmla="*/ 500235479 h 288"/>
                <a:gd name="T70" fmla="*/ 502305299 w 275"/>
                <a:gd name="T71" fmla="*/ 500235479 h 288"/>
                <a:gd name="T72" fmla="*/ 502305299 w 275"/>
                <a:gd name="T73" fmla="*/ 500235479 h 288"/>
                <a:gd name="T74" fmla="*/ 502305299 w 275"/>
                <a:gd name="T75" fmla="*/ 500235479 h 288"/>
                <a:gd name="T76" fmla="*/ 502305299 w 275"/>
                <a:gd name="T77" fmla="*/ 500235479 h 288"/>
                <a:gd name="T78" fmla="*/ 502305299 w 275"/>
                <a:gd name="T79" fmla="*/ 500235479 h 28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75"/>
                <a:gd name="T121" fmla="*/ 0 h 288"/>
                <a:gd name="T122" fmla="*/ 275 w 275"/>
                <a:gd name="T123" fmla="*/ 288 h 28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75" h="288">
                  <a:moveTo>
                    <a:pt x="267" y="155"/>
                  </a:moveTo>
                  <a:cubicBezTo>
                    <a:pt x="263" y="155"/>
                    <a:pt x="259" y="159"/>
                    <a:pt x="259" y="163"/>
                  </a:cubicBezTo>
                  <a:cubicBezTo>
                    <a:pt x="259" y="189"/>
                    <a:pt x="259" y="189"/>
                    <a:pt x="259" y="189"/>
                  </a:cubicBezTo>
                  <a:cubicBezTo>
                    <a:pt x="259" y="202"/>
                    <a:pt x="249" y="212"/>
                    <a:pt x="236" y="212"/>
                  </a:cubicBezTo>
                  <a:cubicBezTo>
                    <a:pt x="215" y="212"/>
                    <a:pt x="215" y="212"/>
                    <a:pt x="215" y="212"/>
                  </a:cubicBezTo>
                  <a:cubicBezTo>
                    <a:pt x="215" y="155"/>
                    <a:pt x="215" y="155"/>
                    <a:pt x="215" y="155"/>
                  </a:cubicBezTo>
                  <a:cubicBezTo>
                    <a:pt x="215" y="153"/>
                    <a:pt x="214" y="151"/>
                    <a:pt x="213" y="149"/>
                  </a:cubicBezTo>
                  <a:cubicBezTo>
                    <a:pt x="211" y="148"/>
                    <a:pt x="209" y="147"/>
                    <a:pt x="207" y="147"/>
                  </a:cubicBezTo>
                  <a:cubicBezTo>
                    <a:pt x="63" y="147"/>
                    <a:pt x="63" y="147"/>
                    <a:pt x="63" y="147"/>
                  </a:cubicBezTo>
                  <a:cubicBezTo>
                    <a:pt x="61" y="147"/>
                    <a:pt x="59" y="148"/>
                    <a:pt x="57" y="149"/>
                  </a:cubicBezTo>
                  <a:cubicBezTo>
                    <a:pt x="56" y="151"/>
                    <a:pt x="55" y="153"/>
                    <a:pt x="55" y="155"/>
                  </a:cubicBezTo>
                  <a:cubicBezTo>
                    <a:pt x="55" y="213"/>
                    <a:pt x="55" y="213"/>
                    <a:pt x="55" y="213"/>
                  </a:cubicBezTo>
                  <a:cubicBezTo>
                    <a:pt x="39" y="213"/>
                    <a:pt x="39" y="213"/>
                    <a:pt x="39" y="213"/>
                  </a:cubicBezTo>
                  <a:cubicBezTo>
                    <a:pt x="26" y="212"/>
                    <a:pt x="16" y="202"/>
                    <a:pt x="16" y="189"/>
                  </a:cubicBezTo>
                  <a:cubicBezTo>
                    <a:pt x="16" y="122"/>
                    <a:pt x="16" y="122"/>
                    <a:pt x="16" y="122"/>
                  </a:cubicBezTo>
                  <a:cubicBezTo>
                    <a:pt x="16" y="109"/>
                    <a:pt x="26" y="98"/>
                    <a:pt x="39" y="98"/>
                  </a:cubicBezTo>
                  <a:cubicBezTo>
                    <a:pt x="236" y="98"/>
                    <a:pt x="236" y="98"/>
                    <a:pt x="236" y="98"/>
                  </a:cubicBezTo>
                  <a:cubicBezTo>
                    <a:pt x="249" y="98"/>
                    <a:pt x="259" y="109"/>
                    <a:pt x="259" y="122"/>
                  </a:cubicBezTo>
                  <a:cubicBezTo>
                    <a:pt x="259" y="131"/>
                    <a:pt x="259" y="131"/>
                    <a:pt x="259" y="131"/>
                  </a:cubicBezTo>
                  <a:cubicBezTo>
                    <a:pt x="259" y="136"/>
                    <a:pt x="263" y="139"/>
                    <a:pt x="267" y="139"/>
                  </a:cubicBezTo>
                  <a:cubicBezTo>
                    <a:pt x="272" y="139"/>
                    <a:pt x="275" y="136"/>
                    <a:pt x="275" y="131"/>
                  </a:cubicBezTo>
                  <a:cubicBezTo>
                    <a:pt x="275" y="131"/>
                    <a:pt x="275" y="131"/>
                    <a:pt x="275" y="131"/>
                  </a:cubicBezTo>
                  <a:cubicBezTo>
                    <a:pt x="275" y="122"/>
                    <a:pt x="275" y="122"/>
                    <a:pt x="275" y="122"/>
                  </a:cubicBezTo>
                  <a:cubicBezTo>
                    <a:pt x="275" y="100"/>
                    <a:pt x="258" y="82"/>
                    <a:pt x="236" y="82"/>
                  </a:cubicBezTo>
                  <a:cubicBezTo>
                    <a:pt x="218" y="82"/>
                    <a:pt x="218" y="82"/>
                    <a:pt x="218" y="82"/>
                  </a:cubicBezTo>
                  <a:cubicBezTo>
                    <a:pt x="215" y="82"/>
                    <a:pt x="215" y="82"/>
                    <a:pt x="215" y="82"/>
                  </a:cubicBezTo>
                  <a:cubicBezTo>
                    <a:pt x="215" y="47"/>
                    <a:pt x="215" y="47"/>
                    <a:pt x="215" y="47"/>
                  </a:cubicBezTo>
                  <a:cubicBezTo>
                    <a:pt x="215" y="42"/>
                    <a:pt x="213" y="39"/>
                    <a:pt x="206" y="32"/>
                  </a:cubicBezTo>
                  <a:cubicBezTo>
                    <a:pt x="177" y="6"/>
                    <a:pt x="177" y="6"/>
                    <a:pt x="177" y="6"/>
                  </a:cubicBezTo>
                  <a:cubicBezTo>
                    <a:pt x="174" y="3"/>
                    <a:pt x="167" y="0"/>
                    <a:pt x="161" y="0"/>
                  </a:cubicBezTo>
                  <a:cubicBezTo>
                    <a:pt x="98" y="0"/>
                    <a:pt x="98" y="0"/>
                    <a:pt x="98" y="0"/>
                  </a:cubicBezTo>
                  <a:cubicBezTo>
                    <a:pt x="75" y="0"/>
                    <a:pt x="57" y="18"/>
                    <a:pt x="57" y="41"/>
                  </a:cubicBezTo>
                  <a:cubicBezTo>
                    <a:pt x="57" y="82"/>
                    <a:pt x="57" y="82"/>
                    <a:pt x="57" y="82"/>
                  </a:cubicBezTo>
                  <a:cubicBezTo>
                    <a:pt x="52" y="82"/>
                    <a:pt x="52" y="82"/>
                    <a:pt x="52" y="82"/>
                  </a:cubicBezTo>
                  <a:cubicBezTo>
                    <a:pt x="39" y="82"/>
                    <a:pt x="39" y="82"/>
                    <a:pt x="39" y="82"/>
                  </a:cubicBezTo>
                  <a:cubicBezTo>
                    <a:pt x="17" y="82"/>
                    <a:pt x="0" y="100"/>
                    <a:pt x="0" y="122"/>
                  </a:cubicBezTo>
                  <a:cubicBezTo>
                    <a:pt x="0" y="189"/>
                    <a:pt x="0" y="189"/>
                    <a:pt x="0" y="189"/>
                  </a:cubicBezTo>
                  <a:cubicBezTo>
                    <a:pt x="0" y="211"/>
                    <a:pt x="17" y="228"/>
                    <a:pt x="39" y="228"/>
                  </a:cubicBezTo>
                  <a:cubicBezTo>
                    <a:pt x="55" y="228"/>
                    <a:pt x="55" y="228"/>
                    <a:pt x="55" y="228"/>
                  </a:cubicBezTo>
                  <a:cubicBezTo>
                    <a:pt x="55" y="245"/>
                    <a:pt x="55" y="245"/>
                    <a:pt x="55" y="245"/>
                  </a:cubicBezTo>
                  <a:cubicBezTo>
                    <a:pt x="55" y="269"/>
                    <a:pt x="74" y="288"/>
                    <a:pt x="98" y="288"/>
                  </a:cubicBezTo>
                  <a:cubicBezTo>
                    <a:pt x="173" y="288"/>
                    <a:pt x="173" y="288"/>
                    <a:pt x="173" y="288"/>
                  </a:cubicBezTo>
                  <a:cubicBezTo>
                    <a:pt x="196" y="288"/>
                    <a:pt x="215" y="269"/>
                    <a:pt x="215" y="245"/>
                  </a:cubicBezTo>
                  <a:cubicBezTo>
                    <a:pt x="215" y="229"/>
                    <a:pt x="215" y="229"/>
                    <a:pt x="215" y="229"/>
                  </a:cubicBezTo>
                  <a:cubicBezTo>
                    <a:pt x="236" y="229"/>
                    <a:pt x="236" y="229"/>
                    <a:pt x="236" y="229"/>
                  </a:cubicBezTo>
                  <a:cubicBezTo>
                    <a:pt x="258" y="228"/>
                    <a:pt x="275" y="211"/>
                    <a:pt x="275" y="189"/>
                  </a:cubicBezTo>
                  <a:cubicBezTo>
                    <a:pt x="275" y="163"/>
                    <a:pt x="275" y="163"/>
                    <a:pt x="275" y="163"/>
                  </a:cubicBezTo>
                  <a:cubicBezTo>
                    <a:pt x="275" y="159"/>
                    <a:pt x="272" y="155"/>
                    <a:pt x="267" y="155"/>
                  </a:cubicBezTo>
                  <a:close/>
                  <a:moveTo>
                    <a:pt x="73" y="41"/>
                  </a:moveTo>
                  <a:cubicBezTo>
                    <a:pt x="73" y="27"/>
                    <a:pt x="84" y="16"/>
                    <a:pt x="98" y="16"/>
                  </a:cubicBezTo>
                  <a:cubicBezTo>
                    <a:pt x="151" y="16"/>
                    <a:pt x="151" y="16"/>
                    <a:pt x="151" y="16"/>
                  </a:cubicBezTo>
                  <a:cubicBezTo>
                    <a:pt x="151" y="41"/>
                    <a:pt x="151" y="41"/>
                    <a:pt x="151" y="41"/>
                  </a:cubicBezTo>
                  <a:cubicBezTo>
                    <a:pt x="151" y="44"/>
                    <a:pt x="152" y="47"/>
                    <a:pt x="154" y="49"/>
                  </a:cubicBezTo>
                  <a:cubicBezTo>
                    <a:pt x="156" y="51"/>
                    <a:pt x="159" y="53"/>
                    <a:pt x="162" y="53"/>
                  </a:cubicBezTo>
                  <a:cubicBezTo>
                    <a:pt x="199" y="53"/>
                    <a:pt x="199" y="53"/>
                    <a:pt x="199" y="53"/>
                  </a:cubicBezTo>
                  <a:cubicBezTo>
                    <a:pt x="199" y="82"/>
                    <a:pt x="199" y="82"/>
                    <a:pt x="199" y="82"/>
                  </a:cubicBezTo>
                  <a:cubicBezTo>
                    <a:pt x="196" y="82"/>
                    <a:pt x="196" y="82"/>
                    <a:pt x="196" y="82"/>
                  </a:cubicBezTo>
                  <a:cubicBezTo>
                    <a:pt x="74" y="82"/>
                    <a:pt x="74" y="82"/>
                    <a:pt x="74" y="82"/>
                  </a:cubicBezTo>
                  <a:cubicBezTo>
                    <a:pt x="73" y="82"/>
                    <a:pt x="73" y="82"/>
                    <a:pt x="73" y="82"/>
                  </a:cubicBezTo>
                  <a:lnTo>
                    <a:pt x="73" y="41"/>
                  </a:lnTo>
                  <a:close/>
                  <a:moveTo>
                    <a:pt x="199" y="245"/>
                  </a:moveTo>
                  <a:cubicBezTo>
                    <a:pt x="199" y="260"/>
                    <a:pt x="187" y="272"/>
                    <a:pt x="173" y="272"/>
                  </a:cubicBezTo>
                  <a:cubicBezTo>
                    <a:pt x="98" y="272"/>
                    <a:pt x="98" y="272"/>
                    <a:pt x="98" y="272"/>
                  </a:cubicBezTo>
                  <a:cubicBezTo>
                    <a:pt x="83" y="272"/>
                    <a:pt x="71" y="260"/>
                    <a:pt x="71" y="245"/>
                  </a:cubicBezTo>
                  <a:cubicBezTo>
                    <a:pt x="71" y="163"/>
                    <a:pt x="71" y="163"/>
                    <a:pt x="71" y="163"/>
                  </a:cubicBezTo>
                  <a:cubicBezTo>
                    <a:pt x="199" y="163"/>
                    <a:pt x="199" y="163"/>
                    <a:pt x="199" y="163"/>
                  </a:cubicBezTo>
                  <a:lnTo>
                    <a:pt x="199" y="245"/>
                  </a:lnTo>
                  <a:close/>
                  <a:moveTo>
                    <a:pt x="98" y="206"/>
                  </a:moveTo>
                  <a:cubicBezTo>
                    <a:pt x="173" y="206"/>
                    <a:pt x="173" y="206"/>
                    <a:pt x="173" y="206"/>
                  </a:cubicBezTo>
                  <a:cubicBezTo>
                    <a:pt x="177" y="206"/>
                    <a:pt x="181" y="202"/>
                    <a:pt x="181" y="198"/>
                  </a:cubicBezTo>
                  <a:cubicBezTo>
                    <a:pt x="181" y="194"/>
                    <a:pt x="177" y="190"/>
                    <a:pt x="173" y="190"/>
                  </a:cubicBezTo>
                  <a:cubicBezTo>
                    <a:pt x="98" y="190"/>
                    <a:pt x="98" y="190"/>
                    <a:pt x="98" y="190"/>
                  </a:cubicBezTo>
                  <a:cubicBezTo>
                    <a:pt x="93" y="190"/>
                    <a:pt x="90" y="194"/>
                    <a:pt x="90" y="198"/>
                  </a:cubicBezTo>
                  <a:cubicBezTo>
                    <a:pt x="90" y="202"/>
                    <a:pt x="93" y="206"/>
                    <a:pt x="98" y="206"/>
                  </a:cubicBezTo>
                  <a:close/>
                  <a:moveTo>
                    <a:pt x="98" y="244"/>
                  </a:moveTo>
                  <a:cubicBezTo>
                    <a:pt x="173" y="244"/>
                    <a:pt x="173" y="244"/>
                    <a:pt x="173" y="244"/>
                  </a:cubicBezTo>
                  <a:cubicBezTo>
                    <a:pt x="177" y="244"/>
                    <a:pt x="181" y="240"/>
                    <a:pt x="181" y="236"/>
                  </a:cubicBezTo>
                  <a:cubicBezTo>
                    <a:pt x="181" y="231"/>
                    <a:pt x="177" y="228"/>
                    <a:pt x="173" y="228"/>
                  </a:cubicBezTo>
                  <a:cubicBezTo>
                    <a:pt x="98" y="228"/>
                    <a:pt x="98" y="228"/>
                    <a:pt x="98" y="228"/>
                  </a:cubicBezTo>
                  <a:cubicBezTo>
                    <a:pt x="93" y="228"/>
                    <a:pt x="90" y="231"/>
                    <a:pt x="90" y="236"/>
                  </a:cubicBezTo>
                  <a:cubicBezTo>
                    <a:pt x="90" y="240"/>
                    <a:pt x="93" y="244"/>
                    <a:pt x="98" y="244"/>
                  </a:cubicBezTo>
                  <a:close/>
                </a:path>
              </a:pathLst>
            </a:custGeom>
            <a:grpFill/>
            <a:ln w="9525">
              <a:noFill/>
              <a:round/>
              <a:headEnd/>
              <a:tailEnd/>
            </a:ln>
          </p:spPr>
          <p:txBody>
            <a:bodyPr/>
            <a:lstStyle/>
            <a:p>
              <a:endParaRPr lang="zh-CN" altLang="en-US"/>
            </a:p>
          </p:txBody>
        </p:sp>
        <p:sp>
          <p:nvSpPr>
            <p:cNvPr id="32" name="Freeform 73"/>
            <p:cNvSpPr>
              <a:spLocks noChangeAspect="1" noEditPoints="1"/>
            </p:cNvSpPr>
            <p:nvPr/>
          </p:nvSpPr>
          <p:spPr bwMode="auto">
            <a:xfrm>
              <a:off x="4437" y="2418"/>
              <a:ext cx="108" cy="58"/>
            </a:xfrm>
            <a:custGeom>
              <a:avLst/>
              <a:gdLst>
                <a:gd name="T0" fmla="*/ 6058 w 524"/>
                <a:gd name="T1" fmla="*/ 584 h 279"/>
                <a:gd name="T2" fmla="*/ 6729 w 524"/>
                <a:gd name="T3" fmla="*/ 1737 h 279"/>
                <a:gd name="T4" fmla="*/ 6729 w 524"/>
                <a:gd name="T5" fmla="*/ 385 h 279"/>
                <a:gd name="T6" fmla="*/ 6282 w 524"/>
                <a:gd name="T7" fmla="*/ 612 h 279"/>
                <a:gd name="T8" fmla="*/ 5260 w 524"/>
                <a:gd name="T9" fmla="*/ 385 h 279"/>
                <a:gd name="T10" fmla="*/ 5260 w 524"/>
                <a:gd name="T11" fmla="*/ 1737 h 279"/>
                <a:gd name="T12" fmla="*/ 5932 w 524"/>
                <a:gd name="T13" fmla="*/ 584 h 279"/>
                <a:gd name="T14" fmla="*/ 5708 w 524"/>
                <a:gd name="T15" fmla="*/ 1509 h 279"/>
                <a:gd name="T16" fmla="*/ 5708 w 524"/>
                <a:gd name="T17" fmla="*/ 612 h 279"/>
                <a:gd name="T18" fmla="*/ 4071 w 524"/>
                <a:gd name="T19" fmla="*/ 584 h 279"/>
                <a:gd name="T20" fmla="*/ 4743 w 524"/>
                <a:gd name="T21" fmla="*/ 1737 h 279"/>
                <a:gd name="T22" fmla="*/ 4743 w 524"/>
                <a:gd name="T23" fmla="*/ 385 h 279"/>
                <a:gd name="T24" fmla="*/ 4295 w 524"/>
                <a:gd name="T25" fmla="*/ 1509 h 279"/>
                <a:gd name="T26" fmla="*/ 4715 w 524"/>
                <a:gd name="T27" fmla="*/ 1509 h 279"/>
                <a:gd name="T28" fmla="*/ 3078 w 524"/>
                <a:gd name="T29" fmla="*/ 1524 h 279"/>
                <a:gd name="T30" fmla="*/ 3945 w 524"/>
                <a:gd name="T31" fmla="*/ 1524 h 279"/>
                <a:gd name="T32" fmla="*/ 3288 w 524"/>
                <a:gd name="T33" fmla="*/ 385 h 279"/>
                <a:gd name="T34" fmla="*/ 3302 w 524"/>
                <a:gd name="T35" fmla="*/ 612 h 279"/>
                <a:gd name="T36" fmla="*/ 588 w 524"/>
                <a:gd name="T37" fmla="*/ 385 h 279"/>
                <a:gd name="T38" fmla="*/ 588 w 524"/>
                <a:gd name="T39" fmla="*/ 2065 h 279"/>
                <a:gd name="T40" fmla="*/ 1973 w 524"/>
                <a:gd name="T41" fmla="*/ 612 h 279"/>
                <a:gd name="T42" fmla="*/ 1749 w 524"/>
                <a:gd name="T43" fmla="*/ 1837 h 279"/>
                <a:gd name="T44" fmla="*/ 588 w 524"/>
                <a:gd name="T45" fmla="*/ 1837 h 279"/>
                <a:gd name="T46" fmla="*/ 1749 w 524"/>
                <a:gd name="T47" fmla="*/ 612 h 279"/>
                <a:gd name="T48" fmla="*/ 2294 w 524"/>
                <a:gd name="T49" fmla="*/ 385 h 279"/>
                <a:gd name="T50" fmla="*/ 2294 w 524"/>
                <a:gd name="T51" fmla="*/ 3161 h 279"/>
                <a:gd name="T52" fmla="*/ 2966 w 524"/>
                <a:gd name="T53" fmla="*/ 584 h 279"/>
                <a:gd name="T54" fmla="*/ 2742 w 524"/>
                <a:gd name="T55" fmla="*/ 2933 h 279"/>
                <a:gd name="T56" fmla="*/ 2742 w 524"/>
                <a:gd name="T57" fmla="*/ 1737 h 279"/>
                <a:gd name="T58" fmla="*/ 2322 w 524"/>
                <a:gd name="T59" fmla="*/ 1509 h 279"/>
                <a:gd name="T60" fmla="*/ 2742 w 524"/>
                <a:gd name="T61" fmla="*/ 1509 h 279"/>
                <a:gd name="T62" fmla="*/ 7107 w 524"/>
                <a:gd name="T63" fmla="*/ 3233 h 279"/>
                <a:gd name="T64" fmla="*/ 6631 w 524"/>
                <a:gd name="T65" fmla="*/ 3332 h 279"/>
                <a:gd name="T66" fmla="*/ 1945 w 524"/>
                <a:gd name="T67" fmla="*/ 3318 h 279"/>
                <a:gd name="T68" fmla="*/ 714 w 524"/>
                <a:gd name="T69" fmla="*/ 3432 h 279"/>
                <a:gd name="T70" fmla="*/ 224 w 524"/>
                <a:gd name="T71" fmla="*/ 442 h 279"/>
                <a:gd name="T72" fmla="*/ 7107 w 524"/>
                <a:gd name="T73" fmla="*/ 442 h 279"/>
                <a:gd name="T74" fmla="*/ 7331 w 524"/>
                <a:gd name="T75" fmla="*/ 655 h 279"/>
                <a:gd name="T76" fmla="*/ 420 w 524"/>
                <a:gd name="T77" fmla="*/ 0 h 279"/>
                <a:gd name="T78" fmla="*/ 420 w 524"/>
                <a:gd name="T79" fmla="*/ 3660 h 279"/>
                <a:gd name="T80" fmla="*/ 1329 w 524"/>
                <a:gd name="T81" fmla="*/ 3973 h 279"/>
                <a:gd name="T82" fmla="*/ 6002 w 524"/>
                <a:gd name="T83" fmla="*/ 3973 h 279"/>
                <a:gd name="T84" fmla="*/ 7331 w 524"/>
                <a:gd name="T85" fmla="*/ 3233 h 279"/>
                <a:gd name="T86" fmla="*/ 1329 w 524"/>
                <a:gd name="T87" fmla="*/ 3745 h 279"/>
                <a:gd name="T88" fmla="*/ 1721 w 524"/>
                <a:gd name="T89" fmla="*/ 3332 h 279"/>
                <a:gd name="T90" fmla="*/ 5610 w 524"/>
                <a:gd name="T91" fmla="*/ 3332 h 279"/>
                <a:gd name="T92" fmla="*/ 6002 w 524"/>
                <a:gd name="T93" fmla="*/ 3745 h 27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524"/>
                <a:gd name="T142" fmla="*/ 0 h 279"/>
                <a:gd name="T143" fmla="*/ 524 w 524"/>
                <a:gd name="T144" fmla="*/ 279 h 27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524" h="279">
                  <a:moveTo>
                    <a:pt x="481" y="27"/>
                  </a:moveTo>
                  <a:cubicBezTo>
                    <a:pt x="447" y="27"/>
                    <a:pt x="447" y="27"/>
                    <a:pt x="447" y="27"/>
                  </a:cubicBezTo>
                  <a:cubicBezTo>
                    <a:pt x="439" y="27"/>
                    <a:pt x="433" y="33"/>
                    <a:pt x="433" y="41"/>
                  </a:cubicBezTo>
                  <a:cubicBezTo>
                    <a:pt x="433" y="107"/>
                    <a:pt x="433" y="107"/>
                    <a:pt x="433" y="107"/>
                  </a:cubicBezTo>
                  <a:cubicBezTo>
                    <a:pt x="433" y="115"/>
                    <a:pt x="439" y="122"/>
                    <a:pt x="447" y="122"/>
                  </a:cubicBezTo>
                  <a:cubicBezTo>
                    <a:pt x="481" y="122"/>
                    <a:pt x="481" y="122"/>
                    <a:pt x="481" y="122"/>
                  </a:cubicBezTo>
                  <a:cubicBezTo>
                    <a:pt x="488" y="122"/>
                    <a:pt x="495" y="115"/>
                    <a:pt x="495" y="107"/>
                  </a:cubicBezTo>
                  <a:cubicBezTo>
                    <a:pt x="495" y="41"/>
                    <a:pt x="495" y="41"/>
                    <a:pt x="495" y="41"/>
                  </a:cubicBezTo>
                  <a:cubicBezTo>
                    <a:pt x="495" y="33"/>
                    <a:pt x="488" y="27"/>
                    <a:pt x="481" y="27"/>
                  </a:cubicBezTo>
                  <a:close/>
                  <a:moveTo>
                    <a:pt x="479" y="106"/>
                  </a:moveTo>
                  <a:cubicBezTo>
                    <a:pt x="449" y="106"/>
                    <a:pt x="449" y="106"/>
                    <a:pt x="449" y="106"/>
                  </a:cubicBezTo>
                  <a:cubicBezTo>
                    <a:pt x="449" y="43"/>
                    <a:pt x="449" y="43"/>
                    <a:pt x="449" y="43"/>
                  </a:cubicBezTo>
                  <a:cubicBezTo>
                    <a:pt x="479" y="43"/>
                    <a:pt x="479" y="43"/>
                    <a:pt x="479" y="43"/>
                  </a:cubicBezTo>
                  <a:lnTo>
                    <a:pt x="479" y="106"/>
                  </a:lnTo>
                  <a:close/>
                  <a:moveTo>
                    <a:pt x="376" y="27"/>
                  </a:moveTo>
                  <a:cubicBezTo>
                    <a:pt x="368" y="27"/>
                    <a:pt x="362" y="33"/>
                    <a:pt x="362" y="41"/>
                  </a:cubicBezTo>
                  <a:cubicBezTo>
                    <a:pt x="362" y="107"/>
                    <a:pt x="362" y="107"/>
                    <a:pt x="362" y="107"/>
                  </a:cubicBezTo>
                  <a:cubicBezTo>
                    <a:pt x="362" y="115"/>
                    <a:pt x="368" y="122"/>
                    <a:pt x="376" y="122"/>
                  </a:cubicBezTo>
                  <a:cubicBezTo>
                    <a:pt x="410" y="122"/>
                    <a:pt x="410" y="122"/>
                    <a:pt x="410" y="122"/>
                  </a:cubicBezTo>
                  <a:cubicBezTo>
                    <a:pt x="418" y="122"/>
                    <a:pt x="424" y="115"/>
                    <a:pt x="424" y="107"/>
                  </a:cubicBezTo>
                  <a:cubicBezTo>
                    <a:pt x="424" y="41"/>
                    <a:pt x="424" y="41"/>
                    <a:pt x="424" y="41"/>
                  </a:cubicBezTo>
                  <a:cubicBezTo>
                    <a:pt x="424" y="33"/>
                    <a:pt x="418" y="27"/>
                    <a:pt x="410" y="27"/>
                  </a:cubicBezTo>
                  <a:lnTo>
                    <a:pt x="376" y="27"/>
                  </a:lnTo>
                  <a:close/>
                  <a:moveTo>
                    <a:pt x="408" y="106"/>
                  </a:moveTo>
                  <a:cubicBezTo>
                    <a:pt x="378" y="106"/>
                    <a:pt x="378" y="106"/>
                    <a:pt x="378" y="106"/>
                  </a:cubicBezTo>
                  <a:cubicBezTo>
                    <a:pt x="378" y="43"/>
                    <a:pt x="378" y="43"/>
                    <a:pt x="378" y="43"/>
                  </a:cubicBezTo>
                  <a:cubicBezTo>
                    <a:pt x="408" y="43"/>
                    <a:pt x="408" y="43"/>
                    <a:pt x="408" y="43"/>
                  </a:cubicBezTo>
                  <a:lnTo>
                    <a:pt x="408" y="106"/>
                  </a:lnTo>
                  <a:close/>
                  <a:moveTo>
                    <a:pt x="305" y="27"/>
                  </a:moveTo>
                  <a:cubicBezTo>
                    <a:pt x="298" y="27"/>
                    <a:pt x="291" y="33"/>
                    <a:pt x="291" y="41"/>
                  </a:cubicBezTo>
                  <a:cubicBezTo>
                    <a:pt x="291" y="107"/>
                    <a:pt x="291" y="107"/>
                    <a:pt x="291" y="107"/>
                  </a:cubicBezTo>
                  <a:cubicBezTo>
                    <a:pt x="291" y="115"/>
                    <a:pt x="298" y="122"/>
                    <a:pt x="305" y="122"/>
                  </a:cubicBezTo>
                  <a:cubicBezTo>
                    <a:pt x="339" y="122"/>
                    <a:pt x="339" y="122"/>
                    <a:pt x="339" y="122"/>
                  </a:cubicBezTo>
                  <a:cubicBezTo>
                    <a:pt x="347" y="122"/>
                    <a:pt x="353" y="115"/>
                    <a:pt x="353" y="107"/>
                  </a:cubicBezTo>
                  <a:cubicBezTo>
                    <a:pt x="353" y="41"/>
                    <a:pt x="353" y="41"/>
                    <a:pt x="353" y="41"/>
                  </a:cubicBezTo>
                  <a:cubicBezTo>
                    <a:pt x="353" y="33"/>
                    <a:pt x="347" y="27"/>
                    <a:pt x="339" y="27"/>
                  </a:cubicBezTo>
                  <a:lnTo>
                    <a:pt x="305" y="27"/>
                  </a:lnTo>
                  <a:close/>
                  <a:moveTo>
                    <a:pt x="337" y="106"/>
                  </a:moveTo>
                  <a:cubicBezTo>
                    <a:pt x="307" y="106"/>
                    <a:pt x="307" y="106"/>
                    <a:pt x="307" y="106"/>
                  </a:cubicBezTo>
                  <a:cubicBezTo>
                    <a:pt x="307" y="43"/>
                    <a:pt x="307" y="43"/>
                    <a:pt x="307" y="43"/>
                  </a:cubicBezTo>
                  <a:cubicBezTo>
                    <a:pt x="337" y="43"/>
                    <a:pt x="337" y="43"/>
                    <a:pt x="337" y="43"/>
                  </a:cubicBezTo>
                  <a:lnTo>
                    <a:pt x="337" y="106"/>
                  </a:lnTo>
                  <a:close/>
                  <a:moveTo>
                    <a:pt x="235" y="27"/>
                  </a:moveTo>
                  <a:cubicBezTo>
                    <a:pt x="227" y="27"/>
                    <a:pt x="220" y="33"/>
                    <a:pt x="220" y="41"/>
                  </a:cubicBezTo>
                  <a:cubicBezTo>
                    <a:pt x="220" y="107"/>
                    <a:pt x="220" y="107"/>
                    <a:pt x="220" y="107"/>
                  </a:cubicBezTo>
                  <a:cubicBezTo>
                    <a:pt x="220" y="115"/>
                    <a:pt x="227" y="122"/>
                    <a:pt x="235" y="122"/>
                  </a:cubicBezTo>
                  <a:cubicBezTo>
                    <a:pt x="268" y="122"/>
                    <a:pt x="268" y="122"/>
                    <a:pt x="268" y="122"/>
                  </a:cubicBezTo>
                  <a:cubicBezTo>
                    <a:pt x="276" y="122"/>
                    <a:pt x="282" y="115"/>
                    <a:pt x="282" y="107"/>
                  </a:cubicBezTo>
                  <a:cubicBezTo>
                    <a:pt x="282" y="41"/>
                    <a:pt x="282" y="41"/>
                    <a:pt x="282" y="41"/>
                  </a:cubicBezTo>
                  <a:cubicBezTo>
                    <a:pt x="282" y="33"/>
                    <a:pt x="276" y="27"/>
                    <a:pt x="268" y="27"/>
                  </a:cubicBezTo>
                  <a:lnTo>
                    <a:pt x="235" y="27"/>
                  </a:lnTo>
                  <a:close/>
                  <a:moveTo>
                    <a:pt x="266" y="106"/>
                  </a:moveTo>
                  <a:cubicBezTo>
                    <a:pt x="236" y="106"/>
                    <a:pt x="236" y="106"/>
                    <a:pt x="236" y="106"/>
                  </a:cubicBezTo>
                  <a:cubicBezTo>
                    <a:pt x="236" y="43"/>
                    <a:pt x="236" y="43"/>
                    <a:pt x="236" y="43"/>
                  </a:cubicBezTo>
                  <a:cubicBezTo>
                    <a:pt x="266" y="43"/>
                    <a:pt x="266" y="43"/>
                    <a:pt x="266" y="43"/>
                  </a:cubicBezTo>
                  <a:lnTo>
                    <a:pt x="266" y="106"/>
                  </a:lnTo>
                  <a:close/>
                  <a:moveTo>
                    <a:pt x="42" y="27"/>
                  </a:moveTo>
                  <a:cubicBezTo>
                    <a:pt x="33" y="27"/>
                    <a:pt x="26" y="34"/>
                    <a:pt x="26" y="43"/>
                  </a:cubicBezTo>
                  <a:cubicBezTo>
                    <a:pt x="26" y="129"/>
                    <a:pt x="26" y="129"/>
                    <a:pt x="26" y="129"/>
                  </a:cubicBezTo>
                  <a:cubicBezTo>
                    <a:pt x="26" y="137"/>
                    <a:pt x="33" y="145"/>
                    <a:pt x="42" y="145"/>
                  </a:cubicBezTo>
                  <a:cubicBezTo>
                    <a:pt x="125" y="145"/>
                    <a:pt x="125" y="145"/>
                    <a:pt x="125" y="145"/>
                  </a:cubicBezTo>
                  <a:cubicBezTo>
                    <a:pt x="134" y="145"/>
                    <a:pt x="141" y="137"/>
                    <a:pt x="141" y="129"/>
                  </a:cubicBezTo>
                  <a:cubicBezTo>
                    <a:pt x="141" y="43"/>
                    <a:pt x="141" y="43"/>
                    <a:pt x="141" y="43"/>
                  </a:cubicBezTo>
                  <a:cubicBezTo>
                    <a:pt x="141" y="34"/>
                    <a:pt x="134" y="27"/>
                    <a:pt x="125" y="27"/>
                  </a:cubicBezTo>
                  <a:lnTo>
                    <a:pt x="42" y="27"/>
                  </a:lnTo>
                  <a:close/>
                  <a:moveTo>
                    <a:pt x="125" y="129"/>
                  </a:moveTo>
                  <a:cubicBezTo>
                    <a:pt x="125" y="129"/>
                    <a:pt x="125" y="129"/>
                    <a:pt x="125" y="129"/>
                  </a:cubicBezTo>
                  <a:cubicBezTo>
                    <a:pt x="42" y="129"/>
                    <a:pt x="42" y="129"/>
                    <a:pt x="42" y="129"/>
                  </a:cubicBezTo>
                  <a:cubicBezTo>
                    <a:pt x="42" y="129"/>
                    <a:pt x="42" y="129"/>
                    <a:pt x="42" y="129"/>
                  </a:cubicBezTo>
                  <a:cubicBezTo>
                    <a:pt x="42" y="43"/>
                    <a:pt x="42" y="43"/>
                    <a:pt x="42" y="43"/>
                  </a:cubicBezTo>
                  <a:cubicBezTo>
                    <a:pt x="42" y="43"/>
                    <a:pt x="42" y="43"/>
                    <a:pt x="42" y="43"/>
                  </a:cubicBezTo>
                  <a:cubicBezTo>
                    <a:pt x="125" y="43"/>
                    <a:pt x="125" y="43"/>
                    <a:pt x="125" y="43"/>
                  </a:cubicBezTo>
                  <a:cubicBezTo>
                    <a:pt x="125" y="43"/>
                    <a:pt x="125" y="43"/>
                    <a:pt x="125" y="43"/>
                  </a:cubicBezTo>
                  <a:lnTo>
                    <a:pt x="125" y="129"/>
                  </a:lnTo>
                  <a:close/>
                  <a:moveTo>
                    <a:pt x="164" y="27"/>
                  </a:moveTo>
                  <a:cubicBezTo>
                    <a:pt x="156" y="27"/>
                    <a:pt x="150" y="33"/>
                    <a:pt x="150" y="41"/>
                  </a:cubicBezTo>
                  <a:cubicBezTo>
                    <a:pt x="150" y="208"/>
                    <a:pt x="150" y="208"/>
                    <a:pt x="150" y="208"/>
                  </a:cubicBezTo>
                  <a:cubicBezTo>
                    <a:pt x="150" y="215"/>
                    <a:pt x="156" y="222"/>
                    <a:pt x="164" y="222"/>
                  </a:cubicBezTo>
                  <a:cubicBezTo>
                    <a:pt x="197" y="222"/>
                    <a:pt x="197" y="222"/>
                    <a:pt x="197" y="222"/>
                  </a:cubicBezTo>
                  <a:cubicBezTo>
                    <a:pt x="205" y="222"/>
                    <a:pt x="212" y="215"/>
                    <a:pt x="212" y="208"/>
                  </a:cubicBezTo>
                  <a:cubicBezTo>
                    <a:pt x="212" y="41"/>
                    <a:pt x="212" y="41"/>
                    <a:pt x="212" y="41"/>
                  </a:cubicBezTo>
                  <a:cubicBezTo>
                    <a:pt x="212" y="33"/>
                    <a:pt x="205" y="27"/>
                    <a:pt x="197" y="27"/>
                  </a:cubicBezTo>
                  <a:lnTo>
                    <a:pt x="164" y="27"/>
                  </a:lnTo>
                  <a:close/>
                  <a:moveTo>
                    <a:pt x="196" y="206"/>
                  </a:moveTo>
                  <a:cubicBezTo>
                    <a:pt x="166" y="206"/>
                    <a:pt x="166" y="206"/>
                    <a:pt x="166" y="206"/>
                  </a:cubicBezTo>
                  <a:cubicBezTo>
                    <a:pt x="166" y="122"/>
                    <a:pt x="166" y="122"/>
                    <a:pt x="166" y="122"/>
                  </a:cubicBezTo>
                  <a:cubicBezTo>
                    <a:pt x="196" y="122"/>
                    <a:pt x="196" y="122"/>
                    <a:pt x="196" y="122"/>
                  </a:cubicBezTo>
                  <a:lnTo>
                    <a:pt x="196" y="206"/>
                  </a:lnTo>
                  <a:close/>
                  <a:moveTo>
                    <a:pt x="196" y="106"/>
                  </a:moveTo>
                  <a:cubicBezTo>
                    <a:pt x="166" y="106"/>
                    <a:pt x="166" y="106"/>
                    <a:pt x="166" y="106"/>
                  </a:cubicBezTo>
                  <a:cubicBezTo>
                    <a:pt x="166" y="43"/>
                    <a:pt x="166" y="43"/>
                    <a:pt x="166" y="43"/>
                  </a:cubicBezTo>
                  <a:cubicBezTo>
                    <a:pt x="196" y="43"/>
                    <a:pt x="196" y="43"/>
                    <a:pt x="196" y="43"/>
                  </a:cubicBezTo>
                  <a:lnTo>
                    <a:pt x="196" y="106"/>
                  </a:lnTo>
                  <a:close/>
                  <a:moveTo>
                    <a:pt x="516" y="69"/>
                  </a:moveTo>
                  <a:cubicBezTo>
                    <a:pt x="511" y="69"/>
                    <a:pt x="508" y="72"/>
                    <a:pt x="508" y="77"/>
                  </a:cubicBezTo>
                  <a:cubicBezTo>
                    <a:pt x="508" y="227"/>
                    <a:pt x="508" y="227"/>
                    <a:pt x="508" y="227"/>
                  </a:cubicBezTo>
                  <a:cubicBezTo>
                    <a:pt x="508" y="235"/>
                    <a:pt x="501" y="241"/>
                    <a:pt x="493" y="241"/>
                  </a:cubicBezTo>
                  <a:cubicBezTo>
                    <a:pt x="473" y="241"/>
                    <a:pt x="473" y="241"/>
                    <a:pt x="473" y="241"/>
                  </a:cubicBezTo>
                  <a:cubicBezTo>
                    <a:pt x="474" y="239"/>
                    <a:pt x="474" y="237"/>
                    <a:pt x="474" y="234"/>
                  </a:cubicBezTo>
                  <a:cubicBezTo>
                    <a:pt x="474" y="210"/>
                    <a:pt x="454" y="190"/>
                    <a:pt x="429" y="190"/>
                  </a:cubicBezTo>
                  <a:cubicBezTo>
                    <a:pt x="405" y="190"/>
                    <a:pt x="386" y="209"/>
                    <a:pt x="385" y="233"/>
                  </a:cubicBezTo>
                  <a:cubicBezTo>
                    <a:pt x="357" y="233"/>
                    <a:pt x="233" y="233"/>
                    <a:pt x="139" y="233"/>
                  </a:cubicBezTo>
                  <a:cubicBezTo>
                    <a:pt x="138" y="209"/>
                    <a:pt x="119" y="190"/>
                    <a:pt x="95" y="190"/>
                  </a:cubicBezTo>
                  <a:cubicBezTo>
                    <a:pt x="70" y="190"/>
                    <a:pt x="50" y="210"/>
                    <a:pt x="50" y="234"/>
                  </a:cubicBezTo>
                  <a:cubicBezTo>
                    <a:pt x="50" y="237"/>
                    <a:pt x="50" y="239"/>
                    <a:pt x="51" y="241"/>
                  </a:cubicBezTo>
                  <a:cubicBezTo>
                    <a:pt x="38" y="241"/>
                    <a:pt x="30" y="241"/>
                    <a:pt x="30" y="241"/>
                  </a:cubicBezTo>
                  <a:cubicBezTo>
                    <a:pt x="22" y="241"/>
                    <a:pt x="16" y="235"/>
                    <a:pt x="16" y="227"/>
                  </a:cubicBezTo>
                  <a:cubicBezTo>
                    <a:pt x="16" y="31"/>
                    <a:pt x="16" y="31"/>
                    <a:pt x="16" y="31"/>
                  </a:cubicBezTo>
                  <a:cubicBezTo>
                    <a:pt x="16" y="23"/>
                    <a:pt x="22" y="16"/>
                    <a:pt x="30" y="16"/>
                  </a:cubicBezTo>
                  <a:cubicBezTo>
                    <a:pt x="493" y="16"/>
                    <a:pt x="493" y="16"/>
                    <a:pt x="493" y="16"/>
                  </a:cubicBezTo>
                  <a:cubicBezTo>
                    <a:pt x="501" y="16"/>
                    <a:pt x="508" y="23"/>
                    <a:pt x="508" y="31"/>
                  </a:cubicBezTo>
                  <a:cubicBezTo>
                    <a:pt x="508" y="46"/>
                    <a:pt x="508" y="46"/>
                    <a:pt x="508" y="46"/>
                  </a:cubicBezTo>
                  <a:cubicBezTo>
                    <a:pt x="508" y="50"/>
                    <a:pt x="511" y="54"/>
                    <a:pt x="516" y="54"/>
                  </a:cubicBezTo>
                  <a:cubicBezTo>
                    <a:pt x="520" y="54"/>
                    <a:pt x="524" y="50"/>
                    <a:pt x="524" y="46"/>
                  </a:cubicBezTo>
                  <a:cubicBezTo>
                    <a:pt x="524" y="31"/>
                    <a:pt x="524" y="31"/>
                    <a:pt x="524" y="31"/>
                  </a:cubicBezTo>
                  <a:cubicBezTo>
                    <a:pt x="524" y="14"/>
                    <a:pt x="510" y="0"/>
                    <a:pt x="493" y="0"/>
                  </a:cubicBezTo>
                  <a:cubicBezTo>
                    <a:pt x="30" y="0"/>
                    <a:pt x="30" y="0"/>
                    <a:pt x="30" y="0"/>
                  </a:cubicBezTo>
                  <a:cubicBezTo>
                    <a:pt x="13" y="0"/>
                    <a:pt x="0" y="14"/>
                    <a:pt x="0" y="31"/>
                  </a:cubicBezTo>
                  <a:cubicBezTo>
                    <a:pt x="0" y="227"/>
                    <a:pt x="0" y="227"/>
                    <a:pt x="0" y="227"/>
                  </a:cubicBezTo>
                  <a:cubicBezTo>
                    <a:pt x="0" y="244"/>
                    <a:pt x="13" y="257"/>
                    <a:pt x="30" y="257"/>
                  </a:cubicBezTo>
                  <a:cubicBezTo>
                    <a:pt x="30" y="257"/>
                    <a:pt x="33" y="257"/>
                    <a:pt x="37" y="257"/>
                  </a:cubicBezTo>
                  <a:cubicBezTo>
                    <a:pt x="42" y="257"/>
                    <a:pt x="48" y="257"/>
                    <a:pt x="56" y="257"/>
                  </a:cubicBezTo>
                  <a:cubicBezTo>
                    <a:pt x="64" y="270"/>
                    <a:pt x="78" y="279"/>
                    <a:pt x="95" y="279"/>
                  </a:cubicBezTo>
                  <a:cubicBezTo>
                    <a:pt x="114" y="279"/>
                    <a:pt x="131" y="266"/>
                    <a:pt x="137" y="249"/>
                  </a:cubicBezTo>
                  <a:cubicBezTo>
                    <a:pt x="233" y="249"/>
                    <a:pt x="364" y="249"/>
                    <a:pt x="387" y="249"/>
                  </a:cubicBezTo>
                  <a:cubicBezTo>
                    <a:pt x="393" y="266"/>
                    <a:pt x="410" y="279"/>
                    <a:pt x="429" y="279"/>
                  </a:cubicBezTo>
                  <a:cubicBezTo>
                    <a:pt x="446" y="279"/>
                    <a:pt x="460" y="270"/>
                    <a:pt x="468" y="257"/>
                  </a:cubicBezTo>
                  <a:cubicBezTo>
                    <a:pt x="493" y="257"/>
                    <a:pt x="493" y="257"/>
                    <a:pt x="493" y="257"/>
                  </a:cubicBezTo>
                  <a:cubicBezTo>
                    <a:pt x="510" y="257"/>
                    <a:pt x="524" y="244"/>
                    <a:pt x="524" y="227"/>
                  </a:cubicBezTo>
                  <a:cubicBezTo>
                    <a:pt x="524" y="77"/>
                    <a:pt x="524" y="77"/>
                    <a:pt x="524" y="77"/>
                  </a:cubicBezTo>
                  <a:cubicBezTo>
                    <a:pt x="524" y="72"/>
                    <a:pt x="520" y="69"/>
                    <a:pt x="516" y="69"/>
                  </a:cubicBezTo>
                  <a:close/>
                  <a:moveTo>
                    <a:pt x="95" y="263"/>
                  </a:moveTo>
                  <a:cubicBezTo>
                    <a:pt x="79" y="263"/>
                    <a:pt x="66" y="250"/>
                    <a:pt x="66" y="234"/>
                  </a:cubicBezTo>
                  <a:cubicBezTo>
                    <a:pt x="66" y="219"/>
                    <a:pt x="79" y="206"/>
                    <a:pt x="95" y="206"/>
                  </a:cubicBezTo>
                  <a:cubicBezTo>
                    <a:pt x="110" y="206"/>
                    <a:pt x="123" y="219"/>
                    <a:pt x="123" y="234"/>
                  </a:cubicBezTo>
                  <a:cubicBezTo>
                    <a:pt x="123" y="250"/>
                    <a:pt x="110" y="263"/>
                    <a:pt x="95" y="263"/>
                  </a:cubicBezTo>
                  <a:close/>
                  <a:moveTo>
                    <a:pt x="429" y="263"/>
                  </a:moveTo>
                  <a:cubicBezTo>
                    <a:pt x="413" y="263"/>
                    <a:pt x="401" y="250"/>
                    <a:pt x="401" y="234"/>
                  </a:cubicBezTo>
                  <a:cubicBezTo>
                    <a:pt x="401" y="219"/>
                    <a:pt x="413" y="206"/>
                    <a:pt x="429" y="206"/>
                  </a:cubicBezTo>
                  <a:cubicBezTo>
                    <a:pt x="445" y="206"/>
                    <a:pt x="458" y="219"/>
                    <a:pt x="458" y="234"/>
                  </a:cubicBezTo>
                  <a:cubicBezTo>
                    <a:pt x="458" y="250"/>
                    <a:pt x="445" y="263"/>
                    <a:pt x="429" y="263"/>
                  </a:cubicBezTo>
                  <a:close/>
                </a:path>
              </a:pathLst>
            </a:custGeom>
            <a:grpFill/>
            <a:ln w="9525">
              <a:noFill/>
              <a:round/>
              <a:headEnd/>
              <a:tailEnd/>
            </a:ln>
          </p:spPr>
          <p:txBody>
            <a:bodyPr/>
            <a:lstStyle/>
            <a:p>
              <a:endParaRPr lang="zh-CN" altLang="en-US"/>
            </a:p>
          </p:txBody>
        </p:sp>
        <p:sp>
          <p:nvSpPr>
            <p:cNvPr id="33" name="Freeform 3"/>
            <p:cNvSpPr>
              <a:spLocks noChangeAspect="1" noEditPoints="1"/>
            </p:cNvSpPr>
            <p:nvPr/>
          </p:nvSpPr>
          <p:spPr bwMode="auto">
            <a:xfrm>
              <a:off x="4344" y="2498"/>
              <a:ext cx="73" cy="70"/>
            </a:xfrm>
            <a:custGeom>
              <a:avLst/>
              <a:gdLst>
                <a:gd name="T0" fmla="*/ 92888372 w 351"/>
                <a:gd name="T1" fmla="*/ 94326346 h 334"/>
                <a:gd name="T2" fmla="*/ 92888372 w 351"/>
                <a:gd name="T3" fmla="*/ 94326346 h 334"/>
                <a:gd name="T4" fmla="*/ 92888372 w 351"/>
                <a:gd name="T5" fmla="*/ 94326346 h 334"/>
                <a:gd name="T6" fmla="*/ 92888372 w 351"/>
                <a:gd name="T7" fmla="*/ 94326346 h 334"/>
                <a:gd name="T8" fmla="*/ 92888372 w 351"/>
                <a:gd name="T9" fmla="*/ 94326346 h 334"/>
                <a:gd name="T10" fmla="*/ 92888372 w 351"/>
                <a:gd name="T11" fmla="*/ 94326346 h 334"/>
                <a:gd name="T12" fmla="*/ 92888372 w 351"/>
                <a:gd name="T13" fmla="*/ 94326346 h 334"/>
                <a:gd name="T14" fmla="*/ 92888372 w 351"/>
                <a:gd name="T15" fmla="*/ 94326346 h 334"/>
                <a:gd name="T16" fmla="*/ 92888372 w 351"/>
                <a:gd name="T17" fmla="*/ 94326346 h 334"/>
                <a:gd name="T18" fmla="*/ 92888372 w 351"/>
                <a:gd name="T19" fmla="*/ 94326346 h 334"/>
                <a:gd name="T20" fmla="*/ 92888372 w 351"/>
                <a:gd name="T21" fmla="*/ 94326346 h 334"/>
                <a:gd name="T22" fmla="*/ 92888372 w 351"/>
                <a:gd name="T23" fmla="*/ 94326346 h 334"/>
                <a:gd name="T24" fmla="*/ 92888372 w 351"/>
                <a:gd name="T25" fmla="*/ 94326346 h 334"/>
                <a:gd name="T26" fmla="*/ 92888372 w 351"/>
                <a:gd name="T27" fmla="*/ 94326346 h 334"/>
                <a:gd name="T28" fmla="*/ 92888372 w 351"/>
                <a:gd name="T29" fmla="*/ 94326346 h 334"/>
                <a:gd name="T30" fmla="*/ 92888372 w 351"/>
                <a:gd name="T31" fmla="*/ 94326346 h 334"/>
                <a:gd name="T32" fmla="*/ 92888372 w 351"/>
                <a:gd name="T33" fmla="*/ 94326346 h 334"/>
                <a:gd name="T34" fmla="*/ 92888372 w 351"/>
                <a:gd name="T35" fmla="*/ 94326346 h 334"/>
                <a:gd name="T36" fmla="*/ 92888372 w 351"/>
                <a:gd name="T37" fmla="*/ 94326346 h 334"/>
                <a:gd name="T38" fmla="*/ 92888372 w 351"/>
                <a:gd name="T39" fmla="*/ 94326346 h 334"/>
                <a:gd name="T40" fmla="*/ 92888372 w 351"/>
                <a:gd name="T41" fmla="*/ 94326346 h 334"/>
                <a:gd name="T42" fmla="*/ 92888372 w 351"/>
                <a:gd name="T43" fmla="*/ 94326346 h 334"/>
                <a:gd name="T44" fmla="*/ 92888372 w 351"/>
                <a:gd name="T45" fmla="*/ 94326346 h 334"/>
                <a:gd name="T46" fmla="*/ 92888372 w 351"/>
                <a:gd name="T47" fmla="*/ 94326346 h 334"/>
                <a:gd name="T48" fmla="*/ 92888372 w 351"/>
                <a:gd name="T49" fmla="*/ 94326346 h 334"/>
                <a:gd name="T50" fmla="*/ 92888372 w 351"/>
                <a:gd name="T51" fmla="*/ 94326346 h 334"/>
                <a:gd name="T52" fmla="*/ 92888372 w 351"/>
                <a:gd name="T53" fmla="*/ 94326346 h 334"/>
                <a:gd name="T54" fmla="*/ 92888372 w 351"/>
                <a:gd name="T55" fmla="*/ 94326346 h 334"/>
                <a:gd name="T56" fmla="*/ 92888372 w 351"/>
                <a:gd name="T57" fmla="*/ 94326346 h 334"/>
                <a:gd name="T58" fmla="*/ 92888372 w 351"/>
                <a:gd name="T59" fmla="*/ 94326346 h 334"/>
                <a:gd name="T60" fmla="*/ 92888372 w 351"/>
                <a:gd name="T61" fmla="*/ 94326346 h 334"/>
                <a:gd name="T62" fmla="*/ 92888372 w 351"/>
                <a:gd name="T63" fmla="*/ 94326346 h 334"/>
                <a:gd name="T64" fmla="*/ 92888372 w 351"/>
                <a:gd name="T65" fmla="*/ 94326346 h 334"/>
                <a:gd name="T66" fmla="*/ 92888372 w 351"/>
                <a:gd name="T67" fmla="*/ 94326346 h 334"/>
                <a:gd name="T68" fmla="*/ 92888372 w 351"/>
                <a:gd name="T69" fmla="*/ 94326346 h 334"/>
                <a:gd name="T70" fmla="*/ 92888372 w 351"/>
                <a:gd name="T71" fmla="*/ 94326346 h 334"/>
                <a:gd name="T72" fmla="*/ 92888372 w 351"/>
                <a:gd name="T73" fmla="*/ 94326346 h 334"/>
                <a:gd name="T74" fmla="*/ 92888372 w 351"/>
                <a:gd name="T75" fmla="*/ 94326346 h 334"/>
                <a:gd name="T76" fmla="*/ 92888372 w 351"/>
                <a:gd name="T77" fmla="*/ 94326346 h 334"/>
                <a:gd name="T78" fmla="*/ 92888372 w 351"/>
                <a:gd name="T79" fmla="*/ 94326346 h 334"/>
                <a:gd name="T80" fmla="*/ 92888372 w 351"/>
                <a:gd name="T81" fmla="*/ 94326346 h 334"/>
                <a:gd name="T82" fmla="*/ 92888372 w 351"/>
                <a:gd name="T83" fmla="*/ 94326346 h 334"/>
                <a:gd name="T84" fmla="*/ 92888372 w 351"/>
                <a:gd name="T85" fmla="*/ 94326346 h 334"/>
                <a:gd name="T86" fmla="*/ 92888372 w 351"/>
                <a:gd name="T87" fmla="*/ 94326346 h 334"/>
                <a:gd name="T88" fmla="*/ 92888372 w 351"/>
                <a:gd name="T89" fmla="*/ 94326346 h 334"/>
                <a:gd name="T90" fmla="*/ 92888372 w 351"/>
                <a:gd name="T91" fmla="*/ 94326346 h 334"/>
                <a:gd name="T92" fmla="*/ 92888372 w 351"/>
                <a:gd name="T93" fmla="*/ 94326346 h 33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51"/>
                <a:gd name="T142" fmla="*/ 0 h 334"/>
                <a:gd name="T143" fmla="*/ 351 w 351"/>
                <a:gd name="T144" fmla="*/ 334 h 33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51" h="334">
                  <a:moveTo>
                    <a:pt x="342" y="238"/>
                  </a:moveTo>
                  <a:cubicBezTo>
                    <a:pt x="341" y="238"/>
                    <a:pt x="335" y="234"/>
                    <a:pt x="292" y="213"/>
                  </a:cubicBezTo>
                  <a:cubicBezTo>
                    <a:pt x="291" y="187"/>
                    <a:pt x="281" y="164"/>
                    <a:pt x="266" y="145"/>
                  </a:cubicBezTo>
                  <a:cubicBezTo>
                    <a:pt x="263" y="142"/>
                    <a:pt x="258" y="142"/>
                    <a:pt x="255" y="144"/>
                  </a:cubicBezTo>
                  <a:cubicBezTo>
                    <a:pt x="251" y="147"/>
                    <a:pt x="251" y="152"/>
                    <a:pt x="254" y="156"/>
                  </a:cubicBezTo>
                  <a:cubicBezTo>
                    <a:pt x="268" y="173"/>
                    <a:pt x="276" y="194"/>
                    <a:pt x="276" y="218"/>
                  </a:cubicBezTo>
                  <a:cubicBezTo>
                    <a:pt x="276" y="221"/>
                    <a:pt x="278" y="224"/>
                    <a:pt x="280" y="225"/>
                  </a:cubicBezTo>
                  <a:cubicBezTo>
                    <a:pt x="325" y="247"/>
                    <a:pt x="333" y="252"/>
                    <a:pt x="335" y="252"/>
                  </a:cubicBezTo>
                  <a:cubicBezTo>
                    <a:pt x="335" y="318"/>
                    <a:pt x="335" y="318"/>
                    <a:pt x="335" y="318"/>
                  </a:cubicBezTo>
                  <a:cubicBezTo>
                    <a:pt x="219" y="318"/>
                    <a:pt x="219" y="318"/>
                    <a:pt x="219" y="318"/>
                  </a:cubicBezTo>
                  <a:cubicBezTo>
                    <a:pt x="219" y="318"/>
                    <a:pt x="218" y="318"/>
                    <a:pt x="218" y="318"/>
                  </a:cubicBezTo>
                  <a:cubicBezTo>
                    <a:pt x="218" y="317"/>
                    <a:pt x="218" y="317"/>
                    <a:pt x="218" y="317"/>
                  </a:cubicBezTo>
                  <a:cubicBezTo>
                    <a:pt x="218" y="317"/>
                    <a:pt x="218" y="317"/>
                    <a:pt x="218" y="317"/>
                  </a:cubicBezTo>
                  <a:cubicBezTo>
                    <a:pt x="218" y="317"/>
                    <a:pt x="218" y="317"/>
                    <a:pt x="218" y="317"/>
                  </a:cubicBezTo>
                  <a:cubicBezTo>
                    <a:pt x="218" y="317"/>
                    <a:pt x="218" y="317"/>
                    <a:pt x="218" y="317"/>
                  </a:cubicBezTo>
                  <a:cubicBezTo>
                    <a:pt x="218" y="261"/>
                    <a:pt x="218" y="261"/>
                    <a:pt x="218" y="261"/>
                  </a:cubicBezTo>
                  <a:cubicBezTo>
                    <a:pt x="218" y="252"/>
                    <a:pt x="211" y="244"/>
                    <a:pt x="201" y="244"/>
                  </a:cubicBezTo>
                  <a:cubicBezTo>
                    <a:pt x="149" y="244"/>
                    <a:pt x="149" y="244"/>
                    <a:pt x="149" y="244"/>
                  </a:cubicBezTo>
                  <a:cubicBezTo>
                    <a:pt x="140" y="244"/>
                    <a:pt x="132" y="252"/>
                    <a:pt x="132" y="261"/>
                  </a:cubicBezTo>
                  <a:cubicBezTo>
                    <a:pt x="132" y="317"/>
                    <a:pt x="132" y="317"/>
                    <a:pt x="132" y="317"/>
                  </a:cubicBezTo>
                  <a:cubicBezTo>
                    <a:pt x="132" y="317"/>
                    <a:pt x="132" y="317"/>
                    <a:pt x="132" y="317"/>
                  </a:cubicBezTo>
                  <a:cubicBezTo>
                    <a:pt x="132" y="317"/>
                    <a:pt x="132" y="317"/>
                    <a:pt x="132" y="318"/>
                  </a:cubicBezTo>
                  <a:cubicBezTo>
                    <a:pt x="132" y="318"/>
                    <a:pt x="132" y="318"/>
                    <a:pt x="132" y="318"/>
                  </a:cubicBezTo>
                  <a:cubicBezTo>
                    <a:pt x="16" y="318"/>
                    <a:pt x="16" y="318"/>
                    <a:pt x="16" y="318"/>
                  </a:cubicBezTo>
                  <a:cubicBezTo>
                    <a:pt x="16" y="252"/>
                    <a:pt x="16" y="252"/>
                    <a:pt x="16" y="252"/>
                  </a:cubicBezTo>
                  <a:cubicBezTo>
                    <a:pt x="18" y="252"/>
                    <a:pt x="27" y="247"/>
                    <a:pt x="72" y="225"/>
                  </a:cubicBezTo>
                  <a:cubicBezTo>
                    <a:pt x="75" y="224"/>
                    <a:pt x="77" y="221"/>
                    <a:pt x="77" y="218"/>
                  </a:cubicBezTo>
                  <a:cubicBezTo>
                    <a:pt x="77" y="163"/>
                    <a:pt x="121" y="119"/>
                    <a:pt x="176" y="119"/>
                  </a:cubicBezTo>
                  <a:cubicBezTo>
                    <a:pt x="197" y="119"/>
                    <a:pt x="215" y="125"/>
                    <a:pt x="231" y="135"/>
                  </a:cubicBezTo>
                  <a:cubicBezTo>
                    <a:pt x="235" y="137"/>
                    <a:pt x="240" y="136"/>
                    <a:pt x="242" y="133"/>
                  </a:cubicBezTo>
                  <a:cubicBezTo>
                    <a:pt x="245" y="129"/>
                    <a:pt x="243" y="124"/>
                    <a:pt x="240" y="122"/>
                  </a:cubicBezTo>
                  <a:cubicBezTo>
                    <a:pt x="224" y="111"/>
                    <a:pt x="205" y="104"/>
                    <a:pt x="184" y="103"/>
                  </a:cubicBezTo>
                  <a:cubicBezTo>
                    <a:pt x="184" y="64"/>
                    <a:pt x="184" y="64"/>
                    <a:pt x="184" y="64"/>
                  </a:cubicBezTo>
                  <a:cubicBezTo>
                    <a:pt x="190" y="67"/>
                    <a:pt x="198" y="69"/>
                    <a:pt x="208" y="69"/>
                  </a:cubicBezTo>
                  <a:cubicBezTo>
                    <a:pt x="229" y="70"/>
                    <a:pt x="238" y="60"/>
                    <a:pt x="239" y="58"/>
                  </a:cubicBezTo>
                  <a:cubicBezTo>
                    <a:pt x="240" y="57"/>
                    <a:pt x="240" y="55"/>
                    <a:pt x="240" y="54"/>
                  </a:cubicBezTo>
                  <a:cubicBezTo>
                    <a:pt x="240" y="9"/>
                    <a:pt x="240" y="9"/>
                    <a:pt x="240" y="9"/>
                  </a:cubicBezTo>
                  <a:cubicBezTo>
                    <a:pt x="240" y="6"/>
                    <a:pt x="238" y="3"/>
                    <a:pt x="235" y="2"/>
                  </a:cubicBezTo>
                  <a:cubicBezTo>
                    <a:pt x="232" y="0"/>
                    <a:pt x="229" y="1"/>
                    <a:pt x="227" y="3"/>
                  </a:cubicBezTo>
                  <a:cubicBezTo>
                    <a:pt x="227" y="4"/>
                    <a:pt x="226" y="4"/>
                    <a:pt x="223" y="5"/>
                  </a:cubicBezTo>
                  <a:cubicBezTo>
                    <a:pt x="220" y="6"/>
                    <a:pt x="215" y="7"/>
                    <a:pt x="208" y="7"/>
                  </a:cubicBezTo>
                  <a:cubicBezTo>
                    <a:pt x="199" y="7"/>
                    <a:pt x="192" y="6"/>
                    <a:pt x="187" y="5"/>
                  </a:cubicBezTo>
                  <a:cubicBezTo>
                    <a:pt x="185" y="4"/>
                    <a:pt x="183" y="3"/>
                    <a:pt x="182" y="3"/>
                  </a:cubicBezTo>
                  <a:cubicBezTo>
                    <a:pt x="181" y="2"/>
                    <a:pt x="181" y="2"/>
                    <a:pt x="180" y="2"/>
                  </a:cubicBezTo>
                  <a:cubicBezTo>
                    <a:pt x="180" y="2"/>
                    <a:pt x="180" y="2"/>
                    <a:pt x="180" y="2"/>
                  </a:cubicBezTo>
                  <a:cubicBezTo>
                    <a:pt x="178" y="1"/>
                    <a:pt x="175" y="1"/>
                    <a:pt x="172" y="2"/>
                  </a:cubicBezTo>
                  <a:cubicBezTo>
                    <a:pt x="170" y="4"/>
                    <a:pt x="168" y="6"/>
                    <a:pt x="168" y="9"/>
                  </a:cubicBezTo>
                  <a:cubicBezTo>
                    <a:pt x="168" y="50"/>
                    <a:pt x="168" y="50"/>
                    <a:pt x="168" y="50"/>
                  </a:cubicBezTo>
                  <a:cubicBezTo>
                    <a:pt x="168" y="103"/>
                    <a:pt x="168" y="103"/>
                    <a:pt x="168" y="103"/>
                  </a:cubicBezTo>
                  <a:cubicBezTo>
                    <a:pt x="110" y="107"/>
                    <a:pt x="64" y="154"/>
                    <a:pt x="61" y="213"/>
                  </a:cubicBezTo>
                  <a:cubicBezTo>
                    <a:pt x="17" y="234"/>
                    <a:pt x="10" y="238"/>
                    <a:pt x="8" y="238"/>
                  </a:cubicBezTo>
                  <a:cubicBezTo>
                    <a:pt x="5" y="240"/>
                    <a:pt x="0" y="244"/>
                    <a:pt x="0" y="250"/>
                  </a:cubicBezTo>
                  <a:cubicBezTo>
                    <a:pt x="0" y="322"/>
                    <a:pt x="0" y="322"/>
                    <a:pt x="0" y="322"/>
                  </a:cubicBezTo>
                  <a:cubicBezTo>
                    <a:pt x="0" y="328"/>
                    <a:pt x="5" y="334"/>
                    <a:pt x="12" y="334"/>
                  </a:cubicBezTo>
                  <a:cubicBezTo>
                    <a:pt x="132" y="334"/>
                    <a:pt x="132" y="334"/>
                    <a:pt x="132" y="334"/>
                  </a:cubicBezTo>
                  <a:cubicBezTo>
                    <a:pt x="138" y="334"/>
                    <a:pt x="144" y="330"/>
                    <a:pt x="146" y="326"/>
                  </a:cubicBezTo>
                  <a:cubicBezTo>
                    <a:pt x="148" y="322"/>
                    <a:pt x="148" y="318"/>
                    <a:pt x="148" y="317"/>
                  </a:cubicBezTo>
                  <a:cubicBezTo>
                    <a:pt x="148" y="317"/>
                    <a:pt x="148" y="317"/>
                    <a:pt x="148" y="317"/>
                  </a:cubicBezTo>
                  <a:cubicBezTo>
                    <a:pt x="148" y="261"/>
                    <a:pt x="148" y="261"/>
                    <a:pt x="148" y="261"/>
                  </a:cubicBezTo>
                  <a:cubicBezTo>
                    <a:pt x="148" y="261"/>
                    <a:pt x="149" y="260"/>
                    <a:pt x="149" y="260"/>
                  </a:cubicBezTo>
                  <a:cubicBezTo>
                    <a:pt x="201" y="260"/>
                    <a:pt x="201" y="260"/>
                    <a:pt x="201" y="260"/>
                  </a:cubicBezTo>
                  <a:cubicBezTo>
                    <a:pt x="202" y="260"/>
                    <a:pt x="202" y="261"/>
                    <a:pt x="202" y="261"/>
                  </a:cubicBezTo>
                  <a:cubicBezTo>
                    <a:pt x="202" y="316"/>
                    <a:pt x="202" y="316"/>
                    <a:pt x="202" y="316"/>
                  </a:cubicBezTo>
                  <a:cubicBezTo>
                    <a:pt x="202" y="317"/>
                    <a:pt x="202" y="317"/>
                    <a:pt x="202" y="317"/>
                  </a:cubicBezTo>
                  <a:cubicBezTo>
                    <a:pt x="202" y="318"/>
                    <a:pt x="202" y="321"/>
                    <a:pt x="204" y="325"/>
                  </a:cubicBezTo>
                  <a:cubicBezTo>
                    <a:pt x="206" y="330"/>
                    <a:pt x="212" y="334"/>
                    <a:pt x="218" y="334"/>
                  </a:cubicBezTo>
                  <a:cubicBezTo>
                    <a:pt x="219" y="334"/>
                    <a:pt x="219" y="334"/>
                    <a:pt x="219" y="334"/>
                  </a:cubicBezTo>
                  <a:cubicBezTo>
                    <a:pt x="339" y="334"/>
                    <a:pt x="339" y="334"/>
                    <a:pt x="339" y="334"/>
                  </a:cubicBezTo>
                  <a:cubicBezTo>
                    <a:pt x="346" y="334"/>
                    <a:pt x="351" y="328"/>
                    <a:pt x="351" y="322"/>
                  </a:cubicBezTo>
                  <a:cubicBezTo>
                    <a:pt x="351" y="250"/>
                    <a:pt x="351" y="250"/>
                    <a:pt x="351" y="250"/>
                  </a:cubicBezTo>
                  <a:cubicBezTo>
                    <a:pt x="351" y="244"/>
                    <a:pt x="346" y="240"/>
                    <a:pt x="342" y="238"/>
                  </a:cubicBezTo>
                  <a:close/>
                  <a:moveTo>
                    <a:pt x="184" y="20"/>
                  </a:moveTo>
                  <a:cubicBezTo>
                    <a:pt x="190" y="22"/>
                    <a:pt x="198" y="23"/>
                    <a:pt x="208" y="23"/>
                  </a:cubicBezTo>
                  <a:cubicBezTo>
                    <a:pt x="215" y="23"/>
                    <a:pt x="220" y="23"/>
                    <a:pt x="224" y="22"/>
                  </a:cubicBezTo>
                  <a:cubicBezTo>
                    <a:pt x="224" y="50"/>
                    <a:pt x="224" y="50"/>
                    <a:pt x="224" y="50"/>
                  </a:cubicBezTo>
                  <a:cubicBezTo>
                    <a:pt x="222" y="51"/>
                    <a:pt x="217" y="53"/>
                    <a:pt x="208" y="53"/>
                  </a:cubicBezTo>
                  <a:cubicBezTo>
                    <a:pt x="199" y="53"/>
                    <a:pt x="193" y="51"/>
                    <a:pt x="188" y="49"/>
                  </a:cubicBezTo>
                  <a:cubicBezTo>
                    <a:pt x="187" y="48"/>
                    <a:pt x="185" y="47"/>
                    <a:pt x="184" y="46"/>
                  </a:cubicBezTo>
                  <a:lnTo>
                    <a:pt x="184" y="20"/>
                  </a:lnTo>
                  <a:close/>
                  <a:moveTo>
                    <a:pt x="167" y="170"/>
                  </a:moveTo>
                  <a:cubicBezTo>
                    <a:pt x="163" y="170"/>
                    <a:pt x="160" y="174"/>
                    <a:pt x="160" y="177"/>
                  </a:cubicBezTo>
                  <a:cubicBezTo>
                    <a:pt x="160" y="199"/>
                    <a:pt x="160" y="199"/>
                    <a:pt x="160" y="199"/>
                  </a:cubicBezTo>
                  <a:cubicBezTo>
                    <a:pt x="160" y="202"/>
                    <a:pt x="163" y="206"/>
                    <a:pt x="167" y="206"/>
                  </a:cubicBezTo>
                  <a:cubicBezTo>
                    <a:pt x="188" y="206"/>
                    <a:pt x="188" y="206"/>
                    <a:pt x="188" y="206"/>
                  </a:cubicBezTo>
                  <a:cubicBezTo>
                    <a:pt x="192" y="206"/>
                    <a:pt x="195" y="202"/>
                    <a:pt x="195" y="199"/>
                  </a:cubicBezTo>
                  <a:cubicBezTo>
                    <a:pt x="195" y="177"/>
                    <a:pt x="195" y="177"/>
                    <a:pt x="195" y="177"/>
                  </a:cubicBezTo>
                  <a:cubicBezTo>
                    <a:pt x="195" y="174"/>
                    <a:pt x="192" y="170"/>
                    <a:pt x="188" y="170"/>
                  </a:cubicBezTo>
                  <a:lnTo>
                    <a:pt x="167" y="170"/>
                  </a:lnTo>
                  <a:close/>
                  <a:moveTo>
                    <a:pt x="240" y="199"/>
                  </a:moveTo>
                  <a:cubicBezTo>
                    <a:pt x="240" y="177"/>
                    <a:pt x="240" y="177"/>
                    <a:pt x="240" y="177"/>
                  </a:cubicBezTo>
                  <a:cubicBezTo>
                    <a:pt x="240" y="174"/>
                    <a:pt x="236" y="170"/>
                    <a:pt x="233" y="170"/>
                  </a:cubicBezTo>
                  <a:cubicBezTo>
                    <a:pt x="212" y="170"/>
                    <a:pt x="212" y="170"/>
                    <a:pt x="212" y="170"/>
                  </a:cubicBezTo>
                  <a:cubicBezTo>
                    <a:pt x="208" y="170"/>
                    <a:pt x="205" y="174"/>
                    <a:pt x="205" y="177"/>
                  </a:cubicBezTo>
                  <a:cubicBezTo>
                    <a:pt x="205" y="199"/>
                    <a:pt x="205" y="199"/>
                    <a:pt x="205" y="199"/>
                  </a:cubicBezTo>
                  <a:cubicBezTo>
                    <a:pt x="205" y="202"/>
                    <a:pt x="208" y="206"/>
                    <a:pt x="212" y="206"/>
                  </a:cubicBezTo>
                  <a:cubicBezTo>
                    <a:pt x="233" y="206"/>
                    <a:pt x="233" y="206"/>
                    <a:pt x="233" y="206"/>
                  </a:cubicBezTo>
                  <a:cubicBezTo>
                    <a:pt x="236" y="206"/>
                    <a:pt x="240" y="202"/>
                    <a:pt x="240" y="199"/>
                  </a:cubicBezTo>
                  <a:close/>
                  <a:moveTo>
                    <a:pt x="123" y="170"/>
                  </a:moveTo>
                  <a:cubicBezTo>
                    <a:pt x="119" y="170"/>
                    <a:pt x="116" y="174"/>
                    <a:pt x="116" y="177"/>
                  </a:cubicBezTo>
                  <a:cubicBezTo>
                    <a:pt x="116" y="199"/>
                    <a:pt x="116" y="199"/>
                    <a:pt x="116" y="199"/>
                  </a:cubicBezTo>
                  <a:cubicBezTo>
                    <a:pt x="116" y="202"/>
                    <a:pt x="119" y="206"/>
                    <a:pt x="123" y="206"/>
                  </a:cubicBezTo>
                  <a:cubicBezTo>
                    <a:pt x="144" y="206"/>
                    <a:pt x="144" y="206"/>
                    <a:pt x="144" y="206"/>
                  </a:cubicBezTo>
                  <a:cubicBezTo>
                    <a:pt x="148" y="206"/>
                    <a:pt x="151" y="202"/>
                    <a:pt x="151" y="199"/>
                  </a:cubicBezTo>
                  <a:cubicBezTo>
                    <a:pt x="151" y="177"/>
                    <a:pt x="151" y="177"/>
                    <a:pt x="151" y="177"/>
                  </a:cubicBezTo>
                  <a:cubicBezTo>
                    <a:pt x="151" y="174"/>
                    <a:pt x="148" y="170"/>
                    <a:pt x="144" y="170"/>
                  </a:cubicBezTo>
                  <a:lnTo>
                    <a:pt x="123" y="170"/>
                  </a:lnTo>
                  <a:close/>
                  <a:moveTo>
                    <a:pt x="86" y="265"/>
                  </a:moveTo>
                  <a:cubicBezTo>
                    <a:pt x="82" y="265"/>
                    <a:pt x="79" y="269"/>
                    <a:pt x="79" y="272"/>
                  </a:cubicBezTo>
                  <a:cubicBezTo>
                    <a:pt x="79" y="294"/>
                    <a:pt x="79" y="294"/>
                    <a:pt x="79" y="294"/>
                  </a:cubicBezTo>
                  <a:cubicBezTo>
                    <a:pt x="79" y="297"/>
                    <a:pt x="82" y="301"/>
                    <a:pt x="86" y="301"/>
                  </a:cubicBezTo>
                  <a:cubicBezTo>
                    <a:pt x="107" y="301"/>
                    <a:pt x="107" y="301"/>
                    <a:pt x="107" y="301"/>
                  </a:cubicBezTo>
                  <a:cubicBezTo>
                    <a:pt x="111" y="301"/>
                    <a:pt x="114" y="297"/>
                    <a:pt x="114" y="294"/>
                  </a:cubicBezTo>
                  <a:cubicBezTo>
                    <a:pt x="114" y="272"/>
                    <a:pt x="114" y="272"/>
                    <a:pt x="114" y="272"/>
                  </a:cubicBezTo>
                  <a:cubicBezTo>
                    <a:pt x="114" y="269"/>
                    <a:pt x="111" y="265"/>
                    <a:pt x="107" y="265"/>
                  </a:cubicBezTo>
                  <a:lnTo>
                    <a:pt x="86" y="265"/>
                  </a:lnTo>
                  <a:close/>
                  <a:moveTo>
                    <a:pt x="41" y="265"/>
                  </a:moveTo>
                  <a:cubicBezTo>
                    <a:pt x="38" y="265"/>
                    <a:pt x="34" y="269"/>
                    <a:pt x="34" y="272"/>
                  </a:cubicBezTo>
                  <a:cubicBezTo>
                    <a:pt x="34" y="294"/>
                    <a:pt x="34" y="294"/>
                    <a:pt x="34" y="294"/>
                  </a:cubicBezTo>
                  <a:cubicBezTo>
                    <a:pt x="34" y="297"/>
                    <a:pt x="38" y="301"/>
                    <a:pt x="41" y="301"/>
                  </a:cubicBezTo>
                  <a:cubicBezTo>
                    <a:pt x="63" y="301"/>
                    <a:pt x="63" y="301"/>
                    <a:pt x="63" y="301"/>
                  </a:cubicBezTo>
                  <a:cubicBezTo>
                    <a:pt x="66" y="301"/>
                    <a:pt x="70" y="297"/>
                    <a:pt x="70" y="294"/>
                  </a:cubicBezTo>
                  <a:cubicBezTo>
                    <a:pt x="70" y="272"/>
                    <a:pt x="70" y="272"/>
                    <a:pt x="70" y="272"/>
                  </a:cubicBezTo>
                  <a:cubicBezTo>
                    <a:pt x="70" y="269"/>
                    <a:pt x="66" y="265"/>
                    <a:pt x="63" y="265"/>
                  </a:cubicBezTo>
                  <a:lnTo>
                    <a:pt x="41" y="265"/>
                  </a:lnTo>
                  <a:close/>
                  <a:moveTo>
                    <a:pt x="308" y="301"/>
                  </a:moveTo>
                  <a:cubicBezTo>
                    <a:pt x="312" y="301"/>
                    <a:pt x="315" y="297"/>
                    <a:pt x="315" y="294"/>
                  </a:cubicBezTo>
                  <a:cubicBezTo>
                    <a:pt x="315" y="272"/>
                    <a:pt x="315" y="272"/>
                    <a:pt x="315" y="272"/>
                  </a:cubicBezTo>
                  <a:cubicBezTo>
                    <a:pt x="315" y="269"/>
                    <a:pt x="312" y="265"/>
                    <a:pt x="308" y="265"/>
                  </a:cubicBezTo>
                  <a:cubicBezTo>
                    <a:pt x="287" y="265"/>
                    <a:pt x="287" y="265"/>
                    <a:pt x="287" y="265"/>
                  </a:cubicBezTo>
                  <a:cubicBezTo>
                    <a:pt x="283" y="265"/>
                    <a:pt x="280" y="269"/>
                    <a:pt x="280" y="272"/>
                  </a:cubicBezTo>
                  <a:cubicBezTo>
                    <a:pt x="280" y="294"/>
                    <a:pt x="280" y="294"/>
                    <a:pt x="280" y="294"/>
                  </a:cubicBezTo>
                  <a:cubicBezTo>
                    <a:pt x="280" y="297"/>
                    <a:pt x="283" y="301"/>
                    <a:pt x="287" y="301"/>
                  </a:cubicBezTo>
                  <a:lnTo>
                    <a:pt x="308" y="301"/>
                  </a:lnTo>
                  <a:close/>
                  <a:moveTo>
                    <a:pt x="242" y="301"/>
                  </a:moveTo>
                  <a:cubicBezTo>
                    <a:pt x="264" y="301"/>
                    <a:pt x="264" y="301"/>
                    <a:pt x="264" y="301"/>
                  </a:cubicBezTo>
                  <a:cubicBezTo>
                    <a:pt x="267" y="301"/>
                    <a:pt x="271" y="297"/>
                    <a:pt x="271" y="294"/>
                  </a:cubicBezTo>
                  <a:cubicBezTo>
                    <a:pt x="271" y="272"/>
                    <a:pt x="271" y="272"/>
                    <a:pt x="271" y="272"/>
                  </a:cubicBezTo>
                  <a:cubicBezTo>
                    <a:pt x="271" y="269"/>
                    <a:pt x="267" y="265"/>
                    <a:pt x="264" y="265"/>
                  </a:cubicBezTo>
                  <a:cubicBezTo>
                    <a:pt x="242" y="265"/>
                    <a:pt x="242" y="265"/>
                    <a:pt x="242" y="265"/>
                  </a:cubicBezTo>
                  <a:cubicBezTo>
                    <a:pt x="239" y="265"/>
                    <a:pt x="235" y="269"/>
                    <a:pt x="235" y="272"/>
                  </a:cubicBezTo>
                  <a:cubicBezTo>
                    <a:pt x="235" y="294"/>
                    <a:pt x="235" y="294"/>
                    <a:pt x="235" y="294"/>
                  </a:cubicBezTo>
                  <a:cubicBezTo>
                    <a:pt x="235" y="297"/>
                    <a:pt x="239" y="301"/>
                    <a:pt x="242" y="301"/>
                  </a:cubicBezTo>
                  <a:close/>
                </a:path>
              </a:pathLst>
            </a:custGeom>
            <a:grpFill/>
            <a:ln w="9525">
              <a:noFill/>
              <a:round/>
              <a:headEnd/>
              <a:tailEnd/>
            </a:ln>
          </p:spPr>
          <p:txBody>
            <a:bodyPr/>
            <a:lstStyle/>
            <a:p>
              <a:endParaRPr lang="zh-CN" altLang="en-US"/>
            </a:p>
          </p:txBody>
        </p:sp>
        <p:sp>
          <p:nvSpPr>
            <p:cNvPr id="34" name="Freeform 3"/>
            <p:cNvSpPr>
              <a:spLocks noChangeAspect="1" noEditPoints="1"/>
            </p:cNvSpPr>
            <p:nvPr/>
          </p:nvSpPr>
          <p:spPr bwMode="auto">
            <a:xfrm>
              <a:off x="4923" y="2394"/>
              <a:ext cx="103" cy="58"/>
            </a:xfrm>
            <a:custGeom>
              <a:avLst/>
              <a:gdLst>
                <a:gd name="T0" fmla="*/ 6818 w 496"/>
                <a:gd name="T1" fmla="*/ 1097 h 279"/>
                <a:gd name="T2" fmla="*/ 6604 w 496"/>
                <a:gd name="T3" fmla="*/ 3104 h 279"/>
                <a:gd name="T4" fmla="*/ 5710 w 496"/>
                <a:gd name="T5" fmla="*/ 2706 h 279"/>
                <a:gd name="T6" fmla="*/ 2542 w 496"/>
                <a:gd name="T7" fmla="*/ 3104 h 279"/>
                <a:gd name="T8" fmla="*/ 2329 w 496"/>
                <a:gd name="T9" fmla="*/ 442 h 279"/>
                <a:gd name="T10" fmla="*/ 6604 w 496"/>
                <a:gd name="T11" fmla="*/ 228 h 279"/>
                <a:gd name="T12" fmla="*/ 6818 w 496"/>
                <a:gd name="T13" fmla="*/ 655 h 279"/>
                <a:gd name="T14" fmla="*/ 7045 w 496"/>
                <a:gd name="T15" fmla="*/ 655 h 279"/>
                <a:gd name="T16" fmla="*/ 6604 w 496"/>
                <a:gd name="T17" fmla="*/ 0 h 279"/>
                <a:gd name="T18" fmla="*/ 2102 w 496"/>
                <a:gd name="T19" fmla="*/ 442 h 279"/>
                <a:gd name="T20" fmla="*/ 1108 w 496"/>
                <a:gd name="T21" fmla="*/ 1025 h 279"/>
                <a:gd name="T22" fmla="*/ 1108 w 496"/>
                <a:gd name="T23" fmla="*/ 1025 h 279"/>
                <a:gd name="T24" fmla="*/ 327 w 496"/>
                <a:gd name="T25" fmla="*/ 1125 h 279"/>
                <a:gd name="T26" fmla="*/ 114 w 496"/>
                <a:gd name="T27" fmla="*/ 2905 h 279"/>
                <a:gd name="T28" fmla="*/ 0 w 496"/>
                <a:gd name="T29" fmla="*/ 3019 h 279"/>
                <a:gd name="T30" fmla="*/ 28 w 496"/>
                <a:gd name="T31" fmla="*/ 3717 h 279"/>
                <a:gd name="T32" fmla="*/ 1008 w 496"/>
                <a:gd name="T33" fmla="*/ 3745 h 279"/>
                <a:gd name="T34" fmla="*/ 2130 w 496"/>
                <a:gd name="T35" fmla="*/ 3332 h 279"/>
                <a:gd name="T36" fmla="*/ 2159 w 496"/>
                <a:gd name="T37" fmla="*/ 3104 h 279"/>
                <a:gd name="T38" fmla="*/ 5070 w 496"/>
                <a:gd name="T39" fmla="*/ 3332 h 279"/>
                <a:gd name="T40" fmla="*/ 5710 w 496"/>
                <a:gd name="T41" fmla="*/ 3973 h 279"/>
                <a:gd name="T42" fmla="*/ 6335 w 496"/>
                <a:gd name="T43" fmla="*/ 3332 h 279"/>
                <a:gd name="T44" fmla="*/ 7045 w 496"/>
                <a:gd name="T45" fmla="*/ 2891 h 279"/>
                <a:gd name="T46" fmla="*/ 6931 w 496"/>
                <a:gd name="T47" fmla="*/ 983 h 279"/>
                <a:gd name="T48" fmla="*/ 1221 w 496"/>
                <a:gd name="T49" fmla="*/ 2079 h 279"/>
                <a:gd name="T50" fmla="*/ 2102 w 496"/>
                <a:gd name="T51" fmla="*/ 1253 h 279"/>
                <a:gd name="T52" fmla="*/ 554 w 496"/>
                <a:gd name="T53" fmla="*/ 1253 h 279"/>
                <a:gd name="T54" fmla="*/ 994 w 496"/>
                <a:gd name="T55" fmla="*/ 2236 h 279"/>
                <a:gd name="T56" fmla="*/ 398 w 496"/>
                <a:gd name="T57" fmla="*/ 2649 h 279"/>
                <a:gd name="T58" fmla="*/ 1491 w 496"/>
                <a:gd name="T59" fmla="*/ 3745 h 279"/>
                <a:gd name="T60" fmla="*/ 1491 w 496"/>
                <a:gd name="T61" fmla="*/ 2933 h 279"/>
                <a:gd name="T62" fmla="*/ 1491 w 496"/>
                <a:gd name="T63" fmla="*/ 3745 h 279"/>
                <a:gd name="T64" fmla="*/ 866 w 496"/>
                <a:gd name="T65" fmla="*/ 3332 h 279"/>
                <a:gd name="T66" fmla="*/ 227 w 496"/>
                <a:gd name="T67" fmla="*/ 3517 h 279"/>
                <a:gd name="T68" fmla="*/ 242 w 496"/>
                <a:gd name="T69" fmla="*/ 3133 h 279"/>
                <a:gd name="T70" fmla="*/ 369 w 496"/>
                <a:gd name="T71" fmla="*/ 2877 h 279"/>
                <a:gd name="T72" fmla="*/ 810 w 496"/>
                <a:gd name="T73" fmla="*/ 2820 h 279"/>
                <a:gd name="T74" fmla="*/ 1236 w 496"/>
                <a:gd name="T75" fmla="*/ 2350 h 279"/>
                <a:gd name="T76" fmla="*/ 2102 w 496"/>
                <a:gd name="T77" fmla="*/ 2848 h 279"/>
                <a:gd name="T78" fmla="*/ 1491 w 496"/>
                <a:gd name="T79" fmla="*/ 2706 h 279"/>
                <a:gd name="T80" fmla="*/ 5298 w 496"/>
                <a:gd name="T81" fmla="*/ 3332 h 279"/>
                <a:gd name="T82" fmla="*/ 6107 w 496"/>
                <a:gd name="T83" fmla="*/ 3332 h 27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96"/>
                <a:gd name="T127" fmla="*/ 0 h 279"/>
                <a:gd name="T128" fmla="*/ 496 w 496"/>
                <a:gd name="T129" fmla="*/ 279 h 279"/>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96" h="279">
                  <a:moveTo>
                    <a:pt x="488" y="69"/>
                  </a:moveTo>
                  <a:cubicBezTo>
                    <a:pt x="483" y="69"/>
                    <a:pt x="480" y="72"/>
                    <a:pt x="480" y="77"/>
                  </a:cubicBezTo>
                  <a:cubicBezTo>
                    <a:pt x="480" y="203"/>
                    <a:pt x="480" y="203"/>
                    <a:pt x="480" y="203"/>
                  </a:cubicBezTo>
                  <a:cubicBezTo>
                    <a:pt x="480" y="211"/>
                    <a:pt x="473" y="218"/>
                    <a:pt x="465" y="218"/>
                  </a:cubicBezTo>
                  <a:cubicBezTo>
                    <a:pt x="443" y="218"/>
                    <a:pt x="443" y="218"/>
                    <a:pt x="443" y="218"/>
                  </a:cubicBezTo>
                  <a:cubicBezTo>
                    <a:pt x="436" y="201"/>
                    <a:pt x="420" y="190"/>
                    <a:pt x="402" y="190"/>
                  </a:cubicBezTo>
                  <a:cubicBezTo>
                    <a:pt x="383" y="190"/>
                    <a:pt x="367" y="201"/>
                    <a:pt x="360" y="218"/>
                  </a:cubicBezTo>
                  <a:cubicBezTo>
                    <a:pt x="179" y="218"/>
                    <a:pt x="179" y="218"/>
                    <a:pt x="179" y="218"/>
                  </a:cubicBezTo>
                  <a:cubicBezTo>
                    <a:pt x="170" y="218"/>
                    <a:pt x="164" y="211"/>
                    <a:pt x="164" y="203"/>
                  </a:cubicBezTo>
                  <a:cubicBezTo>
                    <a:pt x="164" y="31"/>
                    <a:pt x="164" y="31"/>
                    <a:pt x="164" y="31"/>
                  </a:cubicBezTo>
                  <a:cubicBezTo>
                    <a:pt x="164" y="23"/>
                    <a:pt x="170" y="16"/>
                    <a:pt x="179" y="16"/>
                  </a:cubicBezTo>
                  <a:cubicBezTo>
                    <a:pt x="465" y="16"/>
                    <a:pt x="465" y="16"/>
                    <a:pt x="465" y="16"/>
                  </a:cubicBezTo>
                  <a:cubicBezTo>
                    <a:pt x="473" y="16"/>
                    <a:pt x="480" y="23"/>
                    <a:pt x="480" y="31"/>
                  </a:cubicBezTo>
                  <a:cubicBezTo>
                    <a:pt x="480" y="46"/>
                    <a:pt x="480" y="46"/>
                    <a:pt x="480" y="46"/>
                  </a:cubicBezTo>
                  <a:cubicBezTo>
                    <a:pt x="480" y="50"/>
                    <a:pt x="483" y="54"/>
                    <a:pt x="488" y="54"/>
                  </a:cubicBezTo>
                  <a:cubicBezTo>
                    <a:pt x="492" y="54"/>
                    <a:pt x="496" y="50"/>
                    <a:pt x="496" y="46"/>
                  </a:cubicBezTo>
                  <a:cubicBezTo>
                    <a:pt x="496" y="31"/>
                    <a:pt x="496" y="31"/>
                    <a:pt x="496" y="31"/>
                  </a:cubicBezTo>
                  <a:cubicBezTo>
                    <a:pt x="496" y="14"/>
                    <a:pt x="482" y="0"/>
                    <a:pt x="465" y="0"/>
                  </a:cubicBezTo>
                  <a:cubicBezTo>
                    <a:pt x="179" y="0"/>
                    <a:pt x="179" y="0"/>
                    <a:pt x="179" y="0"/>
                  </a:cubicBezTo>
                  <a:cubicBezTo>
                    <a:pt x="162" y="0"/>
                    <a:pt x="148" y="14"/>
                    <a:pt x="148" y="31"/>
                  </a:cubicBezTo>
                  <a:cubicBezTo>
                    <a:pt x="148" y="72"/>
                    <a:pt x="148" y="72"/>
                    <a:pt x="148" y="72"/>
                  </a:cubicBezTo>
                  <a:cubicBezTo>
                    <a:pt x="78" y="72"/>
                    <a:pt x="78" y="72"/>
                    <a:pt x="78" y="72"/>
                  </a:cubicBezTo>
                  <a:cubicBezTo>
                    <a:pt x="78" y="72"/>
                    <a:pt x="78" y="72"/>
                    <a:pt x="78" y="72"/>
                  </a:cubicBezTo>
                  <a:cubicBezTo>
                    <a:pt x="78" y="72"/>
                    <a:pt x="78" y="72"/>
                    <a:pt x="78" y="72"/>
                  </a:cubicBezTo>
                  <a:cubicBezTo>
                    <a:pt x="31" y="72"/>
                    <a:pt x="31" y="72"/>
                    <a:pt x="31" y="72"/>
                  </a:cubicBezTo>
                  <a:cubicBezTo>
                    <a:pt x="27" y="72"/>
                    <a:pt x="24" y="75"/>
                    <a:pt x="23" y="79"/>
                  </a:cubicBezTo>
                  <a:cubicBezTo>
                    <a:pt x="10" y="204"/>
                    <a:pt x="10" y="204"/>
                    <a:pt x="10" y="204"/>
                  </a:cubicBezTo>
                  <a:cubicBezTo>
                    <a:pt x="8" y="204"/>
                    <a:pt x="8" y="204"/>
                    <a:pt x="8" y="204"/>
                  </a:cubicBezTo>
                  <a:cubicBezTo>
                    <a:pt x="6" y="204"/>
                    <a:pt x="4" y="205"/>
                    <a:pt x="2" y="206"/>
                  </a:cubicBezTo>
                  <a:cubicBezTo>
                    <a:pt x="1" y="208"/>
                    <a:pt x="0" y="210"/>
                    <a:pt x="0" y="212"/>
                  </a:cubicBezTo>
                  <a:cubicBezTo>
                    <a:pt x="0" y="255"/>
                    <a:pt x="0" y="255"/>
                    <a:pt x="0" y="255"/>
                  </a:cubicBezTo>
                  <a:cubicBezTo>
                    <a:pt x="0" y="257"/>
                    <a:pt x="1" y="259"/>
                    <a:pt x="2" y="261"/>
                  </a:cubicBezTo>
                  <a:cubicBezTo>
                    <a:pt x="4" y="262"/>
                    <a:pt x="6" y="263"/>
                    <a:pt x="8" y="263"/>
                  </a:cubicBezTo>
                  <a:cubicBezTo>
                    <a:pt x="71" y="263"/>
                    <a:pt x="71" y="263"/>
                    <a:pt x="71" y="263"/>
                  </a:cubicBezTo>
                  <a:cubicBezTo>
                    <a:pt x="79" y="273"/>
                    <a:pt x="92" y="279"/>
                    <a:pt x="105" y="279"/>
                  </a:cubicBezTo>
                  <a:cubicBezTo>
                    <a:pt x="130" y="279"/>
                    <a:pt x="150" y="259"/>
                    <a:pt x="150" y="234"/>
                  </a:cubicBezTo>
                  <a:cubicBezTo>
                    <a:pt x="150" y="230"/>
                    <a:pt x="149" y="226"/>
                    <a:pt x="148" y="222"/>
                  </a:cubicBezTo>
                  <a:cubicBezTo>
                    <a:pt x="152" y="218"/>
                    <a:pt x="152" y="218"/>
                    <a:pt x="152" y="218"/>
                  </a:cubicBezTo>
                  <a:cubicBezTo>
                    <a:pt x="157" y="227"/>
                    <a:pt x="167" y="234"/>
                    <a:pt x="179" y="234"/>
                  </a:cubicBezTo>
                  <a:cubicBezTo>
                    <a:pt x="357" y="234"/>
                    <a:pt x="357" y="234"/>
                    <a:pt x="357" y="234"/>
                  </a:cubicBezTo>
                  <a:cubicBezTo>
                    <a:pt x="357" y="234"/>
                    <a:pt x="357" y="234"/>
                    <a:pt x="357" y="234"/>
                  </a:cubicBezTo>
                  <a:cubicBezTo>
                    <a:pt x="357" y="259"/>
                    <a:pt x="377" y="279"/>
                    <a:pt x="402" y="279"/>
                  </a:cubicBezTo>
                  <a:cubicBezTo>
                    <a:pt x="426" y="279"/>
                    <a:pt x="446" y="259"/>
                    <a:pt x="446" y="234"/>
                  </a:cubicBezTo>
                  <a:cubicBezTo>
                    <a:pt x="446" y="234"/>
                    <a:pt x="446" y="234"/>
                    <a:pt x="446" y="234"/>
                  </a:cubicBezTo>
                  <a:cubicBezTo>
                    <a:pt x="465" y="234"/>
                    <a:pt x="465" y="234"/>
                    <a:pt x="465" y="234"/>
                  </a:cubicBezTo>
                  <a:cubicBezTo>
                    <a:pt x="482" y="234"/>
                    <a:pt x="496" y="220"/>
                    <a:pt x="496" y="203"/>
                  </a:cubicBezTo>
                  <a:cubicBezTo>
                    <a:pt x="496" y="77"/>
                    <a:pt x="496" y="77"/>
                    <a:pt x="496" y="77"/>
                  </a:cubicBezTo>
                  <a:cubicBezTo>
                    <a:pt x="496" y="72"/>
                    <a:pt x="492" y="69"/>
                    <a:pt x="488" y="69"/>
                  </a:cubicBezTo>
                  <a:close/>
                  <a:moveTo>
                    <a:pt x="148" y="134"/>
                  </a:moveTo>
                  <a:cubicBezTo>
                    <a:pt x="119" y="135"/>
                    <a:pt x="100" y="140"/>
                    <a:pt x="86" y="146"/>
                  </a:cubicBezTo>
                  <a:cubicBezTo>
                    <a:pt x="86" y="88"/>
                    <a:pt x="86" y="88"/>
                    <a:pt x="86" y="88"/>
                  </a:cubicBezTo>
                  <a:cubicBezTo>
                    <a:pt x="148" y="88"/>
                    <a:pt x="148" y="88"/>
                    <a:pt x="148" y="88"/>
                  </a:cubicBezTo>
                  <a:lnTo>
                    <a:pt x="148" y="134"/>
                  </a:lnTo>
                  <a:close/>
                  <a:moveTo>
                    <a:pt x="39" y="88"/>
                  </a:moveTo>
                  <a:cubicBezTo>
                    <a:pt x="70" y="88"/>
                    <a:pt x="70" y="88"/>
                    <a:pt x="70" y="88"/>
                  </a:cubicBezTo>
                  <a:cubicBezTo>
                    <a:pt x="70" y="157"/>
                    <a:pt x="70" y="157"/>
                    <a:pt x="70" y="157"/>
                  </a:cubicBezTo>
                  <a:cubicBezTo>
                    <a:pt x="58" y="168"/>
                    <a:pt x="50" y="180"/>
                    <a:pt x="46" y="186"/>
                  </a:cubicBezTo>
                  <a:cubicBezTo>
                    <a:pt x="28" y="186"/>
                    <a:pt x="28" y="186"/>
                    <a:pt x="28" y="186"/>
                  </a:cubicBezTo>
                  <a:lnTo>
                    <a:pt x="39" y="88"/>
                  </a:lnTo>
                  <a:close/>
                  <a:moveTo>
                    <a:pt x="105" y="263"/>
                  </a:moveTo>
                  <a:cubicBezTo>
                    <a:pt x="90" y="263"/>
                    <a:pt x="77" y="250"/>
                    <a:pt x="77" y="234"/>
                  </a:cubicBezTo>
                  <a:cubicBezTo>
                    <a:pt x="77" y="219"/>
                    <a:pt x="90" y="206"/>
                    <a:pt x="105" y="206"/>
                  </a:cubicBezTo>
                  <a:cubicBezTo>
                    <a:pt x="121" y="206"/>
                    <a:pt x="134" y="219"/>
                    <a:pt x="134" y="234"/>
                  </a:cubicBezTo>
                  <a:cubicBezTo>
                    <a:pt x="134" y="250"/>
                    <a:pt x="121" y="263"/>
                    <a:pt x="105" y="263"/>
                  </a:cubicBezTo>
                  <a:close/>
                  <a:moveTo>
                    <a:pt x="105" y="190"/>
                  </a:moveTo>
                  <a:cubicBezTo>
                    <a:pt x="81" y="190"/>
                    <a:pt x="61" y="210"/>
                    <a:pt x="61" y="234"/>
                  </a:cubicBezTo>
                  <a:cubicBezTo>
                    <a:pt x="61" y="239"/>
                    <a:pt x="61" y="243"/>
                    <a:pt x="63" y="247"/>
                  </a:cubicBezTo>
                  <a:cubicBezTo>
                    <a:pt x="16" y="247"/>
                    <a:pt x="16" y="247"/>
                    <a:pt x="16" y="247"/>
                  </a:cubicBezTo>
                  <a:cubicBezTo>
                    <a:pt x="16" y="220"/>
                    <a:pt x="16" y="220"/>
                    <a:pt x="16" y="220"/>
                  </a:cubicBezTo>
                  <a:cubicBezTo>
                    <a:pt x="17" y="220"/>
                    <a:pt x="17" y="220"/>
                    <a:pt x="17" y="220"/>
                  </a:cubicBezTo>
                  <a:cubicBezTo>
                    <a:pt x="21" y="220"/>
                    <a:pt x="24" y="217"/>
                    <a:pt x="25" y="213"/>
                  </a:cubicBezTo>
                  <a:cubicBezTo>
                    <a:pt x="26" y="202"/>
                    <a:pt x="26" y="202"/>
                    <a:pt x="26" y="202"/>
                  </a:cubicBezTo>
                  <a:cubicBezTo>
                    <a:pt x="50" y="202"/>
                    <a:pt x="50" y="202"/>
                    <a:pt x="50" y="202"/>
                  </a:cubicBezTo>
                  <a:cubicBezTo>
                    <a:pt x="53" y="202"/>
                    <a:pt x="55" y="200"/>
                    <a:pt x="57" y="198"/>
                  </a:cubicBezTo>
                  <a:cubicBezTo>
                    <a:pt x="57" y="198"/>
                    <a:pt x="57" y="196"/>
                    <a:pt x="59" y="194"/>
                  </a:cubicBezTo>
                  <a:cubicBezTo>
                    <a:pt x="63" y="188"/>
                    <a:pt x="74" y="174"/>
                    <a:pt x="87" y="165"/>
                  </a:cubicBezTo>
                  <a:cubicBezTo>
                    <a:pt x="97" y="158"/>
                    <a:pt x="115" y="151"/>
                    <a:pt x="148" y="150"/>
                  </a:cubicBezTo>
                  <a:cubicBezTo>
                    <a:pt x="148" y="200"/>
                    <a:pt x="148" y="200"/>
                    <a:pt x="148" y="200"/>
                  </a:cubicBezTo>
                  <a:cubicBezTo>
                    <a:pt x="141" y="207"/>
                    <a:pt x="141" y="207"/>
                    <a:pt x="141" y="207"/>
                  </a:cubicBezTo>
                  <a:cubicBezTo>
                    <a:pt x="132" y="196"/>
                    <a:pt x="120" y="190"/>
                    <a:pt x="105" y="190"/>
                  </a:cubicBezTo>
                  <a:close/>
                  <a:moveTo>
                    <a:pt x="402" y="263"/>
                  </a:moveTo>
                  <a:cubicBezTo>
                    <a:pt x="386" y="263"/>
                    <a:pt x="373" y="250"/>
                    <a:pt x="373" y="234"/>
                  </a:cubicBezTo>
                  <a:cubicBezTo>
                    <a:pt x="373" y="219"/>
                    <a:pt x="386" y="206"/>
                    <a:pt x="402" y="206"/>
                  </a:cubicBezTo>
                  <a:cubicBezTo>
                    <a:pt x="417" y="206"/>
                    <a:pt x="430" y="219"/>
                    <a:pt x="430" y="234"/>
                  </a:cubicBezTo>
                  <a:cubicBezTo>
                    <a:pt x="430" y="250"/>
                    <a:pt x="417" y="263"/>
                    <a:pt x="402" y="263"/>
                  </a:cubicBezTo>
                  <a:close/>
                </a:path>
              </a:pathLst>
            </a:custGeom>
            <a:grpFill/>
            <a:ln w="9525">
              <a:noFill/>
              <a:round/>
              <a:headEnd/>
              <a:tailEnd/>
            </a:ln>
          </p:spPr>
          <p:txBody>
            <a:bodyPr/>
            <a:lstStyle/>
            <a:p>
              <a:endParaRPr lang="zh-CN" altLang="en-US"/>
            </a:p>
          </p:txBody>
        </p:sp>
        <p:sp>
          <p:nvSpPr>
            <p:cNvPr id="35" name="Freeform 8"/>
            <p:cNvSpPr>
              <a:spLocks noChangeAspect="1" noEditPoints="1"/>
            </p:cNvSpPr>
            <p:nvPr/>
          </p:nvSpPr>
          <p:spPr bwMode="auto">
            <a:xfrm>
              <a:off x="4582" y="2533"/>
              <a:ext cx="95" cy="128"/>
            </a:xfrm>
            <a:custGeom>
              <a:avLst/>
              <a:gdLst>
                <a:gd name="T0" fmla="*/ 22 w 292"/>
                <a:gd name="T1" fmla="*/ 7 h 391"/>
                <a:gd name="T2" fmla="*/ 12 w 292"/>
                <a:gd name="T3" fmla="*/ 10 h 391"/>
                <a:gd name="T4" fmla="*/ 11 w 292"/>
                <a:gd name="T5" fmla="*/ 17 h 391"/>
                <a:gd name="T6" fmla="*/ 11 w 292"/>
                <a:gd name="T7" fmla="*/ 24 h 391"/>
                <a:gd name="T8" fmla="*/ 14 w 292"/>
                <a:gd name="T9" fmla="*/ 21 h 391"/>
                <a:gd name="T10" fmla="*/ 21 w 292"/>
                <a:gd name="T11" fmla="*/ 9 h 391"/>
                <a:gd name="T12" fmla="*/ 20 w 292"/>
                <a:gd name="T13" fmla="*/ 15 h 391"/>
                <a:gd name="T14" fmla="*/ 20 w 292"/>
                <a:gd name="T15" fmla="*/ 21 h 391"/>
                <a:gd name="T16" fmla="*/ 23 w 292"/>
                <a:gd name="T17" fmla="*/ 8 h 391"/>
                <a:gd name="T18" fmla="*/ 30 w 292"/>
                <a:gd name="T19" fmla="*/ 9 h 391"/>
                <a:gd name="T20" fmla="*/ 31 w 292"/>
                <a:gd name="T21" fmla="*/ 5 h 391"/>
                <a:gd name="T22" fmla="*/ 5 w 292"/>
                <a:gd name="T23" fmla="*/ 0 h 391"/>
                <a:gd name="T24" fmla="*/ 0 w 292"/>
                <a:gd name="T25" fmla="*/ 37 h 391"/>
                <a:gd name="T26" fmla="*/ 26 w 292"/>
                <a:gd name="T27" fmla="*/ 42 h 391"/>
                <a:gd name="T28" fmla="*/ 31 w 292"/>
                <a:gd name="T29" fmla="*/ 11 h 391"/>
                <a:gd name="T30" fmla="*/ 29 w 292"/>
                <a:gd name="T31" fmla="*/ 11 h 391"/>
                <a:gd name="T32" fmla="*/ 26 w 292"/>
                <a:gd name="T33" fmla="*/ 40 h 391"/>
                <a:gd name="T34" fmla="*/ 2 w 292"/>
                <a:gd name="T35" fmla="*/ 37 h 391"/>
                <a:gd name="T36" fmla="*/ 5 w 292"/>
                <a:gd name="T37" fmla="*/ 2 h 391"/>
                <a:gd name="T38" fmla="*/ 29 w 292"/>
                <a:gd name="T39" fmla="*/ 5 h 391"/>
                <a:gd name="T40" fmla="*/ 30 w 292"/>
                <a:gd name="T41" fmla="*/ 9 h 391"/>
                <a:gd name="T42" fmla="*/ 5 w 292"/>
                <a:gd name="T43" fmla="*/ 33 h 391"/>
                <a:gd name="T44" fmla="*/ 6 w 292"/>
                <a:gd name="T45" fmla="*/ 37 h 391"/>
                <a:gd name="T46" fmla="*/ 10 w 292"/>
                <a:gd name="T47" fmla="*/ 36 h 391"/>
                <a:gd name="T48" fmla="*/ 9 w 292"/>
                <a:gd name="T49" fmla="*/ 32 h 391"/>
                <a:gd name="T50" fmla="*/ 28 w 292"/>
                <a:gd name="T51" fmla="*/ 25 h 391"/>
                <a:gd name="T52" fmla="*/ 24 w 292"/>
                <a:gd name="T53" fmla="*/ 3 h 391"/>
                <a:gd name="T54" fmla="*/ 3 w 292"/>
                <a:gd name="T55" fmla="*/ 7 h 391"/>
                <a:gd name="T56" fmla="*/ 7 w 292"/>
                <a:gd name="T57" fmla="*/ 28 h 391"/>
                <a:gd name="T58" fmla="*/ 28 w 292"/>
                <a:gd name="T59" fmla="*/ 25 h 391"/>
                <a:gd name="T60" fmla="*/ 24 w 292"/>
                <a:gd name="T61" fmla="*/ 27 h 391"/>
                <a:gd name="T62" fmla="*/ 5 w 292"/>
                <a:gd name="T63" fmla="*/ 25 h 391"/>
                <a:gd name="T64" fmla="*/ 7 w 292"/>
                <a:gd name="T65" fmla="*/ 5 h 391"/>
                <a:gd name="T66" fmla="*/ 26 w 292"/>
                <a:gd name="T67" fmla="*/ 7 h 391"/>
                <a:gd name="T68" fmla="*/ 13 w 292"/>
                <a:gd name="T69" fmla="*/ 30 h 391"/>
                <a:gd name="T70" fmla="*/ 11 w 292"/>
                <a:gd name="T71" fmla="*/ 37 h 391"/>
                <a:gd name="T72" fmla="*/ 18 w 292"/>
                <a:gd name="T73" fmla="*/ 38 h 391"/>
                <a:gd name="T74" fmla="*/ 20 w 292"/>
                <a:gd name="T75" fmla="*/ 32 h 391"/>
                <a:gd name="T76" fmla="*/ 13 w 292"/>
                <a:gd name="T77" fmla="*/ 30 h 391"/>
                <a:gd name="T78" fmla="*/ 14 w 292"/>
                <a:gd name="T79" fmla="*/ 36 h 391"/>
                <a:gd name="T80" fmla="*/ 14 w 292"/>
                <a:gd name="T81" fmla="*/ 36 h 391"/>
                <a:gd name="T82" fmla="*/ 14 w 292"/>
                <a:gd name="T83" fmla="*/ 32 h 391"/>
                <a:gd name="T84" fmla="*/ 17 w 292"/>
                <a:gd name="T85" fmla="*/ 34 h 391"/>
                <a:gd name="T86" fmla="*/ 17 w 292"/>
                <a:gd name="T87" fmla="*/ 34 h 391"/>
                <a:gd name="T88" fmla="*/ 21 w 292"/>
                <a:gd name="T89" fmla="*/ 33 h 391"/>
                <a:gd name="T90" fmla="*/ 22 w 292"/>
                <a:gd name="T91" fmla="*/ 37 h 391"/>
                <a:gd name="T92" fmla="*/ 26 w 292"/>
                <a:gd name="T93" fmla="*/ 36 h 391"/>
                <a:gd name="T94" fmla="*/ 25 w 292"/>
                <a:gd name="T95" fmla="*/ 32 h 39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92"/>
                <a:gd name="T145" fmla="*/ 0 h 391"/>
                <a:gd name="T146" fmla="*/ 292 w 292"/>
                <a:gd name="T147" fmla="*/ 391 h 391"/>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92" h="391">
                  <a:moveTo>
                    <a:pt x="216" y="69"/>
                  </a:moveTo>
                  <a:cubicBezTo>
                    <a:pt x="214" y="68"/>
                    <a:pt x="212" y="67"/>
                    <a:pt x="209" y="68"/>
                  </a:cubicBezTo>
                  <a:cubicBezTo>
                    <a:pt x="121" y="88"/>
                    <a:pt x="121" y="88"/>
                    <a:pt x="121" y="88"/>
                  </a:cubicBezTo>
                  <a:cubicBezTo>
                    <a:pt x="117" y="89"/>
                    <a:pt x="114" y="93"/>
                    <a:pt x="114" y="96"/>
                  </a:cubicBezTo>
                  <a:cubicBezTo>
                    <a:pt x="114" y="165"/>
                    <a:pt x="114" y="165"/>
                    <a:pt x="114" y="165"/>
                  </a:cubicBezTo>
                  <a:cubicBezTo>
                    <a:pt x="111" y="163"/>
                    <a:pt x="106" y="162"/>
                    <a:pt x="102" y="162"/>
                  </a:cubicBezTo>
                  <a:cubicBezTo>
                    <a:pt x="86" y="162"/>
                    <a:pt x="74" y="175"/>
                    <a:pt x="74" y="191"/>
                  </a:cubicBezTo>
                  <a:cubicBezTo>
                    <a:pt x="74" y="207"/>
                    <a:pt x="86" y="219"/>
                    <a:pt x="102" y="219"/>
                  </a:cubicBezTo>
                  <a:cubicBezTo>
                    <a:pt x="118" y="219"/>
                    <a:pt x="130" y="207"/>
                    <a:pt x="130" y="191"/>
                  </a:cubicBezTo>
                  <a:cubicBezTo>
                    <a:pt x="130" y="191"/>
                    <a:pt x="130" y="191"/>
                    <a:pt x="130" y="191"/>
                  </a:cubicBezTo>
                  <a:cubicBezTo>
                    <a:pt x="130" y="103"/>
                    <a:pt x="130" y="103"/>
                    <a:pt x="130" y="103"/>
                  </a:cubicBezTo>
                  <a:cubicBezTo>
                    <a:pt x="203" y="86"/>
                    <a:pt x="203" y="86"/>
                    <a:pt x="203" y="86"/>
                  </a:cubicBezTo>
                  <a:cubicBezTo>
                    <a:pt x="203" y="143"/>
                    <a:pt x="203" y="143"/>
                    <a:pt x="203" y="143"/>
                  </a:cubicBezTo>
                  <a:cubicBezTo>
                    <a:pt x="199" y="141"/>
                    <a:pt x="195" y="140"/>
                    <a:pt x="191" y="140"/>
                  </a:cubicBezTo>
                  <a:cubicBezTo>
                    <a:pt x="175" y="140"/>
                    <a:pt x="162" y="153"/>
                    <a:pt x="162" y="169"/>
                  </a:cubicBezTo>
                  <a:cubicBezTo>
                    <a:pt x="162" y="184"/>
                    <a:pt x="175" y="197"/>
                    <a:pt x="191" y="197"/>
                  </a:cubicBezTo>
                  <a:cubicBezTo>
                    <a:pt x="206" y="197"/>
                    <a:pt x="219" y="184"/>
                    <a:pt x="219" y="169"/>
                  </a:cubicBezTo>
                  <a:cubicBezTo>
                    <a:pt x="219" y="76"/>
                    <a:pt x="219" y="76"/>
                    <a:pt x="219" y="76"/>
                  </a:cubicBezTo>
                  <a:cubicBezTo>
                    <a:pt x="219" y="73"/>
                    <a:pt x="218" y="71"/>
                    <a:pt x="216" y="69"/>
                  </a:cubicBezTo>
                  <a:close/>
                  <a:moveTo>
                    <a:pt x="284" y="83"/>
                  </a:moveTo>
                  <a:cubicBezTo>
                    <a:pt x="289" y="83"/>
                    <a:pt x="292" y="80"/>
                    <a:pt x="292" y="75"/>
                  </a:cubicBezTo>
                  <a:cubicBezTo>
                    <a:pt x="292" y="49"/>
                    <a:pt x="292" y="49"/>
                    <a:pt x="292" y="49"/>
                  </a:cubicBezTo>
                  <a:cubicBezTo>
                    <a:pt x="292" y="22"/>
                    <a:pt x="271" y="0"/>
                    <a:pt x="244" y="0"/>
                  </a:cubicBezTo>
                  <a:cubicBezTo>
                    <a:pt x="49" y="0"/>
                    <a:pt x="49" y="0"/>
                    <a:pt x="49" y="0"/>
                  </a:cubicBezTo>
                  <a:cubicBezTo>
                    <a:pt x="22" y="0"/>
                    <a:pt x="0" y="22"/>
                    <a:pt x="0" y="49"/>
                  </a:cubicBezTo>
                  <a:cubicBezTo>
                    <a:pt x="0" y="343"/>
                    <a:pt x="0" y="343"/>
                    <a:pt x="0" y="343"/>
                  </a:cubicBezTo>
                  <a:cubicBezTo>
                    <a:pt x="0" y="369"/>
                    <a:pt x="22" y="391"/>
                    <a:pt x="49" y="391"/>
                  </a:cubicBezTo>
                  <a:cubicBezTo>
                    <a:pt x="244" y="391"/>
                    <a:pt x="244" y="391"/>
                    <a:pt x="244" y="391"/>
                  </a:cubicBezTo>
                  <a:cubicBezTo>
                    <a:pt x="271" y="391"/>
                    <a:pt x="292" y="369"/>
                    <a:pt x="292" y="343"/>
                  </a:cubicBezTo>
                  <a:cubicBezTo>
                    <a:pt x="292" y="108"/>
                    <a:pt x="292" y="108"/>
                    <a:pt x="292" y="108"/>
                  </a:cubicBezTo>
                  <a:cubicBezTo>
                    <a:pt x="292" y="103"/>
                    <a:pt x="289" y="100"/>
                    <a:pt x="284" y="100"/>
                  </a:cubicBezTo>
                  <a:cubicBezTo>
                    <a:pt x="280" y="100"/>
                    <a:pt x="276" y="103"/>
                    <a:pt x="276" y="108"/>
                  </a:cubicBezTo>
                  <a:cubicBezTo>
                    <a:pt x="276" y="343"/>
                    <a:pt x="276" y="343"/>
                    <a:pt x="276" y="343"/>
                  </a:cubicBezTo>
                  <a:cubicBezTo>
                    <a:pt x="276" y="361"/>
                    <a:pt x="262" y="375"/>
                    <a:pt x="244" y="375"/>
                  </a:cubicBezTo>
                  <a:cubicBezTo>
                    <a:pt x="49" y="375"/>
                    <a:pt x="49" y="375"/>
                    <a:pt x="49" y="375"/>
                  </a:cubicBezTo>
                  <a:cubicBezTo>
                    <a:pt x="31" y="375"/>
                    <a:pt x="16" y="361"/>
                    <a:pt x="16" y="343"/>
                  </a:cubicBezTo>
                  <a:cubicBezTo>
                    <a:pt x="16" y="49"/>
                    <a:pt x="16" y="49"/>
                    <a:pt x="16" y="49"/>
                  </a:cubicBezTo>
                  <a:cubicBezTo>
                    <a:pt x="16" y="31"/>
                    <a:pt x="31" y="16"/>
                    <a:pt x="49" y="16"/>
                  </a:cubicBezTo>
                  <a:cubicBezTo>
                    <a:pt x="244" y="16"/>
                    <a:pt x="244" y="16"/>
                    <a:pt x="244" y="16"/>
                  </a:cubicBezTo>
                  <a:cubicBezTo>
                    <a:pt x="262" y="16"/>
                    <a:pt x="276" y="31"/>
                    <a:pt x="276" y="49"/>
                  </a:cubicBezTo>
                  <a:cubicBezTo>
                    <a:pt x="276" y="75"/>
                    <a:pt x="276" y="75"/>
                    <a:pt x="276" y="75"/>
                  </a:cubicBezTo>
                  <a:cubicBezTo>
                    <a:pt x="276" y="80"/>
                    <a:pt x="280" y="83"/>
                    <a:pt x="284" y="83"/>
                  </a:cubicBezTo>
                  <a:close/>
                  <a:moveTo>
                    <a:pt x="56" y="295"/>
                  </a:moveTo>
                  <a:cubicBezTo>
                    <a:pt x="50" y="295"/>
                    <a:pt x="45" y="300"/>
                    <a:pt x="45" y="306"/>
                  </a:cubicBezTo>
                  <a:cubicBezTo>
                    <a:pt x="45" y="313"/>
                    <a:pt x="45" y="333"/>
                    <a:pt x="45" y="333"/>
                  </a:cubicBezTo>
                  <a:cubicBezTo>
                    <a:pt x="45" y="339"/>
                    <a:pt x="50" y="344"/>
                    <a:pt x="56" y="344"/>
                  </a:cubicBezTo>
                  <a:cubicBezTo>
                    <a:pt x="76" y="344"/>
                    <a:pt x="82" y="344"/>
                    <a:pt x="82" y="344"/>
                  </a:cubicBezTo>
                  <a:cubicBezTo>
                    <a:pt x="89" y="344"/>
                    <a:pt x="94" y="339"/>
                    <a:pt x="94" y="333"/>
                  </a:cubicBezTo>
                  <a:cubicBezTo>
                    <a:pt x="94" y="306"/>
                    <a:pt x="94" y="306"/>
                    <a:pt x="94" y="306"/>
                  </a:cubicBezTo>
                  <a:cubicBezTo>
                    <a:pt x="94" y="300"/>
                    <a:pt x="89" y="295"/>
                    <a:pt x="82" y="295"/>
                  </a:cubicBezTo>
                  <a:cubicBezTo>
                    <a:pt x="63" y="295"/>
                    <a:pt x="56" y="295"/>
                    <a:pt x="56" y="295"/>
                  </a:cubicBezTo>
                  <a:close/>
                  <a:moveTo>
                    <a:pt x="262" y="233"/>
                  </a:moveTo>
                  <a:cubicBezTo>
                    <a:pt x="262" y="62"/>
                    <a:pt x="262" y="62"/>
                    <a:pt x="262" y="62"/>
                  </a:cubicBezTo>
                  <a:cubicBezTo>
                    <a:pt x="262" y="45"/>
                    <a:pt x="248" y="32"/>
                    <a:pt x="232" y="32"/>
                  </a:cubicBezTo>
                  <a:cubicBezTo>
                    <a:pt x="61" y="32"/>
                    <a:pt x="61" y="32"/>
                    <a:pt x="61" y="32"/>
                  </a:cubicBezTo>
                  <a:cubicBezTo>
                    <a:pt x="44" y="32"/>
                    <a:pt x="30" y="45"/>
                    <a:pt x="30" y="62"/>
                  </a:cubicBezTo>
                  <a:cubicBezTo>
                    <a:pt x="30" y="233"/>
                    <a:pt x="30" y="233"/>
                    <a:pt x="30" y="233"/>
                  </a:cubicBezTo>
                  <a:cubicBezTo>
                    <a:pt x="30" y="250"/>
                    <a:pt x="44" y="264"/>
                    <a:pt x="61" y="264"/>
                  </a:cubicBezTo>
                  <a:cubicBezTo>
                    <a:pt x="232" y="264"/>
                    <a:pt x="232" y="264"/>
                    <a:pt x="232" y="264"/>
                  </a:cubicBezTo>
                  <a:cubicBezTo>
                    <a:pt x="248" y="264"/>
                    <a:pt x="262" y="250"/>
                    <a:pt x="262" y="233"/>
                  </a:cubicBezTo>
                  <a:close/>
                  <a:moveTo>
                    <a:pt x="246" y="233"/>
                  </a:moveTo>
                  <a:cubicBezTo>
                    <a:pt x="246" y="241"/>
                    <a:pt x="240" y="248"/>
                    <a:pt x="232" y="248"/>
                  </a:cubicBezTo>
                  <a:cubicBezTo>
                    <a:pt x="61" y="248"/>
                    <a:pt x="61" y="248"/>
                    <a:pt x="61" y="248"/>
                  </a:cubicBezTo>
                  <a:cubicBezTo>
                    <a:pt x="53" y="248"/>
                    <a:pt x="46" y="241"/>
                    <a:pt x="46" y="233"/>
                  </a:cubicBezTo>
                  <a:cubicBezTo>
                    <a:pt x="46" y="62"/>
                    <a:pt x="46" y="62"/>
                    <a:pt x="46" y="62"/>
                  </a:cubicBezTo>
                  <a:cubicBezTo>
                    <a:pt x="46" y="54"/>
                    <a:pt x="53" y="48"/>
                    <a:pt x="61" y="48"/>
                  </a:cubicBezTo>
                  <a:cubicBezTo>
                    <a:pt x="232" y="48"/>
                    <a:pt x="232" y="48"/>
                    <a:pt x="232" y="48"/>
                  </a:cubicBezTo>
                  <a:cubicBezTo>
                    <a:pt x="240" y="48"/>
                    <a:pt x="246" y="54"/>
                    <a:pt x="246" y="62"/>
                  </a:cubicBezTo>
                  <a:lnTo>
                    <a:pt x="246" y="233"/>
                  </a:lnTo>
                  <a:close/>
                  <a:moveTo>
                    <a:pt x="121" y="285"/>
                  </a:moveTo>
                  <a:cubicBezTo>
                    <a:pt x="114" y="285"/>
                    <a:pt x="109" y="290"/>
                    <a:pt x="109" y="296"/>
                  </a:cubicBezTo>
                  <a:cubicBezTo>
                    <a:pt x="109" y="303"/>
                    <a:pt x="109" y="343"/>
                    <a:pt x="109" y="343"/>
                  </a:cubicBezTo>
                  <a:cubicBezTo>
                    <a:pt x="109" y="350"/>
                    <a:pt x="114" y="355"/>
                    <a:pt x="121" y="355"/>
                  </a:cubicBezTo>
                  <a:cubicBezTo>
                    <a:pt x="140" y="355"/>
                    <a:pt x="172" y="355"/>
                    <a:pt x="172" y="355"/>
                  </a:cubicBezTo>
                  <a:cubicBezTo>
                    <a:pt x="179" y="355"/>
                    <a:pt x="184" y="350"/>
                    <a:pt x="184" y="343"/>
                  </a:cubicBezTo>
                  <a:cubicBezTo>
                    <a:pt x="184" y="296"/>
                    <a:pt x="184" y="296"/>
                    <a:pt x="184" y="296"/>
                  </a:cubicBezTo>
                  <a:cubicBezTo>
                    <a:pt x="184" y="290"/>
                    <a:pt x="179" y="285"/>
                    <a:pt x="172" y="285"/>
                  </a:cubicBezTo>
                  <a:cubicBezTo>
                    <a:pt x="153" y="285"/>
                    <a:pt x="121" y="285"/>
                    <a:pt x="121" y="285"/>
                  </a:cubicBezTo>
                  <a:close/>
                  <a:moveTo>
                    <a:pt x="161" y="321"/>
                  </a:moveTo>
                  <a:cubicBezTo>
                    <a:pt x="135" y="336"/>
                    <a:pt x="135" y="336"/>
                    <a:pt x="135" y="336"/>
                  </a:cubicBezTo>
                  <a:cubicBezTo>
                    <a:pt x="134" y="336"/>
                    <a:pt x="134" y="336"/>
                    <a:pt x="133" y="336"/>
                  </a:cubicBezTo>
                  <a:cubicBezTo>
                    <a:pt x="133" y="336"/>
                    <a:pt x="133" y="335"/>
                    <a:pt x="133" y="335"/>
                  </a:cubicBezTo>
                  <a:cubicBezTo>
                    <a:pt x="133" y="305"/>
                    <a:pt x="133" y="305"/>
                    <a:pt x="133" y="305"/>
                  </a:cubicBezTo>
                  <a:cubicBezTo>
                    <a:pt x="133" y="304"/>
                    <a:pt x="133" y="304"/>
                    <a:pt x="133" y="303"/>
                  </a:cubicBezTo>
                  <a:cubicBezTo>
                    <a:pt x="134" y="303"/>
                    <a:pt x="134" y="303"/>
                    <a:pt x="135" y="303"/>
                  </a:cubicBezTo>
                  <a:cubicBezTo>
                    <a:pt x="161" y="319"/>
                    <a:pt x="161" y="319"/>
                    <a:pt x="161" y="319"/>
                  </a:cubicBezTo>
                  <a:cubicBezTo>
                    <a:pt x="161" y="319"/>
                    <a:pt x="162" y="319"/>
                    <a:pt x="162" y="320"/>
                  </a:cubicBezTo>
                  <a:cubicBezTo>
                    <a:pt x="162" y="320"/>
                    <a:pt x="161" y="321"/>
                    <a:pt x="161" y="321"/>
                  </a:cubicBezTo>
                  <a:close/>
                  <a:moveTo>
                    <a:pt x="210" y="295"/>
                  </a:moveTo>
                  <a:cubicBezTo>
                    <a:pt x="203" y="295"/>
                    <a:pt x="198" y="300"/>
                    <a:pt x="198" y="306"/>
                  </a:cubicBezTo>
                  <a:cubicBezTo>
                    <a:pt x="198" y="313"/>
                    <a:pt x="198" y="333"/>
                    <a:pt x="198" y="333"/>
                  </a:cubicBezTo>
                  <a:cubicBezTo>
                    <a:pt x="198" y="339"/>
                    <a:pt x="203" y="344"/>
                    <a:pt x="210" y="344"/>
                  </a:cubicBezTo>
                  <a:cubicBezTo>
                    <a:pt x="229" y="344"/>
                    <a:pt x="236" y="344"/>
                    <a:pt x="236" y="344"/>
                  </a:cubicBezTo>
                  <a:cubicBezTo>
                    <a:pt x="242" y="344"/>
                    <a:pt x="247" y="339"/>
                    <a:pt x="247" y="333"/>
                  </a:cubicBezTo>
                  <a:cubicBezTo>
                    <a:pt x="247" y="306"/>
                    <a:pt x="247" y="306"/>
                    <a:pt x="247" y="306"/>
                  </a:cubicBezTo>
                  <a:cubicBezTo>
                    <a:pt x="247" y="300"/>
                    <a:pt x="242" y="295"/>
                    <a:pt x="236" y="295"/>
                  </a:cubicBezTo>
                  <a:cubicBezTo>
                    <a:pt x="217" y="295"/>
                    <a:pt x="210" y="295"/>
                    <a:pt x="210" y="295"/>
                  </a:cubicBezTo>
                  <a:close/>
                </a:path>
              </a:pathLst>
            </a:custGeom>
            <a:grpFill/>
            <a:ln w="9525">
              <a:noFill/>
              <a:round/>
              <a:headEnd/>
              <a:tailEnd/>
            </a:ln>
          </p:spPr>
          <p:txBody>
            <a:bodyPr/>
            <a:lstStyle/>
            <a:p>
              <a:endParaRPr lang="zh-CN" altLang="en-US"/>
            </a:p>
          </p:txBody>
        </p:sp>
        <p:sp>
          <p:nvSpPr>
            <p:cNvPr id="36" name="Freeform 28"/>
            <p:cNvSpPr>
              <a:spLocks noChangeAspect="1" noEditPoints="1"/>
            </p:cNvSpPr>
            <p:nvPr/>
          </p:nvSpPr>
          <p:spPr bwMode="auto">
            <a:xfrm>
              <a:off x="4402" y="2695"/>
              <a:ext cx="91" cy="166"/>
            </a:xfrm>
            <a:custGeom>
              <a:avLst/>
              <a:gdLst>
                <a:gd name="T0" fmla="*/ 13582 w 275"/>
                <a:gd name="T1" fmla="*/ 3661 h 503"/>
                <a:gd name="T2" fmla="*/ 13179 w 275"/>
                <a:gd name="T3" fmla="*/ 3489 h 503"/>
                <a:gd name="T4" fmla="*/ 2647 w 275"/>
                <a:gd name="T5" fmla="*/ 3489 h 503"/>
                <a:gd name="T6" fmla="*/ 2187 w 275"/>
                <a:gd name="T7" fmla="*/ 3661 h 503"/>
                <a:gd name="T8" fmla="*/ 1726 w 275"/>
                <a:gd name="T9" fmla="*/ 22879 h 503"/>
                <a:gd name="T10" fmla="*/ 2820 w 275"/>
                <a:gd name="T11" fmla="*/ 24023 h 503"/>
                <a:gd name="T12" fmla="*/ 12949 w 275"/>
                <a:gd name="T13" fmla="*/ 24023 h 503"/>
                <a:gd name="T14" fmla="*/ 14042 w 275"/>
                <a:gd name="T15" fmla="*/ 22879 h 503"/>
                <a:gd name="T16" fmla="*/ 13122 w 275"/>
                <a:gd name="T17" fmla="*/ 22879 h 503"/>
                <a:gd name="T18" fmla="*/ 12949 w 275"/>
                <a:gd name="T19" fmla="*/ 23108 h 503"/>
                <a:gd name="T20" fmla="*/ 7885 w 275"/>
                <a:gd name="T21" fmla="*/ 23165 h 503"/>
                <a:gd name="T22" fmla="*/ 2705 w 275"/>
                <a:gd name="T23" fmla="*/ 23051 h 503"/>
                <a:gd name="T24" fmla="*/ 2647 w 275"/>
                <a:gd name="T25" fmla="*/ 4462 h 503"/>
                <a:gd name="T26" fmla="*/ 2762 w 275"/>
                <a:gd name="T27" fmla="*/ 4404 h 503"/>
                <a:gd name="T28" fmla="*/ 11338 w 275"/>
                <a:gd name="T29" fmla="*/ 4290 h 503"/>
                <a:gd name="T30" fmla="*/ 13122 w 275"/>
                <a:gd name="T31" fmla="*/ 4462 h 503"/>
                <a:gd name="T32" fmla="*/ 13122 w 275"/>
                <a:gd name="T33" fmla="*/ 22879 h 503"/>
                <a:gd name="T34" fmla="*/ 5928 w 275"/>
                <a:gd name="T35" fmla="*/ 26597 h 503"/>
                <a:gd name="T36" fmla="*/ 9438 w 275"/>
                <a:gd name="T37" fmla="*/ 27055 h 503"/>
                <a:gd name="T38" fmla="*/ 9438 w 275"/>
                <a:gd name="T39" fmla="*/ 26140 h 503"/>
                <a:gd name="T40" fmla="*/ 13525 w 275"/>
                <a:gd name="T41" fmla="*/ 25625 h 503"/>
                <a:gd name="T42" fmla="*/ 10474 w 275"/>
                <a:gd name="T43" fmla="*/ 26597 h 503"/>
                <a:gd name="T44" fmla="*/ 10992 w 275"/>
                <a:gd name="T45" fmla="*/ 26941 h 503"/>
                <a:gd name="T46" fmla="*/ 14042 w 275"/>
                <a:gd name="T47" fmla="*/ 25968 h 503"/>
                <a:gd name="T48" fmla="*/ 2245 w 275"/>
                <a:gd name="T49" fmla="*/ 25625 h 503"/>
                <a:gd name="T50" fmla="*/ 2129 w 275"/>
                <a:gd name="T51" fmla="*/ 26483 h 503"/>
                <a:gd name="T52" fmla="*/ 4834 w 275"/>
                <a:gd name="T53" fmla="*/ 26941 h 503"/>
                <a:gd name="T54" fmla="*/ 4949 w 275"/>
                <a:gd name="T55" fmla="*/ 26025 h 503"/>
                <a:gd name="T56" fmla="*/ 15309 w 275"/>
                <a:gd name="T57" fmla="*/ 5662 h 503"/>
                <a:gd name="T58" fmla="*/ 14848 w 275"/>
                <a:gd name="T59" fmla="*/ 27284 h 503"/>
                <a:gd name="T60" fmla="*/ 14503 w 275"/>
                <a:gd name="T61" fmla="*/ 27684 h 503"/>
                <a:gd name="T62" fmla="*/ 14445 w 275"/>
                <a:gd name="T63" fmla="*/ 27741 h 503"/>
                <a:gd name="T64" fmla="*/ 1324 w 275"/>
                <a:gd name="T65" fmla="*/ 27741 h 503"/>
                <a:gd name="T66" fmla="*/ 921 w 275"/>
                <a:gd name="T67" fmla="*/ 27284 h 503"/>
                <a:gd name="T68" fmla="*/ 1036 w 275"/>
                <a:gd name="T69" fmla="*/ 1315 h 503"/>
                <a:gd name="T70" fmla="*/ 1151 w 275"/>
                <a:gd name="T71" fmla="*/ 1258 h 503"/>
                <a:gd name="T72" fmla="*/ 5065 w 275"/>
                <a:gd name="T73" fmla="*/ 1030 h 503"/>
                <a:gd name="T74" fmla="*/ 10705 w 275"/>
                <a:gd name="T75" fmla="*/ 1030 h 503"/>
                <a:gd name="T76" fmla="*/ 14791 w 275"/>
                <a:gd name="T77" fmla="*/ 1315 h 503"/>
                <a:gd name="T78" fmla="*/ 14848 w 275"/>
                <a:gd name="T79" fmla="*/ 3947 h 503"/>
                <a:gd name="T80" fmla="*/ 15769 w 275"/>
                <a:gd name="T81" fmla="*/ 3947 h 503"/>
                <a:gd name="T82" fmla="*/ 15769 w 275"/>
                <a:gd name="T83" fmla="*/ 1430 h 503"/>
                <a:gd name="T84" fmla="*/ 14791 w 275"/>
                <a:gd name="T85" fmla="*/ 343 h 503"/>
                <a:gd name="T86" fmla="*/ 7885 w 275"/>
                <a:gd name="T87" fmla="*/ 0 h 503"/>
                <a:gd name="T88" fmla="*/ 978 w 275"/>
                <a:gd name="T89" fmla="*/ 343 h 503"/>
                <a:gd name="T90" fmla="*/ 0 w 275"/>
                <a:gd name="T91" fmla="*/ 1430 h 503"/>
                <a:gd name="T92" fmla="*/ 691 w 275"/>
                <a:gd name="T93" fmla="*/ 28485 h 503"/>
                <a:gd name="T94" fmla="*/ 7885 w 275"/>
                <a:gd name="T95" fmla="*/ 28771 h 503"/>
                <a:gd name="T96" fmla="*/ 15079 w 275"/>
                <a:gd name="T97" fmla="*/ 28485 h 503"/>
                <a:gd name="T98" fmla="*/ 15769 w 275"/>
                <a:gd name="T99" fmla="*/ 6120 h 503"/>
                <a:gd name="T100" fmla="*/ 7885 w 275"/>
                <a:gd name="T101" fmla="*/ 915 h 503"/>
                <a:gd name="T102" fmla="*/ 7885 w 275"/>
                <a:gd name="T103" fmla="*/ 1544 h 503"/>
                <a:gd name="T104" fmla="*/ 7885 w 275"/>
                <a:gd name="T105" fmla="*/ 915 h 50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75"/>
                <a:gd name="T160" fmla="*/ 0 h 503"/>
                <a:gd name="T161" fmla="*/ 275 w 275"/>
                <a:gd name="T162" fmla="*/ 503 h 50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75" h="503">
                  <a:moveTo>
                    <a:pt x="244" y="77"/>
                  </a:moveTo>
                  <a:cubicBezTo>
                    <a:pt x="244" y="70"/>
                    <a:pt x="240" y="66"/>
                    <a:pt x="236" y="64"/>
                  </a:cubicBezTo>
                  <a:cubicBezTo>
                    <a:pt x="233" y="62"/>
                    <a:pt x="230" y="61"/>
                    <a:pt x="230" y="61"/>
                  </a:cubicBezTo>
                  <a:cubicBezTo>
                    <a:pt x="229" y="61"/>
                    <a:pt x="229" y="61"/>
                    <a:pt x="229" y="61"/>
                  </a:cubicBezTo>
                  <a:cubicBezTo>
                    <a:pt x="228" y="61"/>
                    <a:pt x="178" y="57"/>
                    <a:pt x="137" y="57"/>
                  </a:cubicBezTo>
                  <a:cubicBezTo>
                    <a:pt x="97" y="57"/>
                    <a:pt x="46" y="61"/>
                    <a:pt x="46" y="61"/>
                  </a:cubicBezTo>
                  <a:cubicBezTo>
                    <a:pt x="45" y="61"/>
                    <a:pt x="45" y="61"/>
                    <a:pt x="45" y="61"/>
                  </a:cubicBezTo>
                  <a:cubicBezTo>
                    <a:pt x="44" y="61"/>
                    <a:pt x="41" y="62"/>
                    <a:pt x="38" y="64"/>
                  </a:cubicBezTo>
                  <a:cubicBezTo>
                    <a:pt x="35" y="66"/>
                    <a:pt x="30" y="70"/>
                    <a:pt x="30" y="77"/>
                  </a:cubicBezTo>
                  <a:cubicBezTo>
                    <a:pt x="30" y="84"/>
                    <a:pt x="30" y="389"/>
                    <a:pt x="30" y="400"/>
                  </a:cubicBezTo>
                  <a:cubicBezTo>
                    <a:pt x="30" y="409"/>
                    <a:pt x="35" y="415"/>
                    <a:pt x="40" y="417"/>
                  </a:cubicBezTo>
                  <a:cubicBezTo>
                    <a:pt x="45" y="420"/>
                    <a:pt x="48" y="420"/>
                    <a:pt x="49" y="420"/>
                  </a:cubicBezTo>
                  <a:cubicBezTo>
                    <a:pt x="49" y="420"/>
                    <a:pt x="90" y="421"/>
                    <a:pt x="137" y="421"/>
                  </a:cubicBezTo>
                  <a:cubicBezTo>
                    <a:pt x="184" y="421"/>
                    <a:pt x="225" y="420"/>
                    <a:pt x="225" y="420"/>
                  </a:cubicBezTo>
                  <a:cubicBezTo>
                    <a:pt x="226" y="420"/>
                    <a:pt x="230" y="420"/>
                    <a:pt x="234" y="417"/>
                  </a:cubicBezTo>
                  <a:cubicBezTo>
                    <a:pt x="239" y="415"/>
                    <a:pt x="245" y="409"/>
                    <a:pt x="244" y="400"/>
                  </a:cubicBezTo>
                  <a:cubicBezTo>
                    <a:pt x="244" y="389"/>
                    <a:pt x="244" y="84"/>
                    <a:pt x="244" y="77"/>
                  </a:cubicBezTo>
                  <a:close/>
                  <a:moveTo>
                    <a:pt x="228" y="400"/>
                  </a:moveTo>
                  <a:cubicBezTo>
                    <a:pt x="228" y="403"/>
                    <a:pt x="228" y="402"/>
                    <a:pt x="227" y="403"/>
                  </a:cubicBezTo>
                  <a:cubicBezTo>
                    <a:pt x="226" y="403"/>
                    <a:pt x="226" y="404"/>
                    <a:pt x="225" y="404"/>
                  </a:cubicBezTo>
                  <a:cubicBezTo>
                    <a:pt x="225" y="404"/>
                    <a:pt x="224" y="404"/>
                    <a:pt x="224" y="404"/>
                  </a:cubicBezTo>
                  <a:cubicBezTo>
                    <a:pt x="223" y="404"/>
                    <a:pt x="183" y="405"/>
                    <a:pt x="137" y="405"/>
                  </a:cubicBezTo>
                  <a:cubicBezTo>
                    <a:pt x="92" y="405"/>
                    <a:pt x="52" y="404"/>
                    <a:pt x="50" y="404"/>
                  </a:cubicBezTo>
                  <a:cubicBezTo>
                    <a:pt x="49" y="404"/>
                    <a:pt x="48" y="403"/>
                    <a:pt x="47" y="403"/>
                  </a:cubicBezTo>
                  <a:cubicBezTo>
                    <a:pt x="46" y="402"/>
                    <a:pt x="46" y="402"/>
                    <a:pt x="46" y="400"/>
                  </a:cubicBezTo>
                  <a:cubicBezTo>
                    <a:pt x="46" y="389"/>
                    <a:pt x="46" y="91"/>
                    <a:pt x="46" y="78"/>
                  </a:cubicBezTo>
                  <a:cubicBezTo>
                    <a:pt x="46" y="78"/>
                    <a:pt x="47" y="77"/>
                    <a:pt x="47" y="77"/>
                  </a:cubicBezTo>
                  <a:cubicBezTo>
                    <a:pt x="47" y="77"/>
                    <a:pt x="48" y="77"/>
                    <a:pt x="48" y="77"/>
                  </a:cubicBezTo>
                  <a:cubicBezTo>
                    <a:pt x="54" y="76"/>
                    <a:pt x="100" y="73"/>
                    <a:pt x="137" y="73"/>
                  </a:cubicBezTo>
                  <a:cubicBezTo>
                    <a:pt x="157" y="73"/>
                    <a:pt x="179" y="74"/>
                    <a:pt x="197" y="75"/>
                  </a:cubicBezTo>
                  <a:cubicBezTo>
                    <a:pt x="212" y="76"/>
                    <a:pt x="223" y="77"/>
                    <a:pt x="226" y="77"/>
                  </a:cubicBezTo>
                  <a:cubicBezTo>
                    <a:pt x="227" y="77"/>
                    <a:pt x="228" y="77"/>
                    <a:pt x="228" y="78"/>
                  </a:cubicBezTo>
                  <a:cubicBezTo>
                    <a:pt x="228" y="78"/>
                    <a:pt x="228" y="78"/>
                    <a:pt x="228" y="78"/>
                  </a:cubicBezTo>
                  <a:cubicBezTo>
                    <a:pt x="228" y="91"/>
                    <a:pt x="228" y="389"/>
                    <a:pt x="228" y="400"/>
                  </a:cubicBezTo>
                  <a:close/>
                  <a:moveTo>
                    <a:pt x="111" y="457"/>
                  </a:moveTo>
                  <a:cubicBezTo>
                    <a:pt x="106" y="457"/>
                    <a:pt x="103" y="461"/>
                    <a:pt x="103" y="465"/>
                  </a:cubicBezTo>
                  <a:cubicBezTo>
                    <a:pt x="103" y="470"/>
                    <a:pt x="106" y="473"/>
                    <a:pt x="111" y="473"/>
                  </a:cubicBezTo>
                  <a:cubicBezTo>
                    <a:pt x="164" y="473"/>
                    <a:pt x="164" y="473"/>
                    <a:pt x="164" y="473"/>
                  </a:cubicBezTo>
                  <a:cubicBezTo>
                    <a:pt x="168" y="473"/>
                    <a:pt x="172" y="470"/>
                    <a:pt x="172" y="465"/>
                  </a:cubicBezTo>
                  <a:cubicBezTo>
                    <a:pt x="172" y="461"/>
                    <a:pt x="168" y="457"/>
                    <a:pt x="164" y="457"/>
                  </a:cubicBezTo>
                  <a:lnTo>
                    <a:pt x="111" y="457"/>
                  </a:lnTo>
                  <a:close/>
                  <a:moveTo>
                    <a:pt x="235" y="448"/>
                  </a:moveTo>
                  <a:cubicBezTo>
                    <a:pt x="189" y="455"/>
                    <a:pt x="189" y="455"/>
                    <a:pt x="189" y="455"/>
                  </a:cubicBezTo>
                  <a:cubicBezTo>
                    <a:pt x="184" y="456"/>
                    <a:pt x="181" y="460"/>
                    <a:pt x="182" y="465"/>
                  </a:cubicBezTo>
                  <a:cubicBezTo>
                    <a:pt x="183" y="468"/>
                    <a:pt x="186" y="471"/>
                    <a:pt x="190" y="471"/>
                  </a:cubicBezTo>
                  <a:cubicBezTo>
                    <a:pt x="190" y="471"/>
                    <a:pt x="191" y="471"/>
                    <a:pt x="191" y="471"/>
                  </a:cubicBezTo>
                  <a:cubicBezTo>
                    <a:pt x="238" y="463"/>
                    <a:pt x="238" y="463"/>
                    <a:pt x="238" y="463"/>
                  </a:cubicBezTo>
                  <a:cubicBezTo>
                    <a:pt x="242" y="463"/>
                    <a:pt x="245" y="459"/>
                    <a:pt x="244" y="454"/>
                  </a:cubicBezTo>
                  <a:cubicBezTo>
                    <a:pt x="244" y="450"/>
                    <a:pt x="239" y="447"/>
                    <a:pt x="235" y="448"/>
                  </a:cubicBezTo>
                  <a:close/>
                  <a:moveTo>
                    <a:pt x="39" y="448"/>
                  </a:moveTo>
                  <a:cubicBezTo>
                    <a:pt x="35" y="447"/>
                    <a:pt x="31" y="450"/>
                    <a:pt x="30" y="454"/>
                  </a:cubicBezTo>
                  <a:cubicBezTo>
                    <a:pt x="29" y="459"/>
                    <a:pt x="32" y="463"/>
                    <a:pt x="37" y="463"/>
                  </a:cubicBezTo>
                  <a:cubicBezTo>
                    <a:pt x="83" y="471"/>
                    <a:pt x="83" y="471"/>
                    <a:pt x="83" y="471"/>
                  </a:cubicBezTo>
                  <a:cubicBezTo>
                    <a:pt x="84" y="471"/>
                    <a:pt x="84" y="471"/>
                    <a:pt x="84" y="471"/>
                  </a:cubicBezTo>
                  <a:cubicBezTo>
                    <a:pt x="88" y="471"/>
                    <a:pt x="92" y="468"/>
                    <a:pt x="92" y="465"/>
                  </a:cubicBezTo>
                  <a:cubicBezTo>
                    <a:pt x="93" y="460"/>
                    <a:pt x="90" y="456"/>
                    <a:pt x="86" y="455"/>
                  </a:cubicBezTo>
                  <a:lnTo>
                    <a:pt x="39" y="448"/>
                  </a:lnTo>
                  <a:close/>
                  <a:moveTo>
                    <a:pt x="266" y="99"/>
                  </a:moveTo>
                  <a:cubicBezTo>
                    <a:pt x="262" y="99"/>
                    <a:pt x="258" y="102"/>
                    <a:pt x="258" y="107"/>
                  </a:cubicBezTo>
                  <a:cubicBezTo>
                    <a:pt x="258" y="234"/>
                    <a:pt x="258" y="467"/>
                    <a:pt x="258" y="477"/>
                  </a:cubicBezTo>
                  <a:cubicBezTo>
                    <a:pt x="258" y="482"/>
                    <a:pt x="257" y="482"/>
                    <a:pt x="255" y="483"/>
                  </a:cubicBezTo>
                  <a:cubicBezTo>
                    <a:pt x="254" y="484"/>
                    <a:pt x="253" y="484"/>
                    <a:pt x="252" y="484"/>
                  </a:cubicBezTo>
                  <a:cubicBezTo>
                    <a:pt x="251" y="485"/>
                    <a:pt x="251" y="485"/>
                    <a:pt x="251" y="485"/>
                  </a:cubicBezTo>
                  <a:cubicBezTo>
                    <a:pt x="251" y="485"/>
                    <a:pt x="251" y="485"/>
                    <a:pt x="251" y="485"/>
                  </a:cubicBezTo>
                  <a:cubicBezTo>
                    <a:pt x="249" y="485"/>
                    <a:pt x="197" y="487"/>
                    <a:pt x="137" y="486"/>
                  </a:cubicBezTo>
                  <a:cubicBezTo>
                    <a:pt x="77" y="487"/>
                    <a:pt x="25" y="485"/>
                    <a:pt x="23" y="485"/>
                  </a:cubicBezTo>
                  <a:cubicBezTo>
                    <a:pt x="23" y="485"/>
                    <a:pt x="20" y="484"/>
                    <a:pt x="19" y="483"/>
                  </a:cubicBezTo>
                  <a:cubicBezTo>
                    <a:pt x="17" y="482"/>
                    <a:pt x="16" y="481"/>
                    <a:pt x="16" y="477"/>
                  </a:cubicBezTo>
                  <a:cubicBezTo>
                    <a:pt x="16" y="463"/>
                    <a:pt x="16" y="34"/>
                    <a:pt x="16" y="25"/>
                  </a:cubicBezTo>
                  <a:cubicBezTo>
                    <a:pt x="16" y="25"/>
                    <a:pt x="16" y="24"/>
                    <a:pt x="18" y="23"/>
                  </a:cubicBezTo>
                  <a:cubicBezTo>
                    <a:pt x="18" y="23"/>
                    <a:pt x="19" y="22"/>
                    <a:pt x="20" y="22"/>
                  </a:cubicBezTo>
                  <a:cubicBezTo>
                    <a:pt x="20" y="22"/>
                    <a:pt x="20" y="22"/>
                    <a:pt x="20" y="22"/>
                  </a:cubicBezTo>
                  <a:cubicBezTo>
                    <a:pt x="24" y="21"/>
                    <a:pt x="39" y="20"/>
                    <a:pt x="59" y="19"/>
                  </a:cubicBezTo>
                  <a:cubicBezTo>
                    <a:pt x="68" y="19"/>
                    <a:pt x="78" y="18"/>
                    <a:pt x="88" y="18"/>
                  </a:cubicBezTo>
                  <a:cubicBezTo>
                    <a:pt x="96" y="33"/>
                    <a:pt x="115" y="43"/>
                    <a:pt x="137" y="43"/>
                  </a:cubicBezTo>
                  <a:cubicBezTo>
                    <a:pt x="159" y="43"/>
                    <a:pt x="178" y="33"/>
                    <a:pt x="186" y="18"/>
                  </a:cubicBezTo>
                  <a:cubicBezTo>
                    <a:pt x="220" y="19"/>
                    <a:pt x="249" y="21"/>
                    <a:pt x="254" y="22"/>
                  </a:cubicBezTo>
                  <a:cubicBezTo>
                    <a:pt x="255" y="22"/>
                    <a:pt x="256" y="23"/>
                    <a:pt x="257" y="23"/>
                  </a:cubicBezTo>
                  <a:cubicBezTo>
                    <a:pt x="258" y="24"/>
                    <a:pt x="258" y="24"/>
                    <a:pt x="258" y="25"/>
                  </a:cubicBezTo>
                  <a:cubicBezTo>
                    <a:pt x="258" y="27"/>
                    <a:pt x="258" y="43"/>
                    <a:pt x="258" y="69"/>
                  </a:cubicBezTo>
                  <a:cubicBezTo>
                    <a:pt x="258" y="73"/>
                    <a:pt x="262" y="77"/>
                    <a:pt x="266" y="77"/>
                  </a:cubicBezTo>
                  <a:cubicBezTo>
                    <a:pt x="271" y="77"/>
                    <a:pt x="274" y="73"/>
                    <a:pt x="274" y="69"/>
                  </a:cubicBezTo>
                  <a:cubicBezTo>
                    <a:pt x="274" y="69"/>
                    <a:pt x="274" y="69"/>
                    <a:pt x="274" y="69"/>
                  </a:cubicBezTo>
                  <a:cubicBezTo>
                    <a:pt x="274" y="43"/>
                    <a:pt x="274" y="27"/>
                    <a:pt x="274" y="25"/>
                  </a:cubicBezTo>
                  <a:cubicBezTo>
                    <a:pt x="274" y="17"/>
                    <a:pt x="269" y="12"/>
                    <a:pt x="265" y="9"/>
                  </a:cubicBezTo>
                  <a:cubicBezTo>
                    <a:pt x="261" y="7"/>
                    <a:pt x="257" y="6"/>
                    <a:pt x="257" y="6"/>
                  </a:cubicBezTo>
                  <a:cubicBezTo>
                    <a:pt x="256" y="6"/>
                    <a:pt x="256" y="6"/>
                    <a:pt x="256" y="6"/>
                  </a:cubicBezTo>
                  <a:cubicBezTo>
                    <a:pt x="256" y="6"/>
                    <a:pt x="190" y="0"/>
                    <a:pt x="137" y="0"/>
                  </a:cubicBezTo>
                  <a:cubicBezTo>
                    <a:pt x="84" y="0"/>
                    <a:pt x="19" y="6"/>
                    <a:pt x="18" y="6"/>
                  </a:cubicBezTo>
                  <a:cubicBezTo>
                    <a:pt x="17" y="6"/>
                    <a:pt x="17" y="6"/>
                    <a:pt x="17" y="6"/>
                  </a:cubicBezTo>
                  <a:cubicBezTo>
                    <a:pt x="17" y="6"/>
                    <a:pt x="13" y="7"/>
                    <a:pt x="9" y="9"/>
                  </a:cubicBezTo>
                  <a:cubicBezTo>
                    <a:pt x="5" y="12"/>
                    <a:pt x="0" y="17"/>
                    <a:pt x="0" y="25"/>
                  </a:cubicBezTo>
                  <a:cubicBezTo>
                    <a:pt x="0" y="34"/>
                    <a:pt x="0" y="463"/>
                    <a:pt x="0" y="477"/>
                  </a:cubicBezTo>
                  <a:cubicBezTo>
                    <a:pt x="0" y="488"/>
                    <a:pt x="6" y="495"/>
                    <a:pt x="12" y="498"/>
                  </a:cubicBezTo>
                  <a:cubicBezTo>
                    <a:pt x="17" y="500"/>
                    <a:pt x="22" y="501"/>
                    <a:pt x="23" y="501"/>
                  </a:cubicBezTo>
                  <a:cubicBezTo>
                    <a:pt x="23" y="501"/>
                    <a:pt x="76" y="502"/>
                    <a:pt x="137" y="503"/>
                  </a:cubicBezTo>
                  <a:cubicBezTo>
                    <a:pt x="198" y="502"/>
                    <a:pt x="251" y="501"/>
                    <a:pt x="251" y="501"/>
                  </a:cubicBezTo>
                  <a:cubicBezTo>
                    <a:pt x="252" y="501"/>
                    <a:pt x="257" y="500"/>
                    <a:pt x="262" y="498"/>
                  </a:cubicBezTo>
                  <a:cubicBezTo>
                    <a:pt x="268" y="495"/>
                    <a:pt x="275" y="488"/>
                    <a:pt x="274" y="477"/>
                  </a:cubicBezTo>
                  <a:cubicBezTo>
                    <a:pt x="274" y="467"/>
                    <a:pt x="274" y="234"/>
                    <a:pt x="274" y="107"/>
                  </a:cubicBezTo>
                  <a:cubicBezTo>
                    <a:pt x="274" y="102"/>
                    <a:pt x="271" y="99"/>
                    <a:pt x="266" y="99"/>
                  </a:cubicBezTo>
                  <a:close/>
                  <a:moveTo>
                    <a:pt x="137" y="16"/>
                  </a:moveTo>
                  <a:cubicBezTo>
                    <a:pt x="147" y="16"/>
                    <a:pt x="157" y="17"/>
                    <a:pt x="167" y="17"/>
                  </a:cubicBezTo>
                  <a:cubicBezTo>
                    <a:pt x="160" y="22"/>
                    <a:pt x="150" y="27"/>
                    <a:pt x="137" y="27"/>
                  </a:cubicBezTo>
                  <a:cubicBezTo>
                    <a:pt x="124" y="27"/>
                    <a:pt x="114" y="22"/>
                    <a:pt x="107" y="17"/>
                  </a:cubicBezTo>
                  <a:cubicBezTo>
                    <a:pt x="117" y="17"/>
                    <a:pt x="128" y="16"/>
                    <a:pt x="137" y="16"/>
                  </a:cubicBezTo>
                  <a:close/>
                </a:path>
              </a:pathLst>
            </a:custGeom>
            <a:grpFill/>
            <a:ln w="9525">
              <a:noFill/>
              <a:round/>
              <a:headEnd/>
              <a:tailEnd/>
            </a:ln>
          </p:spPr>
          <p:txBody>
            <a:bodyPr/>
            <a:lstStyle/>
            <a:p>
              <a:endParaRPr lang="zh-CN" altLang="en-US"/>
            </a:p>
          </p:txBody>
        </p:sp>
        <p:sp>
          <p:nvSpPr>
            <p:cNvPr id="37" name="Freeform 3"/>
            <p:cNvSpPr>
              <a:spLocks noChangeAspect="1" noEditPoints="1"/>
            </p:cNvSpPr>
            <p:nvPr/>
          </p:nvSpPr>
          <p:spPr bwMode="auto">
            <a:xfrm>
              <a:off x="5308" y="2121"/>
              <a:ext cx="106" cy="109"/>
            </a:xfrm>
            <a:custGeom>
              <a:avLst/>
              <a:gdLst>
                <a:gd name="T0" fmla="*/ 10852 w 417"/>
                <a:gd name="T1" fmla="*/ 1724 h 428"/>
                <a:gd name="T2" fmla="*/ 10305 w 417"/>
                <a:gd name="T3" fmla="*/ 758 h 428"/>
                <a:gd name="T4" fmla="*/ 10227 w 417"/>
                <a:gd name="T5" fmla="*/ 1045 h 428"/>
                <a:gd name="T6" fmla="*/ 8718 w 417"/>
                <a:gd name="T7" fmla="*/ 2978 h 428"/>
                <a:gd name="T8" fmla="*/ 9525 w 417"/>
                <a:gd name="T9" fmla="*/ 496 h 428"/>
                <a:gd name="T10" fmla="*/ 9733 w 417"/>
                <a:gd name="T11" fmla="*/ 575 h 428"/>
                <a:gd name="T12" fmla="*/ 9915 w 417"/>
                <a:gd name="T13" fmla="*/ 209 h 428"/>
                <a:gd name="T14" fmla="*/ 9134 w 417"/>
                <a:gd name="T15" fmla="*/ 0 h 428"/>
                <a:gd name="T16" fmla="*/ 7443 w 417"/>
                <a:gd name="T17" fmla="*/ 1437 h 428"/>
                <a:gd name="T18" fmla="*/ 4138 w 417"/>
                <a:gd name="T19" fmla="*/ 1829 h 428"/>
                <a:gd name="T20" fmla="*/ 3617 w 417"/>
                <a:gd name="T21" fmla="*/ 1959 h 428"/>
                <a:gd name="T22" fmla="*/ 2863 w 417"/>
                <a:gd name="T23" fmla="*/ 1515 h 428"/>
                <a:gd name="T24" fmla="*/ 1067 w 417"/>
                <a:gd name="T25" fmla="*/ 1567 h 428"/>
                <a:gd name="T26" fmla="*/ 0 w 417"/>
                <a:gd name="T27" fmla="*/ 2743 h 428"/>
                <a:gd name="T28" fmla="*/ 572 w 417"/>
                <a:gd name="T29" fmla="*/ 3317 h 428"/>
                <a:gd name="T30" fmla="*/ 1379 w 417"/>
                <a:gd name="T31" fmla="*/ 2795 h 428"/>
                <a:gd name="T32" fmla="*/ 2889 w 417"/>
                <a:gd name="T33" fmla="*/ 3422 h 428"/>
                <a:gd name="T34" fmla="*/ 1900 w 417"/>
                <a:gd name="T35" fmla="*/ 4754 h 428"/>
                <a:gd name="T36" fmla="*/ 963 w 417"/>
                <a:gd name="T37" fmla="*/ 4702 h 428"/>
                <a:gd name="T38" fmla="*/ 755 w 417"/>
                <a:gd name="T39" fmla="*/ 5512 h 428"/>
                <a:gd name="T40" fmla="*/ 2264 w 417"/>
                <a:gd name="T41" fmla="*/ 5956 h 428"/>
                <a:gd name="T42" fmla="*/ 2420 w 417"/>
                <a:gd name="T43" fmla="*/ 5930 h 428"/>
                <a:gd name="T44" fmla="*/ 3930 w 417"/>
                <a:gd name="T45" fmla="*/ 5015 h 428"/>
                <a:gd name="T46" fmla="*/ 4450 w 417"/>
                <a:gd name="T47" fmla="*/ 4310 h 428"/>
                <a:gd name="T48" fmla="*/ 7677 w 417"/>
                <a:gd name="T49" fmla="*/ 2873 h 428"/>
                <a:gd name="T50" fmla="*/ 5517 w 417"/>
                <a:gd name="T51" fmla="*/ 7471 h 428"/>
                <a:gd name="T52" fmla="*/ 3930 w 417"/>
                <a:gd name="T53" fmla="*/ 10840 h 428"/>
                <a:gd name="T54" fmla="*/ 4112 w 417"/>
                <a:gd name="T55" fmla="*/ 11180 h 428"/>
                <a:gd name="T56" fmla="*/ 10644 w 417"/>
                <a:gd name="T57" fmla="*/ 11049 h 428"/>
                <a:gd name="T58" fmla="*/ 8874 w 417"/>
                <a:gd name="T59" fmla="*/ 7941 h 428"/>
                <a:gd name="T60" fmla="*/ 8614 w 417"/>
                <a:gd name="T61" fmla="*/ 6478 h 428"/>
                <a:gd name="T62" fmla="*/ 10748 w 417"/>
                <a:gd name="T63" fmla="*/ 2272 h 428"/>
                <a:gd name="T64" fmla="*/ 2290 w 417"/>
                <a:gd name="T65" fmla="*/ 2429 h 428"/>
                <a:gd name="T66" fmla="*/ 1275 w 417"/>
                <a:gd name="T67" fmla="*/ 2377 h 428"/>
                <a:gd name="T68" fmla="*/ 703 w 417"/>
                <a:gd name="T69" fmla="*/ 2873 h 428"/>
                <a:gd name="T70" fmla="*/ 1301 w 417"/>
                <a:gd name="T71" fmla="*/ 1933 h 428"/>
                <a:gd name="T72" fmla="*/ 3253 w 417"/>
                <a:gd name="T73" fmla="*/ 2194 h 428"/>
                <a:gd name="T74" fmla="*/ 2420 w 417"/>
                <a:gd name="T75" fmla="*/ 2482 h 428"/>
                <a:gd name="T76" fmla="*/ 2290 w 417"/>
                <a:gd name="T77" fmla="*/ 5538 h 428"/>
                <a:gd name="T78" fmla="*/ 1275 w 417"/>
                <a:gd name="T79" fmla="*/ 5015 h 428"/>
                <a:gd name="T80" fmla="*/ 2056 w 417"/>
                <a:gd name="T81" fmla="*/ 5146 h 428"/>
                <a:gd name="T82" fmla="*/ 2967 w 417"/>
                <a:gd name="T83" fmla="*/ 4519 h 428"/>
                <a:gd name="T84" fmla="*/ 3825 w 417"/>
                <a:gd name="T85" fmla="*/ 4310 h 428"/>
                <a:gd name="T86" fmla="*/ 4346 w 417"/>
                <a:gd name="T87" fmla="*/ 3892 h 428"/>
                <a:gd name="T88" fmla="*/ 3904 w 417"/>
                <a:gd name="T89" fmla="*/ 2299 h 428"/>
                <a:gd name="T90" fmla="*/ 4346 w 417"/>
                <a:gd name="T91" fmla="*/ 3892 h 428"/>
                <a:gd name="T92" fmla="*/ 5335 w 417"/>
                <a:gd name="T93" fmla="*/ 2769 h 428"/>
                <a:gd name="T94" fmla="*/ 5205 w 417"/>
                <a:gd name="T95" fmla="*/ 2482 h 428"/>
                <a:gd name="T96" fmla="*/ 7573 w 417"/>
                <a:gd name="T97" fmla="*/ 2482 h 428"/>
                <a:gd name="T98" fmla="*/ 7235 w 417"/>
                <a:gd name="T99" fmla="*/ 6165 h 428"/>
                <a:gd name="T100" fmla="*/ 7235 w 417"/>
                <a:gd name="T101" fmla="*/ 8803 h 428"/>
                <a:gd name="T102" fmla="*/ 7235 w 417"/>
                <a:gd name="T103" fmla="*/ 6165 h 428"/>
                <a:gd name="T104" fmla="*/ 10097 w 417"/>
                <a:gd name="T105" fmla="*/ 10762 h 428"/>
                <a:gd name="T106" fmla="*/ 5855 w 417"/>
                <a:gd name="T107" fmla="*/ 8516 h 428"/>
                <a:gd name="T108" fmla="*/ 8666 w 417"/>
                <a:gd name="T109" fmla="*/ 8411 h 428"/>
                <a:gd name="T110" fmla="*/ 7235 w 417"/>
                <a:gd name="T111" fmla="*/ 5747 h 428"/>
                <a:gd name="T112" fmla="*/ 8041 w 417"/>
                <a:gd name="T113" fmla="*/ 3082 h 428"/>
                <a:gd name="T114" fmla="*/ 9134 w 417"/>
                <a:gd name="T115" fmla="*/ 3448 h 428"/>
                <a:gd name="T116" fmla="*/ 9186 w 417"/>
                <a:gd name="T117" fmla="*/ 3448 h 42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17"/>
                <a:gd name="T178" fmla="*/ 0 h 428"/>
                <a:gd name="T179" fmla="*/ 417 w 417"/>
                <a:gd name="T180" fmla="*/ 428 h 42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17" h="428">
                  <a:moveTo>
                    <a:pt x="413" y="87"/>
                  </a:moveTo>
                  <a:cubicBezTo>
                    <a:pt x="415" y="80"/>
                    <a:pt x="417" y="73"/>
                    <a:pt x="417" y="66"/>
                  </a:cubicBezTo>
                  <a:cubicBezTo>
                    <a:pt x="417" y="54"/>
                    <a:pt x="413" y="42"/>
                    <a:pt x="407" y="32"/>
                  </a:cubicBezTo>
                  <a:cubicBezTo>
                    <a:pt x="405" y="28"/>
                    <a:pt x="400" y="27"/>
                    <a:pt x="396" y="29"/>
                  </a:cubicBezTo>
                  <a:cubicBezTo>
                    <a:pt x="392" y="31"/>
                    <a:pt x="391" y="36"/>
                    <a:pt x="393" y="40"/>
                  </a:cubicBezTo>
                  <a:cubicBezTo>
                    <a:pt x="393" y="40"/>
                    <a:pt x="393" y="40"/>
                    <a:pt x="393" y="40"/>
                  </a:cubicBezTo>
                  <a:cubicBezTo>
                    <a:pt x="401" y="52"/>
                    <a:pt x="403" y="67"/>
                    <a:pt x="398" y="82"/>
                  </a:cubicBezTo>
                  <a:cubicBezTo>
                    <a:pt x="389" y="108"/>
                    <a:pt x="361" y="122"/>
                    <a:pt x="335" y="114"/>
                  </a:cubicBezTo>
                  <a:cubicBezTo>
                    <a:pt x="309" y="105"/>
                    <a:pt x="294" y="77"/>
                    <a:pt x="303" y="50"/>
                  </a:cubicBezTo>
                  <a:cubicBezTo>
                    <a:pt x="312" y="24"/>
                    <a:pt x="340" y="10"/>
                    <a:pt x="366" y="19"/>
                  </a:cubicBezTo>
                  <a:cubicBezTo>
                    <a:pt x="369" y="19"/>
                    <a:pt x="371" y="21"/>
                    <a:pt x="374" y="22"/>
                  </a:cubicBezTo>
                  <a:cubicBezTo>
                    <a:pt x="374" y="22"/>
                    <a:pt x="374" y="22"/>
                    <a:pt x="374" y="22"/>
                  </a:cubicBezTo>
                  <a:cubicBezTo>
                    <a:pt x="378" y="24"/>
                    <a:pt x="383" y="22"/>
                    <a:pt x="385" y="18"/>
                  </a:cubicBezTo>
                  <a:cubicBezTo>
                    <a:pt x="387" y="15"/>
                    <a:pt x="385" y="10"/>
                    <a:pt x="381" y="8"/>
                  </a:cubicBezTo>
                  <a:cubicBezTo>
                    <a:pt x="378" y="6"/>
                    <a:pt x="375" y="5"/>
                    <a:pt x="371" y="3"/>
                  </a:cubicBezTo>
                  <a:cubicBezTo>
                    <a:pt x="364" y="1"/>
                    <a:pt x="357" y="0"/>
                    <a:pt x="351" y="0"/>
                  </a:cubicBezTo>
                  <a:cubicBezTo>
                    <a:pt x="323" y="0"/>
                    <a:pt x="297" y="18"/>
                    <a:pt x="288" y="45"/>
                  </a:cubicBezTo>
                  <a:cubicBezTo>
                    <a:pt x="287" y="49"/>
                    <a:pt x="286" y="52"/>
                    <a:pt x="286" y="55"/>
                  </a:cubicBezTo>
                  <a:cubicBezTo>
                    <a:pt x="189" y="81"/>
                    <a:pt x="189" y="81"/>
                    <a:pt x="189" y="81"/>
                  </a:cubicBezTo>
                  <a:cubicBezTo>
                    <a:pt x="180" y="74"/>
                    <a:pt x="170" y="70"/>
                    <a:pt x="159" y="70"/>
                  </a:cubicBezTo>
                  <a:cubicBezTo>
                    <a:pt x="154" y="70"/>
                    <a:pt x="150" y="71"/>
                    <a:pt x="146" y="72"/>
                  </a:cubicBezTo>
                  <a:cubicBezTo>
                    <a:pt x="143" y="73"/>
                    <a:pt x="141" y="74"/>
                    <a:pt x="139" y="75"/>
                  </a:cubicBezTo>
                  <a:cubicBezTo>
                    <a:pt x="115" y="59"/>
                    <a:pt x="115" y="59"/>
                    <a:pt x="115" y="59"/>
                  </a:cubicBezTo>
                  <a:cubicBezTo>
                    <a:pt x="113" y="58"/>
                    <a:pt x="112" y="58"/>
                    <a:pt x="110" y="58"/>
                  </a:cubicBezTo>
                  <a:cubicBezTo>
                    <a:pt x="47" y="58"/>
                    <a:pt x="47" y="58"/>
                    <a:pt x="47" y="58"/>
                  </a:cubicBezTo>
                  <a:cubicBezTo>
                    <a:pt x="45" y="58"/>
                    <a:pt x="43" y="59"/>
                    <a:pt x="41" y="60"/>
                  </a:cubicBezTo>
                  <a:cubicBezTo>
                    <a:pt x="2" y="99"/>
                    <a:pt x="2" y="99"/>
                    <a:pt x="2" y="99"/>
                  </a:cubicBezTo>
                  <a:cubicBezTo>
                    <a:pt x="1" y="100"/>
                    <a:pt x="0" y="102"/>
                    <a:pt x="0" y="105"/>
                  </a:cubicBezTo>
                  <a:cubicBezTo>
                    <a:pt x="0" y="107"/>
                    <a:pt x="1" y="109"/>
                    <a:pt x="3" y="110"/>
                  </a:cubicBezTo>
                  <a:cubicBezTo>
                    <a:pt x="22" y="127"/>
                    <a:pt x="22" y="127"/>
                    <a:pt x="22" y="127"/>
                  </a:cubicBezTo>
                  <a:cubicBezTo>
                    <a:pt x="25" y="130"/>
                    <a:pt x="30" y="130"/>
                    <a:pt x="33" y="127"/>
                  </a:cubicBezTo>
                  <a:cubicBezTo>
                    <a:pt x="53" y="107"/>
                    <a:pt x="53" y="107"/>
                    <a:pt x="53" y="107"/>
                  </a:cubicBezTo>
                  <a:cubicBezTo>
                    <a:pt x="84" y="108"/>
                    <a:pt x="84" y="108"/>
                    <a:pt x="84" y="108"/>
                  </a:cubicBezTo>
                  <a:cubicBezTo>
                    <a:pt x="111" y="131"/>
                    <a:pt x="111" y="131"/>
                    <a:pt x="111" y="131"/>
                  </a:cubicBezTo>
                  <a:cubicBezTo>
                    <a:pt x="100" y="165"/>
                    <a:pt x="100" y="165"/>
                    <a:pt x="100" y="165"/>
                  </a:cubicBezTo>
                  <a:cubicBezTo>
                    <a:pt x="73" y="182"/>
                    <a:pt x="73" y="182"/>
                    <a:pt x="73" y="182"/>
                  </a:cubicBezTo>
                  <a:cubicBezTo>
                    <a:pt x="46" y="175"/>
                    <a:pt x="46" y="175"/>
                    <a:pt x="46" y="175"/>
                  </a:cubicBezTo>
                  <a:cubicBezTo>
                    <a:pt x="42" y="174"/>
                    <a:pt x="38" y="176"/>
                    <a:pt x="37" y="180"/>
                  </a:cubicBezTo>
                  <a:cubicBezTo>
                    <a:pt x="28" y="204"/>
                    <a:pt x="28" y="204"/>
                    <a:pt x="28" y="204"/>
                  </a:cubicBezTo>
                  <a:cubicBezTo>
                    <a:pt x="28" y="206"/>
                    <a:pt x="28" y="209"/>
                    <a:pt x="29" y="211"/>
                  </a:cubicBezTo>
                  <a:cubicBezTo>
                    <a:pt x="30" y="213"/>
                    <a:pt x="32" y="214"/>
                    <a:pt x="34" y="215"/>
                  </a:cubicBezTo>
                  <a:cubicBezTo>
                    <a:pt x="87" y="228"/>
                    <a:pt x="87" y="228"/>
                    <a:pt x="87" y="228"/>
                  </a:cubicBezTo>
                  <a:cubicBezTo>
                    <a:pt x="87" y="228"/>
                    <a:pt x="88" y="228"/>
                    <a:pt x="89" y="228"/>
                  </a:cubicBezTo>
                  <a:cubicBezTo>
                    <a:pt x="90" y="228"/>
                    <a:pt x="92" y="228"/>
                    <a:pt x="93" y="227"/>
                  </a:cubicBezTo>
                  <a:cubicBezTo>
                    <a:pt x="148" y="195"/>
                    <a:pt x="148" y="195"/>
                    <a:pt x="148" y="195"/>
                  </a:cubicBezTo>
                  <a:cubicBezTo>
                    <a:pt x="149" y="194"/>
                    <a:pt x="150" y="193"/>
                    <a:pt x="151" y="192"/>
                  </a:cubicBezTo>
                  <a:cubicBezTo>
                    <a:pt x="164" y="166"/>
                    <a:pt x="164" y="166"/>
                    <a:pt x="164" y="166"/>
                  </a:cubicBezTo>
                  <a:cubicBezTo>
                    <a:pt x="166" y="166"/>
                    <a:pt x="169" y="165"/>
                    <a:pt x="171" y="165"/>
                  </a:cubicBezTo>
                  <a:cubicBezTo>
                    <a:pt x="187" y="161"/>
                    <a:pt x="198" y="149"/>
                    <a:pt x="203" y="135"/>
                  </a:cubicBezTo>
                  <a:cubicBezTo>
                    <a:pt x="295" y="110"/>
                    <a:pt x="295" y="110"/>
                    <a:pt x="295" y="110"/>
                  </a:cubicBezTo>
                  <a:cubicBezTo>
                    <a:pt x="257" y="224"/>
                    <a:pt x="257" y="224"/>
                    <a:pt x="257" y="224"/>
                  </a:cubicBezTo>
                  <a:cubicBezTo>
                    <a:pt x="231" y="232"/>
                    <a:pt x="212" y="257"/>
                    <a:pt x="212" y="286"/>
                  </a:cubicBezTo>
                  <a:cubicBezTo>
                    <a:pt x="212" y="294"/>
                    <a:pt x="213" y="302"/>
                    <a:pt x="216" y="309"/>
                  </a:cubicBezTo>
                  <a:cubicBezTo>
                    <a:pt x="151" y="415"/>
                    <a:pt x="151" y="415"/>
                    <a:pt x="151" y="415"/>
                  </a:cubicBezTo>
                  <a:cubicBezTo>
                    <a:pt x="150" y="418"/>
                    <a:pt x="150" y="421"/>
                    <a:pt x="151" y="423"/>
                  </a:cubicBezTo>
                  <a:cubicBezTo>
                    <a:pt x="153" y="426"/>
                    <a:pt x="155" y="428"/>
                    <a:pt x="158" y="428"/>
                  </a:cubicBezTo>
                  <a:cubicBezTo>
                    <a:pt x="402" y="428"/>
                    <a:pt x="402" y="428"/>
                    <a:pt x="402" y="428"/>
                  </a:cubicBezTo>
                  <a:cubicBezTo>
                    <a:pt x="405" y="428"/>
                    <a:pt x="408" y="426"/>
                    <a:pt x="409" y="423"/>
                  </a:cubicBezTo>
                  <a:cubicBezTo>
                    <a:pt x="411" y="421"/>
                    <a:pt x="411" y="418"/>
                    <a:pt x="409" y="415"/>
                  </a:cubicBezTo>
                  <a:cubicBezTo>
                    <a:pt x="341" y="304"/>
                    <a:pt x="341" y="304"/>
                    <a:pt x="341" y="304"/>
                  </a:cubicBezTo>
                  <a:cubicBezTo>
                    <a:pt x="343" y="298"/>
                    <a:pt x="344" y="292"/>
                    <a:pt x="344" y="286"/>
                  </a:cubicBezTo>
                  <a:cubicBezTo>
                    <a:pt x="344" y="272"/>
                    <a:pt x="339" y="259"/>
                    <a:pt x="331" y="248"/>
                  </a:cubicBezTo>
                  <a:cubicBezTo>
                    <a:pt x="371" y="129"/>
                    <a:pt x="371" y="129"/>
                    <a:pt x="371" y="129"/>
                  </a:cubicBezTo>
                  <a:cubicBezTo>
                    <a:pt x="390" y="123"/>
                    <a:pt x="406" y="108"/>
                    <a:pt x="413" y="87"/>
                  </a:cubicBezTo>
                  <a:close/>
                  <a:moveTo>
                    <a:pt x="93" y="95"/>
                  </a:moveTo>
                  <a:cubicBezTo>
                    <a:pt x="91" y="93"/>
                    <a:pt x="90" y="93"/>
                    <a:pt x="88" y="93"/>
                  </a:cubicBezTo>
                  <a:cubicBezTo>
                    <a:pt x="50" y="91"/>
                    <a:pt x="50" y="91"/>
                    <a:pt x="50" y="91"/>
                  </a:cubicBezTo>
                  <a:cubicBezTo>
                    <a:pt x="50" y="91"/>
                    <a:pt x="49" y="91"/>
                    <a:pt x="49" y="91"/>
                  </a:cubicBezTo>
                  <a:cubicBezTo>
                    <a:pt x="47" y="91"/>
                    <a:pt x="45" y="92"/>
                    <a:pt x="44" y="93"/>
                  </a:cubicBezTo>
                  <a:cubicBezTo>
                    <a:pt x="27" y="110"/>
                    <a:pt x="27" y="110"/>
                    <a:pt x="27" y="110"/>
                  </a:cubicBezTo>
                  <a:cubicBezTo>
                    <a:pt x="20" y="104"/>
                    <a:pt x="20" y="104"/>
                    <a:pt x="20" y="104"/>
                  </a:cubicBezTo>
                  <a:cubicBezTo>
                    <a:pt x="50" y="74"/>
                    <a:pt x="50" y="74"/>
                    <a:pt x="50" y="74"/>
                  </a:cubicBezTo>
                  <a:cubicBezTo>
                    <a:pt x="108" y="74"/>
                    <a:pt x="108" y="74"/>
                    <a:pt x="108" y="74"/>
                  </a:cubicBezTo>
                  <a:cubicBezTo>
                    <a:pt x="125" y="84"/>
                    <a:pt x="125" y="84"/>
                    <a:pt x="125" y="84"/>
                  </a:cubicBezTo>
                  <a:cubicBezTo>
                    <a:pt x="118" y="92"/>
                    <a:pt x="113" y="101"/>
                    <a:pt x="111" y="111"/>
                  </a:cubicBezTo>
                  <a:lnTo>
                    <a:pt x="93" y="95"/>
                  </a:lnTo>
                  <a:close/>
                  <a:moveTo>
                    <a:pt x="138" y="183"/>
                  </a:moveTo>
                  <a:cubicBezTo>
                    <a:pt x="88" y="212"/>
                    <a:pt x="88" y="212"/>
                    <a:pt x="88" y="212"/>
                  </a:cubicBezTo>
                  <a:cubicBezTo>
                    <a:pt x="46" y="201"/>
                    <a:pt x="46" y="201"/>
                    <a:pt x="46" y="201"/>
                  </a:cubicBezTo>
                  <a:cubicBezTo>
                    <a:pt x="49" y="192"/>
                    <a:pt x="49" y="192"/>
                    <a:pt x="49" y="192"/>
                  </a:cubicBezTo>
                  <a:cubicBezTo>
                    <a:pt x="72" y="198"/>
                    <a:pt x="72" y="198"/>
                    <a:pt x="72" y="198"/>
                  </a:cubicBezTo>
                  <a:cubicBezTo>
                    <a:pt x="74" y="199"/>
                    <a:pt x="77" y="199"/>
                    <a:pt x="79" y="197"/>
                  </a:cubicBezTo>
                  <a:cubicBezTo>
                    <a:pt x="111" y="177"/>
                    <a:pt x="111" y="177"/>
                    <a:pt x="111" y="177"/>
                  </a:cubicBezTo>
                  <a:cubicBezTo>
                    <a:pt x="112" y="176"/>
                    <a:pt x="113" y="174"/>
                    <a:pt x="114" y="173"/>
                  </a:cubicBezTo>
                  <a:cubicBezTo>
                    <a:pt x="122" y="149"/>
                    <a:pt x="122" y="149"/>
                    <a:pt x="122" y="149"/>
                  </a:cubicBezTo>
                  <a:cubicBezTo>
                    <a:pt x="128" y="157"/>
                    <a:pt x="137" y="162"/>
                    <a:pt x="147" y="165"/>
                  </a:cubicBezTo>
                  <a:lnTo>
                    <a:pt x="138" y="183"/>
                  </a:lnTo>
                  <a:close/>
                  <a:moveTo>
                    <a:pt x="167" y="149"/>
                  </a:moveTo>
                  <a:cubicBezTo>
                    <a:pt x="150" y="154"/>
                    <a:pt x="132" y="144"/>
                    <a:pt x="128" y="127"/>
                  </a:cubicBezTo>
                  <a:cubicBezTo>
                    <a:pt x="123" y="110"/>
                    <a:pt x="133" y="92"/>
                    <a:pt x="150" y="88"/>
                  </a:cubicBezTo>
                  <a:cubicBezTo>
                    <a:pt x="167" y="83"/>
                    <a:pt x="185" y="93"/>
                    <a:pt x="189" y="110"/>
                  </a:cubicBezTo>
                  <a:cubicBezTo>
                    <a:pt x="194" y="127"/>
                    <a:pt x="184" y="145"/>
                    <a:pt x="167" y="149"/>
                  </a:cubicBezTo>
                  <a:close/>
                  <a:moveTo>
                    <a:pt x="206" y="118"/>
                  </a:moveTo>
                  <a:cubicBezTo>
                    <a:pt x="206" y="114"/>
                    <a:pt x="206" y="110"/>
                    <a:pt x="205" y="106"/>
                  </a:cubicBezTo>
                  <a:cubicBezTo>
                    <a:pt x="205" y="106"/>
                    <a:pt x="205" y="106"/>
                    <a:pt x="205" y="106"/>
                  </a:cubicBezTo>
                  <a:cubicBezTo>
                    <a:pt x="204" y="102"/>
                    <a:pt x="202" y="98"/>
                    <a:pt x="200" y="95"/>
                  </a:cubicBezTo>
                  <a:cubicBezTo>
                    <a:pt x="285" y="72"/>
                    <a:pt x="285" y="72"/>
                    <a:pt x="285" y="72"/>
                  </a:cubicBezTo>
                  <a:cubicBezTo>
                    <a:pt x="285" y="80"/>
                    <a:pt x="288" y="88"/>
                    <a:pt x="291" y="95"/>
                  </a:cubicBezTo>
                  <a:lnTo>
                    <a:pt x="206" y="118"/>
                  </a:lnTo>
                  <a:close/>
                  <a:moveTo>
                    <a:pt x="278" y="236"/>
                  </a:moveTo>
                  <a:cubicBezTo>
                    <a:pt x="305" y="236"/>
                    <a:pt x="328" y="259"/>
                    <a:pt x="328" y="286"/>
                  </a:cubicBezTo>
                  <a:cubicBezTo>
                    <a:pt x="328" y="314"/>
                    <a:pt x="305" y="337"/>
                    <a:pt x="278" y="337"/>
                  </a:cubicBezTo>
                  <a:cubicBezTo>
                    <a:pt x="250" y="337"/>
                    <a:pt x="227" y="314"/>
                    <a:pt x="227" y="286"/>
                  </a:cubicBezTo>
                  <a:cubicBezTo>
                    <a:pt x="227" y="259"/>
                    <a:pt x="250" y="236"/>
                    <a:pt x="278" y="236"/>
                  </a:cubicBezTo>
                  <a:close/>
                  <a:moveTo>
                    <a:pt x="333" y="322"/>
                  </a:moveTo>
                  <a:cubicBezTo>
                    <a:pt x="388" y="412"/>
                    <a:pt x="388" y="412"/>
                    <a:pt x="388" y="412"/>
                  </a:cubicBezTo>
                  <a:cubicBezTo>
                    <a:pt x="172" y="412"/>
                    <a:pt x="172" y="412"/>
                    <a:pt x="172" y="412"/>
                  </a:cubicBezTo>
                  <a:cubicBezTo>
                    <a:pt x="225" y="326"/>
                    <a:pt x="225" y="326"/>
                    <a:pt x="225" y="326"/>
                  </a:cubicBezTo>
                  <a:cubicBezTo>
                    <a:pt x="237" y="342"/>
                    <a:pt x="256" y="352"/>
                    <a:pt x="278" y="352"/>
                  </a:cubicBezTo>
                  <a:cubicBezTo>
                    <a:pt x="301" y="352"/>
                    <a:pt x="322" y="340"/>
                    <a:pt x="333" y="322"/>
                  </a:cubicBezTo>
                  <a:close/>
                  <a:moveTo>
                    <a:pt x="319" y="235"/>
                  </a:moveTo>
                  <a:cubicBezTo>
                    <a:pt x="308" y="226"/>
                    <a:pt x="293" y="220"/>
                    <a:pt x="278" y="220"/>
                  </a:cubicBezTo>
                  <a:cubicBezTo>
                    <a:pt x="277" y="220"/>
                    <a:pt x="276" y="220"/>
                    <a:pt x="275" y="220"/>
                  </a:cubicBezTo>
                  <a:cubicBezTo>
                    <a:pt x="309" y="118"/>
                    <a:pt x="309" y="118"/>
                    <a:pt x="309" y="118"/>
                  </a:cubicBezTo>
                  <a:cubicBezTo>
                    <a:pt x="315" y="122"/>
                    <a:pt x="322" y="126"/>
                    <a:pt x="330" y="129"/>
                  </a:cubicBezTo>
                  <a:cubicBezTo>
                    <a:pt x="337" y="131"/>
                    <a:pt x="344" y="132"/>
                    <a:pt x="351" y="132"/>
                  </a:cubicBezTo>
                  <a:cubicBezTo>
                    <a:pt x="351" y="132"/>
                    <a:pt x="351" y="132"/>
                    <a:pt x="351" y="132"/>
                  </a:cubicBezTo>
                  <a:cubicBezTo>
                    <a:pt x="351" y="132"/>
                    <a:pt x="352" y="132"/>
                    <a:pt x="353" y="132"/>
                  </a:cubicBezTo>
                  <a:lnTo>
                    <a:pt x="319" y="235"/>
                  </a:lnTo>
                  <a:close/>
                </a:path>
              </a:pathLst>
            </a:custGeom>
            <a:grpFill/>
            <a:ln w="9525">
              <a:noFill/>
              <a:round/>
              <a:headEnd/>
              <a:tailEnd/>
            </a:ln>
          </p:spPr>
          <p:txBody>
            <a:bodyPr/>
            <a:lstStyle/>
            <a:p>
              <a:endParaRPr lang="zh-CN" altLang="en-US"/>
            </a:p>
          </p:txBody>
        </p:sp>
        <p:sp>
          <p:nvSpPr>
            <p:cNvPr id="38" name="Freeform 3"/>
            <p:cNvSpPr>
              <a:spLocks noChangeAspect="1" noEditPoints="1"/>
            </p:cNvSpPr>
            <p:nvPr/>
          </p:nvSpPr>
          <p:spPr bwMode="auto">
            <a:xfrm>
              <a:off x="5146" y="1846"/>
              <a:ext cx="122" cy="101"/>
            </a:xfrm>
            <a:custGeom>
              <a:avLst/>
              <a:gdLst>
                <a:gd name="T0" fmla="*/ 8340 w 484"/>
                <a:gd name="T1" fmla="*/ 3933 h 397"/>
                <a:gd name="T2" fmla="*/ 7931 w 484"/>
                <a:gd name="T3" fmla="*/ 4558 h 397"/>
                <a:gd name="T4" fmla="*/ 7931 w 484"/>
                <a:gd name="T5" fmla="*/ 8022 h 397"/>
                <a:gd name="T6" fmla="*/ 4886 w 484"/>
                <a:gd name="T7" fmla="*/ 8335 h 397"/>
                <a:gd name="T8" fmla="*/ 4451 w 484"/>
                <a:gd name="T9" fmla="*/ 8022 h 397"/>
                <a:gd name="T10" fmla="*/ 6191 w 484"/>
                <a:gd name="T11" fmla="*/ 3021 h 397"/>
                <a:gd name="T12" fmla="*/ 7931 w 484"/>
                <a:gd name="T13" fmla="*/ 3099 h 397"/>
                <a:gd name="T14" fmla="*/ 8340 w 484"/>
                <a:gd name="T15" fmla="*/ 2214 h 397"/>
                <a:gd name="T16" fmla="*/ 7419 w 484"/>
                <a:gd name="T17" fmla="*/ 1537 h 397"/>
                <a:gd name="T18" fmla="*/ 6191 w 484"/>
                <a:gd name="T19" fmla="*/ 0 h 397"/>
                <a:gd name="T20" fmla="*/ 4989 w 484"/>
                <a:gd name="T21" fmla="*/ 521 h 397"/>
                <a:gd name="T22" fmla="*/ 4170 w 484"/>
                <a:gd name="T23" fmla="*/ 1927 h 397"/>
                <a:gd name="T24" fmla="*/ 4042 w 484"/>
                <a:gd name="T25" fmla="*/ 2214 h 397"/>
                <a:gd name="T26" fmla="*/ 614 w 484"/>
                <a:gd name="T27" fmla="*/ 4350 h 397"/>
                <a:gd name="T28" fmla="*/ 614 w 484"/>
                <a:gd name="T29" fmla="*/ 6642 h 397"/>
                <a:gd name="T30" fmla="*/ 4273 w 484"/>
                <a:gd name="T31" fmla="*/ 8439 h 397"/>
                <a:gd name="T32" fmla="*/ 4733 w 484"/>
                <a:gd name="T33" fmla="*/ 9871 h 397"/>
                <a:gd name="T34" fmla="*/ 7726 w 484"/>
                <a:gd name="T35" fmla="*/ 9637 h 397"/>
                <a:gd name="T36" fmla="*/ 8110 w 484"/>
                <a:gd name="T37" fmla="*/ 8439 h 397"/>
                <a:gd name="T38" fmla="*/ 11768 w 484"/>
                <a:gd name="T39" fmla="*/ 6642 h 397"/>
                <a:gd name="T40" fmla="*/ 11768 w 484"/>
                <a:gd name="T41" fmla="*/ 4350 h 397"/>
                <a:gd name="T42" fmla="*/ 6856 w 484"/>
                <a:gd name="T43" fmla="*/ 495 h 397"/>
                <a:gd name="T44" fmla="*/ 6191 w 484"/>
                <a:gd name="T45" fmla="*/ 625 h 397"/>
                <a:gd name="T46" fmla="*/ 5628 w 484"/>
                <a:gd name="T47" fmla="*/ 469 h 397"/>
                <a:gd name="T48" fmla="*/ 6959 w 484"/>
                <a:gd name="T49" fmla="*/ 938 h 397"/>
                <a:gd name="T50" fmla="*/ 6754 w 484"/>
                <a:gd name="T51" fmla="*/ 1849 h 397"/>
                <a:gd name="T52" fmla="*/ 5398 w 484"/>
                <a:gd name="T53" fmla="*/ 1771 h 397"/>
                <a:gd name="T54" fmla="*/ 5014 w 484"/>
                <a:gd name="T55" fmla="*/ 1953 h 397"/>
                <a:gd name="T56" fmla="*/ 6959 w 484"/>
                <a:gd name="T57" fmla="*/ 2240 h 397"/>
                <a:gd name="T58" fmla="*/ 7777 w 484"/>
                <a:gd name="T59" fmla="*/ 2110 h 397"/>
                <a:gd name="T60" fmla="*/ 7905 w 484"/>
                <a:gd name="T61" fmla="*/ 2240 h 397"/>
                <a:gd name="T62" fmla="*/ 4886 w 484"/>
                <a:gd name="T63" fmla="*/ 2448 h 397"/>
                <a:gd name="T64" fmla="*/ 4451 w 484"/>
                <a:gd name="T65" fmla="*/ 2214 h 397"/>
                <a:gd name="T66" fmla="*/ 614 w 484"/>
                <a:gd name="T67" fmla="*/ 6225 h 397"/>
                <a:gd name="T68" fmla="*/ 614 w 484"/>
                <a:gd name="T69" fmla="*/ 4766 h 397"/>
                <a:gd name="T70" fmla="*/ 1944 w 484"/>
                <a:gd name="T71" fmla="*/ 6225 h 397"/>
                <a:gd name="T72" fmla="*/ 1944 w 484"/>
                <a:gd name="T73" fmla="*/ 4766 h 397"/>
                <a:gd name="T74" fmla="*/ 2354 w 484"/>
                <a:gd name="T75" fmla="*/ 6225 h 397"/>
                <a:gd name="T76" fmla="*/ 2993 w 484"/>
                <a:gd name="T77" fmla="*/ 6225 h 397"/>
                <a:gd name="T78" fmla="*/ 3403 w 484"/>
                <a:gd name="T79" fmla="*/ 4766 h 397"/>
                <a:gd name="T80" fmla="*/ 6191 w 484"/>
                <a:gd name="T81" fmla="*/ 9923 h 397"/>
                <a:gd name="T82" fmla="*/ 5424 w 484"/>
                <a:gd name="T83" fmla="*/ 8934 h 397"/>
                <a:gd name="T84" fmla="*/ 7266 w 484"/>
                <a:gd name="T85" fmla="*/ 9637 h 397"/>
                <a:gd name="T86" fmla="*/ 8340 w 484"/>
                <a:gd name="T87" fmla="*/ 6225 h 397"/>
                <a:gd name="T88" fmla="*/ 8980 w 484"/>
                <a:gd name="T89" fmla="*/ 6225 h 397"/>
                <a:gd name="T90" fmla="*/ 9389 w 484"/>
                <a:gd name="T91" fmla="*/ 4766 h 397"/>
                <a:gd name="T92" fmla="*/ 11078 w 484"/>
                <a:gd name="T93" fmla="*/ 6225 h 397"/>
                <a:gd name="T94" fmla="*/ 11078 w 484"/>
                <a:gd name="T95" fmla="*/ 4766 h 397"/>
                <a:gd name="T96" fmla="*/ 11768 w 484"/>
                <a:gd name="T97" fmla="*/ 6225 h 397"/>
                <a:gd name="T98" fmla="*/ 11768 w 484"/>
                <a:gd name="T99" fmla="*/ 4766 h 397"/>
                <a:gd name="T100" fmla="*/ 5244 w 484"/>
                <a:gd name="T101" fmla="*/ 3282 h 397"/>
                <a:gd name="T102" fmla="*/ 5705 w 484"/>
                <a:gd name="T103" fmla="*/ 3777 h 397"/>
                <a:gd name="T104" fmla="*/ 4759 w 484"/>
                <a:gd name="T105" fmla="*/ 7527 h 397"/>
                <a:gd name="T106" fmla="*/ 5244 w 484"/>
                <a:gd name="T107" fmla="*/ 7058 h 39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84"/>
                <a:gd name="T163" fmla="*/ 0 h 397"/>
                <a:gd name="T164" fmla="*/ 484 w 484"/>
                <a:gd name="T165" fmla="*/ 397 h 39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84" h="397">
                  <a:moveTo>
                    <a:pt x="460" y="167"/>
                  </a:moveTo>
                  <a:cubicBezTo>
                    <a:pt x="326" y="167"/>
                    <a:pt x="326" y="167"/>
                    <a:pt x="326" y="167"/>
                  </a:cubicBezTo>
                  <a:cubicBezTo>
                    <a:pt x="326" y="151"/>
                    <a:pt x="326" y="151"/>
                    <a:pt x="326" y="151"/>
                  </a:cubicBezTo>
                  <a:cubicBezTo>
                    <a:pt x="326" y="147"/>
                    <a:pt x="322" y="143"/>
                    <a:pt x="318" y="143"/>
                  </a:cubicBezTo>
                  <a:cubicBezTo>
                    <a:pt x="314" y="143"/>
                    <a:pt x="310" y="147"/>
                    <a:pt x="310" y="151"/>
                  </a:cubicBezTo>
                  <a:cubicBezTo>
                    <a:pt x="310" y="175"/>
                    <a:pt x="310" y="175"/>
                    <a:pt x="310" y="175"/>
                  </a:cubicBezTo>
                  <a:cubicBezTo>
                    <a:pt x="310" y="247"/>
                    <a:pt x="310" y="247"/>
                    <a:pt x="310" y="247"/>
                  </a:cubicBezTo>
                  <a:cubicBezTo>
                    <a:pt x="310" y="308"/>
                    <a:pt x="310" y="308"/>
                    <a:pt x="310" y="308"/>
                  </a:cubicBezTo>
                  <a:cubicBezTo>
                    <a:pt x="310" y="308"/>
                    <a:pt x="310" y="308"/>
                    <a:pt x="310" y="308"/>
                  </a:cubicBezTo>
                  <a:cubicBezTo>
                    <a:pt x="310" y="309"/>
                    <a:pt x="308" y="311"/>
                    <a:pt x="305" y="314"/>
                  </a:cubicBezTo>
                  <a:cubicBezTo>
                    <a:pt x="295" y="321"/>
                    <a:pt x="270" y="330"/>
                    <a:pt x="242" y="329"/>
                  </a:cubicBezTo>
                  <a:cubicBezTo>
                    <a:pt x="222" y="329"/>
                    <a:pt x="204" y="325"/>
                    <a:pt x="191" y="320"/>
                  </a:cubicBezTo>
                  <a:cubicBezTo>
                    <a:pt x="185" y="318"/>
                    <a:pt x="180" y="315"/>
                    <a:pt x="177" y="312"/>
                  </a:cubicBezTo>
                  <a:cubicBezTo>
                    <a:pt x="176" y="311"/>
                    <a:pt x="175" y="310"/>
                    <a:pt x="175" y="309"/>
                  </a:cubicBezTo>
                  <a:cubicBezTo>
                    <a:pt x="174" y="309"/>
                    <a:pt x="174" y="308"/>
                    <a:pt x="174" y="308"/>
                  </a:cubicBezTo>
                  <a:cubicBezTo>
                    <a:pt x="174" y="308"/>
                    <a:pt x="174" y="308"/>
                    <a:pt x="174" y="308"/>
                  </a:cubicBezTo>
                  <a:cubicBezTo>
                    <a:pt x="174" y="104"/>
                    <a:pt x="174" y="104"/>
                    <a:pt x="174" y="104"/>
                  </a:cubicBezTo>
                  <a:cubicBezTo>
                    <a:pt x="190" y="112"/>
                    <a:pt x="214" y="116"/>
                    <a:pt x="242" y="116"/>
                  </a:cubicBezTo>
                  <a:cubicBezTo>
                    <a:pt x="264" y="116"/>
                    <a:pt x="283" y="113"/>
                    <a:pt x="298" y="109"/>
                  </a:cubicBezTo>
                  <a:cubicBezTo>
                    <a:pt x="302" y="108"/>
                    <a:pt x="306" y="106"/>
                    <a:pt x="310" y="104"/>
                  </a:cubicBezTo>
                  <a:cubicBezTo>
                    <a:pt x="310" y="119"/>
                    <a:pt x="310" y="119"/>
                    <a:pt x="310" y="119"/>
                  </a:cubicBezTo>
                  <a:cubicBezTo>
                    <a:pt x="310" y="123"/>
                    <a:pt x="314" y="127"/>
                    <a:pt x="318" y="127"/>
                  </a:cubicBezTo>
                  <a:cubicBezTo>
                    <a:pt x="322" y="127"/>
                    <a:pt x="326" y="123"/>
                    <a:pt x="326" y="119"/>
                  </a:cubicBezTo>
                  <a:cubicBezTo>
                    <a:pt x="326" y="85"/>
                    <a:pt x="326" y="85"/>
                    <a:pt x="326" y="85"/>
                  </a:cubicBezTo>
                  <a:cubicBezTo>
                    <a:pt x="326" y="85"/>
                    <a:pt x="326" y="84"/>
                    <a:pt x="326" y="83"/>
                  </a:cubicBezTo>
                  <a:cubicBezTo>
                    <a:pt x="325" y="80"/>
                    <a:pt x="324" y="76"/>
                    <a:pt x="321" y="74"/>
                  </a:cubicBezTo>
                  <a:cubicBezTo>
                    <a:pt x="314" y="67"/>
                    <a:pt x="304" y="62"/>
                    <a:pt x="290" y="59"/>
                  </a:cubicBezTo>
                  <a:cubicBezTo>
                    <a:pt x="290" y="20"/>
                    <a:pt x="290" y="20"/>
                    <a:pt x="290" y="20"/>
                  </a:cubicBezTo>
                  <a:cubicBezTo>
                    <a:pt x="289" y="15"/>
                    <a:pt x="286" y="11"/>
                    <a:pt x="283" y="9"/>
                  </a:cubicBezTo>
                  <a:cubicBezTo>
                    <a:pt x="274" y="3"/>
                    <a:pt x="260" y="0"/>
                    <a:pt x="242" y="0"/>
                  </a:cubicBezTo>
                  <a:cubicBezTo>
                    <a:pt x="231" y="0"/>
                    <a:pt x="220" y="1"/>
                    <a:pt x="212" y="4"/>
                  </a:cubicBezTo>
                  <a:cubicBezTo>
                    <a:pt x="208" y="5"/>
                    <a:pt x="204" y="7"/>
                    <a:pt x="201" y="9"/>
                  </a:cubicBezTo>
                  <a:cubicBezTo>
                    <a:pt x="198" y="11"/>
                    <a:pt x="195" y="15"/>
                    <a:pt x="195" y="20"/>
                  </a:cubicBezTo>
                  <a:cubicBezTo>
                    <a:pt x="195" y="59"/>
                    <a:pt x="195" y="59"/>
                    <a:pt x="195" y="59"/>
                  </a:cubicBezTo>
                  <a:cubicBezTo>
                    <a:pt x="186" y="61"/>
                    <a:pt x="179" y="64"/>
                    <a:pt x="173" y="67"/>
                  </a:cubicBezTo>
                  <a:cubicBezTo>
                    <a:pt x="169" y="69"/>
                    <a:pt x="165" y="71"/>
                    <a:pt x="163" y="74"/>
                  </a:cubicBezTo>
                  <a:cubicBezTo>
                    <a:pt x="161" y="76"/>
                    <a:pt x="159" y="80"/>
                    <a:pt x="158" y="83"/>
                  </a:cubicBezTo>
                  <a:cubicBezTo>
                    <a:pt x="158" y="84"/>
                    <a:pt x="158" y="84"/>
                    <a:pt x="158" y="85"/>
                  </a:cubicBezTo>
                  <a:cubicBezTo>
                    <a:pt x="158" y="85"/>
                    <a:pt x="158" y="85"/>
                    <a:pt x="158" y="85"/>
                  </a:cubicBezTo>
                  <a:cubicBezTo>
                    <a:pt x="158" y="85"/>
                    <a:pt x="158" y="85"/>
                    <a:pt x="158" y="85"/>
                  </a:cubicBezTo>
                  <a:cubicBezTo>
                    <a:pt x="158" y="167"/>
                    <a:pt x="158" y="167"/>
                    <a:pt x="158" y="167"/>
                  </a:cubicBezTo>
                  <a:cubicBezTo>
                    <a:pt x="24" y="167"/>
                    <a:pt x="24" y="167"/>
                    <a:pt x="24" y="167"/>
                  </a:cubicBezTo>
                  <a:cubicBezTo>
                    <a:pt x="11" y="167"/>
                    <a:pt x="0" y="178"/>
                    <a:pt x="0" y="192"/>
                  </a:cubicBezTo>
                  <a:cubicBezTo>
                    <a:pt x="0" y="231"/>
                    <a:pt x="0" y="231"/>
                    <a:pt x="0" y="231"/>
                  </a:cubicBezTo>
                  <a:cubicBezTo>
                    <a:pt x="0" y="244"/>
                    <a:pt x="11" y="255"/>
                    <a:pt x="24" y="255"/>
                  </a:cubicBezTo>
                  <a:cubicBezTo>
                    <a:pt x="158" y="255"/>
                    <a:pt x="158" y="255"/>
                    <a:pt x="158" y="255"/>
                  </a:cubicBezTo>
                  <a:cubicBezTo>
                    <a:pt x="158" y="308"/>
                    <a:pt x="158" y="308"/>
                    <a:pt x="158" y="308"/>
                  </a:cubicBezTo>
                  <a:cubicBezTo>
                    <a:pt x="158" y="315"/>
                    <a:pt x="162" y="320"/>
                    <a:pt x="167" y="324"/>
                  </a:cubicBezTo>
                  <a:cubicBezTo>
                    <a:pt x="174" y="330"/>
                    <a:pt x="184" y="335"/>
                    <a:pt x="196" y="339"/>
                  </a:cubicBezTo>
                  <a:cubicBezTo>
                    <a:pt x="183" y="370"/>
                    <a:pt x="183" y="370"/>
                    <a:pt x="183" y="370"/>
                  </a:cubicBezTo>
                  <a:cubicBezTo>
                    <a:pt x="181" y="373"/>
                    <a:pt x="182" y="377"/>
                    <a:pt x="185" y="379"/>
                  </a:cubicBezTo>
                  <a:cubicBezTo>
                    <a:pt x="186" y="380"/>
                    <a:pt x="207" y="397"/>
                    <a:pt x="242" y="397"/>
                  </a:cubicBezTo>
                  <a:cubicBezTo>
                    <a:pt x="277" y="397"/>
                    <a:pt x="299" y="380"/>
                    <a:pt x="299" y="379"/>
                  </a:cubicBezTo>
                  <a:cubicBezTo>
                    <a:pt x="302" y="377"/>
                    <a:pt x="303" y="373"/>
                    <a:pt x="302" y="370"/>
                  </a:cubicBezTo>
                  <a:cubicBezTo>
                    <a:pt x="288" y="339"/>
                    <a:pt x="288" y="339"/>
                    <a:pt x="288" y="339"/>
                  </a:cubicBezTo>
                  <a:cubicBezTo>
                    <a:pt x="292" y="338"/>
                    <a:pt x="295" y="336"/>
                    <a:pt x="299" y="335"/>
                  </a:cubicBezTo>
                  <a:cubicBezTo>
                    <a:pt x="306" y="332"/>
                    <a:pt x="312" y="328"/>
                    <a:pt x="317" y="324"/>
                  </a:cubicBezTo>
                  <a:cubicBezTo>
                    <a:pt x="322" y="320"/>
                    <a:pt x="326" y="315"/>
                    <a:pt x="326" y="308"/>
                  </a:cubicBezTo>
                  <a:cubicBezTo>
                    <a:pt x="326" y="255"/>
                    <a:pt x="326" y="255"/>
                    <a:pt x="326" y="255"/>
                  </a:cubicBezTo>
                  <a:cubicBezTo>
                    <a:pt x="460" y="255"/>
                    <a:pt x="460" y="255"/>
                    <a:pt x="460" y="255"/>
                  </a:cubicBezTo>
                  <a:cubicBezTo>
                    <a:pt x="473" y="255"/>
                    <a:pt x="484" y="244"/>
                    <a:pt x="484" y="231"/>
                  </a:cubicBezTo>
                  <a:cubicBezTo>
                    <a:pt x="484" y="192"/>
                    <a:pt x="484" y="192"/>
                    <a:pt x="484" y="192"/>
                  </a:cubicBezTo>
                  <a:cubicBezTo>
                    <a:pt x="484" y="178"/>
                    <a:pt x="473" y="167"/>
                    <a:pt x="460" y="167"/>
                  </a:cubicBezTo>
                  <a:close/>
                  <a:moveTo>
                    <a:pt x="220" y="18"/>
                  </a:moveTo>
                  <a:cubicBezTo>
                    <a:pt x="226" y="17"/>
                    <a:pt x="234" y="16"/>
                    <a:pt x="242" y="16"/>
                  </a:cubicBezTo>
                  <a:cubicBezTo>
                    <a:pt x="252" y="16"/>
                    <a:pt x="262" y="17"/>
                    <a:pt x="268" y="19"/>
                  </a:cubicBezTo>
                  <a:cubicBezTo>
                    <a:pt x="269" y="19"/>
                    <a:pt x="269" y="20"/>
                    <a:pt x="270" y="20"/>
                  </a:cubicBezTo>
                  <a:cubicBezTo>
                    <a:pt x="268" y="21"/>
                    <a:pt x="266" y="21"/>
                    <a:pt x="264" y="22"/>
                  </a:cubicBezTo>
                  <a:cubicBezTo>
                    <a:pt x="258" y="23"/>
                    <a:pt x="250" y="24"/>
                    <a:pt x="242" y="24"/>
                  </a:cubicBezTo>
                  <a:cubicBezTo>
                    <a:pt x="232" y="24"/>
                    <a:pt x="223" y="23"/>
                    <a:pt x="217" y="21"/>
                  </a:cubicBezTo>
                  <a:cubicBezTo>
                    <a:pt x="216" y="21"/>
                    <a:pt x="215" y="20"/>
                    <a:pt x="214" y="20"/>
                  </a:cubicBezTo>
                  <a:cubicBezTo>
                    <a:pt x="216" y="19"/>
                    <a:pt x="218" y="19"/>
                    <a:pt x="220" y="18"/>
                  </a:cubicBezTo>
                  <a:close/>
                  <a:moveTo>
                    <a:pt x="211" y="36"/>
                  </a:moveTo>
                  <a:cubicBezTo>
                    <a:pt x="219" y="39"/>
                    <a:pt x="230" y="40"/>
                    <a:pt x="242" y="40"/>
                  </a:cubicBezTo>
                  <a:cubicBezTo>
                    <a:pt x="254" y="40"/>
                    <a:pt x="264" y="39"/>
                    <a:pt x="272" y="36"/>
                  </a:cubicBezTo>
                  <a:cubicBezTo>
                    <a:pt x="273" y="36"/>
                    <a:pt x="273" y="36"/>
                    <a:pt x="274" y="36"/>
                  </a:cubicBezTo>
                  <a:cubicBezTo>
                    <a:pt x="274" y="68"/>
                    <a:pt x="274" y="68"/>
                    <a:pt x="274" y="68"/>
                  </a:cubicBezTo>
                  <a:cubicBezTo>
                    <a:pt x="272" y="69"/>
                    <a:pt x="269" y="70"/>
                    <a:pt x="264" y="71"/>
                  </a:cubicBezTo>
                  <a:cubicBezTo>
                    <a:pt x="258" y="73"/>
                    <a:pt x="250" y="73"/>
                    <a:pt x="242" y="73"/>
                  </a:cubicBezTo>
                  <a:cubicBezTo>
                    <a:pt x="232" y="73"/>
                    <a:pt x="223" y="72"/>
                    <a:pt x="217" y="70"/>
                  </a:cubicBezTo>
                  <a:cubicBezTo>
                    <a:pt x="214" y="70"/>
                    <a:pt x="212" y="69"/>
                    <a:pt x="211" y="68"/>
                  </a:cubicBezTo>
                  <a:lnTo>
                    <a:pt x="211" y="36"/>
                  </a:lnTo>
                  <a:close/>
                  <a:moveTo>
                    <a:pt x="182" y="80"/>
                  </a:moveTo>
                  <a:cubicBezTo>
                    <a:pt x="186" y="78"/>
                    <a:pt x="191" y="77"/>
                    <a:pt x="196" y="75"/>
                  </a:cubicBezTo>
                  <a:cubicBezTo>
                    <a:pt x="197" y="78"/>
                    <a:pt x="199" y="79"/>
                    <a:pt x="201" y="81"/>
                  </a:cubicBezTo>
                  <a:cubicBezTo>
                    <a:pt x="210" y="87"/>
                    <a:pt x="225" y="89"/>
                    <a:pt x="242" y="89"/>
                  </a:cubicBezTo>
                  <a:cubicBezTo>
                    <a:pt x="254" y="89"/>
                    <a:pt x="264" y="88"/>
                    <a:pt x="272" y="86"/>
                  </a:cubicBezTo>
                  <a:cubicBezTo>
                    <a:pt x="276" y="84"/>
                    <a:pt x="280" y="83"/>
                    <a:pt x="283" y="81"/>
                  </a:cubicBezTo>
                  <a:cubicBezTo>
                    <a:pt x="285" y="79"/>
                    <a:pt x="287" y="78"/>
                    <a:pt x="288" y="75"/>
                  </a:cubicBezTo>
                  <a:cubicBezTo>
                    <a:pt x="295" y="77"/>
                    <a:pt x="300" y="79"/>
                    <a:pt x="304" y="81"/>
                  </a:cubicBezTo>
                  <a:cubicBezTo>
                    <a:pt x="307" y="82"/>
                    <a:pt x="309" y="84"/>
                    <a:pt x="309" y="84"/>
                  </a:cubicBezTo>
                  <a:cubicBezTo>
                    <a:pt x="310" y="85"/>
                    <a:pt x="310" y="85"/>
                    <a:pt x="310" y="85"/>
                  </a:cubicBezTo>
                  <a:cubicBezTo>
                    <a:pt x="310" y="85"/>
                    <a:pt x="310" y="86"/>
                    <a:pt x="309" y="86"/>
                  </a:cubicBezTo>
                  <a:cubicBezTo>
                    <a:pt x="307" y="89"/>
                    <a:pt x="298" y="93"/>
                    <a:pt x="286" y="96"/>
                  </a:cubicBezTo>
                  <a:cubicBezTo>
                    <a:pt x="274" y="98"/>
                    <a:pt x="259" y="100"/>
                    <a:pt x="242" y="100"/>
                  </a:cubicBezTo>
                  <a:cubicBezTo>
                    <a:pt x="222" y="100"/>
                    <a:pt x="203" y="98"/>
                    <a:pt x="191" y="94"/>
                  </a:cubicBezTo>
                  <a:cubicBezTo>
                    <a:pt x="184" y="92"/>
                    <a:pt x="180" y="90"/>
                    <a:pt x="177" y="88"/>
                  </a:cubicBezTo>
                  <a:cubicBezTo>
                    <a:pt x="175" y="87"/>
                    <a:pt x="175" y="86"/>
                    <a:pt x="174" y="85"/>
                  </a:cubicBezTo>
                  <a:cubicBezTo>
                    <a:pt x="174" y="85"/>
                    <a:pt x="174" y="85"/>
                    <a:pt x="174" y="85"/>
                  </a:cubicBezTo>
                  <a:cubicBezTo>
                    <a:pt x="175" y="84"/>
                    <a:pt x="177" y="82"/>
                    <a:pt x="182" y="80"/>
                  </a:cubicBezTo>
                  <a:close/>
                  <a:moveTo>
                    <a:pt x="35" y="239"/>
                  </a:moveTo>
                  <a:cubicBezTo>
                    <a:pt x="24" y="239"/>
                    <a:pt x="24" y="239"/>
                    <a:pt x="24" y="239"/>
                  </a:cubicBezTo>
                  <a:cubicBezTo>
                    <a:pt x="20" y="239"/>
                    <a:pt x="16" y="235"/>
                    <a:pt x="16" y="231"/>
                  </a:cubicBezTo>
                  <a:cubicBezTo>
                    <a:pt x="16" y="192"/>
                    <a:pt x="16" y="192"/>
                    <a:pt x="16" y="192"/>
                  </a:cubicBezTo>
                  <a:cubicBezTo>
                    <a:pt x="16" y="187"/>
                    <a:pt x="20" y="183"/>
                    <a:pt x="24" y="183"/>
                  </a:cubicBezTo>
                  <a:cubicBezTo>
                    <a:pt x="35" y="183"/>
                    <a:pt x="35" y="183"/>
                    <a:pt x="35" y="183"/>
                  </a:cubicBezTo>
                  <a:lnTo>
                    <a:pt x="35" y="239"/>
                  </a:lnTo>
                  <a:close/>
                  <a:moveTo>
                    <a:pt x="76" y="239"/>
                  </a:moveTo>
                  <a:cubicBezTo>
                    <a:pt x="51" y="239"/>
                    <a:pt x="51" y="239"/>
                    <a:pt x="51" y="239"/>
                  </a:cubicBezTo>
                  <a:cubicBezTo>
                    <a:pt x="51" y="183"/>
                    <a:pt x="51" y="183"/>
                    <a:pt x="51" y="183"/>
                  </a:cubicBezTo>
                  <a:cubicBezTo>
                    <a:pt x="76" y="183"/>
                    <a:pt x="76" y="183"/>
                    <a:pt x="76" y="183"/>
                  </a:cubicBezTo>
                  <a:lnTo>
                    <a:pt x="76" y="239"/>
                  </a:lnTo>
                  <a:close/>
                  <a:moveTo>
                    <a:pt x="117" y="239"/>
                  </a:moveTo>
                  <a:cubicBezTo>
                    <a:pt x="92" y="239"/>
                    <a:pt x="92" y="239"/>
                    <a:pt x="92" y="239"/>
                  </a:cubicBezTo>
                  <a:cubicBezTo>
                    <a:pt x="92" y="183"/>
                    <a:pt x="92" y="183"/>
                    <a:pt x="92" y="183"/>
                  </a:cubicBezTo>
                  <a:cubicBezTo>
                    <a:pt x="117" y="183"/>
                    <a:pt x="117" y="183"/>
                    <a:pt x="117" y="183"/>
                  </a:cubicBezTo>
                  <a:lnTo>
                    <a:pt x="117" y="239"/>
                  </a:lnTo>
                  <a:close/>
                  <a:moveTo>
                    <a:pt x="158" y="239"/>
                  </a:moveTo>
                  <a:cubicBezTo>
                    <a:pt x="133" y="239"/>
                    <a:pt x="133" y="239"/>
                    <a:pt x="133" y="239"/>
                  </a:cubicBezTo>
                  <a:cubicBezTo>
                    <a:pt x="133" y="183"/>
                    <a:pt x="133" y="183"/>
                    <a:pt x="133" y="183"/>
                  </a:cubicBezTo>
                  <a:cubicBezTo>
                    <a:pt x="158" y="183"/>
                    <a:pt x="158" y="183"/>
                    <a:pt x="158" y="183"/>
                  </a:cubicBezTo>
                  <a:lnTo>
                    <a:pt x="158" y="239"/>
                  </a:lnTo>
                  <a:close/>
                  <a:moveTo>
                    <a:pt x="242" y="381"/>
                  </a:moveTo>
                  <a:cubicBezTo>
                    <a:pt x="228" y="381"/>
                    <a:pt x="216" y="378"/>
                    <a:pt x="207" y="374"/>
                  </a:cubicBezTo>
                  <a:cubicBezTo>
                    <a:pt x="204" y="373"/>
                    <a:pt x="202" y="371"/>
                    <a:pt x="200" y="370"/>
                  </a:cubicBezTo>
                  <a:cubicBezTo>
                    <a:pt x="212" y="343"/>
                    <a:pt x="212" y="343"/>
                    <a:pt x="212" y="343"/>
                  </a:cubicBezTo>
                  <a:cubicBezTo>
                    <a:pt x="221" y="344"/>
                    <a:pt x="231" y="345"/>
                    <a:pt x="242" y="345"/>
                  </a:cubicBezTo>
                  <a:cubicBezTo>
                    <a:pt x="253" y="345"/>
                    <a:pt x="263" y="344"/>
                    <a:pt x="272" y="343"/>
                  </a:cubicBezTo>
                  <a:cubicBezTo>
                    <a:pt x="284" y="370"/>
                    <a:pt x="284" y="370"/>
                    <a:pt x="284" y="370"/>
                  </a:cubicBezTo>
                  <a:cubicBezTo>
                    <a:pt x="277" y="375"/>
                    <a:pt x="262" y="381"/>
                    <a:pt x="242" y="381"/>
                  </a:cubicBezTo>
                  <a:close/>
                  <a:moveTo>
                    <a:pt x="351" y="239"/>
                  </a:moveTo>
                  <a:cubicBezTo>
                    <a:pt x="326" y="239"/>
                    <a:pt x="326" y="239"/>
                    <a:pt x="326" y="239"/>
                  </a:cubicBezTo>
                  <a:cubicBezTo>
                    <a:pt x="326" y="183"/>
                    <a:pt x="326" y="183"/>
                    <a:pt x="326" y="183"/>
                  </a:cubicBezTo>
                  <a:cubicBezTo>
                    <a:pt x="351" y="183"/>
                    <a:pt x="351" y="183"/>
                    <a:pt x="351" y="183"/>
                  </a:cubicBezTo>
                  <a:lnTo>
                    <a:pt x="351" y="239"/>
                  </a:lnTo>
                  <a:close/>
                  <a:moveTo>
                    <a:pt x="392" y="239"/>
                  </a:moveTo>
                  <a:cubicBezTo>
                    <a:pt x="367" y="239"/>
                    <a:pt x="367" y="239"/>
                    <a:pt x="367" y="239"/>
                  </a:cubicBezTo>
                  <a:cubicBezTo>
                    <a:pt x="367" y="183"/>
                    <a:pt x="367" y="183"/>
                    <a:pt x="367" y="183"/>
                  </a:cubicBezTo>
                  <a:cubicBezTo>
                    <a:pt x="392" y="183"/>
                    <a:pt x="392" y="183"/>
                    <a:pt x="392" y="183"/>
                  </a:cubicBezTo>
                  <a:lnTo>
                    <a:pt x="392" y="239"/>
                  </a:lnTo>
                  <a:close/>
                  <a:moveTo>
                    <a:pt x="433" y="239"/>
                  </a:moveTo>
                  <a:cubicBezTo>
                    <a:pt x="408" y="239"/>
                    <a:pt x="408" y="239"/>
                    <a:pt x="408" y="239"/>
                  </a:cubicBezTo>
                  <a:cubicBezTo>
                    <a:pt x="408" y="183"/>
                    <a:pt x="408" y="183"/>
                    <a:pt x="408" y="183"/>
                  </a:cubicBezTo>
                  <a:cubicBezTo>
                    <a:pt x="433" y="183"/>
                    <a:pt x="433" y="183"/>
                    <a:pt x="433" y="183"/>
                  </a:cubicBezTo>
                  <a:lnTo>
                    <a:pt x="433" y="239"/>
                  </a:lnTo>
                  <a:close/>
                  <a:moveTo>
                    <a:pt x="468" y="231"/>
                  </a:moveTo>
                  <a:cubicBezTo>
                    <a:pt x="468" y="235"/>
                    <a:pt x="465" y="239"/>
                    <a:pt x="460" y="239"/>
                  </a:cubicBezTo>
                  <a:cubicBezTo>
                    <a:pt x="449" y="239"/>
                    <a:pt x="449" y="239"/>
                    <a:pt x="449" y="239"/>
                  </a:cubicBezTo>
                  <a:cubicBezTo>
                    <a:pt x="449" y="183"/>
                    <a:pt x="449" y="183"/>
                    <a:pt x="449" y="183"/>
                  </a:cubicBezTo>
                  <a:cubicBezTo>
                    <a:pt x="460" y="183"/>
                    <a:pt x="460" y="183"/>
                    <a:pt x="460" y="183"/>
                  </a:cubicBezTo>
                  <a:cubicBezTo>
                    <a:pt x="465" y="183"/>
                    <a:pt x="468" y="187"/>
                    <a:pt x="468" y="192"/>
                  </a:cubicBezTo>
                  <a:cubicBezTo>
                    <a:pt x="468" y="231"/>
                    <a:pt x="468" y="231"/>
                    <a:pt x="468" y="231"/>
                  </a:cubicBezTo>
                  <a:close/>
                  <a:moveTo>
                    <a:pt x="205" y="126"/>
                  </a:moveTo>
                  <a:cubicBezTo>
                    <a:pt x="194" y="126"/>
                    <a:pt x="186" y="135"/>
                    <a:pt x="186" y="145"/>
                  </a:cubicBezTo>
                  <a:cubicBezTo>
                    <a:pt x="186" y="155"/>
                    <a:pt x="194" y="163"/>
                    <a:pt x="205" y="163"/>
                  </a:cubicBezTo>
                  <a:cubicBezTo>
                    <a:pt x="215" y="163"/>
                    <a:pt x="223" y="155"/>
                    <a:pt x="223" y="145"/>
                  </a:cubicBezTo>
                  <a:cubicBezTo>
                    <a:pt x="223" y="135"/>
                    <a:pt x="215" y="126"/>
                    <a:pt x="205" y="126"/>
                  </a:cubicBezTo>
                  <a:close/>
                  <a:moveTo>
                    <a:pt x="205" y="271"/>
                  </a:moveTo>
                  <a:cubicBezTo>
                    <a:pt x="194" y="271"/>
                    <a:pt x="186" y="279"/>
                    <a:pt x="186" y="289"/>
                  </a:cubicBezTo>
                  <a:cubicBezTo>
                    <a:pt x="186" y="300"/>
                    <a:pt x="194" y="308"/>
                    <a:pt x="205" y="308"/>
                  </a:cubicBezTo>
                  <a:cubicBezTo>
                    <a:pt x="215" y="308"/>
                    <a:pt x="223" y="300"/>
                    <a:pt x="223" y="289"/>
                  </a:cubicBezTo>
                  <a:cubicBezTo>
                    <a:pt x="223" y="279"/>
                    <a:pt x="215" y="271"/>
                    <a:pt x="205" y="271"/>
                  </a:cubicBezTo>
                  <a:close/>
                </a:path>
              </a:pathLst>
            </a:custGeom>
            <a:grpFill/>
            <a:ln w="9525">
              <a:noFill/>
              <a:round/>
              <a:headEnd/>
              <a:tailEnd/>
            </a:ln>
          </p:spPr>
          <p:txBody>
            <a:bodyPr/>
            <a:lstStyle/>
            <a:p>
              <a:endParaRPr lang="zh-CN" altLang="en-US"/>
            </a:p>
          </p:txBody>
        </p:sp>
        <p:sp>
          <p:nvSpPr>
            <p:cNvPr id="39" name="Freeform 11"/>
            <p:cNvSpPr>
              <a:spLocks noChangeAspect="1" noEditPoints="1"/>
            </p:cNvSpPr>
            <p:nvPr/>
          </p:nvSpPr>
          <p:spPr bwMode="auto">
            <a:xfrm>
              <a:off x="5193" y="2224"/>
              <a:ext cx="98" cy="95"/>
            </a:xfrm>
            <a:custGeom>
              <a:avLst/>
              <a:gdLst>
                <a:gd name="T0" fmla="*/ 142828483 w 380"/>
                <a:gd name="T1" fmla="*/ 140808625 h 371"/>
                <a:gd name="T2" fmla="*/ 142828483 w 380"/>
                <a:gd name="T3" fmla="*/ 140808625 h 371"/>
                <a:gd name="T4" fmla="*/ 142828483 w 380"/>
                <a:gd name="T5" fmla="*/ 140808625 h 371"/>
                <a:gd name="T6" fmla="*/ 142828483 w 380"/>
                <a:gd name="T7" fmla="*/ 0 h 371"/>
                <a:gd name="T8" fmla="*/ 142828483 w 380"/>
                <a:gd name="T9" fmla="*/ 140808625 h 371"/>
                <a:gd name="T10" fmla="*/ 142828483 w 380"/>
                <a:gd name="T11" fmla="*/ 140808625 h 371"/>
                <a:gd name="T12" fmla="*/ 142828483 w 380"/>
                <a:gd name="T13" fmla="*/ 140808625 h 371"/>
                <a:gd name="T14" fmla="*/ 142828483 w 380"/>
                <a:gd name="T15" fmla="*/ 140808625 h 371"/>
                <a:gd name="T16" fmla="*/ 142828483 w 380"/>
                <a:gd name="T17" fmla="*/ 140808625 h 371"/>
                <a:gd name="T18" fmla="*/ 142828483 w 380"/>
                <a:gd name="T19" fmla="*/ 140808625 h 371"/>
                <a:gd name="T20" fmla="*/ 0 w 380"/>
                <a:gd name="T21" fmla="*/ 140808625 h 371"/>
                <a:gd name="T22" fmla="*/ 142828483 w 380"/>
                <a:gd name="T23" fmla="*/ 140808625 h 371"/>
                <a:gd name="T24" fmla="*/ 142828483 w 380"/>
                <a:gd name="T25" fmla="*/ 140808625 h 371"/>
                <a:gd name="T26" fmla="*/ 142828483 w 380"/>
                <a:gd name="T27" fmla="*/ 140808625 h 371"/>
                <a:gd name="T28" fmla="*/ 142828483 w 380"/>
                <a:gd name="T29" fmla="*/ 140808625 h 371"/>
                <a:gd name="T30" fmla="*/ 142828483 w 380"/>
                <a:gd name="T31" fmla="*/ 140808625 h 371"/>
                <a:gd name="T32" fmla="*/ 142828483 w 380"/>
                <a:gd name="T33" fmla="*/ 140808625 h 371"/>
                <a:gd name="T34" fmla="*/ 142828483 w 380"/>
                <a:gd name="T35" fmla="*/ 140808625 h 371"/>
                <a:gd name="T36" fmla="*/ 142828483 w 380"/>
                <a:gd name="T37" fmla="*/ 140808625 h 371"/>
                <a:gd name="T38" fmla="*/ 142828483 w 380"/>
                <a:gd name="T39" fmla="*/ 140808625 h 371"/>
                <a:gd name="T40" fmla="*/ 142828483 w 380"/>
                <a:gd name="T41" fmla="*/ 140808625 h 371"/>
                <a:gd name="T42" fmla="*/ 142828483 w 380"/>
                <a:gd name="T43" fmla="*/ 140808625 h 371"/>
                <a:gd name="T44" fmla="*/ 142828483 w 380"/>
                <a:gd name="T45" fmla="*/ 140808625 h 371"/>
                <a:gd name="T46" fmla="*/ 142828483 w 380"/>
                <a:gd name="T47" fmla="*/ 140808625 h 371"/>
                <a:gd name="T48" fmla="*/ 142828483 w 380"/>
                <a:gd name="T49" fmla="*/ 140808625 h 371"/>
                <a:gd name="T50" fmla="*/ 142828483 w 380"/>
                <a:gd name="T51" fmla="*/ 140808625 h 371"/>
                <a:gd name="T52" fmla="*/ 0 w 380"/>
                <a:gd name="T53" fmla="*/ 140808625 h 371"/>
                <a:gd name="T54" fmla="*/ 0 w 380"/>
                <a:gd name="T55" fmla="*/ 140808625 h 371"/>
                <a:gd name="T56" fmla="*/ 142828483 w 380"/>
                <a:gd name="T57" fmla="*/ 140808625 h 371"/>
                <a:gd name="T58" fmla="*/ 142828483 w 380"/>
                <a:gd name="T59" fmla="*/ 140808625 h 371"/>
                <a:gd name="T60" fmla="*/ 142828483 w 380"/>
                <a:gd name="T61" fmla="*/ 140808625 h 371"/>
                <a:gd name="T62" fmla="*/ 142828483 w 380"/>
                <a:gd name="T63" fmla="*/ 140808625 h 371"/>
                <a:gd name="T64" fmla="*/ 142828483 w 380"/>
                <a:gd name="T65" fmla="*/ 140808625 h 37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80"/>
                <a:gd name="T100" fmla="*/ 0 h 371"/>
                <a:gd name="T101" fmla="*/ 380 w 380"/>
                <a:gd name="T102" fmla="*/ 371 h 37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80" h="371">
                  <a:moveTo>
                    <a:pt x="80" y="105"/>
                  </a:moveTo>
                  <a:cubicBezTo>
                    <a:pt x="110" y="105"/>
                    <a:pt x="133" y="82"/>
                    <a:pt x="133" y="52"/>
                  </a:cubicBezTo>
                  <a:cubicBezTo>
                    <a:pt x="133" y="23"/>
                    <a:pt x="110" y="0"/>
                    <a:pt x="80" y="0"/>
                  </a:cubicBezTo>
                  <a:cubicBezTo>
                    <a:pt x="51" y="0"/>
                    <a:pt x="28" y="23"/>
                    <a:pt x="28" y="52"/>
                  </a:cubicBezTo>
                  <a:cubicBezTo>
                    <a:pt x="28" y="82"/>
                    <a:pt x="51" y="105"/>
                    <a:pt x="80" y="105"/>
                  </a:cubicBezTo>
                  <a:close/>
                  <a:moveTo>
                    <a:pt x="216" y="105"/>
                  </a:moveTo>
                  <a:cubicBezTo>
                    <a:pt x="245" y="105"/>
                    <a:pt x="268" y="82"/>
                    <a:pt x="268" y="52"/>
                  </a:cubicBezTo>
                  <a:cubicBezTo>
                    <a:pt x="268" y="23"/>
                    <a:pt x="245" y="0"/>
                    <a:pt x="216" y="0"/>
                  </a:cubicBezTo>
                  <a:cubicBezTo>
                    <a:pt x="186" y="0"/>
                    <a:pt x="163" y="23"/>
                    <a:pt x="163" y="52"/>
                  </a:cubicBezTo>
                  <a:cubicBezTo>
                    <a:pt x="163" y="82"/>
                    <a:pt x="186" y="105"/>
                    <a:pt x="216" y="105"/>
                  </a:cubicBezTo>
                  <a:close/>
                  <a:moveTo>
                    <a:pt x="380" y="186"/>
                  </a:moveTo>
                  <a:cubicBezTo>
                    <a:pt x="380" y="180"/>
                    <a:pt x="379" y="174"/>
                    <a:pt x="376" y="170"/>
                  </a:cubicBezTo>
                  <a:cubicBezTo>
                    <a:pt x="373" y="165"/>
                    <a:pt x="368" y="162"/>
                    <a:pt x="363" y="163"/>
                  </a:cubicBezTo>
                  <a:cubicBezTo>
                    <a:pt x="357" y="163"/>
                    <a:pt x="351" y="165"/>
                    <a:pt x="347" y="169"/>
                  </a:cubicBezTo>
                  <a:cubicBezTo>
                    <a:pt x="347" y="169"/>
                    <a:pt x="347" y="169"/>
                    <a:pt x="347" y="169"/>
                  </a:cubicBezTo>
                  <a:cubicBezTo>
                    <a:pt x="347" y="169"/>
                    <a:pt x="347" y="169"/>
                    <a:pt x="347" y="169"/>
                  </a:cubicBezTo>
                  <a:cubicBezTo>
                    <a:pt x="344" y="172"/>
                    <a:pt x="313" y="196"/>
                    <a:pt x="289" y="215"/>
                  </a:cubicBezTo>
                  <a:cubicBezTo>
                    <a:pt x="289" y="182"/>
                    <a:pt x="289" y="182"/>
                    <a:pt x="289" y="182"/>
                  </a:cubicBezTo>
                  <a:cubicBezTo>
                    <a:pt x="289" y="154"/>
                    <a:pt x="266" y="131"/>
                    <a:pt x="238" y="131"/>
                  </a:cubicBezTo>
                  <a:cubicBezTo>
                    <a:pt x="52" y="131"/>
                    <a:pt x="52" y="131"/>
                    <a:pt x="52" y="131"/>
                  </a:cubicBezTo>
                  <a:cubicBezTo>
                    <a:pt x="23" y="131"/>
                    <a:pt x="0" y="154"/>
                    <a:pt x="0" y="182"/>
                  </a:cubicBezTo>
                  <a:cubicBezTo>
                    <a:pt x="0" y="276"/>
                    <a:pt x="0" y="276"/>
                    <a:pt x="0" y="276"/>
                  </a:cubicBezTo>
                  <a:cubicBezTo>
                    <a:pt x="0" y="281"/>
                    <a:pt x="4" y="284"/>
                    <a:pt x="8" y="284"/>
                  </a:cubicBezTo>
                  <a:cubicBezTo>
                    <a:pt x="13" y="284"/>
                    <a:pt x="16" y="281"/>
                    <a:pt x="16" y="276"/>
                  </a:cubicBezTo>
                  <a:cubicBezTo>
                    <a:pt x="16" y="182"/>
                    <a:pt x="16" y="182"/>
                    <a:pt x="16" y="182"/>
                  </a:cubicBezTo>
                  <a:cubicBezTo>
                    <a:pt x="16" y="163"/>
                    <a:pt x="32" y="147"/>
                    <a:pt x="52" y="147"/>
                  </a:cubicBezTo>
                  <a:cubicBezTo>
                    <a:pt x="238" y="147"/>
                    <a:pt x="238" y="147"/>
                    <a:pt x="238" y="147"/>
                  </a:cubicBezTo>
                  <a:cubicBezTo>
                    <a:pt x="257" y="147"/>
                    <a:pt x="273" y="163"/>
                    <a:pt x="273" y="182"/>
                  </a:cubicBezTo>
                  <a:cubicBezTo>
                    <a:pt x="273" y="231"/>
                    <a:pt x="273" y="231"/>
                    <a:pt x="273" y="231"/>
                  </a:cubicBezTo>
                  <a:cubicBezTo>
                    <a:pt x="273" y="234"/>
                    <a:pt x="275" y="237"/>
                    <a:pt x="278" y="238"/>
                  </a:cubicBezTo>
                  <a:cubicBezTo>
                    <a:pt x="281" y="240"/>
                    <a:pt x="284" y="239"/>
                    <a:pt x="286" y="237"/>
                  </a:cubicBezTo>
                  <a:cubicBezTo>
                    <a:pt x="298" y="228"/>
                    <a:pt x="316" y="214"/>
                    <a:pt x="330" y="203"/>
                  </a:cubicBezTo>
                  <a:cubicBezTo>
                    <a:pt x="337" y="197"/>
                    <a:pt x="344" y="192"/>
                    <a:pt x="349" y="188"/>
                  </a:cubicBezTo>
                  <a:cubicBezTo>
                    <a:pt x="354" y="184"/>
                    <a:pt x="356" y="182"/>
                    <a:pt x="357" y="181"/>
                  </a:cubicBezTo>
                  <a:cubicBezTo>
                    <a:pt x="360" y="179"/>
                    <a:pt x="362" y="178"/>
                    <a:pt x="363" y="179"/>
                  </a:cubicBezTo>
                  <a:cubicBezTo>
                    <a:pt x="363" y="179"/>
                    <a:pt x="363" y="179"/>
                    <a:pt x="363" y="179"/>
                  </a:cubicBezTo>
                  <a:cubicBezTo>
                    <a:pt x="363" y="179"/>
                    <a:pt x="363" y="178"/>
                    <a:pt x="363" y="180"/>
                  </a:cubicBezTo>
                  <a:cubicBezTo>
                    <a:pt x="364" y="181"/>
                    <a:pt x="364" y="183"/>
                    <a:pt x="364" y="186"/>
                  </a:cubicBezTo>
                  <a:cubicBezTo>
                    <a:pt x="364" y="187"/>
                    <a:pt x="364" y="222"/>
                    <a:pt x="364" y="256"/>
                  </a:cubicBezTo>
                  <a:cubicBezTo>
                    <a:pt x="364" y="291"/>
                    <a:pt x="364" y="325"/>
                    <a:pt x="364" y="327"/>
                  </a:cubicBezTo>
                  <a:cubicBezTo>
                    <a:pt x="364" y="331"/>
                    <a:pt x="363" y="333"/>
                    <a:pt x="363" y="333"/>
                  </a:cubicBezTo>
                  <a:cubicBezTo>
                    <a:pt x="363" y="334"/>
                    <a:pt x="363" y="334"/>
                    <a:pt x="363" y="334"/>
                  </a:cubicBezTo>
                  <a:cubicBezTo>
                    <a:pt x="363" y="334"/>
                    <a:pt x="363" y="334"/>
                    <a:pt x="362" y="334"/>
                  </a:cubicBezTo>
                  <a:cubicBezTo>
                    <a:pt x="362" y="334"/>
                    <a:pt x="360" y="333"/>
                    <a:pt x="357" y="331"/>
                  </a:cubicBezTo>
                  <a:cubicBezTo>
                    <a:pt x="349" y="325"/>
                    <a:pt x="309" y="293"/>
                    <a:pt x="286" y="275"/>
                  </a:cubicBezTo>
                  <a:cubicBezTo>
                    <a:pt x="284" y="273"/>
                    <a:pt x="281" y="273"/>
                    <a:pt x="278" y="274"/>
                  </a:cubicBezTo>
                  <a:cubicBezTo>
                    <a:pt x="275" y="276"/>
                    <a:pt x="273" y="278"/>
                    <a:pt x="273" y="281"/>
                  </a:cubicBezTo>
                  <a:cubicBezTo>
                    <a:pt x="273" y="320"/>
                    <a:pt x="273" y="320"/>
                    <a:pt x="273" y="320"/>
                  </a:cubicBezTo>
                  <a:cubicBezTo>
                    <a:pt x="273" y="339"/>
                    <a:pt x="257" y="355"/>
                    <a:pt x="238" y="355"/>
                  </a:cubicBezTo>
                  <a:cubicBezTo>
                    <a:pt x="52" y="355"/>
                    <a:pt x="52" y="355"/>
                    <a:pt x="52" y="355"/>
                  </a:cubicBezTo>
                  <a:cubicBezTo>
                    <a:pt x="32" y="355"/>
                    <a:pt x="16" y="339"/>
                    <a:pt x="16" y="320"/>
                  </a:cubicBezTo>
                  <a:cubicBezTo>
                    <a:pt x="16" y="300"/>
                    <a:pt x="16" y="300"/>
                    <a:pt x="16" y="300"/>
                  </a:cubicBezTo>
                  <a:cubicBezTo>
                    <a:pt x="16" y="295"/>
                    <a:pt x="13" y="292"/>
                    <a:pt x="8" y="292"/>
                  </a:cubicBezTo>
                  <a:cubicBezTo>
                    <a:pt x="4" y="292"/>
                    <a:pt x="0" y="295"/>
                    <a:pt x="0" y="300"/>
                  </a:cubicBezTo>
                  <a:cubicBezTo>
                    <a:pt x="0" y="300"/>
                    <a:pt x="0" y="300"/>
                    <a:pt x="0" y="300"/>
                  </a:cubicBezTo>
                  <a:cubicBezTo>
                    <a:pt x="0" y="320"/>
                    <a:pt x="0" y="320"/>
                    <a:pt x="0" y="320"/>
                  </a:cubicBezTo>
                  <a:cubicBezTo>
                    <a:pt x="0" y="348"/>
                    <a:pt x="23" y="371"/>
                    <a:pt x="52" y="371"/>
                  </a:cubicBezTo>
                  <a:cubicBezTo>
                    <a:pt x="238" y="371"/>
                    <a:pt x="238" y="371"/>
                    <a:pt x="238" y="371"/>
                  </a:cubicBezTo>
                  <a:cubicBezTo>
                    <a:pt x="266" y="371"/>
                    <a:pt x="289" y="348"/>
                    <a:pt x="289" y="320"/>
                  </a:cubicBezTo>
                  <a:cubicBezTo>
                    <a:pt x="289" y="298"/>
                    <a:pt x="289" y="298"/>
                    <a:pt x="289" y="298"/>
                  </a:cubicBezTo>
                  <a:cubicBezTo>
                    <a:pt x="312" y="316"/>
                    <a:pt x="341" y="338"/>
                    <a:pt x="347" y="343"/>
                  </a:cubicBezTo>
                  <a:cubicBezTo>
                    <a:pt x="351" y="347"/>
                    <a:pt x="357" y="350"/>
                    <a:pt x="362" y="350"/>
                  </a:cubicBezTo>
                  <a:cubicBezTo>
                    <a:pt x="367" y="350"/>
                    <a:pt x="373" y="347"/>
                    <a:pt x="376" y="343"/>
                  </a:cubicBezTo>
                  <a:cubicBezTo>
                    <a:pt x="379" y="338"/>
                    <a:pt x="380" y="333"/>
                    <a:pt x="380" y="327"/>
                  </a:cubicBezTo>
                  <a:cubicBezTo>
                    <a:pt x="380" y="325"/>
                    <a:pt x="380" y="291"/>
                    <a:pt x="380" y="256"/>
                  </a:cubicBezTo>
                  <a:cubicBezTo>
                    <a:pt x="380" y="222"/>
                    <a:pt x="380" y="188"/>
                    <a:pt x="380" y="186"/>
                  </a:cubicBezTo>
                  <a:close/>
                </a:path>
              </a:pathLst>
            </a:custGeom>
            <a:grpFill/>
            <a:ln w="9525">
              <a:noFill/>
              <a:round/>
              <a:headEnd/>
              <a:tailEnd/>
            </a:ln>
          </p:spPr>
          <p:txBody>
            <a:bodyPr/>
            <a:lstStyle/>
            <a:p>
              <a:endParaRPr lang="zh-CN" altLang="en-US"/>
            </a:p>
          </p:txBody>
        </p:sp>
        <p:sp>
          <p:nvSpPr>
            <p:cNvPr id="40" name="Freeform 8"/>
            <p:cNvSpPr>
              <a:spLocks noChangeAspect="1" noEditPoints="1"/>
            </p:cNvSpPr>
            <p:nvPr/>
          </p:nvSpPr>
          <p:spPr bwMode="auto">
            <a:xfrm>
              <a:off x="4950" y="2119"/>
              <a:ext cx="104" cy="56"/>
            </a:xfrm>
            <a:custGeom>
              <a:avLst/>
              <a:gdLst>
                <a:gd name="T0" fmla="*/ 92169899 w 502"/>
                <a:gd name="T1" fmla="*/ 90360916 h 273"/>
                <a:gd name="T2" fmla="*/ 92169899 w 502"/>
                <a:gd name="T3" fmla="*/ 90360916 h 273"/>
                <a:gd name="T4" fmla="*/ 92169899 w 502"/>
                <a:gd name="T5" fmla="*/ 90360916 h 273"/>
                <a:gd name="T6" fmla="*/ 92169899 w 502"/>
                <a:gd name="T7" fmla="*/ 0 h 273"/>
                <a:gd name="T8" fmla="*/ 92169899 w 502"/>
                <a:gd name="T9" fmla="*/ 0 h 273"/>
                <a:gd name="T10" fmla="*/ 92169899 w 502"/>
                <a:gd name="T11" fmla="*/ 0 h 273"/>
                <a:gd name="T12" fmla="*/ 92169899 w 502"/>
                <a:gd name="T13" fmla="*/ 90360916 h 273"/>
                <a:gd name="T14" fmla="*/ 92169899 w 502"/>
                <a:gd name="T15" fmla="*/ 90360916 h 273"/>
                <a:gd name="T16" fmla="*/ 92169899 w 502"/>
                <a:gd name="T17" fmla="*/ 90360916 h 273"/>
                <a:gd name="T18" fmla="*/ 92169899 w 502"/>
                <a:gd name="T19" fmla="*/ 90360916 h 273"/>
                <a:gd name="T20" fmla="*/ 92169899 w 502"/>
                <a:gd name="T21" fmla="*/ 90360916 h 273"/>
                <a:gd name="T22" fmla="*/ 92169899 w 502"/>
                <a:gd name="T23" fmla="*/ 90360916 h 273"/>
                <a:gd name="T24" fmla="*/ 0 w 502"/>
                <a:gd name="T25" fmla="*/ 90360916 h 273"/>
                <a:gd name="T26" fmla="*/ 92169899 w 502"/>
                <a:gd name="T27" fmla="*/ 90360916 h 273"/>
                <a:gd name="T28" fmla="*/ 92169899 w 502"/>
                <a:gd name="T29" fmla="*/ 90360916 h 273"/>
                <a:gd name="T30" fmla="*/ 92169899 w 502"/>
                <a:gd name="T31" fmla="*/ 90360916 h 273"/>
                <a:gd name="T32" fmla="*/ 92169899 w 502"/>
                <a:gd name="T33" fmla="*/ 90360916 h 273"/>
                <a:gd name="T34" fmla="*/ 92169899 w 502"/>
                <a:gd name="T35" fmla="*/ 90360916 h 273"/>
                <a:gd name="T36" fmla="*/ 92169899 w 502"/>
                <a:gd name="T37" fmla="*/ 90360916 h 273"/>
                <a:gd name="T38" fmla="*/ 92169899 w 502"/>
                <a:gd name="T39" fmla="*/ 90360916 h 273"/>
                <a:gd name="T40" fmla="*/ 92169899 w 502"/>
                <a:gd name="T41" fmla="*/ 90360916 h 273"/>
                <a:gd name="T42" fmla="*/ 92169899 w 502"/>
                <a:gd name="T43" fmla="*/ 90360916 h 273"/>
                <a:gd name="T44" fmla="*/ 92169899 w 502"/>
                <a:gd name="T45" fmla="*/ 90360916 h 273"/>
                <a:gd name="T46" fmla="*/ 92169899 w 502"/>
                <a:gd name="T47" fmla="*/ 90360916 h 273"/>
                <a:gd name="T48" fmla="*/ 92169899 w 502"/>
                <a:gd name="T49" fmla="*/ 90360916 h 273"/>
                <a:gd name="T50" fmla="*/ 92169899 w 502"/>
                <a:gd name="T51" fmla="*/ 90360916 h 273"/>
                <a:gd name="T52" fmla="*/ 92169899 w 502"/>
                <a:gd name="T53" fmla="*/ 90360916 h 273"/>
                <a:gd name="T54" fmla="*/ 92169899 w 502"/>
                <a:gd name="T55" fmla="*/ 90360916 h 273"/>
                <a:gd name="T56" fmla="*/ 92169899 w 502"/>
                <a:gd name="T57" fmla="*/ 90360916 h 273"/>
                <a:gd name="T58" fmla="*/ 92169899 w 502"/>
                <a:gd name="T59" fmla="*/ 90360916 h 273"/>
                <a:gd name="T60" fmla="*/ 92169899 w 502"/>
                <a:gd name="T61" fmla="*/ 90360916 h 273"/>
                <a:gd name="T62" fmla="*/ 92169899 w 502"/>
                <a:gd name="T63" fmla="*/ 90360916 h 273"/>
                <a:gd name="T64" fmla="*/ 92169899 w 502"/>
                <a:gd name="T65" fmla="*/ 90360916 h 273"/>
                <a:gd name="T66" fmla="*/ 92169899 w 502"/>
                <a:gd name="T67" fmla="*/ 90360916 h 273"/>
                <a:gd name="T68" fmla="*/ 92169899 w 502"/>
                <a:gd name="T69" fmla="*/ 90360916 h 273"/>
                <a:gd name="T70" fmla="*/ 92169899 w 502"/>
                <a:gd name="T71" fmla="*/ 90360916 h 273"/>
                <a:gd name="T72" fmla="*/ 92169899 w 502"/>
                <a:gd name="T73" fmla="*/ 90360916 h 273"/>
                <a:gd name="T74" fmla="*/ 92169899 w 502"/>
                <a:gd name="T75" fmla="*/ 90360916 h 273"/>
                <a:gd name="T76" fmla="*/ 92169899 w 502"/>
                <a:gd name="T77" fmla="*/ 90360916 h 273"/>
                <a:gd name="T78" fmla="*/ 92169899 w 502"/>
                <a:gd name="T79" fmla="*/ 90360916 h 273"/>
                <a:gd name="T80" fmla="*/ 92169899 w 502"/>
                <a:gd name="T81" fmla="*/ 90360916 h 273"/>
                <a:gd name="T82" fmla="*/ 92169899 w 502"/>
                <a:gd name="T83" fmla="*/ 90360916 h 273"/>
                <a:gd name="T84" fmla="*/ 92169899 w 502"/>
                <a:gd name="T85" fmla="*/ 90360916 h 273"/>
                <a:gd name="T86" fmla="*/ 92169899 w 502"/>
                <a:gd name="T87" fmla="*/ 90360916 h 273"/>
                <a:gd name="T88" fmla="*/ 92169899 w 502"/>
                <a:gd name="T89" fmla="*/ 90360916 h 273"/>
                <a:gd name="T90" fmla="*/ 92169899 w 502"/>
                <a:gd name="T91" fmla="*/ 90360916 h 273"/>
                <a:gd name="T92" fmla="*/ 92169899 w 502"/>
                <a:gd name="T93" fmla="*/ 90360916 h 273"/>
                <a:gd name="T94" fmla="*/ 92169899 w 502"/>
                <a:gd name="T95" fmla="*/ 90360916 h 273"/>
                <a:gd name="T96" fmla="*/ 92169899 w 502"/>
                <a:gd name="T97" fmla="*/ 90360916 h 273"/>
                <a:gd name="T98" fmla="*/ 92169899 w 502"/>
                <a:gd name="T99" fmla="*/ 90360916 h 273"/>
                <a:gd name="T100" fmla="*/ 92169899 w 502"/>
                <a:gd name="T101" fmla="*/ 90360916 h 273"/>
                <a:gd name="T102" fmla="*/ 92169899 w 502"/>
                <a:gd name="T103" fmla="*/ 90360916 h 273"/>
                <a:gd name="T104" fmla="*/ 92169899 w 502"/>
                <a:gd name="T105" fmla="*/ 90360916 h 27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02"/>
                <a:gd name="T160" fmla="*/ 0 h 273"/>
                <a:gd name="T161" fmla="*/ 502 w 502"/>
                <a:gd name="T162" fmla="*/ 273 h 27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02" h="273">
                  <a:moveTo>
                    <a:pt x="500" y="150"/>
                  </a:moveTo>
                  <a:cubicBezTo>
                    <a:pt x="498" y="148"/>
                    <a:pt x="496" y="147"/>
                    <a:pt x="494" y="147"/>
                  </a:cubicBezTo>
                  <a:cubicBezTo>
                    <a:pt x="467" y="147"/>
                    <a:pt x="467" y="147"/>
                    <a:pt x="467" y="147"/>
                  </a:cubicBezTo>
                  <a:cubicBezTo>
                    <a:pt x="467" y="114"/>
                    <a:pt x="467" y="114"/>
                    <a:pt x="467" y="114"/>
                  </a:cubicBezTo>
                  <a:cubicBezTo>
                    <a:pt x="467" y="111"/>
                    <a:pt x="466" y="109"/>
                    <a:pt x="465" y="106"/>
                  </a:cubicBezTo>
                  <a:cubicBezTo>
                    <a:pt x="466" y="104"/>
                    <a:pt x="467" y="101"/>
                    <a:pt x="467" y="98"/>
                  </a:cubicBezTo>
                  <a:cubicBezTo>
                    <a:pt x="467" y="98"/>
                    <a:pt x="467" y="98"/>
                    <a:pt x="467" y="98"/>
                  </a:cubicBezTo>
                  <a:cubicBezTo>
                    <a:pt x="467" y="65"/>
                    <a:pt x="467" y="65"/>
                    <a:pt x="467" y="65"/>
                  </a:cubicBezTo>
                  <a:cubicBezTo>
                    <a:pt x="467" y="56"/>
                    <a:pt x="460" y="49"/>
                    <a:pt x="451" y="49"/>
                  </a:cubicBezTo>
                  <a:cubicBezTo>
                    <a:pt x="418" y="49"/>
                    <a:pt x="418" y="49"/>
                    <a:pt x="418" y="49"/>
                  </a:cubicBezTo>
                  <a:cubicBezTo>
                    <a:pt x="418" y="16"/>
                    <a:pt x="418" y="16"/>
                    <a:pt x="418" y="16"/>
                  </a:cubicBezTo>
                  <a:cubicBezTo>
                    <a:pt x="418" y="7"/>
                    <a:pt x="411" y="0"/>
                    <a:pt x="402" y="0"/>
                  </a:cubicBezTo>
                  <a:cubicBezTo>
                    <a:pt x="369" y="0"/>
                    <a:pt x="369" y="0"/>
                    <a:pt x="369" y="0"/>
                  </a:cubicBezTo>
                  <a:cubicBezTo>
                    <a:pt x="366" y="0"/>
                    <a:pt x="364" y="1"/>
                    <a:pt x="361" y="2"/>
                  </a:cubicBezTo>
                  <a:cubicBezTo>
                    <a:pt x="359" y="1"/>
                    <a:pt x="356" y="0"/>
                    <a:pt x="353" y="0"/>
                  </a:cubicBezTo>
                  <a:cubicBezTo>
                    <a:pt x="320" y="0"/>
                    <a:pt x="320" y="0"/>
                    <a:pt x="320" y="0"/>
                  </a:cubicBezTo>
                  <a:cubicBezTo>
                    <a:pt x="317" y="0"/>
                    <a:pt x="314" y="1"/>
                    <a:pt x="312" y="2"/>
                  </a:cubicBezTo>
                  <a:cubicBezTo>
                    <a:pt x="310" y="1"/>
                    <a:pt x="307" y="0"/>
                    <a:pt x="304" y="0"/>
                  </a:cubicBezTo>
                  <a:cubicBezTo>
                    <a:pt x="271" y="0"/>
                    <a:pt x="271" y="0"/>
                    <a:pt x="271" y="0"/>
                  </a:cubicBezTo>
                  <a:cubicBezTo>
                    <a:pt x="262" y="0"/>
                    <a:pt x="255" y="7"/>
                    <a:pt x="255" y="16"/>
                  </a:cubicBezTo>
                  <a:cubicBezTo>
                    <a:pt x="255" y="49"/>
                    <a:pt x="255" y="49"/>
                    <a:pt x="255" y="49"/>
                  </a:cubicBezTo>
                  <a:cubicBezTo>
                    <a:pt x="222" y="49"/>
                    <a:pt x="222" y="49"/>
                    <a:pt x="222" y="49"/>
                  </a:cubicBezTo>
                  <a:cubicBezTo>
                    <a:pt x="213" y="49"/>
                    <a:pt x="206" y="56"/>
                    <a:pt x="206" y="65"/>
                  </a:cubicBezTo>
                  <a:cubicBezTo>
                    <a:pt x="206" y="98"/>
                    <a:pt x="206" y="98"/>
                    <a:pt x="206" y="98"/>
                  </a:cubicBezTo>
                  <a:cubicBezTo>
                    <a:pt x="206" y="101"/>
                    <a:pt x="207" y="104"/>
                    <a:pt x="208" y="106"/>
                  </a:cubicBezTo>
                  <a:cubicBezTo>
                    <a:pt x="207" y="109"/>
                    <a:pt x="206" y="111"/>
                    <a:pt x="206" y="114"/>
                  </a:cubicBezTo>
                  <a:cubicBezTo>
                    <a:pt x="206" y="147"/>
                    <a:pt x="206" y="147"/>
                    <a:pt x="206" y="147"/>
                  </a:cubicBezTo>
                  <a:cubicBezTo>
                    <a:pt x="166" y="147"/>
                    <a:pt x="166" y="147"/>
                    <a:pt x="166" y="147"/>
                  </a:cubicBezTo>
                  <a:cubicBezTo>
                    <a:pt x="166" y="88"/>
                    <a:pt x="166" y="88"/>
                    <a:pt x="166" y="88"/>
                  </a:cubicBezTo>
                  <a:cubicBezTo>
                    <a:pt x="166" y="79"/>
                    <a:pt x="159" y="72"/>
                    <a:pt x="150" y="72"/>
                  </a:cubicBezTo>
                  <a:cubicBezTo>
                    <a:pt x="92" y="72"/>
                    <a:pt x="92" y="72"/>
                    <a:pt x="92" y="72"/>
                  </a:cubicBezTo>
                  <a:cubicBezTo>
                    <a:pt x="92" y="37"/>
                    <a:pt x="92" y="37"/>
                    <a:pt x="92" y="37"/>
                  </a:cubicBezTo>
                  <a:cubicBezTo>
                    <a:pt x="92" y="29"/>
                    <a:pt x="86" y="23"/>
                    <a:pt x="78" y="23"/>
                  </a:cubicBezTo>
                  <a:cubicBezTo>
                    <a:pt x="37" y="23"/>
                    <a:pt x="37" y="23"/>
                    <a:pt x="37" y="23"/>
                  </a:cubicBezTo>
                  <a:cubicBezTo>
                    <a:pt x="28" y="23"/>
                    <a:pt x="22" y="29"/>
                    <a:pt x="22" y="37"/>
                  </a:cubicBezTo>
                  <a:cubicBezTo>
                    <a:pt x="22" y="147"/>
                    <a:pt x="22" y="147"/>
                    <a:pt x="22" y="147"/>
                  </a:cubicBezTo>
                  <a:cubicBezTo>
                    <a:pt x="8" y="147"/>
                    <a:pt x="8" y="147"/>
                    <a:pt x="8" y="147"/>
                  </a:cubicBezTo>
                  <a:cubicBezTo>
                    <a:pt x="6" y="147"/>
                    <a:pt x="4" y="148"/>
                    <a:pt x="2" y="150"/>
                  </a:cubicBezTo>
                  <a:cubicBezTo>
                    <a:pt x="1" y="151"/>
                    <a:pt x="0" y="153"/>
                    <a:pt x="0" y="155"/>
                  </a:cubicBezTo>
                  <a:cubicBezTo>
                    <a:pt x="0" y="190"/>
                    <a:pt x="13" y="219"/>
                    <a:pt x="29" y="239"/>
                  </a:cubicBezTo>
                  <a:cubicBezTo>
                    <a:pt x="37" y="250"/>
                    <a:pt x="46" y="258"/>
                    <a:pt x="54" y="264"/>
                  </a:cubicBezTo>
                  <a:cubicBezTo>
                    <a:pt x="62" y="269"/>
                    <a:pt x="70" y="273"/>
                    <a:pt x="78" y="273"/>
                  </a:cubicBezTo>
                  <a:cubicBezTo>
                    <a:pt x="94" y="273"/>
                    <a:pt x="277" y="273"/>
                    <a:pt x="369" y="273"/>
                  </a:cubicBezTo>
                  <a:cubicBezTo>
                    <a:pt x="373" y="273"/>
                    <a:pt x="377" y="270"/>
                    <a:pt x="377" y="265"/>
                  </a:cubicBezTo>
                  <a:cubicBezTo>
                    <a:pt x="377" y="261"/>
                    <a:pt x="373" y="257"/>
                    <a:pt x="369" y="257"/>
                  </a:cubicBezTo>
                  <a:cubicBezTo>
                    <a:pt x="277" y="257"/>
                    <a:pt x="94" y="257"/>
                    <a:pt x="78" y="257"/>
                  </a:cubicBezTo>
                  <a:cubicBezTo>
                    <a:pt x="76" y="257"/>
                    <a:pt x="70" y="255"/>
                    <a:pt x="63" y="251"/>
                  </a:cubicBezTo>
                  <a:cubicBezTo>
                    <a:pt x="44" y="237"/>
                    <a:pt x="19" y="204"/>
                    <a:pt x="16" y="163"/>
                  </a:cubicBezTo>
                  <a:cubicBezTo>
                    <a:pt x="296" y="163"/>
                    <a:pt x="296" y="163"/>
                    <a:pt x="296" y="163"/>
                  </a:cubicBezTo>
                  <a:cubicBezTo>
                    <a:pt x="304" y="163"/>
                    <a:pt x="304" y="163"/>
                    <a:pt x="304" y="163"/>
                  </a:cubicBezTo>
                  <a:cubicBezTo>
                    <a:pt x="304" y="163"/>
                    <a:pt x="304" y="163"/>
                    <a:pt x="304" y="163"/>
                  </a:cubicBezTo>
                  <a:cubicBezTo>
                    <a:pt x="486" y="163"/>
                    <a:pt x="486" y="163"/>
                    <a:pt x="486" y="163"/>
                  </a:cubicBezTo>
                  <a:cubicBezTo>
                    <a:pt x="484" y="191"/>
                    <a:pt x="473" y="213"/>
                    <a:pt x="459" y="230"/>
                  </a:cubicBezTo>
                  <a:cubicBezTo>
                    <a:pt x="445" y="248"/>
                    <a:pt x="427" y="258"/>
                    <a:pt x="418" y="257"/>
                  </a:cubicBezTo>
                  <a:cubicBezTo>
                    <a:pt x="415" y="257"/>
                    <a:pt x="407" y="257"/>
                    <a:pt x="397" y="257"/>
                  </a:cubicBezTo>
                  <a:cubicBezTo>
                    <a:pt x="392" y="257"/>
                    <a:pt x="389" y="261"/>
                    <a:pt x="389" y="265"/>
                  </a:cubicBezTo>
                  <a:cubicBezTo>
                    <a:pt x="389" y="270"/>
                    <a:pt x="392" y="273"/>
                    <a:pt x="397" y="273"/>
                  </a:cubicBezTo>
                  <a:cubicBezTo>
                    <a:pt x="407" y="273"/>
                    <a:pt x="415" y="273"/>
                    <a:pt x="418" y="273"/>
                  </a:cubicBezTo>
                  <a:cubicBezTo>
                    <a:pt x="435" y="273"/>
                    <a:pt x="455" y="260"/>
                    <a:pt x="472" y="240"/>
                  </a:cubicBezTo>
                  <a:cubicBezTo>
                    <a:pt x="489" y="220"/>
                    <a:pt x="502" y="190"/>
                    <a:pt x="502" y="155"/>
                  </a:cubicBezTo>
                  <a:cubicBezTo>
                    <a:pt x="502" y="153"/>
                    <a:pt x="501" y="151"/>
                    <a:pt x="500" y="150"/>
                  </a:cubicBezTo>
                  <a:close/>
                  <a:moveTo>
                    <a:pt x="38" y="39"/>
                  </a:moveTo>
                  <a:cubicBezTo>
                    <a:pt x="76" y="39"/>
                    <a:pt x="76" y="39"/>
                    <a:pt x="76" y="39"/>
                  </a:cubicBezTo>
                  <a:cubicBezTo>
                    <a:pt x="76" y="80"/>
                    <a:pt x="76" y="80"/>
                    <a:pt x="76" y="80"/>
                  </a:cubicBezTo>
                  <a:cubicBezTo>
                    <a:pt x="76" y="82"/>
                    <a:pt x="77" y="84"/>
                    <a:pt x="79" y="85"/>
                  </a:cubicBezTo>
                  <a:cubicBezTo>
                    <a:pt x="80" y="87"/>
                    <a:pt x="82" y="88"/>
                    <a:pt x="84" y="88"/>
                  </a:cubicBezTo>
                  <a:cubicBezTo>
                    <a:pt x="150" y="88"/>
                    <a:pt x="150" y="88"/>
                    <a:pt x="150" y="88"/>
                  </a:cubicBezTo>
                  <a:cubicBezTo>
                    <a:pt x="150" y="147"/>
                    <a:pt x="150" y="147"/>
                    <a:pt x="150" y="147"/>
                  </a:cubicBezTo>
                  <a:cubicBezTo>
                    <a:pt x="38" y="147"/>
                    <a:pt x="38" y="147"/>
                    <a:pt x="38" y="147"/>
                  </a:cubicBezTo>
                  <a:lnTo>
                    <a:pt x="38" y="39"/>
                  </a:lnTo>
                  <a:close/>
                  <a:moveTo>
                    <a:pt x="382" y="147"/>
                  </a:moveTo>
                  <a:cubicBezTo>
                    <a:pt x="369" y="147"/>
                    <a:pt x="369" y="147"/>
                    <a:pt x="369" y="147"/>
                  </a:cubicBezTo>
                  <a:cubicBezTo>
                    <a:pt x="369" y="114"/>
                    <a:pt x="369" y="114"/>
                    <a:pt x="369" y="114"/>
                  </a:cubicBezTo>
                  <a:cubicBezTo>
                    <a:pt x="369" y="114"/>
                    <a:pt x="369" y="114"/>
                    <a:pt x="369" y="114"/>
                  </a:cubicBezTo>
                  <a:cubicBezTo>
                    <a:pt x="369" y="114"/>
                    <a:pt x="369" y="114"/>
                    <a:pt x="369" y="114"/>
                  </a:cubicBezTo>
                  <a:cubicBezTo>
                    <a:pt x="402" y="114"/>
                    <a:pt x="402" y="114"/>
                    <a:pt x="402" y="114"/>
                  </a:cubicBezTo>
                  <a:cubicBezTo>
                    <a:pt x="402" y="147"/>
                    <a:pt x="402" y="147"/>
                    <a:pt x="402" y="147"/>
                  </a:cubicBezTo>
                  <a:lnTo>
                    <a:pt x="382" y="147"/>
                  </a:lnTo>
                  <a:close/>
                  <a:moveTo>
                    <a:pt x="304" y="114"/>
                  </a:moveTo>
                  <a:cubicBezTo>
                    <a:pt x="304" y="147"/>
                    <a:pt x="304" y="147"/>
                    <a:pt x="304" y="147"/>
                  </a:cubicBezTo>
                  <a:cubicBezTo>
                    <a:pt x="271" y="147"/>
                    <a:pt x="271" y="147"/>
                    <a:pt x="271" y="147"/>
                  </a:cubicBezTo>
                  <a:cubicBezTo>
                    <a:pt x="271" y="114"/>
                    <a:pt x="271" y="114"/>
                    <a:pt x="271" y="114"/>
                  </a:cubicBezTo>
                  <a:cubicBezTo>
                    <a:pt x="271" y="114"/>
                    <a:pt x="271" y="114"/>
                    <a:pt x="271" y="114"/>
                  </a:cubicBezTo>
                  <a:cubicBezTo>
                    <a:pt x="304" y="114"/>
                    <a:pt x="304" y="114"/>
                    <a:pt x="304" y="114"/>
                  </a:cubicBezTo>
                  <a:close/>
                  <a:moveTo>
                    <a:pt x="320" y="147"/>
                  </a:moveTo>
                  <a:cubicBezTo>
                    <a:pt x="320" y="147"/>
                    <a:pt x="320" y="147"/>
                    <a:pt x="320" y="147"/>
                  </a:cubicBezTo>
                  <a:cubicBezTo>
                    <a:pt x="320" y="114"/>
                    <a:pt x="320" y="114"/>
                    <a:pt x="320" y="114"/>
                  </a:cubicBezTo>
                  <a:cubicBezTo>
                    <a:pt x="320" y="114"/>
                    <a:pt x="320" y="114"/>
                    <a:pt x="320" y="114"/>
                  </a:cubicBezTo>
                  <a:cubicBezTo>
                    <a:pt x="320" y="114"/>
                    <a:pt x="320" y="114"/>
                    <a:pt x="320" y="114"/>
                  </a:cubicBezTo>
                  <a:cubicBezTo>
                    <a:pt x="353" y="114"/>
                    <a:pt x="353" y="114"/>
                    <a:pt x="353" y="114"/>
                  </a:cubicBezTo>
                  <a:cubicBezTo>
                    <a:pt x="353" y="147"/>
                    <a:pt x="353" y="147"/>
                    <a:pt x="353" y="147"/>
                  </a:cubicBezTo>
                  <a:cubicBezTo>
                    <a:pt x="320" y="147"/>
                    <a:pt x="320" y="147"/>
                    <a:pt x="320" y="147"/>
                  </a:cubicBezTo>
                  <a:close/>
                  <a:moveTo>
                    <a:pt x="402" y="78"/>
                  </a:moveTo>
                  <a:cubicBezTo>
                    <a:pt x="402" y="98"/>
                    <a:pt x="402" y="98"/>
                    <a:pt x="402" y="98"/>
                  </a:cubicBezTo>
                  <a:cubicBezTo>
                    <a:pt x="402" y="98"/>
                    <a:pt x="402" y="98"/>
                    <a:pt x="402" y="98"/>
                  </a:cubicBezTo>
                  <a:cubicBezTo>
                    <a:pt x="402" y="98"/>
                    <a:pt x="402" y="98"/>
                    <a:pt x="402" y="98"/>
                  </a:cubicBezTo>
                  <a:cubicBezTo>
                    <a:pt x="369" y="98"/>
                    <a:pt x="369" y="98"/>
                    <a:pt x="369" y="98"/>
                  </a:cubicBezTo>
                  <a:cubicBezTo>
                    <a:pt x="369" y="65"/>
                    <a:pt x="369" y="65"/>
                    <a:pt x="369" y="65"/>
                  </a:cubicBezTo>
                  <a:cubicBezTo>
                    <a:pt x="369" y="65"/>
                    <a:pt x="369" y="65"/>
                    <a:pt x="369" y="65"/>
                  </a:cubicBezTo>
                  <a:cubicBezTo>
                    <a:pt x="369" y="65"/>
                    <a:pt x="369" y="65"/>
                    <a:pt x="369" y="65"/>
                  </a:cubicBezTo>
                  <a:cubicBezTo>
                    <a:pt x="402" y="65"/>
                    <a:pt x="402" y="65"/>
                    <a:pt x="402" y="65"/>
                  </a:cubicBezTo>
                  <a:lnTo>
                    <a:pt x="402" y="78"/>
                  </a:lnTo>
                  <a:close/>
                  <a:moveTo>
                    <a:pt x="353" y="98"/>
                  </a:moveTo>
                  <a:cubicBezTo>
                    <a:pt x="320" y="98"/>
                    <a:pt x="320" y="98"/>
                    <a:pt x="320" y="98"/>
                  </a:cubicBezTo>
                  <a:cubicBezTo>
                    <a:pt x="320" y="65"/>
                    <a:pt x="320" y="65"/>
                    <a:pt x="320" y="65"/>
                  </a:cubicBezTo>
                  <a:cubicBezTo>
                    <a:pt x="320" y="65"/>
                    <a:pt x="320" y="65"/>
                    <a:pt x="320" y="65"/>
                  </a:cubicBezTo>
                  <a:cubicBezTo>
                    <a:pt x="320" y="65"/>
                    <a:pt x="320" y="65"/>
                    <a:pt x="320" y="65"/>
                  </a:cubicBezTo>
                  <a:cubicBezTo>
                    <a:pt x="353" y="65"/>
                    <a:pt x="353" y="65"/>
                    <a:pt x="353" y="65"/>
                  </a:cubicBezTo>
                  <a:lnTo>
                    <a:pt x="353" y="98"/>
                  </a:lnTo>
                  <a:close/>
                  <a:moveTo>
                    <a:pt x="304" y="98"/>
                  </a:moveTo>
                  <a:cubicBezTo>
                    <a:pt x="304" y="98"/>
                    <a:pt x="304" y="98"/>
                    <a:pt x="304" y="98"/>
                  </a:cubicBezTo>
                  <a:cubicBezTo>
                    <a:pt x="271" y="98"/>
                    <a:pt x="271" y="98"/>
                    <a:pt x="271" y="98"/>
                  </a:cubicBezTo>
                  <a:cubicBezTo>
                    <a:pt x="271" y="98"/>
                    <a:pt x="271" y="98"/>
                    <a:pt x="271" y="98"/>
                  </a:cubicBezTo>
                  <a:cubicBezTo>
                    <a:pt x="271" y="98"/>
                    <a:pt x="271" y="98"/>
                    <a:pt x="271" y="98"/>
                  </a:cubicBezTo>
                  <a:cubicBezTo>
                    <a:pt x="271" y="65"/>
                    <a:pt x="271" y="65"/>
                    <a:pt x="271" y="65"/>
                  </a:cubicBezTo>
                  <a:cubicBezTo>
                    <a:pt x="271" y="65"/>
                    <a:pt x="271" y="65"/>
                    <a:pt x="271" y="65"/>
                  </a:cubicBezTo>
                  <a:cubicBezTo>
                    <a:pt x="304" y="65"/>
                    <a:pt x="304" y="65"/>
                    <a:pt x="304" y="65"/>
                  </a:cubicBezTo>
                  <a:lnTo>
                    <a:pt x="304" y="98"/>
                  </a:lnTo>
                  <a:close/>
                  <a:moveTo>
                    <a:pt x="435" y="147"/>
                  </a:moveTo>
                  <a:cubicBezTo>
                    <a:pt x="418" y="147"/>
                    <a:pt x="418" y="147"/>
                    <a:pt x="418" y="147"/>
                  </a:cubicBezTo>
                  <a:cubicBezTo>
                    <a:pt x="418" y="114"/>
                    <a:pt x="418" y="114"/>
                    <a:pt x="418" y="114"/>
                  </a:cubicBezTo>
                  <a:cubicBezTo>
                    <a:pt x="451" y="114"/>
                    <a:pt x="451" y="114"/>
                    <a:pt x="451" y="114"/>
                  </a:cubicBezTo>
                  <a:cubicBezTo>
                    <a:pt x="451" y="147"/>
                    <a:pt x="451" y="147"/>
                    <a:pt x="451" y="147"/>
                  </a:cubicBezTo>
                  <a:lnTo>
                    <a:pt x="435" y="147"/>
                  </a:lnTo>
                  <a:close/>
                  <a:moveTo>
                    <a:pt x="451" y="98"/>
                  </a:moveTo>
                  <a:cubicBezTo>
                    <a:pt x="418" y="98"/>
                    <a:pt x="418" y="98"/>
                    <a:pt x="418" y="98"/>
                  </a:cubicBezTo>
                  <a:cubicBezTo>
                    <a:pt x="418" y="65"/>
                    <a:pt x="418" y="65"/>
                    <a:pt x="418" y="65"/>
                  </a:cubicBezTo>
                  <a:cubicBezTo>
                    <a:pt x="451" y="65"/>
                    <a:pt x="451" y="65"/>
                    <a:pt x="451" y="65"/>
                  </a:cubicBezTo>
                  <a:lnTo>
                    <a:pt x="451" y="98"/>
                  </a:lnTo>
                  <a:close/>
                  <a:moveTo>
                    <a:pt x="402" y="16"/>
                  </a:moveTo>
                  <a:cubicBezTo>
                    <a:pt x="402" y="49"/>
                    <a:pt x="402" y="49"/>
                    <a:pt x="402" y="49"/>
                  </a:cubicBezTo>
                  <a:cubicBezTo>
                    <a:pt x="369" y="49"/>
                    <a:pt x="369" y="49"/>
                    <a:pt x="369" y="49"/>
                  </a:cubicBezTo>
                  <a:cubicBezTo>
                    <a:pt x="369" y="16"/>
                    <a:pt x="369" y="16"/>
                    <a:pt x="369" y="16"/>
                  </a:cubicBezTo>
                  <a:cubicBezTo>
                    <a:pt x="369" y="16"/>
                    <a:pt x="369" y="16"/>
                    <a:pt x="369" y="16"/>
                  </a:cubicBezTo>
                  <a:cubicBezTo>
                    <a:pt x="369" y="16"/>
                    <a:pt x="369" y="16"/>
                    <a:pt x="369" y="16"/>
                  </a:cubicBezTo>
                  <a:lnTo>
                    <a:pt x="402" y="16"/>
                  </a:lnTo>
                  <a:close/>
                  <a:moveTo>
                    <a:pt x="353" y="16"/>
                  </a:moveTo>
                  <a:cubicBezTo>
                    <a:pt x="353" y="49"/>
                    <a:pt x="353" y="49"/>
                    <a:pt x="353" y="49"/>
                  </a:cubicBezTo>
                  <a:cubicBezTo>
                    <a:pt x="320" y="49"/>
                    <a:pt x="320" y="49"/>
                    <a:pt x="320" y="49"/>
                  </a:cubicBezTo>
                  <a:cubicBezTo>
                    <a:pt x="320" y="16"/>
                    <a:pt x="320" y="16"/>
                    <a:pt x="320" y="16"/>
                  </a:cubicBezTo>
                  <a:lnTo>
                    <a:pt x="353" y="16"/>
                  </a:lnTo>
                  <a:close/>
                  <a:moveTo>
                    <a:pt x="271" y="16"/>
                  </a:moveTo>
                  <a:cubicBezTo>
                    <a:pt x="304" y="16"/>
                    <a:pt x="304" y="16"/>
                    <a:pt x="304" y="16"/>
                  </a:cubicBezTo>
                  <a:cubicBezTo>
                    <a:pt x="304" y="49"/>
                    <a:pt x="304" y="49"/>
                    <a:pt x="304" y="49"/>
                  </a:cubicBezTo>
                  <a:cubicBezTo>
                    <a:pt x="271" y="49"/>
                    <a:pt x="271" y="49"/>
                    <a:pt x="271" y="49"/>
                  </a:cubicBezTo>
                  <a:lnTo>
                    <a:pt x="271" y="16"/>
                  </a:lnTo>
                  <a:close/>
                  <a:moveTo>
                    <a:pt x="222" y="65"/>
                  </a:moveTo>
                  <a:cubicBezTo>
                    <a:pt x="222" y="65"/>
                    <a:pt x="222" y="65"/>
                    <a:pt x="222" y="65"/>
                  </a:cubicBezTo>
                  <a:cubicBezTo>
                    <a:pt x="255" y="65"/>
                    <a:pt x="255" y="65"/>
                    <a:pt x="255" y="65"/>
                  </a:cubicBezTo>
                  <a:cubicBezTo>
                    <a:pt x="255" y="82"/>
                    <a:pt x="255" y="82"/>
                    <a:pt x="255" y="82"/>
                  </a:cubicBezTo>
                  <a:cubicBezTo>
                    <a:pt x="255" y="98"/>
                    <a:pt x="255" y="98"/>
                    <a:pt x="255" y="98"/>
                  </a:cubicBezTo>
                  <a:cubicBezTo>
                    <a:pt x="222" y="98"/>
                    <a:pt x="222" y="98"/>
                    <a:pt x="222" y="98"/>
                  </a:cubicBezTo>
                  <a:lnTo>
                    <a:pt x="222" y="65"/>
                  </a:lnTo>
                  <a:close/>
                  <a:moveTo>
                    <a:pt x="222" y="114"/>
                  </a:moveTo>
                  <a:cubicBezTo>
                    <a:pt x="255" y="114"/>
                    <a:pt x="255" y="114"/>
                    <a:pt x="255" y="114"/>
                  </a:cubicBezTo>
                  <a:cubicBezTo>
                    <a:pt x="255" y="131"/>
                    <a:pt x="255" y="131"/>
                    <a:pt x="255" y="131"/>
                  </a:cubicBezTo>
                  <a:cubicBezTo>
                    <a:pt x="255" y="147"/>
                    <a:pt x="255" y="147"/>
                    <a:pt x="255" y="147"/>
                  </a:cubicBezTo>
                  <a:cubicBezTo>
                    <a:pt x="255" y="147"/>
                    <a:pt x="255" y="147"/>
                    <a:pt x="255" y="147"/>
                  </a:cubicBezTo>
                  <a:cubicBezTo>
                    <a:pt x="222" y="147"/>
                    <a:pt x="222" y="147"/>
                    <a:pt x="222" y="147"/>
                  </a:cubicBezTo>
                  <a:lnTo>
                    <a:pt x="222" y="114"/>
                  </a:lnTo>
                  <a:close/>
                </a:path>
              </a:pathLst>
            </a:custGeom>
            <a:grpFill/>
            <a:ln w="9525">
              <a:noFill/>
              <a:round/>
              <a:headEnd/>
              <a:tailEnd/>
            </a:ln>
          </p:spPr>
          <p:txBody>
            <a:bodyPr/>
            <a:lstStyle/>
            <a:p>
              <a:endParaRPr lang="zh-CN" altLang="en-US"/>
            </a:p>
          </p:txBody>
        </p:sp>
        <p:sp>
          <p:nvSpPr>
            <p:cNvPr id="41" name="Freeform 8"/>
            <p:cNvSpPr>
              <a:spLocks noChangeAspect="1" noEditPoints="1"/>
            </p:cNvSpPr>
            <p:nvPr/>
          </p:nvSpPr>
          <p:spPr bwMode="auto">
            <a:xfrm>
              <a:off x="4755" y="2133"/>
              <a:ext cx="97" cy="75"/>
            </a:xfrm>
            <a:custGeom>
              <a:avLst/>
              <a:gdLst>
                <a:gd name="T0" fmla="*/ 93850669 w 464"/>
                <a:gd name="T1" fmla="*/ 92691090 h 361"/>
                <a:gd name="T2" fmla="*/ 93850669 w 464"/>
                <a:gd name="T3" fmla="*/ 92691090 h 361"/>
                <a:gd name="T4" fmla="*/ 93850669 w 464"/>
                <a:gd name="T5" fmla="*/ 92691090 h 361"/>
                <a:gd name="T6" fmla="*/ 93850669 w 464"/>
                <a:gd name="T7" fmla="*/ 92691090 h 361"/>
                <a:gd name="T8" fmla="*/ 93850669 w 464"/>
                <a:gd name="T9" fmla="*/ 92691090 h 361"/>
                <a:gd name="T10" fmla="*/ 93850669 w 464"/>
                <a:gd name="T11" fmla="*/ 92691090 h 361"/>
                <a:gd name="T12" fmla="*/ 93850669 w 464"/>
                <a:gd name="T13" fmla="*/ 92691090 h 361"/>
                <a:gd name="T14" fmla="*/ 93850669 w 464"/>
                <a:gd name="T15" fmla="*/ 92691090 h 361"/>
                <a:gd name="T16" fmla="*/ 93850669 w 464"/>
                <a:gd name="T17" fmla="*/ 92691090 h 361"/>
                <a:gd name="T18" fmla="*/ 93850669 w 464"/>
                <a:gd name="T19" fmla="*/ 92691090 h 361"/>
                <a:gd name="T20" fmla="*/ 93850669 w 464"/>
                <a:gd name="T21" fmla="*/ 92691090 h 361"/>
                <a:gd name="T22" fmla="*/ 93850669 w 464"/>
                <a:gd name="T23" fmla="*/ 92691090 h 361"/>
                <a:gd name="T24" fmla="*/ 93850669 w 464"/>
                <a:gd name="T25" fmla="*/ 92691090 h 361"/>
                <a:gd name="T26" fmla="*/ 93850669 w 464"/>
                <a:gd name="T27" fmla="*/ 92691090 h 361"/>
                <a:gd name="T28" fmla="*/ 93850669 w 464"/>
                <a:gd name="T29" fmla="*/ 92691090 h 361"/>
                <a:gd name="T30" fmla="*/ 93850669 w 464"/>
                <a:gd name="T31" fmla="*/ 92691090 h 361"/>
                <a:gd name="T32" fmla="*/ 93850669 w 464"/>
                <a:gd name="T33" fmla="*/ 92691090 h 361"/>
                <a:gd name="T34" fmla="*/ 93850669 w 464"/>
                <a:gd name="T35" fmla="*/ 92691090 h 361"/>
                <a:gd name="T36" fmla="*/ 93850669 w 464"/>
                <a:gd name="T37" fmla="*/ 92691090 h 361"/>
                <a:gd name="T38" fmla="*/ 93850669 w 464"/>
                <a:gd name="T39" fmla="*/ 92691090 h 361"/>
                <a:gd name="T40" fmla="*/ 93850669 w 464"/>
                <a:gd name="T41" fmla="*/ 92691090 h 361"/>
                <a:gd name="T42" fmla="*/ 93850669 w 464"/>
                <a:gd name="T43" fmla="*/ 92691090 h 361"/>
                <a:gd name="T44" fmla="*/ 93850669 w 464"/>
                <a:gd name="T45" fmla="*/ 92691090 h 361"/>
                <a:gd name="T46" fmla="*/ 93850669 w 464"/>
                <a:gd name="T47" fmla="*/ 92691090 h 361"/>
                <a:gd name="T48" fmla="*/ 93850669 w 464"/>
                <a:gd name="T49" fmla="*/ 92691090 h 361"/>
                <a:gd name="T50" fmla="*/ 93850669 w 464"/>
                <a:gd name="T51" fmla="*/ 92691090 h 361"/>
                <a:gd name="T52" fmla="*/ 93850669 w 464"/>
                <a:gd name="T53" fmla="*/ 92691090 h 361"/>
                <a:gd name="T54" fmla="*/ 93850669 w 464"/>
                <a:gd name="T55" fmla="*/ 92691090 h 361"/>
                <a:gd name="T56" fmla="*/ 93850669 w 464"/>
                <a:gd name="T57" fmla="*/ 92691090 h 361"/>
                <a:gd name="T58" fmla="*/ 93850669 w 464"/>
                <a:gd name="T59" fmla="*/ 92691090 h 361"/>
                <a:gd name="T60" fmla="*/ 93850669 w 464"/>
                <a:gd name="T61" fmla="*/ 92691090 h 361"/>
                <a:gd name="T62" fmla="*/ 93850669 w 464"/>
                <a:gd name="T63" fmla="*/ 92691090 h 361"/>
                <a:gd name="T64" fmla="*/ 93850669 w 464"/>
                <a:gd name="T65" fmla="*/ 92691090 h 361"/>
                <a:gd name="T66" fmla="*/ 93850669 w 464"/>
                <a:gd name="T67" fmla="*/ 92691090 h 36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64"/>
                <a:gd name="T103" fmla="*/ 0 h 361"/>
                <a:gd name="T104" fmla="*/ 464 w 464"/>
                <a:gd name="T105" fmla="*/ 361 h 36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64" h="361">
                  <a:moveTo>
                    <a:pt x="400" y="194"/>
                  </a:moveTo>
                  <a:cubicBezTo>
                    <a:pt x="405" y="194"/>
                    <a:pt x="408" y="190"/>
                    <a:pt x="408" y="186"/>
                  </a:cubicBezTo>
                  <a:cubicBezTo>
                    <a:pt x="408" y="186"/>
                    <a:pt x="408" y="186"/>
                    <a:pt x="408" y="186"/>
                  </a:cubicBezTo>
                  <a:cubicBezTo>
                    <a:pt x="408" y="140"/>
                    <a:pt x="408" y="140"/>
                    <a:pt x="408" y="140"/>
                  </a:cubicBezTo>
                  <a:cubicBezTo>
                    <a:pt x="408" y="129"/>
                    <a:pt x="400" y="122"/>
                    <a:pt x="392" y="118"/>
                  </a:cubicBezTo>
                  <a:cubicBezTo>
                    <a:pt x="385" y="115"/>
                    <a:pt x="251" y="46"/>
                    <a:pt x="243" y="42"/>
                  </a:cubicBezTo>
                  <a:cubicBezTo>
                    <a:pt x="239" y="40"/>
                    <a:pt x="235" y="39"/>
                    <a:pt x="232" y="39"/>
                  </a:cubicBezTo>
                  <a:cubicBezTo>
                    <a:pt x="225" y="39"/>
                    <a:pt x="221" y="41"/>
                    <a:pt x="220" y="42"/>
                  </a:cubicBezTo>
                  <a:cubicBezTo>
                    <a:pt x="71" y="118"/>
                    <a:pt x="71" y="118"/>
                    <a:pt x="71" y="118"/>
                  </a:cubicBezTo>
                  <a:cubicBezTo>
                    <a:pt x="63" y="122"/>
                    <a:pt x="55" y="129"/>
                    <a:pt x="55" y="140"/>
                  </a:cubicBezTo>
                  <a:cubicBezTo>
                    <a:pt x="55" y="342"/>
                    <a:pt x="55" y="342"/>
                    <a:pt x="55" y="342"/>
                  </a:cubicBezTo>
                  <a:cubicBezTo>
                    <a:pt x="55" y="352"/>
                    <a:pt x="64" y="361"/>
                    <a:pt x="75" y="361"/>
                  </a:cubicBezTo>
                  <a:cubicBezTo>
                    <a:pt x="389" y="361"/>
                    <a:pt x="389" y="361"/>
                    <a:pt x="389" y="361"/>
                  </a:cubicBezTo>
                  <a:cubicBezTo>
                    <a:pt x="400" y="361"/>
                    <a:pt x="408" y="352"/>
                    <a:pt x="408" y="342"/>
                  </a:cubicBezTo>
                  <a:cubicBezTo>
                    <a:pt x="408" y="214"/>
                    <a:pt x="408" y="214"/>
                    <a:pt x="408" y="214"/>
                  </a:cubicBezTo>
                  <a:cubicBezTo>
                    <a:pt x="408" y="209"/>
                    <a:pt x="405" y="206"/>
                    <a:pt x="400" y="206"/>
                  </a:cubicBezTo>
                  <a:cubicBezTo>
                    <a:pt x="396" y="206"/>
                    <a:pt x="392" y="209"/>
                    <a:pt x="392" y="214"/>
                  </a:cubicBezTo>
                  <a:cubicBezTo>
                    <a:pt x="392" y="342"/>
                    <a:pt x="392" y="342"/>
                    <a:pt x="392" y="342"/>
                  </a:cubicBezTo>
                  <a:cubicBezTo>
                    <a:pt x="392" y="343"/>
                    <a:pt x="391" y="345"/>
                    <a:pt x="389" y="345"/>
                  </a:cubicBezTo>
                  <a:cubicBezTo>
                    <a:pt x="75" y="345"/>
                    <a:pt x="75" y="345"/>
                    <a:pt x="75" y="345"/>
                  </a:cubicBezTo>
                  <a:cubicBezTo>
                    <a:pt x="73" y="345"/>
                    <a:pt x="71" y="343"/>
                    <a:pt x="71" y="342"/>
                  </a:cubicBezTo>
                  <a:cubicBezTo>
                    <a:pt x="71" y="140"/>
                    <a:pt x="71" y="140"/>
                    <a:pt x="71" y="140"/>
                  </a:cubicBezTo>
                  <a:cubicBezTo>
                    <a:pt x="71" y="138"/>
                    <a:pt x="73" y="135"/>
                    <a:pt x="78" y="133"/>
                  </a:cubicBezTo>
                  <a:cubicBezTo>
                    <a:pt x="78" y="133"/>
                    <a:pt x="78" y="133"/>
                    <a:pt x="78" y="133"/>
                  </a:cubicBezTo>
                  <a:cubicBezTo>
                    <a:pt x="227" y="56"/>
                    <a:pt x="227" y="56"/>
                    <a:pt x="227" y="56"/>
                  </a:cubicBezTo>
                  <a:cubicBezTo>
                    <a:pt x="227" y="56"/>
                    <a:pt x="227" y="56"/>
                    <a:pt x="227" y="56"/>
                  </a:cubicBezTo>
                  <a:cubicBezTo>
                    <a:pt x="227" y="56"/>
                    <a:pt x="227" y="56"/>
                    <a:pt x="227" y="56"/>
                  </a:cubicBezTo>
                  <a:cubicBezTo>
                    <a:pt x="228" y="56"/>
                    <a:pt x="230" y="55"/>
                    <a:pt x="232" y="55"/>
                  </a:cubicBezTo>
                  <a:cubicBezTo>
                    <a:pt x="233" y="55"/>
                    <a:pt x="235" y="55"/>
                    <a:pt x="236" y="56"/>
                  </a:cubicBezTo>
                  <a:cubicBezTo>
                    <a:pt x="240" y="58"/>
                    <a:pt x="277" y="77"/>
                    <a:pt x="314" y="96"/>
                  </a:cubicBezTo>
                  <a:cubicBezTo>
                    <a:pt x="350" y="115"/>
                    <a:pt x="385" y="133"/>
                    <a:pt x="385" y="133"/>
                  </a:cubicBezTo>
                  <a:cubicBezTo>
                    <a:pt x="386" y="133"/>
                    <a:pt x="386" y="133"/>
                    <a:pt x="386" y="133"/>
                  </a:cubicBezTo>
                  <a:cubicBezTo>
                    <a:pt x="390" y="135"/>
                    <a:pt x="393" y="138"/>
                    <a:pt x="392" y="140"/>
                  </a:cubicBezTo>
                  <a:cubicBezTo>
                    <a:pt x="392" y="186"/>
                    <a:pt x="392" y="186"/>
                    <a:pt x="392" y="186"/>
                  </a:cubicBezTo>
                  <a:cubicBezTo>
                    <a:pt x="392" y="190"/>
                    <a:pt x="396" y="194"/>
                    <a:pt x="400" y="194"/>
                  </a:cubicBezTo>
                  <a:close/>
                  <a:moveTo>
                    <a:pt x="458" y="114"/>
                  </a:moveTo>
                  <a:cubicBezTo>
                    <a:pt x="458" y="114"/>
                    <a:pt x="437" y="103"/>
                    <a:pt x="408" y="88"/>
                  </a:cubicBezTo>
                  <a:cubicBezTo>
                    <a:pt x="408" y="80"/>
                    <a:pt x="408" y="52"/>
                    <a:pt x="408" y="52"/>
                  </a:cubicBezTo>
                  <a:cubicBezTo>
                    <a:pt x="408" y="41"/>
                    <a:pt x="400" y="32"/>
                    <a:pt x="389" y="32"/>
                  </a:cubicBezTo>
                  <a:cubicBezTo>
                    <a:pt x="357" y="32"/>
                    <a:pt x="357" y="32"/>
                    <a:pt x="357" y="32"/>
                  </a:cubicBezTo>
                  <a:cubicBezTo>
                    <a:pt x="347" y="32"/>
                    <a:pt x="338" y="41"/>
                    <a:pt x="338" y="51"/>
                  </a:cubicBezTo>
                  <a:cubicBezTo>
                    <a:pt x="292" y="28"/>
                    <a:pt x="249" y="6"/>
                    <a:pt x="245" y="3"/>
                  </a:cubicBezTo>
                  <a:cubicBezTo>
                    <a:pt x="241" y="1"/>
                    <a:pt x="236" y="0"/>
                    <a:pt x="232" y="0"/>
                  </a:cubicBezTo>
                  <a:cubicBezTo>
                    <a:pt x="224" y="0"/>
                    <a:pt x="219" y="3"/>
                    <a:pt x="219" y="3"/>
                  </a:cubicBezTo>
                  <a:cubicBezTo>
                    <a:pt x="6" y="114"/>
                    <a:pt x="6" y="114"/>
                    <a:pt x="6" y="114"/>
                  </a:cubicBezTo>
                  <a:cubicBezTo>
                    <a:pt x="2" y="116"/>
                    <a:pt x="0" y="121"/>
                    <a:pt x="2" y="125"/>
                  </a:cubicBezTo>
                  <a:cubicBezTo>
                    <a:pt x="4" y="129"/>
                    <a:pt x="9" y="130"/>
                    <a:pt x="13" y="128"/>
                  </a:cubicBezTo>
                  <a:cubicBezTo>
                    <a:pt x="226" y="18"/>
                    <a:pt x="226" y="18"/>
                    <a:pt x="226" y="18"/>
                  </a:cubicBezTo>
                  <a:cubicBezTo>
                    <a:pt x="226" y="18"/>
                    <a:pt x="226" y="18"/>
                    <a:pt x="226" y="18"/>
                  </a:cubicBezTo>
                  <a:cubicBezTo>
                    <a:pt x="226" y="18"/>
                    <a:pt x="226" y="18"/>
                    <a:pt x="226" y="18"/>
                  </a:cubicBezTo>
                  <a:cubicBezTo>
                    <a:pt x="226" y="17"/>
                    <a:pt x="229" y="16"/>
                    <a:pt x="232" y="16"/>
                  </a:cubicBezTo>
                  <a:cubicBezTo>
                    <a:pt x="234" y="16"/>
                    <a:pt x="236" y="17"/>
                    <a:pt x="238" y="18"/>
                  </a:cubicBezTo>
                  <a:cubicBezTo>
                    <a:pt x="242" y="20"/>
                    <a:pt x="291" y="45"/>
                    <a:pt x="340" y="71"/>
                  </a:cubicBezTo>
                  <a:cubicBezTo>
                    <a:pt x="341" y="71"/>
                    <a:pt x="343" y="72"/>
                    <a:pt x="345" y="72"/>
                  </a:cubicBezTo>
                  <a:cubicBezTo>
                    <a:pt x="346" y="72"/>
                    <a:pt x="349" y="71"/>
                    <a:pt x="351" y="69"/>
                  </a:cubicBezTo>
                  <a:cubicBezTo>
                    <a:pt x="353" y="67"/>
                    <a:pt x="354" y="64"/>
                    <a:pt x="354" y="62"/>
                  </a:cubicBezTo>
                  <a:cubicBezTo>
                    <a:pt x="354" y="52"/>
                    <a:pt x="354" y="52"/>
                    <a:pt x="354" y="52"/>
                  </a:cubicBezTo>
                  <a:cubicBezTo>
                    <a:pt x="354" y="50"/>
                    <a:pt x="356" y="48"/>
                    <a:pt x="357" y="48"/>
                  </a:cubicBezTo>
                  <a:cubicBezTo>
                    <a:pt x="389" y="48"/>
                    <a:pt x="389" y="48"/>
                    <a:pt x="389" y="48"/>
                  </a:cubicBezTo>
                  <a:cubicBezTo>
                    <a:pt x="391" y="48"/>
                    <a:pt x="392" y="50"/>
                    <a:pt x="392" y="52"/>
                  </a:cubicBezTo>
                  <a:cubicBezTo>
                    <a:pt x="392" y="52"/>
                    <a:pt x="392" y="61"/>
                    <a:pt x="392" y="70"/>
                  </a:cubicBezTo>
                  <a:cubicBezTo>
                    <a:pt x="392" y="79"/>
                    <a:pt x="392" y="89"/>
                    <a:pt x="392" y="90"/>
                  </a:cubicBezTo>
                  <a:cubicBezTo>
                    <a:pt x="392" y="93"/>
                    <a:pt x="393" y="96"/>
                    <a:pt x="395" y="98"/>
                  </a:cubicBezTo>
                  <a:cubicBezTo>
                    <a:pt x="396" y="100"/>
                    <a:pt x="398" y="101"/>
                    <a:pt x="399" y="101"/>
                  </a:cubicBezTo>
                  <a:cubicBezTo>
                    <a:pt x="429" y="117"/>
                    <a:pt x="451" y="128"/>
                    <a:pt x="451" y="128"/>
                  </a:cubicBezTo>
                  <a:cubicBezTo>
                    <a:pt x="452" y="129"/>
                    <a:pt x="453" y="129"/>
                    <a:pt x="455" y="129"/>
                  </a:cubicBezTo>
                  <a:cubicBezTo>
                    <a:pt x="458" y="129"/>
                    <a:pt x="460" y="127"/>
                    <a:pt x="462" y="125"/>
                  </a:cubicBezTo>
                  <a:cubicBezTo>
                    <a:pt x="464" y="121"/>
                    <a:pt x="462" y="116"/>
                    <a:pt x="458" y="114"/>
                  </a:cubicBezTo>
                  <a:close/>
                </a:path>
              </a:pathLst>
            </a:custGeom>
            <a:grpFill/>
            <a:ln w="9525">
              <a:noFill/>
              <a:round/>
              <a:headEnd/>
              <a:tailEnd/>
            </a:ln>
          </p:spPr>
          <p:txBody>
            <a:bodyPr/>
            <a:lstStyle/>
            <a:p>
              <a:endParaRPr lang="zh-CN" altLang="en-US"/>
            </a:p>
          </p:txBody>
        </p:sp>
        <p:sp>
          <p:nvSpPr>
            <p:cNvPr id="42" name="Freeform 5"/>
            <p:cNvSpPr>
              <a:spLocks noChangeAspect="1" noEditPoints="1"/>
            </p:cNvSpPr>
            <p:nvPr/>
          </p:nvSpPr>
          <p:spPr bwMode="auto">
            <a:xfrm>
              <a:off x="4922" y="2272"/>
              <a:ext cx="98" cy="33"/>
            </a:xfrm>
            <a:custGeom>
              <a:avLst/>
              <a:gdLst>
                <a:gd name="T0" fmla="*/ 19 w 473"/>
                <a:gd name="T1" fmla="*/ 3 h 162"/>
                <a:gd name="T2" fmla="*/ 13 w 473"/>
                <a:gd name="T3" fmla="*/ 1 h 162"/>
                <a:gd name="T4" fmla="*/ 13 w 473"/>
                <a:gd name="T5" fmla="*/ 0 h 162"/>
                <a:gd name="T6" fmla="*/ 11 w 473"/>
                <a:gd name="T7" fmla="*/ 1 h 162"/>
                <a:gd name="T8" fmla="*/ 4 w 473"/>
                <a:gd name="T9" fmla="*/ 1 h 162"/>
                <a:gd name="T10" fmla="*/ 5 w 473"/>
                <a:gd name="T11" fmla="*/ 0 h 162"/>
                <a:gd name="T12" fmla="*/ 2 w 473"/>
                <a:gd name="T13" fmla="*/ 0 h 162"/>
                <a:gd name="T14" fmla="*/ 3 w 473"/>
                <a:gd name="T15" fmla="*/ 1 h 162"/>
                <a:gd name="T16" fmla="*/ 0 w 473"/>
                <a:gd name="T17" fmla="*/ 3 h 162"/>
                <a:gd name="T18" fmla="*/ 1 w 473"/>
                <a:gd name="T19" fmla="*/ 3 h 162"/>
                <a:gd name="T20" fmla="*/ 2 w 473"/>
                <a:gd name="T21" fmla="*/ 2 h 162"/>
                <a:gd name="T22" fmla="*/ 17 w 473"/>
                <a:gd name="T23" fmla="*/ 2 h 162"/>
                <a:gd name="T24" fmla="*/ 16 w 473"/>
                <a:gd name="T25" fmla="*/ 4 h 162"/>
                <a:gd name="T26" fmla="*/ 19 w 473"/>
                <a:gd name="T27" fmla="*/ 5 h 162"/>
                <a:gd name="T28" fmla="*/ 20 w 473"/>
                <a:gd name="T29" fmla="*/ 6 h 162"/>
                <a:gd name="T30" fmla="*/ 20 w 473"/>
                <a:gd name="T31" fmla="*/ 6 h 162"/>
                <a:gd name="T32" fmla="*/ 19 w 473"/>
                <a:gd name="T33" fmla="*/ 6 h 162"/>
                <a:gd name="T34" fmla="*/ 18 w 473"/>
                <a:gd name="T35" fmla="*/ 6 h 162"/>
                <a:gd name="T36" fmla="*/ 18 w 473"/>
                <a:gd name="T37" fmla="*/ 5 h 162"/>
                <a:gd name="T38" fmla="*/ 12 w 473"/>
                <a:gd name="T39" fmla="*/ 6 h 162"/>
                <a:gd name="T40" fmla="*/ 8 w 473"/>
                <a:gd name="T41" fmla="*/ 6 h 162"/>
                <a:gd name="T42" fmla="*/ 7 w 473"/>
                <a:gd name="T43" fmla="*/ 5 h 162"/>
                <a:gd name="T44" fmla="*/ 3 w 473"/>
                <a:gd name="T45" fmla="*/ 5 h 162"/>
                <a:gd name="T46" fmla="*/ 1 w 473"/>
                <a:gd name="T47" fmla="*/ 6 h 162"/>
                <a:gd name="T48" fmla="*/ 1 w 473"/>
                <a:gd name="T49" fmla="*/ 6 h 162"/>
                <a:gd name="T50" fmla="*/ 0 w 473"/>
                <a:gd name="T51" fmla="*/ 5 h 162"/>
                <a:gd name="T52" fmla="*/ 2 w 473"/>
                <a:gd name="T53" fmla="*/ 7 h 162"/>
                <a:gd name="T54" fmla="*/ 2 w 473"/>
                <a:gd name="T55" fmla="*/ 6 h 162"/>
                <a:gd name="T56" fmla="*/ 5 w 473"/>
                <a:gd name="T57" fmla="*/ 6 h 162"/>
                <a:gd name="T58" fmla="*/ 7 w 473"/>
                <a:gd name="T59" fmla="*/ 6 h 162"/>
                <a:gd name="T60" fmla="*/ 7 w 473"/>
                <a:gd name="T61" fmla="*/ 7 h 162"/>
                <a:gd name="T62" fmla="*/ 13 w 473"/>
                <a:gd name="T63" fmla="*/ 6 h 162"/>
                <a:gd name="T64" fmla="*/ 16 w 473"/>
                <a:gd name="T65" fmla="*/ 6 h 162"/>
                <a:gd name="T66" fmla="*/ 18 w 473"/>
                <a:gd name="T67" fmla="*/ 6 h 162"/>
                <a:gd name="T68" fmla="*/ 18 w 473"/>
                <a:gd name="T69" fmla="*/ 6 h 162"/>
                <a:gd name="T70" fmla="*/ 20 w 473"/>
                <a:gd name="T71" fmla="*/ 6 h 162"/>
                <a:gd name="T72" fmla="*/ 20 w 473"/>
                <a:gd name="T73" fmla="*/ 5 h 162"/>
                <a:gd name="T74" fmla="*/ 4 w 473"/>
                <a:gd name="T75" fmla="*/ 6 h 162"/>
                <a:gd name="T76" fmla="*/ 5 w 473"/>
                <a:gd name="T77" fmla="*/ 6 h 162"/>
                <a:gd name="T78" fmla="*/ 14 w 473"/>
                <a:gd name="T79" fmla="*/ 6 h 162"/>
                <a:gd name="T80" fmla="*/ 14 w 473"/>
                <a:gd name="T81" fmla="*/ 6 h 162"/>
                <a:gd name="T82" fmla="*/ 17 w 473"/>
                <a:gd name="T83" fmla="*/ 6 h 162"/>
                <a:gd name="T84" fmla="*/ 4 w 473"/>
                <a:gd name="T85" fmla="*/ 3 h 162"/>
                <a:gd name="T86" fmla="*/ 2 w 473"/>
                <a:gd name="T87" fmla="*/ 2 h 162"/>
                <a:gd name="T88" fmla="*/ 2 w 473"/>
                <a:gd name="T89" fmla="*/ 4 h 162"/>
                <a:gd name="T90" fmla="*/ 8 w 473"/>
                <a:gd name="T91" fmla="*/ 3 h 162"/>
                <a:gd name="T92" fmla="*/ 5 w 473"/>
                <a:gd name="T93" fmla="*/ 2 h 162"/>
                <a:gd name="T94" fmla="*/ 5 w 473"/>
                <a:gd name="T95" fmla="*/ 4 h 162"/>
                <a:gd name="T96" fmla="*/ 12 w 473"/>
                <a:gd name="T97" fmla="*/ 3 h 162"/>
                <a:gd name="T98" fmla="*/ 9 w 473"/>
                <a:gd name="T99" fmla="*/ 2 h 162"/>
                <a:gd name="T100" fmla="*/ 9 w 473"/>
                <a:gd name="T101" fmla="*/ 4 h 162"/>
                <a:gd name="T102" fmla="*/ 15 w 473"/>
                <a:gd name="T103" fmla="*/ 3 h 162"/>
                <a:gd name="T104" fmla="*/ 13 w 473"/>
                <a:gd name="T105" fmla="*/ 2 h 162"/>
                <a:gd name="T106" fmla="*/ 13 w 473"/>
                <a:gd name="T107" fmla="*/ 4 h 16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73"/>
                <a:gd name="T163" fmla="*/ 0 h 162"/>
                <a:gd name="T164" fmla="*/ 473 w 473"/>
                <a:gd name="T165" fmla="*/ 162 h 16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73" h="162">
                  <a:moveTo>
                    <a:pt x="471" y="117"/>
                  </a:moveTo>
                  <a:cubicBezTo>
                    <a:pt x="471" y="117"/>
                    <a:pt x="471" y="117"/>
                    <a:pt x="471" y="117"/>
                  </a:cubicBezTo>
                  <a:cubicBezTo>
                    <a:pt x="467" y="105"/>
                    <a:pt x="457" y="88"/>
                    <a:pt x="434" y="65"/>
                  </a:cubicBezTo>
                  <a:cubicBezTo>
                    <a:pt x="394" y="25"/>
                    <a:pt x="351" y="25"/>
                    <a:pt x="344" y="25"/>
                  </a:cubicBezTo>
                  <a:cubicBezTo>
                    <a:pt x="298" y="25"/>
                    <a:pt x="298" y="25"/>
                    <a:pt x="298" y="25"/>
                  </a:cubicBezTo>
                  <a:cubicBezTo>
                    <a:pt x="298" y="16"/>
                    <a:pt x="298" y="16"/>
                    <a:pt x="298" y="16"/>
                  </a:cubicBezTo>
                  <a:cubicBezTo>
                    <a:pt x="315" y="16"/>
                    <a:pt x="315" y="16"/>
                    <a:pt x="315" y="16"/>
                  </a:cubicBezTo>
                  <a:cubicBezTo>
                    <a:pt x="319" y="16"/>
                    <a:pt x="323" y="13"/>
                    <a:pt x="323" y="8"/>
                  </a:cubicBezTo>
                  <a:cubicBezTo>
                    <a:pt x="323" y="4"/>
                    <a:pt x="319" y="0"/>
                    <a:pt x="315" y="0"/>
                  </a:cubicBezTo>
                  <a:cubicBezTo>
                    <a:pt x="266" y="0"/>
                    <a:pt x="266" y="0"/>
                    <a:pt x="266" y="0"/>
                  </a:cubicBezTo>
                  <a:cubicBezTo>
                    <a:pt x="262" y="0"/>
                    <a:pt x="258" y="4"/>
                    <a:pt x="258" y="8"/>
                  </a:cubicBezTo>
                  <a:cubicBezTo>
                    <a:pt x="258" y="13"/>
                    <a:pt x="262" y="16"/>
                    <a:pt x="266" y="16"/>
                  </a:cubicBezTo>
                  <a:cubicBezTo>
                    <a:pt x="282" y="16"/>
                    <a:pt x="282" y="16"/>
                    <a:pt x="282" y="16"/>
                  </a:cubicBezTo>
                  <a:cubicBezTo>
                    <a:pt x="282" y="25"/>
                    <a:pt x="282" y="25"/>
                    <a:pt x="282" y="25"/>
                  </a:cubicBezTo>
                  <a:cubicBezTo>
                    <a:pt x="90" y="25"/>
                    <a:pt x="90" y="25"/>
                    <a:pt x="90" y="25"/>
                  </a:cubicBezTo>
                  <a:cubicBezTo>
                    <a:pt x="90" y="16"/>
                    <a:pt x="90" y="16"/>
                    <a:pt x="90" y="16"/>
                  </a:cubicBezTo>
                  <a:cubicBezTo>
                    <a:pt x="106" y="16"/>
                    <a:pt x="106" y="16"/>
                    <a:pt x="106" y="16"/>
                  </a:cubicBezTo>
                  <a:cubicBezTo>
                    <a:pt x="111" y="16"/>
                    <a:pt x="114" y="13"/>
                    <a:pt x="114" y="8"/>
                  </a:cubicBezTo>
                  <a:cubicBezTo>
                    <a:pt x="114" y="4"/>
                    <a:pt x="111" y="0"/>
                    <a:pt x="106" y="0"/>
                  </a:cubicBezTo>
                  <a:cubicBezTo>
                    <a:pt x="58" y="0"/>
                    <a:pt x="58" y="0"/>
                    <a:pt x="58" y="0"/>
                  </a:cubicBezTo>
                  <a:cubicBezTo>
                    <a:pt x="53" y="0"/>
                    <a:pt x="50" y="4"/>
                    <a:pt x="50" y="8"/>
                  </a:cubicBezTo>
                  <a:cubicBezTo>
                    <a:pt x="50" y="13"/>
                    <a:pt x="53" y="16"/>
                    <a:pt x="58" y="16"/>
                  </a:cubicBezTo>
                  <a:cubicBezTo>
                    <a:pt x="74" y="16"/>
                    <a:pt x="74" y="16"/>
                    <a:pt x="74" y="16"/>
                  </a:cubicBezTo>
                  <a:cubicBezTo>
                    <a:pt x="74" y="25"/>
                    <a:pt x="74" y="25"/>
                    <a:pt x="74" y="25"/>
                  </a:cubicBezTo>
                  <a:cubicBezTo>
                    <a:pt x="40" y="25"/>
                    <a:pt x="40" y="25"/>
                    <a:pt x="40" y="25"/>
                  </a:cubicBezTo>
                  <a:cubicBezTo>
                    <a:pt x="29" y="25"/>
                    <a:pt x="19" y="31"/>
                    <a:pt x="12" y="39"/>
                  </a:cubicBezTo>
                  <a:cubicBezTo>
                    <a:pt x="5" y="47"/>
                    <a:pt x="0" y="57"/>
                    <a:pt x="0" y="68"/>
                  </a:cubicBezTo>
                  <a:cubicBezTo>
                    <a:pt x="0" y="83"/>
                    <a:pt x="0" y="83"/>
                    <a:pt x="0" y="83"/>
                  </a:cubicBezTo>
                  <a:cubicBezTo>
                    <a:pt x="0" y="88"/>
                    <a:pt x="4" y="91"/>
                    <a:pt x="8" y="91"/>
                  </a:cubicBezTo>
                  <a:cubicBezTo>
                    <a:pt x="13" y="91"/>
                    <a:pt x="16" y="88"/>
                    <a:pt x="16" y="83"/>
                  </a:cubicBezTo>
                  <a:cubicBezTo>
                    <a:pt x="16" y="68"/>
                    <a:pt x="16" y="68"/>
                    <a:pt x="16" y="68"/>
                  </a:cubicBezTo>
                  <a:cubicBezTo>
                    <a:pt x="16" y="62"/>
                    <a:pt x="19" y="55"/>
                    <a:pt x="24" y="49"/>
                  </a:cubicBezTo>
                  <a:cubicBezTo>
                    <a:pt x="29" y="44"/>
                    <a:pt x="35" y="41"/>
                    <a:pt x="40" y="41"/>
                  </a:cubicBezTo>
                  <a:cubicBezTo>
                    <a:pt x="344" y="41"/>
                    <a:pt x="344" y="41"/>
                    <a:pt x="344" y="41"/>
                  </a:cubicBezTo>
                  <a:cubicBezTo>
                    <a:pt x="349" y="41"/>
                    <a:pt x="374" y="41"/>
                    <a:pt x="403" y="60"/>
                  </a:cubicBezTo>
                  <a:cubicBezTo>
                    <a:pt x="386" y="60"/>
                    <a:pt x="386" y="60"/>
                    <a:pt x="386" y="60"/>
                  </a:cubicBezTo>
                  <a:cubicBezTo>
                    <a:pt x="384" y="60"/>
                    <a:pt x="381" y="62"/>
                    <a:pt x="380" y="64"/>
                  </a:cubicBezTo>
                  <a:cubicBezTo>
                    <a:pt x="371" y="78"/>
                    <a:pt x="371" y="78"/>
                    <a:pt x="371" y="78"/>
                  </a:cubicBezTo>
                  <a:cubicBezTo>
                    <a:pt x="369" y="81"/>
                    <a:pt x="369" y="83"/>
                    <a:pt x="370" y="86"/>
                  </a:cubicBezTo>
                  <a:cubicBezTo>
                    <a:pt x="371" y="88"/>
                    <a:pt x="373" y="90"/>
                    <a:pt x="375" y="90"/>
                  </a:cubicBezTo>
                  <a:cubicBezTo>
                    <a:pt x="375" y="90"/>
                    <a:pt x="392" y="95"/>
                    <a:pt x="411" y="102"/>
                  </a:cubicBezTo>
                  <a:cubicBezTo>
                    <a:pt x="428" y="108"/>
                    <a:pt x="448" y="118"/>
                    <a:pt x="456" y="125"/>
                  </a:cubicBezTo>
                  <a:cubicBezTo>
                    <a:pt x="457" y="127"/>
                    <a:pt x="457" y="129"/>
                    <a:pt x="457" y="130"/>
                  </a:cubicBezTo>
                  <a:cubicBezTo>
                    <a:pt x="457" y="131"/>
                    <a:pt x="457" y="131"/>
                    <a:pt x="457" y="131"/>
                  </a:cubicBezTo>
                  <a:cubicBezTo>
                    <a:pt x="457" y="131"/>
                    <a:pt x="457" y="131"/>
                    <a:pt x="457" y="131"/>
                  </a:cubicBezTo>
                  <a:cubicBezTo>
                    <a:pt x="457" y="131"/>
                    <a:pt x="457" y="131"/>
                    <a:pt x="457" y="131"/>
                  </a:cubicBezTo>
                  <a:cubicBezTo>
                    <a:pt x="457" y="133"/>
                    <a:pt x="457" y="133"/>
                    <a:pt x="457" y="133"/>
                  </a:cubicBezTo>
                  <a:cubicBezTo>
                    <a:pt x="457" y="133"/>
                    <a:pt x="457" y="133"/>
                    <a:pt x="457" y="134"/>
                  </a:cubicBezTo>
                  <a:cubicBezTo>
                    <a:pt x="456" y="136"/>
                    <a:pt x="454" y="137"/>
                    <a:pt x="453" y="138"/>
                  </a:cubicBezTo>
                  <a:cubicBezTo>
                    <a:pt x="452" y="139"/>
                    <a:pt x="452" y="139"/>
                    <a:pt x="451" y="139"/>
                  </a:cubicBezTo>
                  <a:cubicBezTo>
                    <a:pt x="451" y="140"/>
                    <a:pt x="451" y="140"/>
                    <a:pt x="451" y="140"/>
                  </a:cubicBezTo>
                  <a:cubicBezTo>
                    <a:pt x="433" y="140"/>
                    <a:pt x="433" y="140"/>
                    <a:pt x="433" y="140"/>
                  </a:cubicBezTo>
                  <a:cubicBezTo>
                    <a:pt x="432" y="137"/>
                    <a:pt x="432" y="137"/>
                    <a:pt x="432" y="137"/>
                  </a:cubicBezTo>
                  <a:cubicBezTo>
                    <a:pt x="431" y="136"/>
                    <a:pt x="431" y="136"/>
                    <a:pt x="431" y="136"/>
                  </a:cubicBezTo>
                  <a:cubicBezTo>
                    <a:pt x="431" y="136"/>
                    <a:pt x="428" y="133"/>
                    <a:pt x="425" y="130"/>
                  </a:cubicBezTo>
                  <a:cubicBezTo>
                    <a:pt x="423" y="128"/>
                    <a:pt x="421" y="127"/>
                    <a:pt x="419" y="125"/>
                  </a:cubicBezTo>
                  <a:cubicBezTo>
                    <a:pt x="416" y="124"/>
                    <a:pt x="414" y="122"/>
                    <a:pt x="410" y="122"/>
                  </a:cubicBezTo>
                  <a:cubicBezTo>
                    <a:pt x="317" y="122"/>
                    <a:pt x="317" y="122"/>
                    <a:pt x="317" y="122"/>
                  </a:cubicBezTo>
                  <a:cubicBezTo>
                    <a:pt x="313" y="122"/>
                    <a:pt x="310" y="124"/>
                    <a:pt x="308" y="125"/>
                  </a:cubicBezTo>
                  <a:cubicBezTo>
                    <a:pt x="300" y="129"/>
                    <a:pt x="293" y="135"/>
                    <a:pt x="292" y="135"/>
                  </a:cubicBezTo>
                  <a:cubicBezTo>
                    <a:pt x="291" y="137"/>
                    <a:pt x="291" y="137"/>
                    <a:pt x="291" y="137"/>
                  </a:cubicBezTo>
                  <a:cubicBezTo>
                    <a:pt x="289" y="140"/>
                    <a:pt x="289" y="140"/>
                    <a:pt x="289" y="140"/>
                  </a:cubicBezTo>
                  <a:cubicBezTo>
                    <a:pt x="178" y="140"/>
                    <a:pt x="178" y="140"/>
                    <a:pt x="178" y="140"/>
                  </a:cubicBezTo>
                  <a:cubicBezTo>
                    <a:pt x="177" y="137"/>
                    <a:pt x="177" y="137"/>
                    <a:pt x="177" y="137"/>
                  </a:cubicBezTo>
                  <a:cubicBezTo>
                    <a:pt x="176" y="136"/>
                    <a:pt x="176" y="136"/>
                    <a:pt x="176" y="136"/>
                  </a:cubicBezTo>
                  <a:cubicBezTo>
                    <a:pt x="176" y="136"/>
                    <a:pt x="173" y="133"/>
                    <a:pt x="170" y="130"/>
                  </a:cubicBezTo>
                  <a:cubicBezTo>
                    <a:pt x="168" y="128"/>
                    <a:pt x="166" y="127"/>
                    <a:pt x="164" y="125"/>
                  </a:cubicBezTo>
                  <a:cubicBezTo>
                    <a:pt x="162" y="124"/>
                    <a:pt x="159" y="122"/>
                    <a:pt x="155" y="122"/>
                  </a:cubicBezTo>
                  <a:cubicBezTo>
                    <a:pt x="62" y="122"/>
                    <a:pt x="62" y="122"/>
                    <a:pt x="62" y="122"/>
                  </a:cubicBezTo>
                  <a:cubicBezTo>
                    <a:pt x="58" y="122"/>
                    <a:pt x="56" y="124"/>
                    <a:pt x="53" y="125"/>
                  </a:cubicBezTo>
                  <a:cubicBezTo>
                    <a:pt x="46" y="129"/>
                    <a:pt x="38" y="135"/>
                    <a:pt x="38" y="135"/>
                  </a:cubicBezTo>
                  <a:cubicBezTo>
                    <a:pt x="36" y="137"/>
                    <a:pt x="36" y="137"/>
                    <a:pt x="36" y="137"/>
                  </a:cubicBezTo>
                  <a:cubicBezTo>
                    <a:pt x="34" y="140"/>
                    <a:pt x="34" y="140"/>
                    <a:pt x="34" y="140"/>
                  </a:cubicBezTo>
                  <a:cubicBezTo>
                    <a:pt x="20" y="140"/>
                    <a:pt x="20" y="140"/>
                    <a:pt x="20" y="140"/>
                  </a:cubicBezTo>
                  <a:cubicBezTo>
                    <a:pt x="18" y="140"/>
                    <a:pt x="16" y="138"/>
                    <a:pt x="16" y="136"/>
                  </a:cubicBezTo>
                  <a:cubicBezTo>
                    <a:pt x="16" y="118"/>
                    <a:pt x="16" y="118"/>
                    <a:pt x="16" y="118"/>
                  </a:cubicBezTo>
                  <a:cubicBezTo>
                    <a:pt x="16" y="113"/>
                    <a:pt x="13" y="110"/>
                    <a:pt x="8" y="110"/>
                  </a:cubicBezTo>
                  <a:cubicBezTo>
                    <a:pt x="4" y="110"/>
                    <a:pt x="0" y="113"/>
                    <a:pt x="0" y="118"/>
                  </a:cubicBezTo>
                  <a:cubicBezTo>
                    <a:pt x="0" y="136"/>
                    <a:pt x="0" y="136"/>
                    <a:pt x="0" y="136"/>
                  </a:cubicBezTo>
                  <a:cubicBezTo>
                    <a:pt x="0" y="147"/>
                    <a:pt x="9" y="156"/>
                    <a:pt x="20" y="156"/>
                  </a:cubicBezTo>
                  <a:cubicBezTo>
                    <a:pt x="39" y="156"/>
                    <a:pt x="39" y="156"/>
                    <a:pt x="39" y="156"/>
                  </a:cubicBezTo>
                  <a:cubicBezTo>
                    <a:pt x="41" y="156"/>
                    <a:pt x="44" y="154"/>
                    <a:pt x="45" y="152"/>
                  </a:cubicBezTo>
                  <a:cubicBezTo>
                    <a:pt x="49" y="147"/>
                    <a:pt x="49" y="147"/>
                    <a:pt x="49" y="147"/>
                  </a:cubicBezTo>
                  <a:cubicBezTo>
                    <a:pt x="49" y="147"/>
                    <a:pt x="49" y="146"/>
                    <a:pt x="50" y="146"/>
                  </a:cubicBezTo>
                  <a:cubicBezTo>
                    <a:pt x="55" y="155"/>
                    <a:pt x="64" y="162"/>
                    <a:pt x="75" y="162"/>
                  </a:cubicBezTo>
                  <a:cubicBezTo>
                    <a:pt x="89" y="162"/>
                    <a:pt x="101" y="152"/>
                    <a:pt x="103" y="138"/>
                  </a:cubicBezTo>
                  <a:cubicBezTo>
                    <a:pt x="105" y="138"/>
                    <a:pt x="105" y="138"/>
                    <a:pt x="105" y="138"/>
                  </a:cubicBezTo>
                  <a:cubicBezTo>
                    <a:pt x="108" y="152"/>
                    <a:pt x="119" y="162"/>
                    <a:pt x="133" y="162"/>
                  </a:cubicBezTo>
                  <a:cubicBezTo>
                    <a:pt x="146" y="162"/>
                    <a:pt x="156" y="154"/>
                    <a:pt x="160" y="143"/>
                  </a:cubicBezTo>
                  <a:cubicBezTo>
                    <a:pt x="161" y="144"/>
                    <a:pt x="162" y="145"/>
                    <a:pt x="163" y="146"/>
                  </a:cubicBezTo>
                  <a:cubicBezTo>
                    <a:pt x="163" y="146"/>
                    <a:pt x="163" y="146"/>
                    <a:pt x="164" y="146"/>
                  </a:cubicBezTo>
                  <a:cubicBezTo>
                    <a:pt x="167" y="152"/>
                    <a:pt x="167" y="152"/>
                    <a:pt x="167" y="152"/>
                  </a:cubicBezTo>
                  <a:cubicBezTo>
                    <a:pt x="168" y="154"/>
                    <a:pt x="171" y="156"/>
                    <a:pt x="174" y="156"/>
                  </a:cubicBezTo>
                  <a:cubicBezTo>
                    <a:pt x="293" y="156"/>
                    <a:pt x="293" y="156"/>
                    <a:pt x="293" y="156"/>
                  </a:cubicBezTo>
                  <a:cubicBezTo>
                    <a:pt x="296" y="156"/>
                    <a:pt x="299" y="154"/>
                    <a:pt x="300" y="152"/>
                  </a:cubicBezTo>
                  <a:cubicBezTo>
                    <a:pt x="303" y="147"/>
                    <a:pt x="303" y="147"/>
                    <a:pt x="303" y="147"/>
                  </a:cubicBezTo>
                  <a:cubicBezTo>
                    <a:pt x="304" y="146"/>
                    <a:pt x="305" y="145"/>
                    <a:pt x="307" y="144"/>
                  </a:cubicBezTo>
                  <a:cubicBezTo>
                    <a:pt x="311" y="155"/>
                    <a:pt x="321" y="162"/>
                    <a:pt x="333" y="162"/>
                  </a:cubicBezTo>
                  <a:cubicBezTo>
                    <a:pt x="347" y="162"/>
                    <a:pt x="358" y="152"/>
                    <a:pt x="361" y="138"/>
                  </a:cubicBezTo>
                  <a:cubicBezTo>
                    <a:pt x="363" y="138"/>
                    <a:pt x="363" y="138"/>
                    <a:pt x="363" y="138"/>
                  </a:cubicBezTo>
                  <a:cubicBezTo>
                    <a:pt x="365" y="152"/>
                    <a:pt x="377" y="162"/>
                    <a:pt x="391" y="162"/>
                  </a:cubicBezTo>
                  <a:cubicBezTo>
                    <a:pt x="402" y="162"/>
                    <a:pt x="412" y="155"/>
                    <a:pt x="417" y="145"/>
                  </a:cubicBezTo>
                  <a:cubicBezTo>
                    <a:pt x="417" y="145"/>
                    <a:pt x="417" y="145"/>
                    <a:pt x="418" y="146"/>
                  </a:cubicBezTo>
                  <a:cubicBezTo>
                    <a:pt x="418" y="146"/>
                    <a:pt x="418" y="146"/>
                    <a:pt x="418" y="146"/>
                  </a:cubicBezTo>
                  <a:cubicBezTo>
                    <a:pt x="422" y="152"/>
                    <a:pt x="422" y="152"/>
                    <a:pt x="422" y="152"/>
                  </a:cubicBezTo>
                  <a:cubicBezTo>
                    <a:pt x="423" y="154"/>
                    <a:pt x="426" y="156"/>
                    <a:pt x="428" y="156"/>
                  </a:cubicBezTo>
                  <a:cubicBezTo>
                    <a:pt x="451" y="156"/>
                    <a:pt x="451" y="156"/>
                    <a:pt x="451" y="156"/>
                  </a:cubicBezTo>
                  <a:cubicBezTo>
                    <a:pt x="457" y="155"/>
                    <a:pt x="462" y="152"/>
                    <a:pt x="466" y="148"/>
                  </a:cubicBezTo>
                  <a:cubicBezTo>
                    <a:pt x="469" y="145"/>
                    <a:pt x="472" y="140"/>
                    <a:pt x="473" y="134"/>
                  </a:cubicBezTo>
                  <a:cubicBezTo>
                    <a:pt x="473" y="133"/>
                    <a:pt x="473" y="132"/>
                    <a:pt x="473" y="130"/>
                  </a:cubicBezTo>
                  <a:cubicBezTo>
                    <a:pt x="473" y="127"/>
                    <a:pt x="473" y="123"/>
                    <a:pt x="471" y="117"/>
                  </a:cubicBezTo>
                  <a:close/>
                  <a:moveTo>
                    <a:pt x="75" y="146"/>
                  </a:moveTo>
                  <a:cubicBezTo>
                    <a:pt x="70" y="146"/>
                    <a:pt x="66" y="143"/>
                    <a:pt x="64" y="138"/>
                  </a:cubicBezTo>
                  <a:cubicBezTo>
                    <a:pt x="87" y="138"/>
                    <a:pt x="87" y="138"/>
                    <a:pt x="87" y="138"/>
                  </a:cubicBezTo>
                  <a:cubicBezTo>
                    <a:pt x="85" y="143"/>
                    <a:pt x="80" y="146"/>
                    <a:pt x="75" y="146"/>
                  </a:cubicBezTo>
                  <a:close/>
                  <a:moveTo>
                    <a:pt x="133" y="146"/>
                  </a:moveTo>
                  <a:cubicBezTo>
                    <a:pt x="128" y="146"/>
                    <a:pt x="124" y="143"/>
                    <a:pt x="122" y="138"/>
                  </a:cubicBezTo>
                  <a:cubicBezTo>
                    <a:pt x="145" y="138"/>
                    <a:pt x="145" y="138"/>
                    <a:pt x="145" y="138"/>
                  </a:cubicBezTo>
                  <a:cubicBezTo>
                    <a:pt x="143" y="143"/>
                    <a:pt x="138" y="146"/>
                    <a:pt x="133" y="146"/>
                  </a:cubicBezTo>
                  <a:close/>
                  <a:moveTo>
                    <a:pt x="333" y="146"/>
                  </a:moveTo>
                  <a:cubicBezTo>
                    <a:pt x="328" y="146"/>
                    <a:pt x="323" y="143"/>
                    <a:pt x="321" y="138"/>
                  </a:cubicBezTo>
                  <a:cubicBezTo>
                    <a:pt x="344" y="138"/>
                    <a:pt x="344" y="138"/>
                    <a:pt x="344" y="138"/>
                  </a:cubicBezTo>
                  <a:cubicBezTo>
                    <a:pt x="342" y="143"/>
                    <a:pt x="338" y="146"/>
                    <a:pt x="333" y="146"/>
                  </a:cubicBezTo>
                  <a:close/>
                  <a:moveTo>
                    <a:pt x="391" y="146"/>
                  </a:moveTo>
                  <a:cubicBezTo>
                    <a:pt x="386" y="146"/>
                    <a:pt x="381" y="143"/>
                    <a:pt x="379" y="138"/>
                  </a:cubicBezTo>
                  <a:cubicBezTo>
                    <a:pt x="402" y="138"/>
                    <a:pt x="402" y="138"/>
                    <a:pt x="402" y="138"/>
                  </a:cubicBezTo>
                  <a:cubicBezTo>
                    <a:pt x="400" y="143"/>
                    <a:pt x="396" y="146"/>
                    <a:pt x="391" y="146"/>
                  </a:cubicBezTo>
                  <a:close/>
                  <a:moveTo>
                    <a:pt x="89" y="90"/>
                  </a:moveTo>
                  <a:cubicBezTo>
                    <a:pt x="95" y="90"/>
                    <a:pt x="100" y="85"/>
                    <a:pt x="100" y="79"/>
                  </a:cubicBezTo>
                  <a:cubicBezTo>
                    <a:pt x="100" y="72"/>
                    <a:pt x="100" y="72"/>
                    <a:pt x="100" y="72"/>
                  </a:cubicBezTo>
                  <a:cubicBezTo>
                    <a:pt x="100" y="65"/>
                    <a:pt x="95" y="60"/>
                    <a:pt x="89" y="60"/>
                  </a:cubicBezTo>
                  <a:cubicBezTo>
                    <a:pt x="40" y="60"/>
                    <a:pt x="40" y="60"/>
                    <a:pt x="40" y="60"/>
                  </a:cubicBezTo>
                  <a:cubicBezTo>
                    <a:pt x="33" y="60"/>
                    <a:pt x="28" y="65"/>
                    <a:pt x="28" y="72"/>
                  </a:cubicBezTo>
                  <a:cubicBezTo>
                    <a:pt x="28" y="79"/>
                    <a:pt x="28" y="79"/>
                    <a:pt x="28" y="79"/>
                  </a:cubicBezTo>
                  <a:cubicBezTo>
                    <a:pt x="28" y="85"/>
                    <a:pt x="33" y="90"/>
                    <a:pt x="40" y="90"/>
                  </a:cubicBezTo>
                  <a:lnTo>
                    <a:pt x="89" y="90"/>
                  </a:lnTo>
                  <a:close/>
                  <a:moveTo>
                    <a:pt x="173" y="90"/>
                  </a:moveTo>
                  <a:cubicBezTo>
                    <a:pt x="179" y="90"/>
                    <a:pt x="184" y="85"/>
                    <a:pt x="184" y="79"/>
                  </a:cubicBezTo>
                  <a:cubicBezTo>
                    <a:pt x="184" y="72"/>
                    <a:pt x="184" y="72"/>
                    <a:pt x="184" y="72"/>
                  </a:cubicBezTo>
                  <a:cubicBezTo>
                    <a:pt x="184" y="65"/>
                    <a:pt x="179" y="60"/>
                    <a:pt x="173" y="60"/>
                  </a:cubicBezTo>
                  <a:cubicBezTo>
                    <a:pt x="124" y="60"/>
                    <a:pt x="124" y="60"/>
                    <a:pt x="124" y="60"/>
                  </a:cubicBezTo>
                  <a:cubicBezTo>
                    <a:pt x="118" y="60"/>
                    <a:pt x="113" y="65"/>
                    <a:pt x="113" y="72"/>
                  </a:cubicBezTo>
                  <a:cubicBezTo>
                    <a:pt x="113" y="79"/>
                    <a:pt x="113" y="79"/>
                    <a:pt x="113" y="79"/>
                  </a:cubicBezTo>
                  <a:cubicBezTo>
                    <a:pt x="113" y="85"/>
                    <a:pt x="118" y="90"/>
                    <a:pt x="124" y="90"/>
                  </a:cubicBezTo>
                  <a:lnTo>
                    <a:pt x="173" y="90"/>
                  </a:lnTo>
                  <a:close/>
                  <a:moveTo>
                    <a:pt x="257" y="90"/>
                  </a:moveTo>
                  <a:cubicBezTo>
                    <a:pt x="264" y="90"/>
                    <a:pt x="269" y="85"/>
                    <a:pt x="269" y="79"/>
                  </a:cubicBezTo>
                  <a:cubicBezTo>
                    <a:pt x="269" y="72"/>
                    <a:pt x="269" y="72"/>
                    <a:pt x="269" y="72"/>
                  </a:cubicBezTo>
                  <a:cubicBezTo>
                    <a:pt x="269" y="65"/>
                    <a:pt x="264" y="60"/>
                    <a:pt x="257" y="60"/>
                  </a:cubicBezTo>
                  <a:cubicBezTo>
                    <a:pt x="209" y="60"/>
                    <a:pt x="209" y="60"/>
                    <a:pt x="209" y="60"/>
                  </a:cubicBezTo>
                  <a:cubicBezTo>
                    <a:pt x="202" y="60"/>
                    <a:pt x="197" y="65"/>
                    <a:pt x="197" y="72"/>
                  </a:cubicBezTo>
                  <a:cubicBezTo>
                    <a:pt x="197" y="79"/>
                    <a:pt x="197" y="79"/>
                    <a:pt x="197" y="79"/>
                  </a:cubicBezTo>
                  <a:cubicBezTo>
                    <a:pt x="197" y="85"/>
                    <a:pt x="202" y="90"/>
                    <a:pt x="209" y="90"/>
                  </a:cubicBezTo>
                  <a:lnTo>
                    <a:pt x="257" y="90"/>
                  </a:lnTo>
                  <a:close/>
                  <a:moveTo>
                    <a:pt x="342" y="90"/>
                  </a:moveTo>
                  <a:cubicBezTo>
                    <a:pt x="348" y="90"/>
                    <a:pt x="353" y="85"/>
                    <a:pt x="353" y="79"/>
                  </a:cubicBezTo>
                  <a:cubicBezTo>
                    <a:pt x="353" y="72"/>
                    <a:pt x="353" y="72"/>
                    <a:pt x="353" y="72"/>
                  </a:cubicBezTo>
                  <a:cubicBezTo>
                    <a:pt x="353" y="65"/>
                    <a:pt x="348" y="60"/>
                    <a:pt x="342" y="60"/>
                  </a:cubicBezTo>
                  <a:cubicBezTo>
                    <a:pt x="293" y="60"/>
                    <a:pt x="293" y="60"/>
                    <a:pt x="293" y="60"/>
                  </a:cubicBezTo>
                  <a:cubicBezTo>
                    <a:pt x="287" y="60"/>
                    <a:pt x="282" y="65"/>
                    <a:pt x="282" y="72"/>
                  </a:cubicBezTo>
                  <a:cubicBezTo>
                    <a:pt x="282" y="79"/>
                    <a:pt x="282" y="79"/>
                    <a:pt x="282" y="79"/>
                  </a:cubicBezTo>
                  <a:cubicBezTo>
                    <a:pt x="282" y="85"/>
                    <a:pt x="287" y="90"/>
                    <a:pt x="293" y="90"/>
                  </a:cubicBezTo>
                  <a:lnTo>
                    <a:pt x="342" y="90"/>
                  </a:lnTo>
                  <a:close/>
                </a:path>
              </a:pathLst>
            </a:custGeom>
            <a:grpFill/>
            <a:ln w="9525">
              <a:noFill/>
              <a:round/>
              <a:headEnd/>
              <a:tailEnd/>
            </a:ln>
          </p:spPr>
          <p:txBody>
            <a:bodyPr/>
            <a:lstStyle/>
            <a:p>
              <a:endParaRPr lang="zh-CN" altLang="en-US"/>
            </a:p>
          </p:txBody>
        </p:sp>
        <p:sp>
          <p:nvSpPr>
            <p:cNvPr id="43" name="Freeform 3"/>
            <p:cNvSpPr>
              <a:spLocks noChangeAspect="1" noEditPoints="1"/>
            </p:cNvSpPr>
            <p:nvPr/>
          </p:nvSpPr>
          <p:spPr bwMode="auto">
            <a:xfrm>
              <a:off x="5333" y="2599"/>
              <a:ext cx="74" cy="113"/>
            </a:xfrm>
            <a:custGeom>
              <a:avLst/>
              <a:gdLst>
                <a:gd name="T0" fmla="*/ 137920112 w 292"/>
                <a:gd name="T1" fmla="*/ 139097977 h 444"/>
                <a:gd name="T2" fmla="*/ 137920112 w 292"/>
                <a:gd name="T3" fmla="*/ 139097977 h 444"/>
                <a:gd name="T4" fmla="*/ 137920112 w 292"/>
                <a:gd name="T5" fmla="*/ 139097977 h 444"/>
                <a:gd name="T6" fmla="*/ 137920112 w 292"/>
                <a:gd name="T7" fmla="*/ 139097977 h 444"/>
                <a:gd name="T8" fmla="*/ 137920112 w 292"/>
                <a:gd name="T9" fmla="*/ 139097977 h 444"/>
                <a:gd name="T10" fmla="*/ 137920112 w 292"/>
                <a:gd name="T11" fmla="*/ 139097977 h 444"/>
                <a:gd name="T12" fmla="*/ 137920112 w 292"/>
                <a:gd name="T13" fmla="*/ 139097977 h 444"/>
                <a:gd name="T14" fmla="*/ 0 w 292"/>
                <a:gd name="T15" fmla="*/ 139097977 h 444"/>
                <a:gd name="T16" fmla="*/ 0 w 292"/>
                <a:gd name="T17" fmla="*/ 139097977 h 444"/>
                <a:gd name="T18" fmla="*/ 137920112 w 292"/>
                <a:gd name="T19" fmla="*/ 139097977 h 444"/>
                <a:gd name="T20" fmla="*/ 137920112 w 292"/>
                <a:gd name="T21" fmla="*/ 139097977 h 444"/>
                <a:gd name="T22" fmla="*/ 137920112 w 292"/>
                <a:gd name="T23" fmla="*/ 139097977 h 444"/>
                <a:gd name="T24" fmla="*/ 137920112 w 292"/>
                <a:gd name="T25" fmla="*/ 139097977 h 444"/>
                <a:gd name="T26" fmla="*/ 137920112 w 292"/>
                <a:gd name="T27" fmla="*/ 139097977 h 444"/>
                <a:gd name="T28" fmla="*/ 137920112 w 292"/>
                <a:gd name="T29" fmla="*/ 139097977 h 444"/>
                <a:gd name="T30" fmla="*/ 137920112 w 292"/>
                <a:gd name="T31" fmla="*/ 139097977 h 444"/>
                <a:gd name="T32" fmla="*/ 137920112 w 292"/>
                <a:gd name="T33" fmla="*/ 139097977 h 444"/>
                <a:gd name="T34" fmla="*/ 137920112 w 292"/>
                <a:gd name="T35" fmla="*/ 139097977 h 444"/>
                <a:gd name="T36" fmla="*/ 137920112 w 292"/>
                <a:gd name="T37" fmla="*/ 139097977 h 444"/>
                <a:gd name="T38" fmla="*/ 137920112 w 292"/>
                <a:gd name="T39" fmla="*/ 139097977 h 444"/>
                <a:gd name="T40" fmla="*/ 137920112 w 292"/>
                <a:gd name="T41" fmla="*/ 139097977 h 444"/>
                <a:gd name="T42" fmla="*/ 137920112 w 292"/>
                <a:gd name="T43" fmla="*/ 139097977 h 444"/>
                <a:gd name="T44" fmla="*/ 137920112 w 292"/>
                <a:gd name="T45" fmla="*/ 139097977 h 444"/>
                <a:gd name="T46" fmla="*/ 137920112 w 292"/>
                <a:gd name="T47" fmla="*/ 139097977 h 444"/>
                <a:gd name="T48" fmla="*/ 137920112 w 292"/>
                <a:gd name="T49" fmla="*/ 139097977 h 444"/>
                <a:gd name="T50" fmla="*/ 137920112 w 292"/>
                <a:gd name="T51" fmla="*/ 139097977 h 444"/>
                <a:gd name="T52" fmla="*/ 137920112 w 292"/>
                <a:gd name="T53" fmla="*/ 139097977 h 444"/>
                <a:gd name="T54" fmla="*/ 137920112 w 292"/>
                <a:gd name="T55" fmla="*/ 139097977 h 444"/>
                <a:gd name="T56" fmla="*/ 137920112 w 292"/>
                <a:gd name="T57" fmla="*/ 139097977 h 444"/>
                <a:gd name="T58" fmla="*/ 137920112 w 292"/>
                <a:gd name="T59" fmla="*/ 139097977 h 444"/>
                <a:gd name="T60" fmla="*/ 137920112 w 292"/>
                <a:gd name="T61" fmla="*/ 139097977 h 444"/>
                <a:gd name="T62" fmla="*/ 137920112 w 292"/>
                <a:gd name="T63" fmla="*/ 139097977 h 444"/>
                <a:gd name="T64" fmla="*/ 137920112 w 292"/>
                <a:gd name="T65" fmla="*/ 139097977 h 444"/>
                <a:gd name="T66" fmla="*/ 137920112 w 292"/>
                <a:gd name="T67" fmla="*/ 139097977 h 444"/>
                <a:gd name="T68" fmla="*/ 137920112 w 292"/>
                <a:gd name="T69" fmla="*/ 139097977 h 444"/>
                <a:gd name="T70" fmla="*/ 137920112 w 292"/>
                <a:gd name="T71" fmla="*/ 139097977 h 444"/>
                <a:gd name="T72" fmla="*/ 137920112 w 292"/>
                <a:gd name="T73" fmla="*/ 139097977 h 444"/>
                <a:gd name="T74" fmla="*/ 137920112 w 292"/>
                <a:gd name="T75" fmla="*/ 139097977 h 444"/>
                <a:gd name="T76" fmla="*/ 137920112 w 292"/>
                <a:gd name="T77" fmla="*/ 139097977 h 444"/>
                <a:gd name="T78" fmla="*/ 137920112 w 292"/>
                <a:gd name="T79" fmla="*/ 139097977 h 444"/>
                <a:gd name="T80" fmla="*/ 137920112 w 292"/>
                <a:gd name="T81" fmla="*/ 139097977 h 444"/>
                <a:gd name="T82" fmla="*/ 137920112 w 292"/>
                <a:gd name="T83" fmla="*/ 139097977 h 444"/>
                <a:gd name="T84" fmla="*/ 137920112 w 292"/>
                <a:gd name="T85" fmla="*/ 139097977 h 444"/>
                <a:gd name="T86" fmla="*/ 137920112 w 292"/>
                <a:gd name="T87" fmla="*/ 139097977 h 444"/>
                <a:gd name="T88" fmla="*/ 137920112 w 292"/>
                <a:gd name="T89" fmla="*/ 139097977 h 444"/>
                <a:gd name="T90" fmla="*/ 137920112 w 292"/>
                <a:gd name="T91" fmla="*/ 139097977 h 444"/>
                <a:gd name="T92" fmla="*/ 137920112 w 292"/>
                <a:gd name="T93" fmla="*/ 139097977 h 444"/>
                <a:gd name="T94" fmla="*/ 137920112 w 292"/>
                <a:gd name="T95" fmla="*/ 139097977 h 444"/>
                <a:gd name="T96" fmla="*/ 137920112 w 292"/>
                <a:gd name="T97" fmla="*/ 139097977 h 444"/>
                <a:gd name="T98" fmla="*/ 137920112 w 292"/>
                <a:gd name="T99" fmla="*/ 139097977 h 444"/>
                <a:gd name="T100" fmla="*/ 137920112 w 292"/>
                <a:gd name="T101" fmla="*/ 139097977 h 44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92"/>
                <a:gd name="T154" fmla="*/ 0 h 444"/>
                <a:gd name="T155" fmla="*/ 292 w 292"/>
                <a:gd name="T156" fmla="*/ 444 h 44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92" h="444">
                  <a:moveTo>
                    <a:pt x="284" y="141"/>
                  </a:moveTo>
                  <a:cubicBezTo>
                    <a:pt x="280" y="141"/>
                    <a:pt x="276" y="144"/>
                    <a:pt x="276" y="149"/>
                  </a:cubicBezTo>
                  <a:cubicBezTo>
                    <a:pt x="276" y="396"/>
                    <a:pt x="276" y="396"/>
                    <a:pt x="276" y="396"/>
                  </a:cubicBezTo>
                  <a:cubicBezTo>
                    <a:pt x="276" y="414"/>
                    <a:pt x="262" y="428"/>
                    <a:pt x="244" y="428"/>
                  </a:cubicBezTo>
                  <a:cubicBezTo>
                    <a:pt x="49" y="428"/>
                    <a:pt x="49" y="428"/>
                    <a:pt x="49" y="428"/>
                  </a:cubicBezTo>
                  <a:cubicBezTo>
                    <a:pt x="31" y="428"/>
                    <a:pt x="16" y="414"/>
                    <a:pt x="16" y="396"/>
                  </a:cubicBezTo>
                  <a:cubicBezTo>
                    <a:pt x="16" y="333"/>
                    <a:pt x="16" y="333"/>
                    <a:pt x="16" y="333"/>
                  </a:cubicBezTo>
                  <a:cubicBezTo>
                    <a:pt x="16" y="311"/>
                    <a:pt x="16" y="311"/>
                    <a:pt x="16" y="311"/>
                  </a:cubicBezTo>
                  <a:cubicBezTo>
                    <a:pt x="16" y="81"/>
                    <a:pt x="16" y="81"/>
                    <a:pt x="16" y="81"/>
                  </a:cubicBezTo>
                  <a:cubicBezTo>
                    <a:pt x="16" y="63"/>
                    <a:pt x="31" y="49"/>
                    <a:pt x="49" y="49"/>
                  </a:cubicBezTo>
                  <a:cubicBezTo>
                    <a:pt x="244" y="49"/>
                    <a:pt x="244" y="49"/>
                    <a:pt x="244" y="49"/>
                  </a:cubicBezTo>
                  <a:cubicBezTo>
                    <a:pt x="262" y="49"/>
                    <a:pt x="276" y="63"/>
                    <a:pt x="276" y="81"/>
                  </a:cubicBezTo>
                  <a:cubicBezTo>
                    <a:pt x="276" y="116"/>
                    <a:pt x="276" y="116"/>
                    <a:pt x="276" y="116"/>
                  </a:cubicBezTo>
                  <a:cubicBezTo>
                    <a:pt x="276" y="121"/>
                    <a:pt x="280" y="124"/>
                    <a:pt x="284" y="124"/>
                  </a:cubicBezTo>
                  <a:cubicBezTo>
                    <a:pt x="289" y="124"/>
                    <a:pt x="292" y="121"/>
                    <a:pt x="292" y="116"/>
                  </a:cubicBezTo>
                  <a:cubicBezTo>
                    <a:pt x="292" y="81"/>
                    <a:pt x="292" y="81"/>
                    <a:pt x="292" y="81"/>
                  </a:cubicBezTo>
                  <a:cubicBezTo>
                    <a:pt x="292" y="62"/>
                    <a:pt x="282" y="46"/>
                    <a:pt x="266" y="38"/>
                  </a:cubicBezTo>
                  <a:cubicBezTo>
                    <a:pt x="266" y="16"/>
                    <a:pt x="266" y="16"/>
                    <a:pt x="266" y="16"/>
                  </a:cubicBezTo>
                  <a:cubicBezTo>
                    <a:pt x="266" y="7"/>
                    <a:pt x="259" y="0"/>
                    <a:pt x="250" y="0"/>
                  </a:cubicBezTo>
                  <a:cubicBezTo>
                    <a:pt x="222" y="0"/>
                    <a:pt x="222" y="0"/>
                    <a:pt x="222" y="0"/>
                  </a:cubicBezTo>
                  <a:cubicBezTo>
                    <a:pt x="213" y="0"/>
                    <a:pt x="206" y="7"/>
                    <a:pt x="206" y="16"/>
                  </a:cubicBezTo>
                  <a:cubicBezTo>
                    <a:pt x="206" y="33"/>
                    <a:pt x="206" y="33"/>
                    <a:pt x="206" y="33"/>
                  </a:cubicBezTo>
                  <a:cubicBezTo>
                    <a:pt x="49" y="33"/>
                    <a:pt x="49" y="33"/>
                    <a:pt x="49" y="33"/>
                  </a:cubicBezTo>
                  <a:cubicBezTo>
                    <a:pt x="22" y="33"/>
                    <a:pt x="0" y="55"/>
                    <a:pt x="0" y="81"/>
                  </a:cubicBezTo>
                  <a:cubicBezTo>
                    <a:pt x="0" y="311"/>
                    <a:pt x="0" y="311"/>
                    <a:pt x="0" y="311"/>
                  </a:cubicBezTo>
                  <a:cubicBezTo>
                    <a:pt x="0" y="333"/>
                    <a:pt x="0" y="333"/>
                    <a:pt x="0" y="333"/>
                  </a:cubicBezTo>
                  <a:cubicBezTo>
                    <a:pt x="0" y="396"/>
                    <a:pt x="0" y="396"/>
                    <a:pt x="0" y="396"/>
                  </a:cubicBezTo>
                  <a:cubicBezTo>
                    <a:pt x="0" y="423"/>
                    <a:pt x="22" y="444"/>
                    <a:pt x="49" y="444"/>
                  </a:cubicBezTo>
                  <a:cubicBezTo>
                    <a:pt x="244" y="444"/>
                    <a:pt x="244" y="444"/>
                    <a:pt x="244" y="444"/>
                  </a:cubicBezTo>
                  <a:cubicBezTo>
                    <a:pt x="271" y="444"/>
                    <a:pt x="292" y="423"/>
                    <a:pt x="292" y="396"/>
                  </a:cubicBezTo>
                  <a:cubicBezTo>
                    <a:pt x="292" y="149"/>
                    <a:pt x="292" y="149"/>
                    <a:pt x="292" y="149"/>
                  </a:cubicBezTo>
                  <a:cubicBezTo>
                    <a:pt x="292" y="144"/>
                    <a:pt x="289" y="141"/>
                    <a:pt x="284" y="141"/>
                  </a:cubicBezTo>
                  <a:close/>
                  <a:moveTo>
                    <a:pt x="265" y="196"/>
                  </a:moveTo>
                  <a:cubicBezTo>
                    <a:pt x="265" y="90"/>
                    <a:pt x="265" y="90"/>
                    <a:pt x="265" y="90"/>
                  </a:cubicBezTo>
                  <a:cubicBezTo>
                    <a:pt x="265" y="81"/>
                    <a:pt x="264" y="72"/>
                    <a:pt x="257" y="66"/>
                  </a:cubicBezTo>
                  <a:cubicBezTo>
                    <a:pt x="251" y="60"/>
                    <a:pt x="243" y="58"/>
                    <a:pt x="233" y="58"/>
                  </a:cubicBezTo>
                  <a:cubicBezTo>
                    <a:pt x="60" y="58"/>
                    <a:pt x="60" y="58"/>
                    <a:pt x="60" y="58"/>
                  </a:cubicBezTo>
                  <a:cubicBezTo>
                    <a:pt x="50" y="58"/>
                    <a:pt x="42" y="60"/>
                    <a:pt x="35" y="66"/>
                  </a:cubicBezTo>
                  <a:cubicBezTo>
                    <a:pt x="29" y="72"/>
                    <a:pt x="27" y="81"/>
                    <a:pt x="27" y="90"/>
                  </a:cubicBezTo>
                  <a:cubicBezTo>
                    <a:pt x="27" y="196"/>
                    <a:pt x="27" y="196"/>
                    <a:pt x="27" y="196"/>
                  </a:cubicBezTo>
                  <a:cubicBezTo>
                    <a:pt x="27" y="206"/>
                    <a:pt x="29" y="214"/>
                    <a:pt x="35" y="221"/>
                  </a:cubicBezTo>
                  <a:cubicBezTo>
                    <a:pt x="42" y="227"/>
                    <a:pt x="50" y="228"/>
                    <a:pt x="60" y="228"/>
                  </a:cubicBezTo>
                  <a:cubicBezTo>
                    <a:pt x="233" y="228"/>
                    <a:pt x="233" y="228"/>
                    <a:pt x="233" y="228"/>
                  </a:cubicBezTo>
                  <a:cubicBezTo>
                    <a:pt x="243" y="228"/>
                    <a:pt x="251" y="227"/>
                    <a:pt x="257" y="221"/>
                  </a:cubicBezTo>
                  <a:cubicBezTo>
                    <a:pt x="264" y="214"/>
                    <a:pt x="265" y="206"/>
                    <a:pt x="265" y="196"/>
                  </a:cubicBezTo>
                  <a:close/>
                  <a:moveTo>
                    <a:pt x="249" y="196"/>
                  </a:moveTo>
                  <a:cubicBezTo>
                    <a:pt x="249" y="204"/>
                    <a:pt x="248" y="208"/>
                    <a:pt x="246" y="209"/>
                  </a:cubicBezTo>
                  <a:cubicBezTo>
                    <a:pt x="245" y="211"/>
                    <a:pt x="241" y="212"/>
                    <a:pt x="233" y="212"/>
                  </a:cubicBezTo>
                  <a:cubicBezTo>
                    <a:pt x="60" y="212"/>
                    <a:pt x="60" y="212"/>
                    <a:pt x="60" y="212"/>
                  </a:cubicBezTo>
                  <a:cubicBezTo>
                    <a:pt x="52" y="212"/>
                    <a:pt x="48" y="211"/>
                    <a:pt x="47" y="209"/>
                  </a:cubicBezTo>
                  <a:cubicBezTo>
                    <a:pt x="45" y="208"/>
                    <a:pt x="43" y="204"/>
                    <a:pt x="43" y="196"/>
                  </a:cubicBezTo>
                  <a:cubicBezTo>
                    <a:pt x="43" y="90"/>
                    <a:pt x="43" y="90"/>
                    <a:pt x="43" y="90"/>
                  </a:cubicBezTo>
                  <a:cubicBezTo>
                    <a:pt x="43" y="82"/>
                    <a:pt x="45" y="79"/>
                    <a:pt x="47" y="77"/>
                  </a:cubicBezTo>
                  <a:cubicBezTo>
                    <a:pt x="48" y="76"/>
                    <a:pt x="52" y="74"/>
                    <a:pt x="60" y="74"/>
                  </a:cubicBezTo>
                  <a:cubicBezTo>
                    <a:pt x="233" y="74"/>
                    <a:pt x="233" y="74"/>
                    <a:pt x="233" y="74"/>
                  </a:cubicBezTo>
                  <a:cubicBezTo>
                    <a:pt x="241" y="74"/>
                    <a:pt x="245" y="76"/>
                    <a:pt x="246" y="77"/>
                  </a:cubicBezTo>
                  <a:cubicBezTo>
                    <a:pt x="248" y="79"/>
                    <a:pt x="249" y="82"/>
                    <a:pt x="249" y="90"/>
                  </a:cubicBezTo>
                  <a:lnTo>
                    <a:pt x="249" y="196"/>
                  </a:lnTo>
                  <a:close/>
                  <a:moveTo>
                    <a:pt x="113" y="411"/>
                  </a:moveTo>
                  <a:cubicBezTo>
                    <a:pt x="113" y="415"/>
                    <a:pt x="116" y="418"/>
                    <a:pt x="120" y="418"/>
                  </a:cubicBezTo>
                  <a:cubicBezTo>
                    <a:pt x="124" y="418"/>
                    <a:pt x="127" y="415"/>
                    <a:pt x="127" y="411"/>
                  </a:cubicBezTo>
                  <a:cubicBezTo>
                    <a:pt x="127" y="407"/>
                    <a:pt x="124" y="404"/>
                    <a:pt x="120" y="404"/>
                  </a:cubicBezTo>
                  <a:cubicBezTo>
                    <a:pt x="116" y="404"/>
                    <a:pt x="113" y="407"/>
                    <a:pt x="113" y="411"/>
                  </a:cubicBezTo>
                  <a:close/>
                  <a:moveTo>
                    <a:pt x="139" y="411"/>
                  </a:moveTo>
                  <a:cubicBezTo>
                    <a:pt x="139" y="415"/>
                    <a:pt x="142" y="418"/>
                    <a:pt x="146" y="418"/>
                  </a:cubicBezTo>
                  <a:cubicBezTo>
                    <a:pt x="150" y="418"/>
                    <a:pt x="154" y="415"/>
                    <a:pt x="154" y="411"/>
                  </a:cubicBezTo>
                  <a:cubicBezTo>
                    <a:pt x="154" y="407"/>
                    <a:pt x="150" y="404"/>
                    <a:pt x="146" y="404"/>
                  </a:cubicBezTo>
                  <a:cubicBezTo>
                    <a:pt x="142" y="404"/>
                    <a:pt x="139" y="407"/>
                    <a:pt x="139" y="411"/>
                  </a:cubicBezTo>
                  <a:close/>
                  <a:moveTo>
                    <a:pt x="173" y="418"/>
                  </a:moveTo>
                  <a:cubicBezTo>
                    <a:pt x="177" y="418"/>
                    <a:pt x="180" y="415"/>
                    <a:pt x="180" y="411"/>
                  </a:cubicBezTo>
                  <a:cubicBezTo>
                    <a:pt x="180" y="407"/>
                    <a:pt x="177" y="404"/>
                    <a:pt x="173" y="404"/>
                  </a:cubicBezTo>
                  <a:cubicBezTo>
                    <a:pt x="169" y="404"/>
                    <a:pt x="165" y="407"/>
                    <a:pt x="165" y="411"/>
                  </a:cubicBezTo>
                  <a:cubicBezTo>
                    <a:pt x="165" y="415"/>
                    <a:pt x="169" y="418"/>
                    <a:pt x="173" y="418"/>
                  </a:cubicBezTo>
                  <a:close/>
                  <a:moveTo>
                    <a:pt x="100" y="261"/>
                  </a:moveTo>
                  <a:cubicBezTo>
                    <a:pt x="100" y="252"/>
                    <a:pt x="93" y="245"/>
                    <a:pt x="84" y="245"/>
                  </a:cubicBezTo>
                  <a:cubicBezTo>
                    <a:pt x="57" y="245"/>
                    <a:pt x="57" y="245"/>
                    <a:pt x="57" y="245"/>
                  </a:cubicBezTo>
                  <a:cubicBezTo>
                    <a:pt x="48" y="245"/>
                    <a:pt x="41" y="252"/>
                    <a:pt x="41" y="261"/>
                  </a:cubicBezTo>
                  <a:cubicBezTo>
                    <a:pt x="41" y="270"/>
                    <a:pt x="41" y="270"/>
                    <a:pt x="41" y="270"/>
                  </a:cubicBezTo>
                  <a:cubicBezTo>
                    <a:pt x="41" y="279"/>
                    <a:pt x="48" y="286"/>
                    <a:pt x="57" y="286"/>
                  </a:cubicBezTo>
                  <a:cubicBezTo>
                    <a:pt x="84" y="286"/>
                    <a:pt x="84" y="286"/>
                    <a:pt x="84" y="286"/>
                  </a:cubicBezTo>
                  <a:cubicBezTo>
                    <a:pt x="93" y="286"/>
                    <a:pt x="100" y="279"/>
                    <a:pt x="100" y="270"/>
                  </a:cubicBezTo>
                  <a:lnTo>
                    <a:pt x="100" y="261"/>
                  </a:lnTo>
                  <a:close/>
                  <a:moveTo>
                    <a:pt x="133" y="286"/>
                  </a:moveTo>
                  <a:cubicBezTo>
                    <a:pt x="161" y="286"/>
                    <a:pt x="161" y="286"/>
                    <a:pt x="161" y="286"/>
                  </a:cubicBezTo>
                  <a:cubicBezTo>
                    <a:pt x="170" y="286"/>
                    <a:pt x="177" y="279"/>
                    <a:pt x="177" y="270"/>
                  </a:cubicBezTo>
                  <a:cubicBezTo>
                    <a:pt x="177" y="261"/>
                    <a:pt x="177" y="261"/>
                    <a:pt x="177" y="261"/>
                  </a:cubicBezTo>
                  <a:cubicBezTo>
                    <a:pt x="177" y="252"/>
                    <a:pt x="170" y="245"/>
                    <a:pt x="161" y="245"/>
                  </a:cubicBezTo>
                  <a:cubicBezTo>
                    <a:pt x="133" y="245"/>
                    <a:pt x="133" y="245"/>
                    <a:pt x="133" y="245"/>
                  </a:cubicBezTo>
                  <a:cubicBezTo>
                    <a:pt x="125" y="245"/>
                    <a:pt x="117" y="252"/>
                    <a:pt x="117" y="261"/>
                  </a:cubicBezTo>
                  <a:cubicBezTo>
                    <a:pt x="117" y="270"/>
                    <a:pt x="117" y="270"/>
                    <a:pt x="117" y="270"/>
                  </a:cubicBezTo>
                  <a:cubicBezTo>
                    <a:pt x="117" y="279"/>
                    <a:pt x="125" y="286"/>
                    <a:pt x="133" y="286"/>
                  </a:cubicBezTo>
                  <a:close/>
                  <a:moveTo>
                    <a:pt x="254" y="261"/>
                  </a:moveTo>
                  <a:cubicBezTo>
                    <a:pt x="254" y="252"/>
                    <a:pt x="247" y="245"/>
                    <a:pt x="238" y="245"/>
                  </a:cubicBezTo>
                  <a:cubicBezTo>
                    <a:pt x="210" y="245"/>
                    <a:pt x="210" y="245"/>
                    <a:pt x="210" y="245"/>
                  </a:cubicBezTo>
                  <a:cubicBezTo>
                    <a:pt x="201" y="245"/>
                    <a:pt x="194" y="252"/>
                    <a:pt x="194" y="261"/>
                  </a:cubicBezTo>
                  <a:cubicBezTo>
                    <a:pt x="194" y="270"/>
                    <a:pt x="194" y="270"/>
                    <a:pt x="194" y="270"/>
                  </a:cubicBezTo>
                  <a:cubicBezTo>
                    <a:pt x="194" y="279"/>
                    <a:pt x="201" y="286"/>
                    <a:pt x="210" y="286"/>
                  </a:cubicBezTo>
                  <a:cubicBezTo>
                    <a:pt x="238" y="286"/>
                    <a:pt x="238" y="286"/>
                    <a:pt x="238" y="286"/>
                  </a:cubicBezTo>
                  <a:cubicBezTo>
                    <a:pt x="247" y="286"/>
                    <a:pt x="254" y="279"/>
                    <a:pt x="254" y="270"/>
                  </a:cubicBezTo>
                  <a:lnTo>
                    <a:pt x="254" y="261"/>
                  </a:lnTo>
                  <a:close/>
                  <a:moveTo>
                    <a:pt x="100" y="313"/>
                  </a:moveTo>
                  <a:cubicBezTo>
                    <a:pt x="100" y="304"/>
                    <a:pt x="93" y="297"/>
                    <a:pt x="84" y="297"/>
                  </a:cubicBezTo>
                  <a:cubicBezTo>
                    <a:pt x="57" y="297"/>
                    <a:pt x="57" y="297"/>
                    <a:pt x="57" y="297"/>
                  </a:cubicBezTo>
                  <a:cubicBezTo>
                    <a:pt x="48" y="297"/>
                    <a:pt x="41" y="304"/>
                    <a:pt x="41" y="313"/>
                  </a:cubicBezTo>
                  <a:cubicBezTo>
                    <a:pt x="41" y="322"/>
                    <a:pt x="41" y="322"/>
                    <a:pt x="41" y="322"/>
                  </a:cubicBezTo>
                  <a:cubicBezTo>
                    <a:pt x="41" y="331"/>
                    <a:pt x="48" y="338"/>
                    <a:pt x="57" y="338"/>
                  </a:cubicBezTo>
                  <a:cubicBezTo>
                    <a:pt x="84" y="338"/>
                    <a:pt x="84" y="338"/>
                    <a:pt x="84" y="338"/>
                  </a:cubicBezTo>
                  <a:cubicBezTo>
                    <a:pt x="93" y="338"/>
                    <a:pt x="100" y="331"/>
                    <a:pt x="100" y="322"/>
                  </a:cubicBezTo>
                  <a:lnTo>
                    <a:pt x="100" y="313"/>
                  </a:lnTo>
                  <a:close/>
                  <a:moveTo>
                    <a:pt x="117" y="322"/>
                  </a:moveTo>
                  <a:cubicBezTo>
                    <a:pt x="117" y="331"/>
                    <a:pt x="125" y="338"/>
                    <a:pt x="133" y="338"/>
                  </a:cubicBezTo>
                  <a:cubicBezTo>
                    <a:pt x="161" y="338"/>
                    <a:pt x="161" y="338"/>
                    <a:pt x="161" y="338"/>
                  </a:cubicBezTo>
                  <a:cubicBezTo>
                    <a:pt x="170" y="338"/>
                    <a:pt x="177" y="331"/>
                    <a:pt x="177" y="322"/>
                  </a:cubicBezTo>
                  <a:cubicBezTo>
                    <a:pt x="177" y="313"/>
                    <a:pt x="177" y="313"/>
                    <a:pt x="177" y="313"/>
                  </a:cubicBezTo>
                  <a:cubicBezTo>
                    <a:pt x="177" y="304"/>
                    <a:pt x="170" y="297"/>
                    <a:pt x="161" y="297"/>
                  </a:cubicBezTo>
                  <a:cubicBezTo>
                    <a:pt x="133" y="297"/>
                    <a:pt x="133" y="297"/>
                    <a:pt x="133" y="297"/>
                  </a:cubicBezTo>
                  <a:cubicBezTo>
                    <a:pt x="125" y="297"/>
                    <a:pt x="117" y="304"/>
                    <a:pt x="117" y="313"/>
                  </a:cubicBezTo>
                  <a:lnTo>
                    <a:pt x="117" y="322"/>
                  </a:lnTo>
                  <a:close/>
                  <a:moveTo>
                    <a:pt x="254" y="313"/>
                  </a:moveTo>
                  <a:cubicBezTo>
                    <a:pt x="254" y="304"/>
                    <a:pt x="247" y="297"/>
                    <a:pt x="238" y="297"/>
                  </a:cubicBezTo>
                  <a:cubicBezTo>
                    <a:pt x="210" y="297"/>
                    <a:pt x="210" y="297"/>
                    <a:pt x="210" y="297"/>
                  </a:cubicBezTo>
                  <a:cubicBezTo>
                    <a:pt x="201" y="297"/>
                    <a:pt x="194" y="304"/>
                    <a:pt x="194" y="313"/>
                  </a:cubicBezTo>
                  <a:cubicBezTo>
                    <a:pt x="194" y="322"/>
                    <a:pt x="194" y="322"/>
                    <a:pt x="194" y="322"/>
                  </a:cubicBezTo>
                  <a:cubicBezTo>
                    <a:pt x="194" y="331"/>
                    <a:pt x="201" y="338"/>
                    <a:pt x="210" y="338"/>
                  </a:cubicBezTo>
                  <a:cubicBezTo>
                    <a:pt x="238" y="338"/>
                    <a:pt x="238" y="338"/>
                    <a:pt x="238" y="338"/>
                  </a:cubicBezTo>
                  <a:cubicBezTo>
                    <a:pt x="247" y="338"/>
                    <a:pt x="254" y="331"/>
                    <a:pt x="254" y="322"/>
                  </a:cubicBezTo>
                  <a:lnTo>
                    <a:pt x="254" y="313"/>
                  </a:lnTo>
                  <a:close/>
                  <a:moveTo>
                    <a:pt x="84" y="349"/>
                  </a:moveTo>
                  <a:cubicBezTo>
                    <a:pt x="57" y="349"/>
                    <a:pt x="57" y="349"/>
                    <a:pt x="57" y="349"/>
                  </a:cubicBezTo>
                  <a:cubicBezTo>
                    <a:pt x="48" y="349"/>
                    <a:pt x="41" y="356"/>
                    <a:pt x="41" y="365"/>
                  </a:cubicBezTo>
                  <a:cubicBezTo>
                    <a:pt x="41" y="374"/>
                    <a:pt x="41" y="374"/>
                    <a:pt x="41" y="374"/>
                  </a:cubicBezTo>
                  <a:cubicBezTo>
                    <a:pt x="41" y="383"/>
                    <a:pt x="48" y="390"/>
                    <a:pt x="57" y="390"/>
                  </a:cubicBezTo>
                  <a:cubicBezTo>
                    <a:pt x="84" y="390"/>
                    <a:pt x="84" y="390"/>
                    <a:pt x="84" y="390"/>
                  </a:cubicBezTo>
                  <a:cubicBezTo>
                    <a:pt x="93" y="390"/>
                    <a:pt x="100" y="383"/>
                    <a:pt x="100" y="374"/>
                  </a:cubicBezTo>
                  <a:cubicBezTo>
                    <a:pt x="100" y="365"/>
                    <a:pt x="100" y="365"/>
                    <a:pt x="100" y="365"/>
                  </a:cubicBezTo>
                  <a:cubicBezTo>
                    <a:pt x="100" y="356"/>
                    <a:pt x="93" y="349"/>
                    <a:pt x="84" y="349"/>
                  </a:cubicBezTo>
                  <a:close/>
                  <a:moveTo>
                    <a:pt x="177" y="374"/>
                  </a:moveTo>
                  <a:cubicBezTo>
                    <a:pt x="177" y="365"/>
                    <a:pt x="177" y="365"/>
                    <a:pt x="177" y="365"/>
                  </a:cubicBezTo>
                  <a:cubicBezTo>
                    <a:pt x="177" y="356"/>
                    <a:pt x="170" y="349"/>
                    <a:pt x="161" y="349"/>
                  </a:cubicBezTo>
                  <a:cubicBezTo>
                    <a:pt x="133" y="349"/>
                    <a:pt x="133" y="349"/>
                    <a:pt x="133" y="349"/>
                  </a:cubicBezTo>
                  <a:cubicBezTo>
                    <a:pt x="125" y="349"/>
                    <a:pt x="117" y="356"/>
                    <a:pt x="117" y="365"/>
                  </a:cubicBezTo>
                  <a:cubicBezTo>
                    <a:pt x="117" y="374"/>
                    <a:pt x="117" y="374"/>
                    <a:pt x="117" y="374"/>
                  </a:cubicBezTo>
                  <a:cubicBezTo>
                    <a:pt x="117" y="383"/>
                    <a:pt x="125" y="390"/>
                    <a:pt x="133" y="390"/>
                  </a:cubicBezTo>
                  <a:cubicBezTo>
                    <a:pt x="161" y="390"/>
                    <a:pt x="161" y="390"/>
                    <a:pt x="161" y="390"/>
                  </a:cubicBezTo>
                  <a:cubicBezTo>
                    <a:pt x="170" y="390"/>
                    <a:pt x="177" y="383"/>
                    <a:pt x="177" y="374"/>
                  </a:cubicBezTo>
                  <a:close/>
                  <a:moveTo>
                    <a:pt x="238" y="349"/>
                  </a:moveTo>
                  <a:cubicBezTo>
                    <a:pt x="210" y="349"/>
                    <a:pt x="210" y="349"/>
                    <a:pt x="210" y="349"/>
                  </a:cubicBezTo>
                  <a:cubicBezTo>
                    <a:pt x="201" y="349"/>
                    <a:pt x="194" y="356"/>
                    <a:pt x="194" y="365"/>
                  </a:cubicBezTo>
                  <a:cubicBezTo>
                    <a:pt x="194" y="374"/>
                    <a:pt x="194" y="374"/>
                    <a:pt x="194" y="374"/>
                  </a:cubicBezTo>
                  <a:cubicBezTo>
                    <a:pt x="194" y="383"/>
                    <a:pt x="201" y="390"/>
                    <a:pt x="210" y="390"/>
                  </a:cubicBezTo>
                  <a:cubicBezTo>
                    <a:pt x="238" y="390"/>
                    <a:pt x="238" y="390"/>
                    <a:pt x="238" y="390"/>
                  </a:cubicBezTo>
                  <a:cubicBezTo>
                    <a:pt x="247" y="390"/>
                    <a:pt x="254" y="383"/>
                    <a:pt x="254" y="374"/>
                  </a:cubicBezTo>
                  <a:cubicBezTo>
                    <a:pt x="254" y="365"/>
                    <a:pt x="254" y="365"/>
                    <a:pt x="254" y="365"/>
                  </a:cubicBezTo>
                  <a:cubicBezTo>
                    <a:pt x="254" y="356"/>
                    <a:pt x="247" y="349"/>
                    <a:pt x="238" y="349"/>
                  </a:cubicBezTo>
                  <a:close/>
                </a:path>
              </a:pathLst>
            </a:custGeom>
            <a:grpFill/>
            <a:ln w="9525">
              <a:noFill/>
              <a:round/>
              <a:headEnd/>
              <a:tailEnd/>
            </a:ln>
          </p:spPr>
          <p:txBody>
            <a:bodyPr/>
            <a:lstStyle/>
            <a:p>
              <a:endParaRPr lang="zh-CN" altLang="en-US"/>
            </a:p>
          </p:txBody>
        </p:sp>
        <p:sp>
          <p:nvSpPr>
            <p:cNvPr id="44" name="Freeform 3"/>
            <p:cNvSpPr>
              <a:spLocks noChangeAspect="1" noEditPoints="1"/>
            </p:cNvSpPr>
            <p:nvPr/>
          </p:nvSpPr>
          <p:spPr bwMode="auto">
            <a:xfrm>
              <a:off x="5147" y="2520"/>
              <a:ext cx="94" cy="99"/>
            </a:xfrm>
            <a:custGeom>
              <a:avLst/>
              <a:gdLst>
                <a:gd name="T0" fmla="*/ 250911280 w 275"/>
                <a:gd name="T1" fmla="*/ 253755392 h 288"/>
                <a:gd name="T2" fmla="*/ 250911280 w 275"/>
                <a:gd name="T3" fmla="*/ 253755392 h 288"/>
                <a:gd name="T4" fmla="*/ 250911280 w 275"/>
                <a:gd name="T5" fmla="*/ 253755392 h 288"/>
                <a:gd name="T6" fmla="*/ 250911280 w 275"/>
                <a:gd name="T7" fmla="*/ 253755392 h 288"/>
                <a:gd name="T8" fmla="*/ 250911280 w 275"/>
                <a:gd name="T9" fmla="*/ 253755392 h 288"/>
                <a:gd name="T10" fmla="*/ 250911280 w 275"/>
                <a:gd name="T11" fmla="*/ 253755392 h 288"/>
                <a:gd name="T12" fmla="*/ 250911280 w 275"/>
                <a:gd name="T13" fmla="*/ 253755392 h 288"/>
                <a:gd name="T14" fmla="*/ 250911280 w 275"/>
                <a:gd name="T15" fmla="*/ 253755392 h 288"/>
                <a:gd name="T16" fmla="*/ 250911280 w 275"/>
                <a:gd name="T17" fmla="*/ 253755392 h 288"/>
                <a:gd name="T18" fmla="*/ 250911280 w 275"/>
                <a:gd name="T19" fmla="*/ 253755392 h 288"/>
                <a:gd name="T20" fmla="*/ 250911280 w 275"/>
                <a:gd name="T21" fmla="*/ 253755392 h 288"/>
                <a:gd name="T22" fmla="*/ 250911280 w 275"/>
                <a:gd name="T23" fmla="*/ 253755392 h 288"/>
                <a:gd name="T24" fmla="*/ 250911280 w 275"/>
                <a:gd name="T25" fmla="*/ 253755392 h 288"/>
                <a:gd name="T26" fmla="*/ 250911280 w 275"/>
                <a:gd name="T27" fmla="*/ 253755392 h 288"/>
                <a:gd name="T28" fmla="*/ 250911280 w 275"/>
                <a:gd name="T29" fmla="*/ 0 h 288"/>
                <a:gd name="T30" fmla="*/ 250911280 w 275"/>
                <a:gd name="T31" fmla="*/ 253755392 h 288"/>
                <a:gd name="T32" fmla="*/ 250911280 w 275"/>
                <a:gd name="T33" fmla="*/ 253755392 h 288"/>
                <a:gd name="T34" fmla="*/ 0 w 275"/>
                <a:gd name="T35" fmla="*/ 253755392 h 288"/>
                <a:gd name="T36" fmla="*/ 250911280 w 275"/>
                <a:gd name="T37" fmla="*/ 253755392 h 288"/>
                <a:gd name="T38" fmla="*/ 250911280 w 275"/>
                <a:gd name="T39" fmla="*/ 253755392 h 288"/>
                <a:gd name="T40" fmla="*/ 250911280 w 275"/>
                <a:gd name="T41" fmla="*/ 253755392 h 288"/>
                <a:gd name="T42" fmla="*/ 250911280 w 275"/>
                <a:gd name="T43" fmla="*/ 253755392 h 288"/>
                <a:gd name="T44" fmla="*/ 250911280 w 275"/>
                <a:gd name="T45" fmla="*/ 253755392 h 288"/>
                <a:gd name="T46" fmla="*/ 250911280 w 275"/>
                <a:gd name="T47" fmla="*/ 253755392 h 288"/>
                <a:gd name="T48" fmla="*/ 250911280 w 275"/>
                <a:gd name="T49" fmla="*/ 253755392 h 288"/>
                <a:gd name="T50" fmla="*/ 250911280 w 275"/>
                <a:gd name="T51" fmla="*/ 253755392 h 288"/>
                <a:gd name="T52" fmla="*/ 250911280 w 275"/>
                <a:gd name="T53" fmla="*/ 253755392 h 288"/>
                <a:gd name="T54" fmla="*/ 250911280 w 275"/>
                <a:gd name="T55" fmla="*/ 253755392 h 288"/>
                <a:gd name="T56" fmla="*/ 250911280 w 275"/>
                <a:gd name="T57" fmla="*/ 253755392 h 288"/>
                <a:gd name="T58" fmla="*/ 250911280 w 275"/>
                <a:gd name="T59" fmla="*/ 253755392 h 288"/>
                <a:gd name="T60" fmla="*/ 250911280 w 275"/>
                <a:gd name="T61" fmla="*/ 253755392 h 288"/>
                <a:gd name="T62" fmla="*/ 250911280 w 275"/>
                <a:gd name="T63" fmla="*/ 253755392 h 288"/>
                <a:gd name="T64" fmla="*/ 250911280 w 275"/>
                <a:gd name="T65" fmla="*/ 253755392 h 288"/>
                <a:gd name="T66" fmla="*/ 250911280 w 275"/>
                <a:gd name="T67" fmla="*/ 253755392 h 288"/>
                <a:gd name="T68" fmla="*/ 250911280 w 275"/>
                <a:gd name="T69" fmla="*/ 253755392 h 288"/>
                <a:gd name="T70" fmla="*/ 250911280 w 275"/>
                <a:gd name="T71" fmla="*/ 253755392 h 288"/>
                <a:gd name="T72" fmla="*/ 250911280 w 275"/>
                <a:gd name="T73" fmla="*/ 253755392 h 288"/>
                <a:gd name="T74" fmla="*/ 250911280 w 275"/>
                <a:gd name="T75" fmla="*/ 253755392 h 288"/>
                <a:gd name="T76" fmla="*/ 250911280 w 275"/>
                <a:gd name="T77" fmla="*/ 253755392 h 288"/>
                <a:gd name="T78" fmla="*/ 250911280 w 275"/>
                <a:gd name="T79" fmla="*/ 253755392 h 28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75"/>
                <a:gd name="T121" fmla="*/ 0 h 288"/>
                <a:gd name="T122" fmla="*/ 275 w 275"/>
                <a:gd name="T123" fmla="*/ 288 h 28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75" h="288">
                  <a:moveTo>
                    <a:pt x="267" y="155"/>
                  </a:moveTo>
                  <a:cubicBezTo>
                    <a:pt x="263" y="155"/>
                    <a:pt x="259" y="159"/>
                    <a:pt x="259" y="163"/>
                  </a:cubicBezTo>
                  <a:cubicBezTo>
                    <a:pt x="259" y="189"/>
                    <a:pt x="259" y="189"/>
                    <a:pt x="259" y="189"/>
                  </a:cubicBezTo>
                  <a:cubicBezTo>
                    <a:pt x="259" y="202"/>
                    <a:pt x="249" y="212"/>
                    <a:pt x="236" y="212"/>
                  </a:cubicBezTo>
                  <a:cubicBezTo>
                    <a:pt x="215" y="212"/>
                    <a:pt x="215" y="212"/>
                    <a:pt x="215" y="212"/>
                  </a:cubicBezTo>
                  <a:cubicBezTo>
                    <a:pt x="215" y="155"/>
                    <a:pt x="215" y="155"/>
                    <a:pt x="215" y="155"/>
                  </a:cubicBezTo>
                  <a:cubicBezTo>
                    <a:pt x="215" y="153"/>
                    <a:pt x="214" y="151"/>
                    <a:pt x="213" y="149"/>
                  </a:cubicBezTo>
                  <a:cubicBezTo>
                    <a:pt x="211" y="148"/>
                    <a:pt x="209" y="147"/>
                    <a:pt x="207" y="147"/>
                  </a:cubicBezTo>
                  <a:cubicBezTo>
                    <a:pt x="63" y="147"/>
                    <a:pt x="63" y="147"/>
                    <a:pt x="63" y="147"/>
                  </a:cubicBezTo>
                  <a:cubicBezTo>
                    <a:pt x="61" y="147"/>
                    <a:pt x="59" y="148"/>
                    <a:pt x="57" y="149"/>
                  </a:cubicBezTo>
                  <a:cubicBezTo>
                    <a:pt x="56" y="151"/>
                    <a:pt x="55" y="153"/>
                    <a:pt x="55" y="155"/>
                  </a:cubicBezTo>
                  <a:cubicBezTo>
                    <a:pt x="55" y="213"/>
                    <a:pt x="55" y="213"/>
                    <a:pt x="55" y="213"/>
                  </a:cubicBezTo>
                  <a:cubicBezTo>
                    <a:pt x="39" y="213"/>
                    <a:pt x="39" y="213"/>
                    <a:pt x="39" y="213"/>
                  </a:cubicBezTo>
                  <a:cubicBezTo>
                    <a:pt x="26" y="212"/>
                    <a:pt x="16" y="202"/>
                    <a:pt x="16" y="189"/>
                  </a:cubicBezTo>
                  <a:cubicBezTo>
                    <a:pt x="16" y="122"/>
                    <a:pt x="16" y="122"/>
                    <a:pt x="16" y="122"/>
                  </a:cubicBezTo>
                  <a:cubicBezTo>
                    <a:pt x="16" y="109"/>
                    <a:pt x="26" y="98"/>
                    <a:pt x="39" y="98"/>
                  </a:cubicBezTo>
                  <a:cubicBezTo>
                    <a:pt x="236" y="98"/>
                    <a:pt x="236" y="98"/>
                    <a:pt x="236" y="98"/>
                  </a:cubicBezTo>
                  <a:cubicBezTo>
                    <a:pt x="249" y="98"/>
                    <a:pt x="259" y="109"/>
                    <a:pt x="259" y="122"/>
                  </a:cubicBezTo>
                  <a:cubicBezTo>
                    <a:pt x="259" y="131"/>
                    <a:pt x="259" y="131"/>
                    <a:pt x="259" y="131"/>
                  </a:cubicBezTo>
                  <a:cubicBezTo>
                    <a:pt x="259" y="136"/>
                    <a:pt x="263" y="139"/>
                    <a:pt x="267" y="139"/>
                  </a:cubicBezTo>
                  <a:cubicBezTo>
                    <a:pt x="272" y="139"/>
                    <a:pt x="275" y="136"/>
                    <a:pt x="275" y="131"/>
                  </a:cubicBezTo>
                  <a:cubicBezTo>
                    <a:pt x="275" y="131"/>
                    <a:pt x="275" y="131"/>
                    <a:pt x="275" y="131"/>
                  </a:cubicBezTo>
                  <a:cubicBezTo>
                    <a:pt x="275" y="122"/>
                    <a:pt x="275" y="122"/>
                    <a:pt x="275" y="122"/>
                  </a:cubicBezTo>
                  <a:cubicBezTo>
                    <a:pt x="275" y="100"/>
                    <a:pt x="258" y="82"/>
                    <a:pt x="236" y="82"/>
                  </a:cubicBezTo>
                  <a:cubicBezTo>
                    <a:pt x="218" y="82"/>
                    <a:pt x="218" y="82"/>
                    <a:pt x="218" y="82"/>
                  </a:cubicBezTo>
                  <a:cubicBezTo>
                    <a:pt x="215" y="82"/>
                    <a:pt x="215" y="82"/>
                    <a:pt x="215" y="82"/>
                  </a:cubicBezTo>
                  <a:cubicBezTo>
                    <a:pt x="215" y="47"/>
                    <a:pt x="215" y="47"/>
                    <a:pt x="215" y="47"/>
                  </a:cubicBezTo>
                  <a:cubicBezTo>
                    <a:pt x="215" y="42"/>
                    <a:pt x="213" y="39"/>
                    <a:pt x="206" y="32"/>
                  </a:cubicBezTo>
                  <a:cubicBezTo>
                    <a:pt x="177" y="6"/>
                    <a:pt x="177" y="6"/>
                    <a:pt x="177" y="6"/>
                  </a:cubicBezTo>
                  <a:cubicBezTo>
                    <a:pt x="174" y="3"/>
                    <a:pt x="167" y="0"/>
                    <a:pt x="161" y="0"/>
                  </a:cubicBezTo>
                  <a:cubicBezTo>
                    <a:pt x="98" y="0"/>
                    <a:pt x="98" y="0"/>
                    <a:pt x="98" y="0"/>
                  </a:cubicBezTo>
                  <a:cubicBezTo>
                    <a:pt x="75" y="0"/>
                    <a:pt x="57" y="18"/>
                    <a:pt x="57" y="41"/>
                  </a:cubicBezTo>
                  <a:cubicBezTo>
                    <a:pt x="57" y="82"/>
                    <a:pt x="57" y="82"/>
                    <a:pt x="57" y="82"/>
                  </a:cubicBezTo>
                  <a:cubicBezTo>
                    <a:pt x="52" y="82"/>
                    <a:pt x="52" y="82"/>
                    <a:pt x="52" y="82"/>
                  </a:cubicBezTo>
                  <a:cubicBezTo>
                    <a:pt x="39" y="82"/>
                    <a:pt x="39" y="82"/>
                    <a:pt x="39" y="82"/>
                  </a:cubicBezTo>
                  <a:cubicBezTo>
                    <a:pt x="17" y="82"/>
                    <a:pt x="0" y="100"/>
                    <a:pt x="0" y="122"/>
                  </a:cubicBezTo>
                  <a:cubicBezTo>
                    <a:pt x="0" y="189"/>
                    <a:pt x="0" y="189"/>
                    <a:pt x="0" y="189"/>
                  </a:cubicBezTo>
                  <a:cubicBezTo>
                    <a:pt x="0" y="211"/>
                    <a:pt x="17" y="228"/>
                    <a:pt x="39" y="228"/>
                  </a:cubicBezTo>
                  <a:cubicBezTo>
                    <a:pt x="55" y="228"/>
                    <a:pt x="55" y="228"/>
                    <a:pt x="55" y="228"/>
                  </a:cubicBezTo>
                  <a:cubicBezTo>
                    <a:pt x="55" y="245"/>
                    <a:pt x="55" y="245"/>
                    <a:pt x="55" y="245"/>
                  </a:cubicBezTo>
                  <a:cubicBezTo>
                    <a:pt x="55" y="269"/>
                    <a:pt x="74" y="288"/>
                    <a:pt x="98" y="288"/>
                  </a:cubicBezTo>
                  <a:cubicBezTo>
                    <a:pt x="173" y="288"/>
                    <a:pt x="173" y="288"/>
                    <a:pt x="173" y="288"/>
                  </a:cubicBezTo>
                  <a:cubicBezTo>
                    <a:pt x="196" y="288"/>
                    <a:pt x="215" y="269"/>
                    <a:pt x="215" y="245"/>
                  </a:cubicBezTo>
                  <a:cubicBezTo>
                    <a:pt x="215" y="229"/>
                    <a:pt x="215" y="229"/>
                    <a:pt x="215" y="229"/>
                  </a:cubicBezTo>
                  <a:cubicBezTo>
                    <a:pt x="236" y="229"/>
                    <a:pt x="236" y="229"/>
                    <a:pt x="236" y="229"/>
                  </a:cubicBezTo>
                  <a:cubicBezTo>
                    <a:pt x="258" y="228"/>
                    <a:pt x="275" y="211"/>
                    <a:pt x="275" y="189"/>
                  </a:cubicBezTo>
                  <a:cubicBezTo>
                    <a:pt x="275" y="163"/>
                    <a:pt x="275" y="163"/>
                    <a:pt x="275" y="163"/>
                  </a:cubicBezTo>
                  <a:cubicBezTo>
                    <a:pt x="275" y="159"/>
                    <a:pt x="272" y="155"/>
                    <a:pt x="267" y="155"/>
                  </a:cubicBezTo>
                  <a:close/>
                  <a:moveTo>
                    <a:pt x="73" y="41"/>
                  </a:moveTo>
                  <a:cubicBezTo>
                    <a:pt x="73" y="27"/>
                    <a:pt x="84" y="16"/>
                    <a:pt x="98" y="16"/>
                  </a:cubicBezTo>
                  <a:cubicBezTo>
                    <a:pt x="151" y="16"/>
                    <a:pt x="151" y="16"/>
                    <a:pt x="151" y="16"/>
                  </a:cubicBezTo>
                  <a:cubicBezTo>
                    <a:pt x="151" y="41"/>
                    <a:pt x="151" y="41"/>
                    <a:pt x="151" y="41"/>
                  </a:cubicBezTo>
                  <a:cubicBezTo>
                    <a:pt x="151" y="44"/>
                    <a:pt x="152" y="47"/>
                    <a:pt x="154" y="49"/>
                  </a:cubicBezTo>
                  <a:cubicBezTo>
                    <a:pt x="156" y="51"/>
                    <a:pt x="159" y="53"/>
                    <a:pt x="162" y="53"/>
                  </a:cubicBezTo>
                  <a:cubicBezTo>
                    <a:pt x="199" y="53"/>
                    <a:pt x="199" y="53"/>
                    <a:pt x="199" y="53"/>
                  </a:cubicBezTo>
                  <a:cubicBezTo>
                    <a:pt x="199" y="82"/>
                    <a:pt x="199" y="82"/>
                    <a:pt x="199" y="82"/>
                  </a:cubicBezTo>
                  <a:cubicBezTo>
                    <a:pt x="196" y="82"/>
                    <a:pt x="196" y="82"/>
                    <a:pt x="196" y="82"/>
                  </a:cubicBezTo>
                  <a:cubicBezTo>
                    <a:pt x="74" y="82"/>
                    <a:pt x="74" y="82"/>
                    <a:pt x="74" y="82"/>
                  </a:cubicBezTo>
                  <a:cubicBezTo>
                    <a:pt x="73" y="82"/>
                    <a:pt x="73" y="82"/>
                    <a:pt x="73" y="82"/>
                  </a:cubicBezTo>
                  <a:lnTo>
                    <a:pt x="73" y="41"/>
                  </a:lnTo>
                  <a:close/>
                  <a:moveTo>
                    <a:pt x="199" y="245"/>
                  </a:moveTo>
                  <a:cubicBezTo>
                    <a:pt x="199" y="260"/>
                    <a:pt x="187" y="272"/>
                    <a:pt x="173" y="272"/>
                  </a:cubicBezTo>
                  <a:cubicBezTo>
                    <a:pt x="98" y="272"/>
                    <a:pt x="98" y="272"/>
                    <a:pt x="98" y="272"/>
                  </a:cubicBezTo>
                  <a:cubicBezTo>
                    <a:pt x="83" y="272"/>
                    <a:pt x="71" y="260"/>
                    <a:pt x="71" y="245"/>
                  </a:cubicBezTo>
                  <a:cubicBezTo>
                    <a:pt x="71" y="163"/>
                    <a:pt x="71" y="163"/>
                    <a:pt x="71" y="163"/>
                  </a:cubicBezTo>
                  <a:cubicBezTo>
                    <a:pt x="199" y="163"/>
                    <a:pt x="199" y="163"/>
                    <a:pt x="199" y="163"/>
                  </a:cubicBezTo>
                  <a:lnTo>
                    <a:pt x="199" y="245"/>
                  </a:lnTo>
                  <a:close/>
                  <a:moveTo>
                    <a:pt x="98" y="206"/>
                  </a:moveTo>
                  <a:cubicBezTo>
                    <a:pt x="173" y="206"/>
                    <a:pt x="173" y="206"/>
                    <a:pt x="173" y="206"/>
                  </a:cubicBezTo>
                  <a:cubicBezTo>
                    <a:pt x="177" y="206"/>
                    <a:pt x="181" y="202"/>
                    <a:pt x="181" y="198"/>
                  </a:cubicBezTo>
                  <a:cubicBezTo>
                    <a:pt x="181" y="194"/>
                    <a:pt x="177" y="190"/>
                    <a:pt x="173" y="190"/>
                  </a:cubicBezTo>
                  <a:cubicBezTo>
                    <a:pt x="98" y="190"/>
                    <a:pt x="98" y="190"/>
                    <a:pt x="98" y="190"/>
                  </a:cubicBezTo>
                  <a:cubicBezTo>
                    <a:pt x="93" y="190"/>
                    <a:pt x="90" y="194"/>
                    <a:pt x="90" y="198"/>
                  </a:cubicBezTo>
                  <a:cubicBezTo>
                    <a:pt x="90" y="202"/>
                    <a:pt x="93" y="206"/>
                    <a:pt x="98" y="206"/>
                  </a:cubicBezTo>
                  <a:close/>
                  <a:moveTo>
                    <a:pt x="98" y="244"/>
                  </a:moveTo>
                  <a:cubicBezTo>
                    <a:pt x="173" y="244"/>
                    <a:pt x="173" y="244"/>
                    <a:pt x="173" y="244"/>
                  </a:cubicBezTo>
                  <a:cubicBezTo>
                    <a:pt x="177" y="244"/>
                    <a:pt x="181" y="240"/>
                    <a:pt x="181" y="236"/>
                  </a:cubicBezTo>
                  <a:cubicBezTo>
                    <a:pt x="181" y="231"/>
                    <a:pt x="177" y="228"/>
                    <a:pt x="173" y="228"/>
                  </a:cubicBezTo>
                  <a:cubicBezTo>
                    <a:pt x="98" y="228"/>
                    <a:pt x="98" y="228"/>
                    <a:pt x="98" y="228"/>
                  </a:cubicBezTo>
                  <a:cubicBezTo>
                    <a:pt x="93" y="228"/>
                    <a:pt x="90" y="231"/>
                    <a:pt x="90" y="236"/>
                  </a:cubicBezTo>
                  <a:cubicBezTo>
                    <a:pt x="90" y="240"/>
                    <a:pt x="93" y="244"/>
                    <a:pt x="98" y="244"/>
                  </a:cubicBezTo>
                  <a:close/>
                </a:path>
              </a:pathLst>
            </a:custGeom>
            <a:grpFill/>
            <a:ln w="9525">
              <a:noFill/>
              <a:round/>
              <a:headEnd/>
              <a:tailEnd/>
            </a:ln>
          </p:spPr>
          <p:txBody>
            <a:bodyPr/>
            <a:lstStyle/>
            <a:p>
              <a:endParaRPr lang="zh-CN" altLang="en-US"/>
            </a:p>
          </p:txBody>
        </p:sp>
        <p:sp>
          <p:nvSpPr>
            <p:cNvPr id="45" name="Freeform 8"/>
            <p:cNvSpPr>
              <a:spLocks noChangeAspect="1" noEditPoints="1"/>
            </p:cNvSpPr>
            <p:nvPr/>
          </p:nvSpPr>
          <p:spPr bwMode="auto">
            <a:xfrm>
              <a:off x="4700" y="2318"/>
              <a:ext cx="117" cy="45"/>
            </a:xfrm>
            <a:custGeom>
              <a:avLst/>
              <a:gdLst>
                <a:gd name="T0" fmla="*/ 126534080 w 482"/>
                <a:gd name="T1" fmla="*/ 128445604 h 184"/>
                <a:gd name="T2" fmla="*/ 126534080 w 482"/>
                <a:gd name="T3" fmla="*/ 128445604 h 184"/>
                <a:gd name="T4" fmla="*/ 126534080 w 482"/>
                <a:gd name="T5" fmla="*/ 128445604 h 184"/>
                <a:gd name="T6" fmla="*/ 126534080 w 482"/>
                <a:gd name="T7" fmla="*/ 128445604 h 184"/>
                <a:gd name="T8" fmla="*/ 126534080 w 482"/>
                <a:gd name="T9" fmla="*/ 128445604 h 184"/>
                <a:gd name="T10" fmla="*/ 126534080 w 482"/>
                <a:gd name="T11" fmla="*/ 128445604 h 184"/>
                <a:gd name="T12" fmla="*/ 126534080 w 482"/>
                <a:gd name="T13" fmla="*/ 128445604 h 184"/>
                <a:gd name="T14" fmla="*/ 126534080 w 482"/>
                <a:gd name="T15" fmla="*/ 128445604 h 184"/>
                <a:gd name="T16" fmla="*/ 126534080 w 482"/>
                <a:gd name="T17" fmla="*/ 128445604 h 184"/>
                <a:gd name="T18" fmla="*/ 126534080 w 482"/>
                <a:gd name="T19" fmla="*/ 128445604 h 184"/>
                <a:gd name="T20" fmla="*/ 126534080 w 482"/>
                <a:gd name="T21" fmla="*/ 128445604 h 184"/>
                <a:gd name="T22" fmla="*/ 126534080 w 482"/>
                <a:gd name="T23" fmla="*/ 128445604 h 184"/>
                <a:gd name="T24" fmla="*/ 126534080 w 482"/>
                <a:gd name="T25" fmla="*/ 128445604 h 184"/>
                <a:gd name="T26" fmla="*/ 126534080 w 482"/>
                <a:gd name="T27" fmla="*/ 128445604 h 184"/>
                <a:gd name="T28" fmla="*/ 126534080 w 482"/>
                <a:gd name="T29" fmla="*/ 128445604 h 184"/>
                <a:gd name="T30" fmla="*/ 126534080 w 482"/>
                <a:gd name="T31" fmla="*/ 128445604 h 184"/>
                <a:gd name="T32" fmla="*/ 126534080 w 482"/>
                <a:gd name="T33" fmla="*/ 128445604 h 184"/>
                <a:gd name="T34" fmla="*/ 126534080 w 482"/>
                <a:gd name="T35" fmla="*/ 128445604 h 184"/>
                <a:gd name="T36" fmla="*/ 126534080 w 482"/>
                <a:gd name="T37" fmla="*/ 128445604 h 184"/>
                <a:gd name="T38" fmla="*/ 126534080 w 482"/>
                <a:gd name="T39" fmla="*/ 0 h 184"/>
                <a:gd name="T40" fmla="*/ 0 w 482"/>
                <a:gd name="T41" fmla="*/ 128445604 h 184"/>
                <a:gd name="T42" fmla="*/ 126534080 w 482"/>
                <a:gd name="T43" fmla="*/ 128445604 h 184"/>
                <a:gd name="T44" fmla="*/ 126534080 w 482"/>
                <a:gd name="T45" fmla="*/ 128445604 h 184"/>
                <a:gd name="T46" fmla="*/ 126534080 w 482"/>
                <a:gd name="T47" fmla="*/ 128445604 h 184"/>
                <a:gd name="T48" fmla="*/ 126534080 w 482"/>
                <a:gd name="T49" fmla="*/ 128445604 h 184"/>
                <a:gd name="T50" fmla="*/ 126534080 w 482"/>
                <a:gd name="T51" fmla="*/ 128445604 h 184"/>
                <a:gd name="T52" fmla="*/ 126534080 w 482"/>
                <a:gd name="T53" fmla="*/ 128445604 h 184"/>
                <a:gd name="T54" fmla="*/ 126534080 w 482"/>
                <a:gd name="T55" fmla="*/ 128445604 h 184"/>
                <a:gd name="T56" fmla="*/ 126534080 w 482"/>
                <a:gd name="T57" fmla="*/ 128445604 h 184"/>
                <a:gd name="T58" fmla="*/ 126534080 w 482"/>
                <a:gd name="T59" fmla="*/ 128445604 h 184"/>
                <a:gd name="T60" fmla="*/ 126534080 w 482"/>
                <a:gd name="T61" fmla="*/ 128445604 h 184"/>
                <a:gd name="T62" fmla="*/ 126534080 w 482"/>
                <a:gd name="T63" fmla="*/ 128445604 h 184"/>
                <a:gd name="T64" fmla="*/ 126534080 w 482"/>
                <a:gd name="T65" fmla="*/ 128445604 h 184"/>
                <a:gd name="T66" fmla="*/ 126534080 w 482"/>
                <a:gd name="T67" fmla="*/ 128445604 h 18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82"/>
                <a:gd name="T103" fmla="*/ 0 h 184"/>
                <a:gd name="T104" fmla="*/ 482 w 482"/>
                <a:gd name="T105" fmla="*/ 184 h 18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82" h="184">
                  <a:moveTo>
                    <a:pt x="48" y="88"/>
                  </a:moveTo>
                  <a:cubicBezTo>
                    <a:pt x="78" y="88"/>
                    <a:pt x="78" y="88"/>
                    <a:pt x="78" y="88"/>
                  </a:cubicBezTo>
                  <a:cubicBezTo>
                    <a:pt x="82" y="88"/>
                    <a:pt x="86" y="84"/>
                    <a:pt x="86" y="80"/>
                  </a:cubicBezTo>
                  <a:cubicBezTo>
                    <a:pt x="86" y="36"/>
                    <a:pt x="86" y="36"/>
                    <a:pt x="86" y="36"/>
                  </a:cubicBezTo>
                  <a:cubicBezTo>
                    <a:pt x="86" y="32"/>
                    <a:pt x="82" y="28"/>
                    <a:pt x="78" y="28"/>
                  </a:cubicBezTo>
                  <a:cubicBezTo>
                    <a:pt x="48" y="28"/>
                    <a:pt x="48" y="28"/>
                    <a:pt x="48" y="28"/>
                  </a:cubicBezTo>
                  <a:cubicBezTo>
                    <a:pt x="44" y="28"/>
                    <a:pt x="40" y="32"/>
                    <a:pt x="40" y="36"/>
                  </a:cubicBezTo>
                  <a:cubicBezTo>
                    <a:pt x="40" y="80"/>
                    <a:pt x="40" y="80"/>
                    <a:pt x="40" y="80"/>
                  </a:cubicBezTo>
                  <a:cubicBezTo>
                    <a:pt x="40" y="84"/>
                    <a:pt x="44" y="88"/>
                    <a:pt x="48" y="88"/>
                  </a:cubicBezTo>
                  <a:close/>
                  <a:moveTo>
                    <a:pt x="142" y="47"/>
                  </a:moveTo>
                  <a:cubicBezTo>
                    <a:pt x="142" y="37"/>
                    <a:pt x="134" y="28"/>
                    <a:pt x="123" y="28"/>
                  </a:cubicBezTo>
                  <a:cubicBezTo>
                    <a:pt x="113" y="28"/>
                    <a:pt x="105" y="37"/>
                    <a:pt x="105" y="47"/>
                  </a:cubicBezTo>
                  <a:cubicBezTo>
                    <a:pt x="105" y="57"/>
                    <a:pt x="113" y="65"/>
                    <a:pt x="123" y="65"/>
                  </a:cubicBezTo>
                  <a:cubicBezTo>
                    <a:pt x="134" y="65"/>
                    <a:pt x="142" y="57"/>
                    <a:pt x="142" y="47"/>
                  </a:cubicBezTo>
                  <a:close/>
                  <a:moveTo>
                    <a:pt x="198" y="47"/>
                  </a:moveTo>
                  <a:cubicBezTo>
                    <a:pt x="198" y="37"/>
                    <a:pt x="190" y="28"/>
                    <a:pt x="179" y="28"/>
                  </a:cubicBezTo>
                  <a:cubicBezTo>
                    <a:pt x="169" y="28"/>
                    <a:pt x="161" y="37"/>
                    <a:pt x="161" y="47"/>
                  </a:cubicBezTo>
                  <a:cubicBezTo>
                    <a:pt x="161" y="57"/>
                    <a:pt x="169" y="65"/>
                    <a:pt x="179" y="65"/>
                  </a:cubicBezTo>
                  <a:cubicBezTo>
                    <a:pt x="190" y="65"/>
                    <a:pt x="198" y="57"/>
                    <a:pt x="198" y="47"/>
                  </a:cubicBezTo>
                  <a:close/>
                  <a:moveTo>
                    <a:pt x="254" y="47"/>
                  </a:moveTo>
                  <a:cubicBezTo>
                    <a:pt x="254" y="37"/>
                    <a:pt x="246" y="28"/>
                    <a:pt x="235" y="28"/>
                  </a:cubicBezTo>
                  <a:cubicBezTo>
                    <a:pt x="225" y="28"/>
                    <a:pt x="217" y="37"/>
                    <a:pt x="217" y="47"/>
                  </a:cubicBezTo>
                  <a:cubicBezTo>
                    <a:pt x="217" y="57"/>
                    <a:pt x="225" y="65"/>
                    <a:pt x="235" y="65"/>
                  </a:cubicBezTo>
                  <a:cubicBezTo>
                    <a:pt x="246" y="65"/>
                    <a:pt x="254" y="57"/>
                    <a:pt x="254" y="47"/>
                  </a:cubicBezTo>
                  <a:close/>
                  <a:moveTo>
                    <a:pt x="310" y="47"/>
                  </a:moveTo>
                  <a:cubicBezTo>
                    <a:pt x="310" y="37"/>
                    <a:pt x="301" y="28"/>
                    <a:pt x="291" y="28"/>
                  </a:cubicBezTo>
                  <a:cubicBezTo>
                    <a:pt x="281" y="28"/>
                    <a:pt x="273" y="37"/>
                    <a:pt x="273" y="47"/>
                  </a:cubicBezTo>
                  <a:cubicBezTo>
                    <a:pt x="273" y="57"/>
                    <a:pt x="281" y="65"/>
                    <a:pt x="291" y="65"/>
                  </a:cubicBezTo>
                  <a:cubicBezTo>
                    <a:pt x="301" y="65"/>
                    <a:pt x="310" y="57"/>
                    <a:pt x="310" y="47"/>
                  </a:cubicBezTo>
                  <a:close/>
                  <a:moveTo>
                    <a:pt x="46" y="135"/>
                  </a:moveTo>
                  <a:cubicBezTo>
                    <a:pt x="436" y="135"/>
                    <a:pt x="436" y="135"/>
                    <a:pt x="436" y="135"/>
                  </a:cubicBezTo>
                  <a:cubicBezTo>
                    <a:pt x="441" y="135"/>
                    <a:pt x="444" y="131"/>
                    <a:pt x="444" y="127"/>
                  </a:cubicBezTo>
                  <a:cubicBezTo>
                    <a:pt x="444" y="122"/>
                    <a:pt x="441" y="119"/>
                    <a:pt x="436" y="119"/>
                  </a:cubicBezTo>
                  <a:cubicBezTo>
                    <a:pt x="46" y="119"/>
                    <a:pt x="46" y="119"/>
                    <a:pt x="46" y="119"/>
                  </a:cubicBezTo>
                  <a:cubicBezTo>
                    <a:pt x="42" y="119"/>
                    <a:pt x="38" y="122"/>
                    <a:pt x="38" y="127"/>
                  </a:cubicBezTo>
                  <a:cubicBezTo>
                    <a:pt x="38" y="131"/>
                    <a:pt x="42" y="135"/>
                    <a:pt x="46" y="135"/>
                  </a:cubicBezTo>
                  <a:close/>
                  <a:moveTo>
                    <a:pt x="474" y="52"/>
                  </a:moveTo>
                  <a:cubicBezTo>
                    <a:pt x="479" y="52"/>
                    <a:pt x="482" y="48"/>
                    <a:pt x="482" y="44"/>
                  </a:cubicBezTo>
                  <a:cubicBezTo>
                    <a:pt x="482" y="16"/>
                    <a:pt x="482" y="16"/>
                    <a:pt x="482" y="16"/>
                  </a:cubicBezTo>
                  <a:cubicBezTo>
                    <a:pt x="482" y="7"/>
                    <a:pt x="475" y="0"/>
                    <a:pt x="466" y="0"/>
                  </a:cubicBezTo>
                  <a:cubicBezTo>
                    <a:pt x="16" y="0"/>
                    <a:pt x="16" y="0"/>
                    <a:pt x="16" y="0"/>
                  </a:cubicBezTo>
                  <a:cubicBezTo>
                    <a:pt x="7" y="0"/>
                    <a:pt x="0" y="7"/>
                    <a:pt x="0" y="16"/>
                  </a:cubicBezTo>
                  <a:cubicBezTo>
                    <a:pt x="0" y="147"/>
                    <a:pt x="0" y="147"/>
                    <a:pt x="0" y="147"/>
                  </a:cubicBezTo>
                  <a:cubicBezTo>
                    <a:pt x="0" y="156"/>
                    <a:pt x="7" y="163"/>
                    <a:pt x="16" y="163"/>
                  </a:cubicBezTo>
                  <a:cubicBezTo>
                    <a:pt x="42" y="163"/>
                    <a:pt x="42" y="163"/>
                    <a:pt x="42" y="163"/>
                  </a:cubicBezTo>
                  <a:cubicBezTo>
                    <a:pt x="42" y="175"/>
                    <a:pt x="42" y="175"/>
                    <a:pt x="42" y="175"/>
                  </a:cubicBezTo>
                  <a:cubicBezTo>
                    <a:pt x="42" y="180"/>
                    <a:pt x="46" y="184"/>
                    <a:pt x="51" y="184"/>
                  </a:cubicBezTo>
                  <a:cubicBezTo>
                    <a:pt x="90" y="184"/>
                    <a:pt x="90" y="184"/>
                    <a:pt x="90" y="184"/>
                  </a:cubicBezTo>
                  <a:cubicBezTo>
                    <a:pt x="95" y="184"/>
                    <a:pt x="100" y="180"/>
                    <a:pt x="100" y="175"/>
                  </a:cubicBezTo>
                  <a:cubicBezTo>
                    <a:pt x="100" y="163"/>
                    <a:pt x="100" y="163"/>
                    <a:pt x="100" y="163"/>
                  </a:cubicBezTo>
                  <a:cubicBezTo>
                    <a:pt x="382" y="163"/>
                    <a:pt x="382" y="163"/>
                    <a:pt x="382" y="163"/>
                  </a:cubicBezTo>
                  <a:cubicBezTo>
                    <a:pt x="382" y="175"/>
                    <a:pt x="382" y="175"/>
                    <a:pt x="382" y="175"/>
                  </a:cubicBezTo>
                  <a:cubicBezTo>
                    <a:pt x="382" y="180"/>
                    <a:pt x="386" y="184"/>
                    <a:pt x="391" y="184"/>
                  </a:cubicBezTo>
                  <a:cubicBezTo>
                    <a:pt x="430" y="184"/>
                    <a:pt x="430" y="184"/>
                    <a:pt x="430" y="184"/>
                  </a:cubicBezTo>
                  <a:cubicBezTo>
                    <a:pt x="435" y="184"/>
                    <a:pt x="440" y="180"/>
                    <a:pt x="440" y="175"/>
                  </a:cubicBezTo>
                  <a:cubicBezTo>
                    <a:pt x="440" y="163"/>
                    <a:pt x="440" y="163"/>
                    <a:pt x="440" y="163"/>
                  </a:cubicBezTo>
                  <a:cubicBezTo>
                    <a:pt x="466" y="163"/>
                    <a:pt x="466" y="163"/>
                    <a:pt x="466" y="163"/>
                  </a:cubicBezTo>
                  <a:cubicBezTo>
                    <a:pt x="475" y="163"/>
                    <a:pt x="482" y="156"/>
                    <a:pt x="482" y="147"/>
                  </a:cubicBezTo>
                  <a:cubicBezTo>
                    <a:pt x="482" y="72"/>
                    <a:pt x="482" y="72"/>
                    <a:pt x="482" y="72"/>
                  </a:cubicBezTo>
                  <a:cubicBezTo>
                    <a:pt x="482" y="68"/>
                    <a:pt x="479" y="64"/>
                    <a:pt x="474" y="64"/>
                  </a:cubicBezTo>
                  <a:cubicBezTo>
                    <a:pt x="470" y="64"/>
                    <a:pt x="466" y="68"/>
                    <a:pt x="466" y="72"/>
                  </a:cubicBezTo>
                  <a:cubicBezTo>
                    <a:pt x="466" y="72"/>
                    <a:pt x="466" y="72"/>
                    <a:pt x="466" y="72"/>
                  </a:cubicBezTo>
                  <a:cubicBezTo>
                    <a:pt x="466" y="147"/>
                    <a:pt x="466" y="147"/>
                    <a:pt x="466" y="147"/>
                  </a:cubicBezTo>
                  <a:cubicBezTo>
                    <a:pt x="16" y="147"/>
                    <a:pt x="16" y="147"/>
                    <a:pt x="16" y="147"/>
                  </a:cubicBezTo>
                  <a:cubicBezTo>
                    <a:pt x="16" y="16"/>
                    <a:pt x="16" y="16"/>
                    <a:pt x="16" y="16"/>
                  </a:cubicBezTo>
                  <a:cubicBezTo>
                    <a:pt x="466" y="16"/>
                    <a:pt x="466" y="16"/>
                    <a:pt x="466" y="16"/>
                  </a:cubicBezTo>
                  <a:cubicBezTo>
                    <a:pt x="466" y="44"/>
                    <a:pt x="466" y="44"/>
                    <a:pt x="466" y="44"/>
                  </a:cubicBezTo>
                  <a:cubicBezTo>
                    <a:pt x="466" y="48"/>
                    <a:pt x="470" y="52"/>
                    <a:pt x="474" y="52"/>
                  </a:cubicBezTo>
                  <a:close/>
                </a:path>
              </a:pathLst>
            </a:custGeom>
            <a:grpFill/>
            <a:ln w="9525">
              <a:noFill/>
              <a:round/>
              <a:headEnd/>
              <a:tailEnd/>
            </a:ln>
          </p:spPr>
          <p:txBody>
            <a:bodyPr/>
            <a:lstStyle/>
            <a:p>
              <a:endParaRPr lang="zh-CN" altLang="en-US"/>
            </a:p>
          </p:txBody>
        </p:sp>
        <p:sp>
          <p:nvSpPr>
            <p:cNvPr id="46" name="Freeform 8"/>
            <p:cNvSpPr>
              <a:spLocks noChangeAspect="1" noEditPoints="1"/>
            </p:cNvSpPr>
            <p:nvPr/>
          </p:nvSpPr>
          <p:spPr bwMode="auto">
            <a:xfrm>
              <a:off x="4814" y="1975"/>
              <a:ext cx="130" cy="60"/>
            </a:xfrm>
            <a:custGeom>
              <a:avLst/>
              <a:gdLst>
                <a:gd name="T0" fmla="*/ 9980 w 533"/>
                <a:gd name="T1" fmla="*/ 4217 h 246"/>
                <a:gd name="T2" fmla="*/ 9404 w 533"/>
                <a:gd name="T3" fmla="*/ 5047 h 246"/>
                <a:gd name="T4" fmla="*/ 8620 w 533"/>
                <a:gd name="T5" fmla="*/ 5024 h 246"/>
                <a:gd name="T6" fmla="*/ 8044 w 533"/>
                <a:gd name="T7" fmla="*/ 4724 h 246"/>
                <a:gd name="T8" fmla="*/ 7860 w 533"/>
                <a:gd name="T9" fmla="*/ 1175 h 246"/>
                <a:gd name="T10" fmla="*/ 7675 w 533"/>
                <a:gd name="T11" fmla="*/ 4724 h 246"/>
                <a:gd name="T12" fmla="*/ 945 w 533"/>
                <a:gd name="T13" fmla="*/ 4356 h 246"/>
                <a:gd name="T14" fmla="*/ 945 w 533"/>
                <a:gd name="T15" fmla="*/ 369 h 246"/>
                <a:gd name="T16" fmla="*/ 7675 w 533"/>
                <a:gd name="T17" fmla="*/ 737 h 246"/>
                <a:gd name="T18" fmla="*/ 8044 w 533"/>
                <a:gd name="T19" fmla="*/ 737 h 246"/>
                <a:gd name="T20" fmla="*/ 7744 w 533"/>
                <a:gd name="T21" fmla="*/ 0 h 246"/>
                <a:gd name="T22" fmla="*/ 576 w 533"/>
                <a:gd name="T23" fmla="*/ 300 h 246"/>
                <a:gd name="T24" fmla="*/ 576 w 533"/>
                <a:gd name="T25" fmla="*/ 4356 h 246"/>
                <a:gd name="T26" fmla="*/ 300 w 533"/>
                <a:gd name="T27" fmla="*/ 4724 h 246"/>
                <a:gd name="T28" fmla="*/ 0 w 533"/>
                <a:gd name="T29" fmla="*/ 5370 h 246"/>
                <a:gd name="T30" fmla="*/ 8320 w 533"/>
                <a:gd name="T31" fmla="*/ 5669 h 246"/>
                <a:gd name="T32" fmla="*/ 9496 w 533"/>
                <a:gd name="T33" fmla="*/ 5416 h 246"/>
                <a:gd name="T34" fmla="*/ 11709 w 533"/>
                <a:gd name="T35" fmla="*/ 5669 h 246"/>
                <a:gd name="T36" fmla="*/ 12285 w 533"/>
                <a:gd name="T37" fmla="*/ 4793 h 246"/>
                <a:gd name="T38" fmla="*/ 8251 w 533"/>
                <a:gd name="T39" fmla="*/ 5231 h 246"/>
                <a:gd name="T40" fmla="*/ 8251 w 533"/>
                <a:gd name="T41" fmla="*/ 5231 h 246"/>
                <a:gd name="T42" fmla="*/ 369 w 533"/>
                <a:gd name="T43" fmla="*/ 5300 h 246"/>
                <a:gd name="T44" fmla="*/ 3480 w 533"/>
                <a:gd name="T45" fmla="*/ 5093 h 246"/>
                <a:gd name="T46" fmla="*/ 4955 w 533"/>
                <a:gd name="T47" fmla="*/ 5208 h 246"/>
                <a:gd name="T48" fmla="*/ 8251 w 533"/>
                <a:gd name="T49" fmla="*/ 5093 h 246"/>
                <a:gd name="T50" fmla="*/ 11916 w 533"/>
                <a:gd name="T51" fmla="*/ 5093 h 246"/>
                <a:gd name="T52" fmla="*/ 9980 w 533"/>
                <a:gd name="T53" fmla="*/ 5300 h 246"/>
                <a:gd name="T54" fmla="*/ 9772 w 533"/>
                <a:gd name="T55" fmla="*/ 4793 h 246"/>
                <a:gd name="T56" fmla="*/ 11709 w 533"/>
                <a:gd name="T57" fmla="*/ 4586 h 246"/>
                <a:gd name="T58" fmla="*/ 11916 w 533"/>
                <a:gd name="T59" fmla="*/ 5093 h 246"/>
                <a:gd name="T60" fmla="*/ 11294 w 533"/>
                <a:gd name="T61" fmla="*/ 1705 h 246"/>
                <a:gd name="T62" fmla="*/ 10395 w 533"/>
                <a:gd name="T63" fmla="*/ 1705 h 246"/>
                <a:gd name="T64" fmla="*/ 10441 w 533"/>
                <a:gd name="T65" fmla="*/ 1867 h 246"/>
                <a:gd name="T66" fmla="*/ 10833 w 533"/>
                <a:gd name="T67" fmla="*/ 1705 h 246"/>
                <a:gd name="T68" fmla="*/ 11294 w 533"/>
                <a:gd name="T69" fmla="*/ 1844 h 246"/>
                <a:gd name="T70" fmla="*/ 9934 w 533"/>
                <a:gd name="T71" fmla="*/ 1244 h 246"/>
                <a:gd name="T72" fmla="*/ 11755 w 533"/>
                <a:gd name="T73" fmla="*/ 1244 h 246"/>
                <a:gd name="T74" fmla="*/ 11870 w 533"/>
                <a:gd name="T75" fmla="*/ 1244 h 246"/>
                <a:gd name="T76" fmla="*/ 10833 w 533"/>
                <a:gd name="T77" fmla="*/ 691 h 246"/>
                <a:gd name="T78" fmla="*/ 9795 w 533"/>
                <a:gd name="T79" fmla="*/ 1244 h 246"/>
                <a:gd name="T80" fmla="*/ 10648 w 533"/>
                <a:gd name="T81" fmla="*/ 2051 h 246"/>
                <a:gd name="T82" fmla="*/ 11017 w 533"/>
                <a:gd name="T83" fmla="*/ 2420 h 246"/>
                <a:gd name="T84" fmla="*/ 10648 w 533"/>
                <a:gd name="T85" fmla="*/ 2051 h 246"/>
                <a:gd name="T86" fmla="*/ 11593 w 533"/>
                <a:gd name="T87" fmla="*/ 1544 h 246"/>
                <a:gd name="T88" fmla="*/ 10833 w 533"/>
                <a:gd name="T89" fmla="*/ 1106 h 246"/>
                <a:gd name="T90" fmla="*/ 10095 w 533"/>
                <a:gd name="T91" fmla="*/ 1544 h 246"/>
                <a:gd name="T92" fmla="*/ 10233 w 533"/>
                <a:gd name="T93" fmla="*/ 1544 h 246"/>
                <a:gd name="T94" fmla="*/ 11455 w 533"/>
                <a:gd name="T95" fmla="*/ 1544 h 24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533"/>
                <a:gd name="T145" fmla="*/ 0 h 246"/>
                <a:gd name="T146" fmla="*/ 533 w 533"/>
                <a:gd name="T147" fmla="*/ 246 h 24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533" h="246">
                  <a:moveTo>
                    <a:pt x="508" y="183"/>
                  </a:moveTo>
                  <a:cubicBezTo>
                    <a:pt x="433" y="183"/>
                    <a:pt x="433" y="183"/>
                    <a:pt x="433" y="183"/>
                  </a:cubicBezTo>
                  <a:cubicBezTo>
                    <a:pt x="419" y="183"/>
                    <a:pt x="408" y="195"/>
                    <a:pt x="408" y="208"/>
                  </a:cubicBezTo>
                  <a:cubicBezTo>
                    <a:pt x="408" y="219"/>
                    <a:pt x="408" y="219"/>
                    <a:pt x="408" y="219"/>
                  </a:cubicBezTo>
                  <a:cubicBezTo>
                    <a:pt x="374" y="219"/>
                    <a:pt x="374" y="219"/>
                    <a:pt x="374" y="219"/>
                  </a:cubicBezTo>
                  <a:cubicBezTo>
                    <a:pt x="374" y="218"/>
                    <a:pt x="374" y="218"/>
                    <a:pt x="374" y="218"/>
                  </a:cubicBezTo>
                  <a:cubicBezTo>
                    <a:pt x="374" y="211"/>
                    <a:pt x="368" y="205"/>
                    <a:pt x="361" y="205"/>
                  </a:cubicBezTo>
                  <a:cubicBezTo>
                    <a:pt x="349" y="205"/>
                    <a:pt x="349" y="205"/>
                    <a:pt x="349" y="205"/>
                  </a:cubicBezTo>
                  <a:cubicBezTo>
                    <a:pt x="349" y="59"/>
                    <a:pt x="349" y="59"/>
                    <a:pt x="349" y="59"/>
                  </a:cubicBezTo>
                  <a:cubicBezTo>
                    <a:pt x="349" y="54"/>
                    <a:pt x="345" y="51"/>
                    <a:pt x="341" y="51"/>
                  </a:cubicBezTo>
                  <a:cubicBezTo>
                    <a:pt x="336" y="51"/>
                    <a:pt x="333" y="54"/>
                    <a:pt x="333" y="59"/>
                  </a:cubicBezTo>
                  <a:cubicBezTo>
                    <a:pt x="333" y="205"/>
                    <a:pt x="333" y="205"/>
                    <a:pt x="333" y="205"/>
                  </a:cubicBezTo>
                  <a:cubicBezTo>
                    <a:pt x="41" y="205"/>
                    <a:pt x="41" y="205"/>
                    <a:pt x="41" y="205"/>
                  </a:cubicBezTo>
                  <a:cubicBezTo>
                    <a:pt x="41" y="189"/>
                    <a:pt x="41" y="189"/>
                    <a:pt x="41" y="189"/>
                  </a:cubicBezTo>
                  <a:cubicBezTo>
                    <a:pt x="41" y="175"/>
                    <a:pt x="41" y="175"/>
                    <a:pt x="41" y="175"/>
                  </a:cubicBezTo>
                  <a:cubicBezTo>
                    <a:pt x="41" y="16"/>
                    <a:pt x="41" y="16"/>
                    <a:pt x="41" y="16"/>
                  </a:cubicBezTo>
                  <a:cubicBezTo>
                    <a:pt x="333" y="16"/>
                    <a:pt x="333" y="16"/>
                    <a:pt x="333" y="16"/>
                  </a:cubicBezTo>
                  <a:cubicBezTo>
                    <a:pt x="333" y="32"/>
                    <a:pt x="333" y="32"/>
                    <a:pt x="333" y="32"/>
                  </a:cubicBezTo>
                  <a:cubicBezTo>
                    <a:pt x="333" y="37"/>
                    <a:pt x="336" y="40"/>
                    <a:pt x="341" y="40"/>
                  </a:cubicBezTo>
                  <a:cubicBezTo>
                    <a:pt x="345" y="40"/>
                    <a:pt x="349" y="37"/>
                    <a:pt x="349" y="32"/>
                  </a:cubicBezTo>
                  <a:cubicBezTo>
                    <a:pt x="349" y="13"/>
                    <a:pt x="349" y="13"/>
                    <a:pt x="349" y="13"/>
                  </a:cubicBezTo>
                  <a:cubicBezTo>
                    <a:pt x="349" y="6"/>
                    <a:pt x="343" y="0"/>
                    <a:pt x="336" y="0"/>
                  </a:cubicBezTo>
                  <a:cubicBezTo>
                    <a:pt x="38" y="0"/>
                    <a:pt x="38" y="0"/>
                    <a:pt x="38" y="0"/>
                  </a:cubicBezTo>
                  <a:cubicBezTo>
                    <a:pt x="30" y="0"/>
                    <a:pt x="25" y="6"/>
                    <a:pt x="25" y="13"/>
                  </a:cubicBezTo>
                  <a:cubicBezTo>
                    <a:pt x="25" y="175"/>
                    <a:pt x="25" y="175"/>
                    <a:pt x="25" y="175"/>
                  </a:cubicBezTo>
                  <a:cubicBezTo>
                    <a:pt x="25" y="189"/>
                    <a:pt x="25" y="189"/>
                    <a:pt x="25" y="189"/>
                  </a:cubicBezTo>
                  <a:cubicBezTo>
                    <a:pt x="25" y="205"/>
                    <a:pt x="25" y="205"/>
                    <a:pt x="25" y="205"/>
                  </a:cubicBezTo>
                  <a:cubicBezTo>
                    <a:pt x="13" y="205"/>
                    <a:pt x="13" y="205"/>
                    <a:pt x="13" y="205"/>
                  </a:cubicBezTo>
                  <a:cubicBezTo>
                    <a:pt x="5" y="205"/>
                    <a:pt x="0" y="211"/>
                    <a:pt x="0" y="218"/>
                  </a:cubicBezTo>
                  <a:cubicBezTo>
                    <a:pt x="0" y="233"/>
                    <a:pt x="0" y="233"/>
                    <a:pt x="0" y="233"/>
                  </a:cubicBezTo>
                  <a:cubicBezTo>
                    <a:pt x="0" y="240"/>
                    <a:pt x="5" y="246"/>
                    <a:pt x="13" y="246"/>
                  </a:cubicBezTo>
                  <a:cubicBezTo>
                    <a:pt x="361" y="246"/>
                    <a:pt x="361" y="246"/>
                    <a:pt x="361" y="246"/>
                  </a:cubicBezTo>
                  <a:cubicBezTo>
                    <a:pt x="367" y="246"/>
                    <a:pt x="373" y="241"/>
                    <a:pt x="374" y="235"/>
                  </a:cubicBezTo>
                  <a:cubicBezTo>
                    <a:pt x="412" y="235"/>
                    <a:pt x="412" y="235"/>
                    <a:pt x="412" y="235"/>
                  </a:cubicBezTo>
                  <a:cubicBezTo>
                    <a:pt x="416" y="241"/>
                    <a:pt x="424" y="246"/>
                    <a:pt x="433" y="246"/>
                  </a:cubicBezTo>
                  <a:cubicBezTo>
                    <a:pt x="508" y="246"/>
                    <a:pt x="508" y="246"/>
                    <a:pt x="508" y="246"/>
                  </a:cubicBezTo>
                  <a:cubicBezTo>
                    <a:pt x="522" y="246"/>
                    <a:pt x="533" y="235"/>
                    <a:pt x="533" y="221"/>
                  </a:cubicBezTo>
                  <a:cubicBezTo>
                    <a:pt x="533" y="208"/>
                    <a:pt x="533" y="208"/>
                    <a:pt x="533" y="208"/>
                  </a:cubicBezTo>
                  <a:cubicBezTo>
                    <a:pt x="533" y="195"/>
                    <a:pt x="522" y="183"/>
                    <a:pt x="508" y="183"/>
                  </a:cubicBezTo>
                  <a:close/>
                  <a:moveTo>
                    <a:pt x="358" y="227"/>
                  </a:moveTo>
                  <a:cubicBezTo>
                    <a:pt x="358" y="227"/>
                    <a:pt x="358" y="227"/>
                    <a:pt x="358" y="227"/>
                  </a:cubicBezTo>
                  <a:cubicBezTo>
                    <a:pt x="358" y="227"/>
                    <a:pt x="358" y="227"/>
                    <a:pt x="358" y="227"/>
                  </a:cubicBezTo>
                  <a:cubicBezTo>
                    <a:pt x="358" y="230"/>
                    <a:pt x="358" y="230"/>
                    <a:pt x="358" y="230"/>
                  </a:cubicBezTo>
                  <a:cubicBezTo>
                    <a:pt x="16" y="230"/>
                    <a:pt x="16" y="230"/>
                    <a:pt x="16" y="230"/>
                  </a:cubicBezTo>
                  <a:cubicBezTo>
                    <a:pt x="16" y="221"/>
                    <a:pt x="16" y="221"/>
                    <a:pt x="16" y="221"/>
                  </a:cubicBezTo>
                  <a:cubicBezTo>
                    <a:pt x="151" y="221"/>
                    <a:pt x="151" y="221"/>
                    <a:pt x="151" y="221"/>
                  </a:cubicBezTo>
                  <a:cubicBezTo>
                    <a:pt x="152" y="224"/>
                    <a:pt x="155" y="226"/>
                    <a:pt x="158" y="226"/>
                  </a:cubicBezTo>
                  <a:cubicBezTo>
                    <a:pt x="215" y="226"/>
                    <a:pt x="215" y="226"/>
                    <a:pt x="215" y="226"/>
                  </a:cubicBezTo>
                  <a:cubicBezTo>
                    <a:pt x="218" y="226"/>
                    <a:pt x="221" y="224"/>
                    <a:pt x="222" y="221"/>
                  </a:cubicBezTo>
                  <a:cubicBezTo>
                    <a:pt x="358" y="221"/>
                    <a:pt x="358" y="221"/>
                    <a:pt x="358" y="221"/>
                  </a:cubicBezTo>
                  <a:lnTo>
                    <a:pt x="358" y="227"/>
                  </a:lnTo>
                  <a:close/>
                  <a:moveTo>
                    <a:pt x="517" y="221"/>
                  </a:moveTo>
                  <a:cubicBezTo>
                    <a:pt x="517" y="226"/>
                    <a:pt x="513" y="230"/>
                    <a:pt x="508" y="230"/>
                  </a:cubicBezTo>
                  <a:cubicBezTo>
                    <a:pt x="433" y="230"/>
                    <a:pt x="433" y="230"/>
                    <a:pt x="433" y="230"/>
                  </a:cubicBezTo>
                  <a:cubicBezTo>
                    <a:pt x="428" y="230"/>
                    <a:pt x="424" y="226"/>
                    <a:pt x="424" y="221"/>
                  </a:cubicBezTo>
                  <a:cubicBezTo>
                    <a:pt x="424" y="208"/>
                    <a:pt x="424" y="208"/>
                    <a:pt x="424" y="208"/>
                  </a:cubicBezTo>
                  <a:cubicBezTo>
                    <a:pt x="424" y="203"/>
                    <a:pt x="428" y="199"/>
                    <a:pt x="433" y="199"/>
                  </a:cubicBezTo>
                  <a:cubicBezTo>
                    <a:pt x="508" y="199"/>
                    <a:pt x="508" y="199"/>
                    <a:pt x="508" y="199"/>
                  </a:cubicBezTo>
                  <a:cubicBezTo>
                    <a:pt x="513" y="199"/>
                    <a:pt x="517" y="203"/>
                    <a:pt x="517" y="208"/>
                  </a:cubicBezTo>
                  <a:lnTo>
                    <a:pt x="517" y="221"/>
                  </a:lnTo>
                  <a:close/>
                  <a:moveTo>
                    <a:pt x="490" y="80"/>
                  </a:moveTo>
                  <a:cubicBezTo>
                    <a:pt x="492" y="78"/>
                    <a:pt x="492" y="76"/>
                    <a:pt x="490" y="74"/>
                  </a:cubicBezTo>
                  <a:cubicBezTo>
                    <a:pt x="485" y="69"/>
                    <a:pt x="477" y="66"/>
                    <a:pt x="470" y="66"/>
                  </a:cubicBezTo>
                  <a:cubicBezTo>
                    <a:pt x="463" y="66"/>
                    <a:pt x="456" y="69"/>
                    <a:pt x="451" y="74"/>
                  </a:cubicBezTo>
                  <a:cubicBezTo>
                    <a:pt x="449" y="76"/>
                    <a:pt x="449" y="78"/>
                    <a:pt x="451" y="80"/>
                  </a:cubicBezTo>
                  <a:cubicBezTo>
                    <a:pt x="451" y="80"/>
                    <a:pt x="452" y="81"/>
                    <a:pt x="453" y="81"/>
                  </a:cubicBezTo>
                  <a:cubicBezTo>
                    <a:pt x="454" y="81"/>
                    <a:pt x="455" y="80"/>
                    <a:pt x="456" y="80"/>
                  </a:cubicBezTo>
                  <a:cubicBezTo>
                    <a:pt x="460" y="76"/>
                    <a:pt x="465" y="74"/>
                    <a:pt x="470" y="74"/>
                  </a:cubicBezTo>
                  <a:cubicBezTo>
                    <a:pt x="475" y="74"/>
                    <a:pt x="481" y="76"/>
                    <a:pt x="484" y="80"/>
                  </a:cubicBezTo>
                  <a:cubicBezTo>
                    <a:pt x="486" y="81"/>
                    <a:pt x="489" y="81"/>
                    <a:pt x="490" y="80"/>
                  </a:cubicBezTo>
                  <a:close/>
                  <a:moveTo>
                    <a:pt x="431" y="54"/>
                  </a:moveTo>
                  <a:cubicBezTo>
                    <a:pt x="431" y="54"/>
                    <a:pt x="431" y="54"/>
                    <a:pt x="431" y="54"/>
                  </a:cubicBezTo>
                  <a:cubicBezTo>
                    <a:pt x="442" y="43"/>
                    <a:pt x="456" y="38"/>
                    <a:pt x="470" y="38"/>
                  </a:cubicBezTo>
                  <a:cubicBezTo>
                    <a:pt x="485" y="38"/>
                    <a:pt x="499" y="43"/>
                    <a:pt x="510" y="54"/>
                  </a:cubicBezTo>
                  <a:cubicBezTo>
                    <a:pt x="510" y="55"/>
                    <a:pt x="511" y="56"/>
                    <a:pt x="513" y="56"/>
                  </a:cubicBezTo>
                  <a:cubicBezTo>
                    <a:pt x="514" y="56"/>
                    <a:pt x="515" y="55"/>
                    <a:pt x="515" y="54"/>
                  </a:cubicBezTo>
                  <a:cubicBezTo>
                    <a:pt x="517" y="53"/>
                    <a:pt x="517" y="50"/>
                    <a:pt x="515" y="49"/>
                  </a:cubicBezTo>
                  <a:cubicBezTo>
                    <a:pt x="503" y="36"/>
                    <a:pt x="487" y="30"/>
                    <a:pt x="470" y="30"/>
                  </a:cubicBezTo>
                  <a:cubicBezTo>
                    <a:pt x="454" y="30"/>
                    <a:pt x="438" y="36"/>
                    <a:pt x="425" y="49"/>
                  </a:cubicBezTo>
                  <a:cubicBezTo>
                    <a:pt x="424" y="50"/>
                    <a:pt x="424" y="53"/>
                    <a:pt x="425" y="54"/>
                  </a:cubicBezTo>
                  <a:cubicBezTo>
                    <a:pt x="427" y="56"/>
                    <a:pt x="429" y="56"/>
                    <a:pt x="431" y="54"/>
                  </a:cubicBezTo>
                  <a:close/>
                  <a:moveTo>
                    <a:pt x="462" y="89"/>
                  </a:moveTo>
                  <a:cubicBezTo>
                    <a:pt x="458" y="93"/>
                    <a:pt x="458" y="100"/>
                    <a:pt x="462" y="105"/>
                  </a:cubicBezTo>
                  <a:cubicBezTo>
                    <a:pt x="467" y="109"/>
                    <a:pt x="474" y="109"/>
                    <a:pt x="478" y="105"/>
                  </a:cubicBezTo>
                  <a:cubicBezTo>
                    <a:pt x="483" y="100"/>
                    <a:pt x="483" y="93"/>
                    <a:pt x="478" y="89"/>
                  </a:cubicBezTo>
                  <a:cubicBezTo>
                    <a:pt x="474" y="85"/>
                    <a:pt x="467" y="85"/>
                    <a:pt x="462" y="89"/>
                  </a:cubicBezTo>
                  <a:close/>
                  <a:moveTo>
                    <a:pt x="500" y="68"/>
                  </a:moveTo>
                  <a:cubicBezTo>
                    <a:pt x="501" y="68"/>
                    <a:pt x="502" y="68"/>
                    <a:pt x="503" y="67"/>
                  </a:cubicBezTo>
                  <a:cubicBezTo>
                    <a:pt x="504" y="65"/>
                    <a:pt x="504" y="63"/>
                    <a:pt x="503" y="61"/>
                  </a:cubicBezTo>
                  <a:cubicBezTo>
                    <a:pt x="494" y="52"/>
                    <a:pt x="482" y="48"/>
                    <a:pt x="470" y="48"/>
                  </a:cubicBezTo>
                  <a:cubicBezTo>
                    <a:pt x="459" y="48"/>
                    <a:pt x="447" y="52"/>
                    <a:pt x="438" y="61"/>
                  </a:cubicBezTo>
                  <a:cubicBezTo>
                    <a:pt x="436" y="63"/>
                    <a:pt x="436" y="65"/>
                    <a:pt x="438" y="67"/>
                  </a:cubicBezTo>
                  <a:cubicBezTo>
                    <a:pt x="440" y="69"/>
                    <a:pt x="442" y="69"/>
                    <a:pt x="444" y="67"/>
                  </a:cubicBezTo>
                  <a:cubicBezTo>
                    <a:pt x="444" y="67"/>
                    <a:pt x="444" y="67"/>
                    <a:pt x="444" y="67"/>
                  </a:cubicBezTo>
                  <a:cubicBezTo>
                    <a:pt x="451" y="60"/>
                    <a:pt x="461" y="56"/>
                    <a:pt x="470" y="56"/>
                  </a:cubicBezTo>
                  <a:cubicBezTo>
                    <a:pt x="480" y="56"/>
                    <a:pt x="490" y="60"/>
                    <a:pt x="497" y="67"/>
                  </a:cubicBezTo>
                  <a:cubicBezTo>
                    <a:pt x="498" y="68"/>
                    <a:pt x="499" y="68"/>
                    <a:pt x="500" y="68"/>
                  </a:cubicBezTo>
                  <a:close/>
                </a:path>
              </a:pathLst>
            </a:custGeom>
            <a:grpFill/>
            <a:ln w="9525">
              <a:noFill/>
              <a:round/>
              <a:headEnd/>
              <a:tailEnd/>
            </a:ln>
          </p:spPr>
          <p:txBody>
            <a:bodyPr/>
            <a:lstStyle/>
            <a:p>
              <a:endParaRPr lang="zh-CN" altLang="en-US"/>
            </a:p>
          </p:txBody>
        </p:sp>
        <p:sp>
          <p:nvSpPr>
            <p:cNvPr id="47" name="Freeform 3"/>
            <p:cNvSpPr>
              <a:spLocks noChangeAspect="1" noEditPoints="1"/>
            </p:cNvSpPr>
            <p:nvPr/>
          </p:nvSpPr>
          <p:spPr bwMode="auto">
            <a:xfrm>
              <a:off x="4439" y="2237"/>
              <a:ext cx="110" cy="72"/>
            </a:xfrm>
            <a:custGeom>
              <a:avLst/>
              <a:gdLst>
                <a:gd name="T0" fmla="*/ 36364932 w 451"/>
                <a:gd name="T1" fmla="*/ 21622651 h 295"/>
                <a:gd name="T2" fmla="*/ 36364932 w 451"/>
                <a:gd name="T3" fmla="*/ 5991825 h 295"/>
                <a:gd name="T4" fmla="*/ 34982894 w 451"/>
                <a:gd name="T5" fmla="*/ 5991825 h 295"/>
                <a:gd name="T6" fmla="*/ 34982894 w 451"/>
                <a:gd name="T7" fmla="*/ 21622651 h 295"/>
                <a:gd name="T8" fmla="*/ 3973374 w 451"/>
                <a:gd name="T9" fmla="*/ 19799074 h 295"/>
                <a:gd name="T10" fmla="*/ 3973374 w 451"/>
                <a:gd name="T11" fmla="*/ 1389408 h 295"/>
                <a:gd name="T12" fmla="*/ 34982894 w 451"/>
                <a:gd name="T13" fmla="*/ 3213009 h 295"/>
                <a:gd name="T14" fmla="*/ 36364932 w 451"/>
                <a:gd name="T15" fmla="*/ 3213009 h 295"/>
                <a:gd name="T16" fmla="*/ 35155660 w 451"/>
                <a:gd name="T17" fmla="*/ 0 h 295"/>
                <a:gd name="T18" fmla="*/ 2591335 w 451"/>
                <a:gd name="T19" fmla="*/ 1215741 h 295"/>
                <a:gd name="T20" fmla="*/ 2591335 w 451"/>
                <a:gd name="T21" fmla="*/ 19799074 h 295"/>
                <a:gd name="T22" fmla="*/ 1209296 w 451"/>
                <a:gd name="T23" fmla="*/ 21622651 h 295"/>
                <a:gd name="T24" fmla="*/ 0 w 451"/>
                <a:gd name="T25" fmla="*/ 24401472 h 295"/>
                <a:gd name="T26" fmla="*/ 37746971 w 451"/>
                <a:gd name="T27" fmla="*/ 25617213 h 295"/>
                <a:gd name="T28" fmla="*/ 38956266 w 451"/>
                <a:gd name="T29" fmla="*/ 22838391 h 295"/>
                <a:gd name="T30" fmla="*/ 37574228 w 451"/>
                <a:gd name="T31" fmla="*/ 24227799 h 295"/>
                <a:gd name="T32" fmla="*/ 1382039 w 451"/>
                <a:gd name="T33" fmla="*/ 23012059 h 295"/>
                <a:gd name="T34" fmla="*/ 16498110 w 451"/>
                <a:gd name="T35" fmla="*/ 23446250 h 295"/>
                <a:gd name="T36" fmla="*/ 23062793 w 451"/>
                <a:gd name="T37" fmla="*/ 23012059 h 295"/>
                <a:gd name="T38" fmla="*/ 37574228 w 451"/>
                <a:gd name="T39" fmla="*/ 24227799 h 295"/>
                <a:gd name="T40" fmla="*/ 25913259 w 451"/>
                <a:gd name="T41" fmla="*/ 13025702 h 295"/>
                <a:gd name="T42" fmla="*/ 19607696 w 451"/>
                <a:gd name="T43" fmla="*/ 4081392 h 295"/>
                <a:gd name="T44" fmla="*/ 13215756 w 451"/>
                <a:gd name="T45" fmla="*/ 11462624 h 295"/>
                <a:gd name="T46" fmla="*/ 19434953 w 451"/>
                <a:gd name="T47" fmla="*/ 18757001 h 295"/>
                <a:gd name="T48" fmla="*/ 23235559 w 451"/>
                <a:gd name="T49" fmla="*/ 17107092 h 295"/>
                <a:gd name="T50" fmla="*/ 22026264 w 451"/>
                <a:gd name="T51" fmla="*/ 16586067 h 295"/>
                <a:gd name="T52" fmla="*/ 14770561 w 451"/>
                <a:gd name="T53" fmla="*/ 13286226 h 295"/>
                <a:gd name="T54" fmla="*/ 14684178 w 451"/>
                <a:gd name="T55" fmla="*/ 11636291 h 295"/>
                <a:gd name="T56" fmla="*/ 19607696 w 451"/>
                <a:gd name="T57" fmla="*/ 5470799 h 295"/>
                <a:gd name="T58" fmla="*/ 24531221 w 451"/>
                <a:gd name="T59" fmla="*/ 13025702 h 295"/>
                <a:gd name="T60" fmla="*/ 22890050 w 451"/>
                <a:gd name="T61" fmla="*/ 13025702 h 295"/>
                <a:gd name="T62" fmla="*/ 19607696 w 451"/>
                <a:gd name="T63" fmla="*/ 7641735 h 295"/>
                <a:gd name="T64" fmla="*/ 16411726 w 451"/>
                <a:gd name="T65" fmla="*/ 12070483 h 295"/>
                <a:gd name="T66" fmla="*/ 18830294 w 451"/>
                <a:gd name="T67" fmla="*/ 15196659 h 295"/>
                <a:gd name="T68" fmla="*/ 19003060 w 451"/>
                <a:gd name="T69" fmla="*/ 13807251 h 295"/>
                <a:gd name="T70" fmla="*/ 17793765 w 451"/>
                <a:gd name="T71" fmla="*/ 10941576 h 295"/>
                <a:gd name="T72" fmla="*/ 21508011 w 451"/>
                <a:gd name="T73" fmla="*/ 10941576 h 295"/>
                <a:gd name="T74" fmla="*/ 23753812 w 451"/>
                <a:gd name="T75" fmla="*/ 15196659 h 295"/>
                <a:gd name="T76" fmla="*/ 23062793 w 451"/>
                <a:gd name="T77" fmla="*/ 17541284 h 29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51"/>
                <a:gd name="T118" fmla="*/ 0 h 295"/>
                <a:gd name="T119" fmla="*/ 451 w 451"/>
                <a:gd name="T120" fmla="*/ 295 h 29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51" h="295">
                  <a:moveTo>
                    <a:pt x="437" y="249"/>
                  </a:moveTo>
                  <a:cubicBezTo>
                    <a:pt x="421" y="249"/>
                    <a:pt x="421" y="249"/>
                    <a:pt x="421" y="249"/>
                  </a:cubicBezTo>
                  <a:cubicBezTo>
                    <a:pt x="421" y="248"/>
                    <a:pt x="421" y="248"/>
                    <a:pt x="421" y="248"/>
                  </a:cubicBezTo>
                  <a:cubicBezTo>
                    <a:pt x="421" y="69"/>
                    <a:pt x="421" y="69"/>
                    <a:pt x="421" y="69"/>
                  </a:cubicBezTo>
                  <a:cubicBezTo>
                    <a:pt x="421" y="65"/>
                    <a:pt x="417" y="61"/>
                    <a:pt x="413" y="61"/>
                  </a:cubicBezTo>
                  <a:cubicBezTo>
                    <a:pt x="408" y="61"/>
                    <a:pt x="405" y="65"/>
                    <a:pt x="405" y="69"/>
                  </a:cubicBezTo>
                  <a:cubicBezTo>
                    <a:pt x="405" y="248"/>
                    <a:pt x="405" y="248"/>
                    <a:pt x="405" y="248"/>
                  </a:cubicBezTo>
                  <a:cubicBezTo>
                    <a:pt x="405" y="248"/>
                    <a:pt x="405" y="248"/>
                    <a:pt x="405" y="249"/>
                  </a:cubicBezTo>
                  <a:cubicBezTo>
                    <a:pt x="46" y="249"/>
                    <a:pt x="46" y="249"/>
                    <a:pt x="46" y="249"/>
                  </a:cubicBezTo>
                  <a:cubicBezTo>
                    <a:pt x="46" y="228"/>
                    <a:pt x="46" y="228"/>
                    <a:pt x="46" y="228"/>
                  </a:cubicBezTo>
                  <a:cubicBezTo>
                    <a:pt x="46" y="210"/>
                    <a:pt x="46" y="210"/>
                    <a:pt x="46" y="210"/>
                  </a:cubicBezTo>
                  <a:cubicBezTo>
                    <a:pt x="46" y="16"/>
                    <a:pt x="46" y="16"/>
                    <a:pt x="46" y="16"/>
                  </a:cubicBezTo>
                  <a:cubicBezTo>
                    <a:pt x="405" y="16"/>
                    <a:pt x="405" y="16"/>
                    <a:pt x="405" y="16"/>
                  </a:cubicBezTo>
                  <a:cubicBezTo>
                    <a:pt x="405" y="37"/>
                    <a:pt x="405" y="37"/>
                    <a:pt x="405" y="37"/>
                  </a:cubicBezTo>
                  <a:cubicBezTo>
                    <a:pt x="405" y="42"/>
                    <a:pt x="408" y="45"/>
                    <a:pt x="413" y="45"/>
                  </a:cubicBezTo>
                  <a:cubicBezTo>
                    <a:pt x="417" y="45"/>
                    <a:pt x="421" y="42"/>
                    <a:pt x="421" y="37"/>
                  </a:cubicBezTo>
                  <a:cubicBezTo>
                    <a:pt x="421" y="14"/>
                    <a:pt x="421" y="14"/>
                    <a:pt x="421" y="14"/>
                  </a:cubicBezTo>
                  <a:cubicBezTo>
                    <a:pt x="421" y="6"/>
                    <a:pt x="415" y="0"/>
                    <a:pt x="407" y="0"/>
                  </a:cubicBezTo>
                  <a:cubicBezTo>
                    <a:pt x="44" y="0"/>
                    <a:pt x="44" y="0"/>
                    <a:pt x="44" y="0"/>
                  </a:cubicBezTo>
                  <a:cubicBezTo>
                    <a:pt x="37" y="0"/>
                    <a:pt x="30" y="6"/>
                    <a:pt x="30" y="14"/>
                  </a:cubicBezTo>
                  <a:cubicBezTo>
                    <a:pt x="30" y="210"/>
                    <a:pt x="30" y="210"/>
                    <a:pt x="30" y="210"/>
                  </a:cubicBezTo>
                  <a:cubicBezTo>
                    <a:pt x="30" y="228"/>
                    <a:pt x="30" y="228"/>
                    <a:pt x="30" y="228"/>
                  </a:cubicBezTo>
                  <a:cubicBezTo>
                    <a:pt x="30" y="249"/>
                    <a:pt x="30" y="249"/>
                    <a:pt x="30" y="249"/>
                  </a:cubicBezTo>
                  <a:cubicBezTo>
                    <a:pt x="14" y="249"/>
                    <a:pt x="14" y="249"/>
                    <a:pt x="14" y="249"/>
                  </a:cubicBezTo>
                  <a:cubicBezTo>
                    <a:pt x="6" y="249"/>
                    <a:pt x="0" y="255"/>
                    <a:pt x="0" y="263"/>
                  </a:cubicBezTo>
                  <a:cubicBezTo>
                    <a:pt x="0" y="281"/>
                    <a:pt x="0" y="281"/>
                    <a:pt x="0" y="281"/>
                  </a:cubicBezTo>
                  <a:cubicBezTo>
                    <a:pt x="0" y="289"/>
                    <a:pt x="6" y="295"/>
                    <a:pt x="14" y="295"/>
                  </a:cubicBezTo>
                  <a:cubicBezTo>
                    <a:pt x="437" y="295"/>
                    <a:pt x="437" y="295"/>
                    <a:pt x="437" y="295"/>
                  </a:cubicBezTo>
                  <a:cubicBezTo>
                    <a:pt x="445" y="295"/>
                    <a:pt x="451" y="289"/>
                    <a:pt x="451" y="281"/>
                  </a:cubicBezTo>
                  <a:cubicBezTo>
                    <a:pt x="451" y="263"/>
                    <a:pt x="451" y="263"/>
                    <a:pt x="451" y="263"/>
                  </a:cubicBezTo>
                  <a:cubicBezTo>
                    <a:pt x="451" y="255"/>
                    <a:pt x="445" y="249"/>
                    <a:pt x="437" y="249"/>
                  </a:cubicBezTo>
                  <a:close/>
                  <a:moveTo>
                    <a:pt x="435" y="279"/>
                  </a:moveTo>
                  <a:cubicBezTo>
                    <a:pt x="16" y="279"/>
                    <a:pt x="16" y="279"/>
                    <a:pt x="16" y="279"/>
                  </a:cubicBezTo>
                  <a:cubicBezTo>
                    <a:pt x="16" y="265"/>
                    <a:pt x="16" y="265"/>
                    <a:pt x="16" y="265"/>
                  </a:cubicBezTo>
                  <a:cubicBezTo>
                    <a:pt x="183" y="265"/>
                    <a:pt x="183" y="265"/>
                    <a:pt x="183" y="265"/>
                  </a:cubicBezTo>
                  <a:cubicBezTo>
                    <a:pt x="184" y="268"/>
                    <a:pt x="187" y="270"/>
                    <a:pt x="191" y="270"/>
                  </a:cubicBezTo>
                  <a:cubicBezTo>
                    <a:pt x="260" y="270"/>
                    <a:pt x="260" y="270"/>
                    <a:pt x="260" y="270"/>
                  </a:cubicBezTo>
                  <a:cubicBezTo>
                    <a:pt x="263" y="270"/>
                    <a:pt x="266" y="268"/>
                    <a:pt x="267" y="265"/>
                  </a:cubicBezTo>
                  <a:cubicBezTo>
                    <a:pt x="435" y="265"/>
                    <a:pt x="435" y="265"/>
                    <a:pt x="435" y="265"/>
                  </a:cubicBezTo>
                  <a:lnTo>
                    <a:pt x="435" y="279"/>
                  </a:lnTo>
                  <a:close/>
                  <a:moveTo>
                    <a:pt x="275" y="175"/>
                  </a:moveTo>
                  <a:cubicBezTo>
                    <a:pt x="289" y="175"/>
                    <a:pt x="300" y="164"/>
                    <a:pt x="300" y="150"/>
                  </a:cubicBezTo>
                  <a:cubicBezTo>
                    <a:pt x="300" y="118"/>
                    <a:pt x="300" y="118"/>
                    <a:pt x="300" y="118"/>
                  </a:cubicBezTo>
                  <a:cubicBezTo>
                    <a:pt x="300" y="76"/>
                    <a:pt x="267" y="47"/>
                    <a:pt x="227" y="47"/>
                  </a:cubicBezTo>
                  <a:cubicBezTo>
                    <a:pt x="187" y="47"/>
                    <a:pt x="157" y="76"/>
                    <a:pt x="154" y="115"/>
                  </a:cubicBezTo>
                  <a:cubicBezTo>
                    <a:pt x="154" y="120"/>
                    <a:pt x="153" y="125"/>
                    <a:pt x="153" y="132"/>
                  </a:cubicBezTo>
                  <a:cubicBezTo>
                    <a:pt x="153" y="143"/>
                    <a:pt x="154" y="148"/>
                    <a:pt x="154" y="154"/>
                  </a:cubicBezTo>
                  <a:cubicBezTo>
                    <a:pt x="158" y="188"/>
                    <a:pt x="185" y="216"/>
                    <a:pt x="225" y="216"/>
                  </a:cubicBezTo>
                  <a:cubicBezTo>
                    <a:pt x="240" y="216"/>
                    <a:pt x="256" y="213"/>
                    <a:pt x="268" y="201"/>
                  </a:cubicBezTo>
                  <a:cubicBezTo>
                    <a:pt x="268" y="200"/>
                    <a:pt x="269" y="198"/>
                    <a:pt x="269" y="197"/>
                  </a:cubicBezTo>
                  <a:cubicBezTo>
                    <a:pt x="269" y="193"/>
                    <a:pt x="266" y="189"/>
                    <a:pt x="261" y="189"/>
                  </a:cubicBezTo>
                  <a:cubicBezTo>
                    <a:pt x="259" y="189"/>
                    <a:pt x="256" y="190"/>
                    <a:pt x="255" y="191"/>
                  </a:cubicBezTo>
                  <a:cubicBezTo>
                    <a:pt x="245" y="200"/>
                    <a:pt x="235" y="201"/>
                    <a:pt x="224" y="201"/>
                  </a:cubicBezTo>
                  <a:cubicBezTo>
                    <a:pt x="196" y="201"/>
                    <a:pt x="174" y="179"/>
                    <a:pt x="171" y="153"/>
                  </a:cubicBezTo>
                  <a:cubicBezTo>
                    <a:pt x="171" y="153"/>
                    <a:pt x="171" y="152"/>
                    <a:pt x="171" y="151"/>
                  </a:cubicBezTo>
                  <a:cubicBezTo>
                    <a:pt x="170" y="146"/>
                    <a:pt x="170" y="143"/>
                    <a:pt x="170" y="134"/>
                  </a:cubicBezTo>
                  <a:cubicBezTo>
                    <a:pt x="170" y="127"/>
                    <a:pt x="170" y="122"/>
                    <a:pt x="171" y="116"/>
                  </a:cubicBezTo>
                  <a:cubicBezTo>
                    <a:pt x="174" y="85"/>
                    <a:pt x="197" y="63"/>
                    <a:pt x="227" y="63"/>
                  </a:cubicBezTo>
                  <a:cubicBezTo>
                    <a:pt x="258" y="63"/>
                    <a:pt x="284" y="84"/>
                    <a:pt x="284" y="118"/>
                  </a:cubicBezTo>
                  <a:cubicBezTo>
                    <a:pt x="284" y="150"/>
                    <a:pt x="284" y="150"/>
                    <a:pt x="284" y="150"/>
                  </a:cubicBezTo>
                  <a:cubicBezTo>
                    <a:pt x="284" y="155"/>
                    <a:pt x="280" y="160"/>
                    <a:pt x="275" y="160"/>
                  </a:cubicBezTo>
                  <a:cubicBezTo>
                    <a:pt x="269" y="160"/>
                    <a:pt x="265" y="155"/>
                    <a:pt x="265" y="150"/>
                  </a:cubicBezTo>
                  <a:cubicBezTo>
                    <a:pt x="265" y="126"/>
                    <a:pt x="265" y="126"/>
                    <a:pt x="265" y="126"/>
                  </a:cubicBezTo>
                  <a:cubicBezTo>
                    <a:pt x="265" y="105"/>
                    <a:pt x="248" y="88"/>
                    <a:pt x="227" y="88"/>
                  </a:cubicBezTo>
                  <a:cubicBezTo>
                    <a:pt x="207" y="88"/>
                    <a:pt x="190" y="105"/>
                    <a:pt x="190" y="126"/>
                  </a:cubicBezTo>
                  <a:cubicBezTo>
                    <a:pt x="190" y="139"/>
                    <a:pt x="190" y="139"/>
                    <a:pt x="190" y="139"/>
                  </a:cubicBezTo>
                  <a:cubicBezTo>
                    <a:pt x="190" y="155"/>
                    <a:pt x="200" y="168"/>
                    <a:pt x="213" y="174"/>
                  </a:cubicBezTo>
                  <a:cubicBezTo>
                    <a:pt x="214" y="175"/>
                    <a:pt x="216" y="175"/>
                    <a:pt x="218" y="175"/>
                  </a:cubicBezTo>
                  <a:cubicBezTo>
                    <a:pt x="222" y="175"/>
                    <a:pt x="226" y="172"/>
                    <a:pt x="226" y="167"/>
                  </a:cubicBezTo>
                  <a:cubicBezTo>
                    <a:pt x="226" y="163"/>
                    <a:pt x="223" y="160"/>
                    <a:pt x="220" y="159"/>
                  </a:cubicBezTo>
                  <a:cubicBezTo>
                    <a:pt x="211" y="156"/>
                    <a:pt x="206" y="148"/>
                    <a:pt x="206" y="139"/>
                  </a:cubicBezTo>
                  <a:cubicBezTo>
                    <a:pt x="206" y="126"/>
                    <a:pt x="206" y="126"/>
                    <a:pt x="206" y="126"/>
                  </a:cubicBezTo>
                  <a:cubicBezTo>
                    <a:pt x="206" y="114"/>
                    <a:pt x="215" y="104"/>
                    <a:pt x="227" y="104"/>
                  </a:cubicBezTo>
                  <a:cubicBezTo>
                    <a:pt x="239" y="104"/>
                    <a:pt x="249" y="114"/>
                    <a:pt x="249" y="126"/>
                  </a:cubicBezTo>
                  <a:cubicBezTo>
                    <a:pt x="249" y="150"/>
                    <a:pt x="249" y="150"/>
                    <a:pt x="249" y="150"/>
                  </a:cubicBezTo>
                  <a:cubicBezTo>
                    <a:pt x="249" y="164"/>
                    <a:pt x="261" y="175"/>
                    <a:pt x="275" y="175"/>
                  </a:cubicBezTo>
                  <a:close/>
                  <a:moveTo>
                    <a:pt x="268" y="201"/>
                  </a:moveTo>
                  <a:cubicBezTo>
                    <a:pt x="268" y="201"/>
                    <a:pt x="267" y="202"/>
                    <a:pt x="267" y="202"/>
                  </a:cubicBezTo>
                  <a:lnTo>
                    <a:pt x="268" y="201"/>
                  </a:lnTo>
                  <a:close/>
                </a:path>
              </a:pathLst>
            </a:custGeom>
            <a:grpFill/>
            <a:ln w="9525">
              <a:noFill/>
              <a:round/>
              <a:headEnd/>
              <a:tailEnd/>
            </a:ln>
          </p:spPr>
          <p:txBody>
            <a:bodyPr/>
            <a:lstStyle/>
            <a:p>
              <a:endParaRPr lang="zh-CN" altLang="en-US"/>
            </a:p>
          </p:txBody>
        </p:sp>
        <p:sp>
          <p:nvSpPr>
            <p:cNvPr id="48" name="Freeform 89"/>
            <p:cNvSpPr>
              <a:spLocks noChangeAspect="1" noEditPoints="1"/>
            </p:cNvSpPr>
            <p:nvPr/>
          </p:nvSpPr>
          <p:spPr bwMode="auto">
            <a:xfrm>
              <a:off x="4405" y="2035"/>
              <a:ext cx="60" cy="32"/>
            </a:xfrm>
            <a:custGeom>
              <a:avLst/>
              <a:gdLst>
                <a:gd name="T0" fmla="*/ 1023 w 524"/>
                <a:gd name="T1" fmla="*/ 97 h 279"/>
                <a:gd name="T2" fmla="*/ 1136 w 524"/>
                <a:gd name="T3" fmla="*/ 289 h 279"/>
                <a:gd name="T4" fmla="*/ 1136 w 524"/>
                <a:gd name="T5" fmla="*/ 64 h 279"/>
                <a:gd name="T6" fmla="*/ 1061 w 524"/>
                <a:gd name="T7" fmla="*/ 102 h 279"/>
                <a:gd name="T8" fmla="*/ 888 w 524"/>
                <a:gd name="T9" fmla="*/ 64 h 279"/>
                <a:gd name="T10" fmla="*/ 888 w 524"/>
                <a:gd name="T11" fmla="*/ 289 h 279"/>
                <a:gd name="T12" fmla="*/ 1002 w 524"/>
                <a:gd name="T13" fmla="*/ 97 h 279"/>
                <a:gd name="T14" fmla="*/ 964 w 524"/>
                <a:gd name="T15" fmla="*/ 251 h 279"/>
                <a:gd name="T16" fmla="*/ 964 w 524"/>
                <a:gd name="T17" fmla="*/ 102 h 279"/>
                <a:gd name="T18" fmla="*/ 688 w 524"/>
                <a:gd name="T19" fmla="*/ 97 h 279"/>
                <a:gd name="T20" fmla="*/ 801 w 524"/>
                <a:gd name="T21" fmla="*/ 289 h 279"/>
                <a:gd name="T22" fmla="*/ 801 w 524"/>
                <a:gd name="T23" fmla="*/ 64 h 279"/>
                <a:gd name="T24" fmla="*/ 725 w 524"/>
                <a:gd name="T25" fmla="*/ 251 h 279"/>
                <a:gd name="T26" fmla="*/ 796 w 524"/>
                <a:gd name="T27" fmla="*/ 251 h 279"/>
                <a:gd name="T28" fmla="*/ 520 w 524"/>
                <a:gd name="T29" fmla="*/ 254 h 279"/>
                <a:gd name="T30" fmla="*/ 666 w 524"/>
                <a:gd name="T31" fmla="*/ 254 h 279"/>
                <a:gd name="T32" fmla="*/ 555 w 524"/>
                <a:gd name="T33" fmla="*/ 64 h 279"/>
                <a:gd name="T34" fmla="*/ 558 w 524"/>
                <a:gd name="T35" fmla="*/ 102 h 279"/>
                <a:gd name="T36" fmla="*/ 99 w 524"/>
                <a:gd name="T37" fmla="*/ 64 h 279"/>
                <a:gd name="T38" fmla="*/ 99 w 524"/>
                <a:gd name="T39" fmla="*/ 344 h 279"/>
                <a:gd name="T40" fmla="*/ 333 w 524"/>
                <a:gd name="T41" fmla="*/ 102 h 279"/>
                <a:gd name="T42" fmla="*/ 295 w 524"/>
                <a:gd name="T43" fmla="*/ 306 h 279"/>
                <a:gd name="T44" fmla="*/ 99 w 524"/>
                <a:gd name="T45" fmla="*/ 306 h 279"/>
                <a:gd name="T46" fmla="*/ 295 w 524"/>
                <a:gd name="T47" fmla="*/ 102 h 279"/>
                <a:gd name="T48" fmla="*/ 387 w 524"/>
                <a:gd name="T49" fmla="*/ 64 h 279"/>
                <a:gd name="T50" fmla="*/ 387 w 524"/>
                <a:gd name="T51" fmla="*/ 527 h 279"/>
                <a:gd name="T52" fmla="*/ 501 w 524"/>
                <a:gd name="T53" fmla="*/ 97 h 279"/>
                <a:gd name="T54" fmla="*/ 463 w 524"/>
                <a:gd name="T55" fmla="*/ 489 h 279"/>
                <a:gd name="T56" fmla="*/ 463 w 524"/>
                <a:gd name="T57" fmla="*/ 289 h 279"/>
                <a:gd name="T58" fmla="*/ 392 w 524"/>
                <a:gd name="T59" fmla="*/ 251 h 279"/>
                <a:gd name="T60" fmla="*/ 463 w 524"/>
                <a:gd name="T61" fmla="*/ 251 h 279"/>
                <a:gd name="T62" fmla="*/ 1200 w 524"/>
                <a:gd name="T63" fmla="*/ 538 h 279"/>
                <a:gd name="T64" fmla="*/ 1120 w 524"/>
                <a:gd name="T65" fmla="*/ 555 h 279"/>
                <a:gd name="T66" fmla="*/ 328 w 524"/>
                <a:gd name="T67" fmla="*/ 553 h 279"/>
                <a:gd name="T68" fmla="*/ 120 w 524"/>
                <a:gd name="T69" fmla="*/ 572 h 279"/>
                <a:gd name="T70" fmla="*/ 38 w 524"/>
                <a:gd name="T71" fmla="*/ 74 h 279"/>
                <a:gd name="T72" fmla="*/ 1200 w 524"/>
                <a:gd name="T73" fmla="*/ 74 h 279"/>
                <a:gd name="T74" fmla="*/ 1238 w 524"/>
                <a:gd name="T75" fmla="*/ 109 h 279"/>
                <a:gd name="T76" fmla="*/ 71 w 524"/>
                <a:gd name="T77" fmla="*/ 0 h 279"/>
                <a:gd name="T78" fmla="*/ 71 w 524"/>
                <a:gd name="T79" fmla="*/ 610 h 279"/>
                <a:gd name="T80" fmla="*/ 224 w 524"/>
                <a:gd name="T81" fmla="*/ 662 h 279"/>
                <a:gd name="T82" fmla="*/ 1014 w 524"/>
                <a:gd name="T83" fmla="*/ 662 h 279"/>
                <a:gd name="T84" fmla="*/ 1238 w 524"/>
                <a:gd name="T85" fmla="*/ 538 h 279"/>
                <a:gd name="T86" fmla="*/ 224 w 524"/>
                <a:gd name="T87" fmla="*/ 624 h 279"/>
                <a:gd name="T88" fmla="*/ 291 w 524"/>
                <a:gd name="T89" fmla="*/ 555 h 279"/>
                <a:gd name="T90" fmla="*/ 948 w 524"/>
                <a:gd name="T91" fmla="*/ 555 h 279"/>
                <a:gd name="T92" fmla="*/ 1014 w 524"/>
                <a:gd name="T93" fmla="*/ 624 h 27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524"/>
                <a:gd name="T142" fmla="*/ 0 h 279"/>
                <a:gd name="T143" fmla="*/ 524 w 524"/>
                <a:gd name="T144" fmla="*/ 279 h 27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524" h="279">
                  <a:moveTo>
                    <a:pt x="481" y="27"/>
                  </a:moveTo>
                  <a:cubicBezTo>
                    <a:pt x="447" y="27"/>
                    <a:pt x="447" y="27"/>
                    <a:pt x="447" y="27"/>
                  </a:cubicBezTo>
                  <a:cubicBezTo>
                    <a:pt x="439" y="27"/>
                    <a:pt x="433" y="33"/>
                    <a:pt x="433" y="41"/>
                  </a:cubicBezTo>
                  <a:cubicBezTo>
                    <a:pt x="433" y="107"/>
                    <a:pt x="433" y="107"/>
                    <a:pt x="433" y="107"/>
                  </a:cubicBezTo>
                  <a:cubicBezTo>
                    <a:pt x="433" y="115"/>
                    <a:pt x="439" y="122"/>
                    <a:pt x="447" y="122"/>
                  </a:cubicBezTo>
                  <a:cubicBezTo>
                    <a:pt x="481" y="122"/>
                    <a:pt x="481" y="122"/>
                    <a:pt x="481" y="122"/>
                  </a:cubicBezTo>
                  <a:cubicBezTo>
                    <a:pt x="488" y="122"/>
                    <a:pt x="495" y="115"/>
                    <a:pt x="495" y="107"/>
                  </a:cubicBezTo>
                  <a:cubicBezTo>
                    <a:pt x="495" y="41"/>
                    <a:pt x="495" y="41"/>
                    <a:pt x="495" y="41"/>
                  </a:cubicBezTo>
                  <a:cubicBezTo>
                    <a:pt x="495" y="33"/>
                    <a:pt x="488" y="27"/>
                    <a:pt x="481" y="27"/>
                  </a:cubicBezTo>
                  <a:close/>
                  <a:moveTo>
                    <a:pt x="479" y="106"/>
                  </a:moveTo>
                  <a:cubicBezTo>
                    <a:pt x="449" y="106"/>
                    <a:pt x="449" y="106"/>
                    <a:pt x="449" y="106"/>
                  </a:cubicBezTo>
                  <a:cubicBezTo>
                    <a:pt x="449" y="43"/>
                    <a:pt x="449" y="43"/>
                    <a:pt x="449" y="43"/>
                  </a:cubicBezTo>
                  <a:cubicBezTo>
                    <a:pt x="479" y="43"/>
                    <a:pt x="479" y="43"/>
                    <a:pt x="479" y="43"/>
                  </a:cubicBezTo>
                  <a:lnTo>
                    <a:pt x="479" y="106"/>
                  </a:lnTo>
                  <a:close/>
                  <a:moveTo>
                    <a:pt x="376" y="27"/>
                  </a:moveTo>
                  <a:cubicBezTo>
                    <a:pt x="368" y="27"/>
                    <a:pt x="362" y="33"/>
                    <a:pt x="362" y="41"/>
                  </a:cubicBezTo>
                  <a:cubicBezTo>
                    <a:pt x="362" y="107"/>
                    <a:pt x="362" y="107"/>
                    <a:pt x="362" y="107"/>
                  </a:cubicBezTo>
                  <a:cubicBezTo>
                    <a:pt x="362" y="115"/>
                    <a:pt x="368" y="122"/>
                    <a:pt x="376" y="122"/>
                  </a:cubicBezTo>
                  <a:cubicBezTo>
                    <a:pt x="410" y="122"/>
                    <a:pt x="410" y="122"/>
                    <a:pt x="410" y="122"/>
                  </a:cubicBezTo>
                  <a:cubicBezTo>
                    <a:pt x="418" y="122"/>
                    <a:pt x="424" y="115"/>
                    <a:pt x="424" y="107"/>
                  </a:cubicBezTo>
                  <a:cubicBezTo>
                    <a:pt x="424" y="41"/>
                    <a:pt x="424" y="41"/>
                    <a:pt x="424" y="41"/>
                  </a:cubicBezTo>
                  <a:cubicBezTo>
                    <a:pt x="424" y="33"/>
                    <a:pt x="418" y="27"/>
                    <a:pt x="410" y="27"/>
                  </a:cubicBezTo>
                  <a:lnTo>
                    <a:pt x="376" y="27"/>
                  </a:lnTo>
                  <a:close/>
                  <a:moveTo>
                    <a:pt x="408" y="106"/>
                  </a:moveTo>
                  <a:cubicBezTo>
                    <a:pt x="378" y="106"/>
                    <a:pt x="378" y="106"/>
                    <a:pt x="378" y="106"/>
                  </a:cubicBezTo>
                  <a:cubicBezTo>
                    <a:pt x="378" y="43"/>
                    <a:pt x="378" y="43"/>
                    <a:pt x="378" y="43"/>
                  </a:cubicBezTo>
                  <a:cubicBezTo>
                    <a:pt x="408" y="43"/>
                    <a:pt x="408" y="43"/>
                    <a:pt x="408" y="43"/>
                  </a:cubicBezTo>
                  <a:lnTo>
                    <a:pt x="408" y="106"/>
                  </a:lnTo>
                  <a:close/>
                  <a:moveTo>
                    <a:pt x="305" y="27"/>
                  </a:moveTo>
                  <a:cubicBezTo>
                    <a:pt x="298" y="27"/>
                    <a:pt x="291" y="33"/>
                    <a:pt x="291" y="41"/>
                  </a:cubicBezTo>
                  <a:cubicBezTo>
                    <a:pt x="291" y="107"/>
                    <a:pt x="291" y="107"/>
                    <a:pt x="291" y="107"/>
                  </a:cubicBezTo>
                  <a:cubicBezTo>
                    <a:pt x="291" y="115"/>
                    <a:pt x="298" y="122"/>
                    <a:pt x="305" y="122"/>
                  </a:cubicBezTo>
                  <a:cubicBezTo>
                    <a:pt x="339" y="122"/>
                    <a:pt x="339" y="122"/>
                    <a:pt x="339" y="122"/>
                  </a:cubicBezTo>
                  <a:cubicBezTo>
                    <a:pt x="347" y="122"/>
                    <a:pt x="353" y="115"/>
                    <a:pt x="353" y="107"/>
                  </a:cubicBezTo>
                  <a:cubicBezTo>
                    <a:pt x="353" y="41"/>
                    <a:pt x="353" y="41"/>
                    <a:pt x="353" y="41"/>
                  </a:cubicBezTo>
                  <a:cubicBezTo>
                    <a:pt x="353" y="33"/>
                    <a:pt x="347" y="27"/>
                    <a:pt x="339" y="27"/>
                  </a:cubicBezTo>
                  <a:lnTo>
                    <a:pt x="305" y="27"/>
                  </a:lnTo>
                  <a:close/>
                  <a:moveTo>
                    <a:pt x="337" y="106"/>
                  </a:moveTo>
                  <a:cubicBezTo>
                    <a:pt x="307" y="106"/>
                    <a:pt x="307" y="106"/>
                    <a:pt x="307" y="106"/>
                  </a:cubicBezTo>
                  <a:cubicBezTo>
                    <a:pt x="307" y="43"/>
                    <a:pt x="307" y="43"/>
                    <a:pt x="307" y="43"/>
                  </a:cubicBezTo>
                  <a:cubicBezTo>
                    <a:pt x="337" y="43"/>
                    <a:pt x="337" y="43"/>
                    <a:pt x="337" y="43"/>
                  </a:cubicBezTo>
                  <a:lnTo>
                    <a:pt x="337" y="106"/>
                  </a:lnTo>
                  <a:close/>
                  <a:moveTo>
                    <a:pt x="235" y="27"/>
                  </a:moveTo>
                  <a:cubicBezTo>
                    <a:pt x="227" y="27"/>
                    <a:pt x="220" y="33"/>
                    <a:pt x="220" y="41"/>
                  </a:cubicBezTo>
                  <a:cubicBezTo>
                    <a:pt x="220" y="107"/>
                    <a:pt x="220" y="107"/>
                    <a:pt x="220" y="107"/>
                  </a:cubicBezTo>
                  <a:cubicBezTo>
                    <a:pt x="220" y="115"/>
                    <a:pt x="227" y="122"/>
                    <a:pt x="235" y="122"/>
                  </a:cubicBezTo>
                  <a:cubicBezTo>
                    <a:pt x="268" y="122"/>
                    <a:pt x="268" y="122"/>
                    <a:pt x="268" y="122"/>
                  </a:cubicBezTo>
                  <a:cubicBezTo>
                    <a:pt x="276" y="122"/>
                    <a:pt x="282" y="115"/>
                    <a:pt x="282" y="107"/>
                  </a:cubicBezTo>
                  <a:cubicBezTo>
                    <a:pt x="282" y="41"/>
                    <a:pt x="282" y="41"/>
                    <a:pt x="282" y="41"/>
                  </a:cubicBezTo>
                  <a:cubicBezTo>
                    <a:pt x="282" y="33"/>
                    <a:pt x="276" y="27"/>
                    <a:pt x="268" y="27"/>
                  </a:cubicBezTo>
                  <a:lnTo>
                    <a:pt x="235" y="27"/>
                  </a:lnTo>
                  <a:close/>
                  <a:moveTo>
                    <a:pt x="266" y="106"/>
                  </a:moveTo>
                  <a:cubicBezTo>
                    <a:pt x="236" y="106"/>
                    <a:pt x="236" y="106"/>
                    <a:pt x="236" y="106"/>
                  </a:cubicBezTo>
                  <a:cubicBezTo>
                    <a:pt x="236" y="43"/>
                    <a:pt x="236" y="43"/>
                    <a:pt x="236" y="43"/>
                  </a:cubicBezTo>
                  <a:cubicBezTo>
                    <a:pt x="266" y="43"/>
                    <a:pt x="266" y="43"/>
                    <a:pt x="266" y="43"/>
                  </a:cubicBezTo>
                  <a:lnTo>
                    <a:pt x="266" y="106"/>
                  </a:lnTo>
                  <a:close/>
                  <a:moveTo>
                    <a:pt x="42" y="27"/>
                  </a:moveTo>
                  <a:cubicBezTo>
                    <a:pt x="33" y="27"/>
                    <a:pt x="26" y="34"/>
                    <a:pt x="26" y="43"/>
                  </a:cubicBezTo>
                  <a:cubicBezTo>
                    <a:pt x="26" y="129"/>
                    <a:pt x="26" y="129"/>
                    <a:pt x="26" y="129"/>
                  </a:cubicBezTo>
                  <a:cubicBezTo>
                    <a:pt x="26" y="137"/>
                    <a:pt x="33" y="145"/>
                    <a:pt x="42" y="145"/>
                  </a:cubicBezTo>
                  <a:cubicBezTo>
                    <a:pt x="125" y="145"/>
                    <a:pt x="125" y="145"/>
                    <a:pt x="125" y="145"/>
                  </a:cubicBezTo>
                  <a:cubicBezTo>
                    <a:pt x="134" y="145"/>
                    <a:pt x="141" y="137"/>
                    <a:pt x="141" y="129"/>
                  </a:cubicBezTo>
                  <a:cubicBezTo>
                    <a:pt x="141" y="43"/>
                    <a:pt x="141" y="43"/>
                    <a:pt x="141" y="43"/>
                  </a:cubicBezTo>
                  <a:cubicBezTo>
                    <a:pt x="141" y="34"/>
                    <a:pt x="134" y="27"/>
                    <a:pt x="125" y="27"/>
                  </a:cubicBezTo>
                  <a:lnTo>
                    <a:pt x="42" y="27"/>
                  </a:lnTo>
                  <a:close/>
                  <a:moveTo>
                    <a:pt x="125" y="129"/>
                  </a:moveTo>
                  <a:cubicBezTo>
                    <a:pt x="125" y="129"/>
                    <a:pt x="125" y="129"/>
                    <a:pt x="125" y="129"/>
                  </a:cubicBezTo>
                  <a:cubicBezTo>
                    <a:pt x="42" y="129"/>
                    <a:pt x="42" y="129"/>
                    <a:pt x="42" y="129"/>
                  </a:cubicBezTo>
                  <a:cubicBezTo>
                    <a:pt x="42" y="129"/>
                    <a:pt x="42" y="129"/>
                    <a:pt x="42" y="129"/>
                  </a:cubicBezTo>
                  <a:cubicBezTo>
                    <a:pt x="42" y="43"/>
                    <a:pt x="42" y="43"/>
                    <a:pt x="42" y="43"/>
                  </a:cubicBezTo>
                  <a:cubicBezTo>
                    <a:pt x="42" y="43"/>
                    <a:pt x="42" y="43"/>
                    <a:pt x="42" y="43"/>
                  </a:cubicBezTo>
                  <a:cubicBezTo>
                    <a:pt x="125" y="43"/>
                    <a:pt x="125" y="43"/>
                    <a:pt x="125" y="43"/>
                  </a:cubicBezTo>
                  <a:cubicBezTo>
                    <a:pt x="125" y="43"/>
                    <a:pt x="125" y="43"/>
                    <a:pt x="125" y="43"/>
                  </a:cubicBezTo>
                  <a:lnTo>
                    <a:pt x="125" y="129"/>
                  </a:lnTo>
                  <a:close/>
                  <a:moveTo>
                    <a:pt x="164" y="27"/>
                  </a:moveTo>
                  <a:cubicBezTo>
                    <a:pt x="156" y="27"/>
                    <a:pt x="150" y="33"/>
                    <a:pt x="150" y="41"/>
                  </a:cubicBezTo>
                  <a:cubicBezTo>
                    <a:pt x="150" y="208"/>
                    <a:pt x="150" y="208"/>
                    <a:pt x="150" y="208"/>
                  </a:cubicBezTo>
                  <a:cubicBezTo>
                    <a:pt x="150" y="215"/>
                    <a:pt x="156" y="222"/>
                    <a:pt x="164" y="222"/>
                  </a:cubicBezTo>
                  <a:cubicBezTo>
                    <a:pt x="197" y="222"/>
                    <a:pt x="197" y="222"/>
                    <a:pt x="197" y="222"/>
                  </a:cubicBezTo>
                  <a:cubicBezTo>
                    <a:pt x="205" y="222"/>
                    <a:pt x="212" y="215"/>
                    <a:pt x="212" y="208"/>
                  </a:cubicBezTo>
                  <a:cubicBezTo>
                    <a:pt x="212" y="41"/>
                    <a:pt x="212" y="41"/>
                    <a:pt x="212" y="41"/>
                  </a:cubicBezTo>
                  <a:cubicBezTo>
                    <a:pt x="212" y="33"/>
                    <a:pt x="205" y="27"/>
                    <a:pt x="197" y="27"/>
                  </a:cubicBezTo>
                  <a:lnTo>
                    <a:pt x="164" y="27"/>
                  </a:lnTo>
                  <a:close/>
                  <a:moveTo>
                    <a:pt x="196" y="206"/>
                  </a:moveTo>
                  <a:cubicBezTo>
                    <a:pt x="166" y="206"/>
                    <a:pt x="166" y="206"/>
                    <a:pt x="166" y="206"/>
                  </a:cubicBezTo>
                  <a:cubicBezTo>
                    <a:pt x="166" y="122"/>
                    <a:pt x="166" y="122"/>
                    <a:pt x="166" y="122"/>
                  </a:cubicBezTo>
                  <a:cubicBezTo>
                    <a:pt x="196" y="122"/>
                    <a:pt x="196" y="122"/>
                    <a:pt x="196" y="122"/>
                  </a:cubicBezTo>
                  <a:lnTo>
                    <a:pt x="196" y="206"/>
                  </a:lnTo>
                  <a:close/>
                  <a:moveTo>
                    <a:pt x="196" y="106"/>
                  </a:moveTo>
                  <a:cubicBezTo>
                    <a:pt x="166" y="106"/>
                    <a:pt x="166" y="106"/>
                    <a:pt x="166" y="106"/>
                  </a:cubicBezTo>
                  <a:cubicBezTo>
                    <a:pt x="166" y="43"/>
                    <a:pt x="166" y="43"/>
                    <a:pt x="166" y="43"/>
                  </a:cubicBezTo>
                  <a:cubicBezTo>
                    <a:pt x="196" y="43"/>
                    <a:pt x="196" y="43"/>
                    <a:pt x="196" y="43"/>
                  </a:cubicBezTo>
                  <a:lnTo>
                    <a:pt x="196" y="106"/>
                  </a:lnTo>
                  <a:close/>
                  <a:moveTo>
                    <a:pt x="516" y="69"/>
                  </a:moveTo>
                  <a:cubicBezTo>
                    <a:pt x="511" y="69"/>
                    <a:pt x="508" y="72"/>
                    <a:pt x="508" y="77"/>
                  </a:cubicBezTo>
                  <a:cubicBezTo>
                    <a:pt x="508" y="227"/>
                    <a:pt x="508" y="227"/>
                    <a:pt x="508" y="227"/>
                  </a:cubicBezTo>
                  <a:cubicBezTo>
                    <a:pt x="508" y="235"/>
                    <a:pt x="501" y="241"/>
                    <a:pt x="493" y="241"/>
                  </a:cubicBezTo>
                  <a:cubicBezTo>
                    <a:pt x="473" y="241"/>
                    <a:pt x="473" y="241"/>
                    <a:pt x="473" y="241"/>
                  </a:cubicBezTo>
                  <a:cubicBezTo>
                    <a:pt x="474" y="239"/>
                    <a:pt x="474" y="237"/>
                    <a:pt x="474" y="234"/>
                  </a:cubicBezTo>
                  <a:cubicBezTo>
                    <a:pt x="474" y="210"/>
                    <a:pt x="454" y="190"/>
                    <a:pt x="429" y="190"/>
                  </a:cubicBezTo>
                  <a:cubicBezTo>
                    <a:pt x="405" y="190"/>
                    <a:pt x="386" y="209"/>
                    <a:pt x="385" y="233"/>
                  </a:cubicBezTo>
                  <a:cubicBezTo>
                    <a:pt x="357" y="233"/>
                    <a:pt x="233" y="233"/>
                    <a:pt x="139" y="233"/>
                  </a:cubicBezTo>
                  <a:cubicBezTo>
                    <a:pt x="138" y="209"/>
                    <a:pt x="119" y="190"/>
                    <a:pt x="95" y="190"/>
                  </a:cubicBezTo>
                  <a:cubicBezTo>
                    <a:pt x="70" y="190"/>
                    <a:pt x="50" y="210"/>
                    <a:pt x="50" y="234"/>
                  </a:cubicBezTo>
                  <a:cubicBezTo>
                    <a:pt x="50" y="237"/>
                    <a:pt x="50" y="239"/>
                    <a:pt x="51" y="241"/>
                  </a:cubicBezTo>
                  <a:cubicBezTo>
                    <a:pt x="38" y="241"/>
                    <a:pt x="30" y="241"/>
                    <a:pt x="30" y="241"/>
                  </a:cubicBezTo>
                  <a:cubicBezTo>
                    <a:pt x="22" y="241"/>
                    <a:pt x="16" y="235"/>
                    <a:pt x="16" y="227"/>
                  </a:cubicBezTo>
                  <a:cubicBezTo>
                    <a:pt x="16" y="31"/>
                    <a:pt x="16" y="31"/>
                    <a:pt x="16" y="31"/>
                  </a:cubicBezTo>
                  <a:cubicBezTo>
                    <a:pt x="16" y="23"/>
                    <a:pt x="22" y="16"/>
                    <a:pt x="30" y="16"/>
                  </a:cubicBezTo>
                  <a:cubicBezTo>
                    <a:pt x="493" y="16"/>
                    <a:pt x="493" y="16"/>
                    <a:pt x="493" y="16"/>
                  </a:cubicBezTo>
                  <a:cubicBezTo>
                    <a:pt x="501" y="16"/>
                    <a:pt x="508" y="23"/>
                    <a:pt x="508" y="31"/>
                  </a:cubicBezTo>
                  <a:cubicBezTo>
                    <a:pt x="508" y="46"/>
                    <a:pt x="508" y="46"/>
                    <a:pt x="508" y="46"/>
                  </a:cubicBezTo>
                  <a:cubicBezTo>
                    <a:pt x="508" y="50"/>
                    <a:pt x="511" y="54"/>
                    <a:pt x="516" y="54"/>
                  </a:cubicBezTo>
                  <a:cubicBezTo>
                    <a:pt x="520" y="54"/>
                    <a:pt x="524" y="50"/>
                    <a:pt x="524" y="46"/>
                  </a:cubicBezTo>
                  <a:cubicBezTo>
                    <a:pt x="524" y="31"/>
                    <a:pt x="524" y="31"/>
                    <a:pt x="524" y="31"/>
                  </a:cubicBezTo>
                  <a:cubicBezTo>
                    <a:pt x="524" y="14"/>
                    <a:pt x="510" y="0"/>
                    <a:pt x="493" y="0"/>
                  </a:cubicBezTo>
                  <a:cubicBezTo>
                    <a:pt x="30" y="0"/>
                    <a:pt x="30" y="0"/>
                    <a:pt x="30" y="0"/>
                  </a:cubicBezTo>
                  <a:cubicBezTo>
                    <a:pt x="13" y="0"/>
                    <a:pt x="0" y="14"/>
                    <a:pt x="0" y="31"/>
                  </a:cubicBezTo>
                  <a:cubicBezTo>
                    <a:pt x="0" y="227"/>
                    <a:pt x="0" y="227"/>
                    <a:pt x="0" y="227"/>
                  </a:cubicBezTo>
                  <a:cubicBezTo>
                    <a:pt x="0" y="244"/>
                    <a:pt x="13" y="257"/>
                    <a:pt x="30" y="257"/>
                  </a:cubicBezTo>
                  <a:cubicBezTo>
                    <a:pt x="30" y="257"/>
                    <a:pt x="33" y="257"/>
                    <a:pt x="37" y="257"/>
                  </a:cubicBezTo>
                  <a:cubicBezTo>
                    <a:pt x="42" y="257"/>
                    <a:pt x="48" y="257"/>
                    <a:pt x="56" y="257"/>
                  </a:cubicBezTo>
                  <a:cubicBezTo>
                    <a:pt x="64" y="270"/>
                    <a:pt x="78" y="279"/>
                    <a:pt x="95" y="279"/>
                  </a:cubicBezTo>
                  <a:cubicBezTo>
                    <a:pt x="114" y="279"/>
                    <a:pt x="131" y="266"/>
                    <a:pt x="137" y="249"/>
                  </a:cubicBezTo>
                  <a:cubicBezTo>
                    <a:pt x="233" y="249"/>
                    <a:pt x="364" y="249"/>
                    <a:pt x="387" y="249"/>
                  </a:cubicBezTo>
                  <a:cubicBezTo>
                    <a:pt x="393" y="266"/>
                    <a:pt x="410" y="279"/>
                    <a:pt x="429" y="279"/>
                  </a:cubicBezTo>
                  <a:cubicBezTo>
                    <a:pt x="446" y="279"/>
                    <a:pt x="460" y="270"/>
                    <a:pt x="468" y="257"/>
                  </a:cubicBezTo>
                  <a:cubicBezTo>
                    <a:pt x="493" y="257"/>
                    <a:pt x="493" y="257"/>
                    <a:pt x="493" y="257"/>
                  </a:cubicBezTo>
                  <a:cubicBezTo>
                    <a:pt x="510" y="257"/>
                    <a:pt x="524" y="244"/>
                    <a:pt x="524" y="227"/>
                  </a:cubicBezTo>
                  <a:cubicBezTo>
                    <a:pt x="524" y="77"/>
                    <a:pt x="524" y="77"/>
                    <a:pt x="524" y="77"/>
                  </a:cubicBezTo>
                  <a:cubicBezTo>
                    <a:pt x="524" y="72"/>
                    <a:pt x="520" y="69"/>
                    <a:pt x="516" y="69"/>
                  </a:cubicBezTo>
                  <a:close/>
                  <a:moveTo>
                    <a:pt x="95" y="263"/>
                  </a:moveTo>
                  <a:cubicBezTo>
                    <a:pt x="79" y="263"/>
                    <a:pt x="66" y="250"/>
                    <a:pt x="66" y="234"/>
                  </a:cubicBezTo>
                  <a:cubicBezTo>
                    <a:pt x="66" y="219"/>
                    <a:pt x="79" y="206"/>
                    <a:pt x="95" y="206"/>
                  </a:cubicBezTo>
                  <a:cubicBezTo>
                    <a:pt x="110" y="206"/>
                    <a:pt x="123" y="219"/>
                    <a:pt x="123" y="234"/>
                  </a:cubicBezTo>
                  <a:cubicBezTo>
                    <a:pt x="123" y="250"/>
                    <a:pt x="110" y="263"/>
                    <a:pt x="95" y="263"/>
                  </a:cubicBezTo>
                  <a:close/>
                  <a:moveTo>
                    <a:pt x="429" y="263"/>
                  </a:moveTo>
                  <a:cubicBezTo>
                    <a:pt x="413" y="263"/>
                    <a:pt x="401" y="250"/>
                    <a:pt x="401" y="234"/>
                  </a:cubicBezTo>
                  <a:cubicBezTo>
                    <a:pt x="401" y="219"/>
                    <a:pt x="413" y="206"/>
                    <a:pt x="429" y="206"/>
                  </a:cubicBezTo>
                  <a:cubicBezTo>
                    <a:pt x="445" y="206"/>
                    <a:pt x="458" y="219"/>
                    <a:pt x="458" y="234"/>
                  </a:cubicBezTo>
                  <a:cubicBezTo>
                    <a:pt x="458" y="250"/>
                    <a:pt x="445" y="263"/>
                    <a:pt x="429" y="263"/>
                  </a:cubicBezTo>
                  <a:close/>
                </a:path>
              </a:pathLst>
            </a:custGeom>
            <a:grpFill/>
            <a:ln w="9525">
              <a:noFill/>
              <a:round/>
              <a:headEnd/>
              <a:tailEnd/>
            </a:ln>
          </p:spPr>
          <p:txBody>
            <a:bodyPr/>
            <a:lstStyle/>
            <a:p>
              <a:endParaRPr lang="zh-CN" altLang="en-US"/>
            </a:p>
          </p:txBody>
        </p:sp>
        <p:sp>
          <p:nvSpPr>
            <p:cNvPr id="49" name="Freeform 3"/>
            <p:cNvSpPr>
              <a:spLocks noChangeAspect="1" noEditPoints="1"/>
            </p:cNvSpPr>
            <p:nvPr/>
          </p:nvSpPr>
          <p:spPr bwMode="auto">
            <a:xfrm>
              <a:off x="5376" y="1846"/>
              <a:ext cx="62" cy="29"/>
            </a:xfrm>
            <a:custGeom>
              <a:avLst/>
              <a:gdLst>
                <a:gd name="T0" fmla="*/ 1837 w 448"/>
                <a:gd name="T1" fmla="*/ 461 h 208"/>
                <a:gd name="T2" fmla="*/ 1816 w 448"/>
                <a:gd name="T3" fmla="*/ 534 h 208"/>
                <a:gd name="T4" fmla="*/ 1748 w 448"/>
                <a:gd name="T5" fmla="*/ 722 h 208"/>
                <a:gd name="T6" fmla="*/ 1715 w 448"/>
                <a:gd name="T7" fmla="*/ 722 h 208"/>
                <a:gd name="T8" fmla="*/ 1526 w 448"/>
                <a:gd name="T9" fmla="*/ 508 h 208"/>
                <a:gd name="T10" fmla="*/ 1341 w 448"/>
                <a:gd name="T11" fmla="*/ 722 h 208"/>
                <a:gd name="T12" fmla="*/ 593 w 448"/>
                <a:gd name="T13" fmla="*/ 696 h 208"/>
                <a:gd name="T14" fmla="*/ 214 w 448"/>
                <a:gd name="T15" fmla="*/ 696 h 208"/>
                <a:gd name="T16" fmla="*/ 122 w 448"/>
                <a:gd name="T17" fmla="*/ 722 h 208"/>
                <a:gd name="T18" fmla="*/ 67 w 448"/>
                <a:gd name="T19" fmla="*/ 628 h 208"/>
                <a:gd name="T20" fmla="*/ 357 w 448"/>
                <a:gd name="T21" fmla="*/ 385 h 208"/>
                <a:gd name="T22" fmla="*/ 500 w 448"/>
                <a:gd name="T23" fmla="*/ 350 h 208"/>
                <a:gd name="T24" fmla="*/ 1622 w 448"/>
                <a:gd name="T25" fmla="*/ 355 h 208"/>
                <a:gd name="T26" fmla="*/ 1799 w 448"/>
                <a:gd name="T27" fmla="*/ 410 h 208"/>
                <a:gd name="T28" fmla="*/ 1639 w 448"/>
                <a:gd name="T29" fmla="*/ 286 h 208"/>
                <a:gd name="T30" fmla="*/ 475 w 448"/>
                <a:gd name="T31" fmla="*/ 286 h 208"/>
                <a:gd name="T32" fmla="*/ 84 w 448"/>
                <a:gd name="T33" fmla="*/ 453 h 208"/>
                <a:gd name="T34" fmla="*/ 21 w 448"/>
                <a:gd name="T35" fmla="*/ 726 h 208"/>
                <a:gd name="T36" fmla="*/ 122 w 448"/>
                <a:gd name="T37" fmla="*/ 791 h 208"/>
                <a:gd name="T38" fmla="*/ 404 w 448"/>
                <a:gd name="T39" fmla="*/ 889 h 208"/>
                <a:gd name="T40" fmla="*/ 1362 w 448"/>
                <a:gd name="T41" fmla="*/ 791 h 208"/>
                <a:gd name="T42" fmla="*/ 1690 w 448"/>
                <a:gd name="T43" fmla="*/ 791 h 208"/>
                <a:gd name="T44" fmla="*/ 1761 w 448"/>
                <a:gd name="T45" fmla="*/ 791 h 208"/>
                <a:gd name="T46" fmla="*/ 1883 w 448"/>
                <a:gd name="T47" fmla="*/ 534 h 208"/>
                <a:gd name="T48" fmla="*/ 1547 w 448"/>
                <a:gd name="T49" fmla="*/ 282 h 208"/>
                <a:gd name="T50" fmla="*/ 1076 w 448"/>
                <a:gd name="T51" fmla="*/ 68 h 208"/>
                <a:gd name="T52" fmla="*/ 1547 w 448"/>
                <a:gd name="T53" fmla="*/ 282 h 208"/>
                <a:gd name="T54" fmla="*/ 1009 w 448"/>
                <a:gd name="T55" fmla="*/ 282 h 208"/>
                <a:gd name="T56" fmla="*/ 1009 w 448"/>
                <a:gd name="T57" fmla="*/ 68 h 208"/>
                <a:gd name="T58" fmla="*/ 282 w 448"/>
                <a:gd name="T59" fmla="*/ 696 h 208"/>
                <a:gd name="T60" fmla="*/ 525 w 448"/>
                <a:gd name="T61" fmla="*/ 696 h 208"/>
                <a:gd name="T62" fmla="*/ 1526 w 448"/>
                <a:gd name="T63" fmla="*/ 820 h 208"/>
                <a:gd name="T64" fmla="*/ 1526 w 448"/>
                <a:gd name="T65" fmla="*/ 577 h 208"/>
                <a:gd name="T66" fmla="*/ 1526 w 448"/>
                <a:gd name="T67" fmla="*/ 820 h 20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48"/>
                <a:gd name="T103" fmla="*/ 0 h 208"/>
                <a:gd name="T104" fmla="*/ 448 w 448"/>
                <a:gd name="T105" fmla="*/ 208 h 20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48" h="208">
                  <a:moveTo>
                    <a:pt x="447" y="114"/>
                  </a:moveTo>
                  <a:cubicBezTo>
                    <a:pt x="446" y="110"/>
                    <a:pt x="442" y="107"/>
                    <a:pt x="437" y="108"/>
                  </a:cubicBezTo>
                  <a:cubicBezTo>
                    <a:pt x="433" y="109"/>
                    <a:pt x="431" y="114"/>
                    <a:pt x="432" y="118"/>
                  </a:cubicBezTo>
                  <a:cubicBezTo>
                    <a:pt x="432" y="120"/>
                    <a:pt x="432" y="122"/>
                    <a:pt x="432" y="125"/>
                  </a:cubicBezTo>
                  <a:cubicBezTo>
                    <a:pt x="432" y="142"/>
                    <a:pt x="427" y="154"/>
                    <a:pt x="423" y="161"/>
                  </a:cubicBezTo>
                  <a:cubicBezTo>
                    <a:pt x="420" y="164"/>
                    <a:pt x="418" y="167"/>
                    <a:pt x="416" y="169"/>
                  </a:cubicBezTo>
                  <a:cubicBezTo>
                    <a:pt x="416" y="169"/>
                    <a:pt x="416" y="169"/>
                    <a:pt x="416" y="169"/>
                  </a:cubicBezTo>
                  <a:cubicBezTo>
                    <a:pt x="413" y="169"/>
                    <a:pt x="410" y="169"/>
                    <a:pt x="408" y="169"/>
                  </a:cubicBezTo>
                  <a:cubicBezTo>
                    <a:pt x="408" y="167"/>
                    <a:pt x="408" y="165"/>
                    <a:pt x="408" y="163"/>
                  </a:cubicBezTo>
                  <a:cubicBezTo>
                    <a:pt x="408" y="139"/>
                    <a:pt x="388" y="119"/>
                    <a:pt x="363" y="119"/>
                  </a:cubicBezTo>
                  <a:cubicBezTo>
                    <a:pt x="339" y="119"/>
                    <a:pt x="319" y="139"/>
                    <a:pt x="319" y="163"/>
                  </a:cubicBezTo>
                  <a:cubicBezTo>
                    <a:pt x="319" y="165"/>
                    <a:pt x="319" y="167"/>
                    <a:pt x="319" y="169"/>
                  </a:cubicBezTo>
                  <a:cubicBezTo>
                    <a:pt x="266" y="169"/>
                    <a:pt x="197" y="169"/>
                    <a:pt x="140" y="169"/>
                  </a:cubicBezTo>
                  <a:cubicBezTo>
                    <a:pt x="141" y="167"/>
                    <a:pt x="141" y="165"/>
                    <a:pt x="141" y="163"/>
                  </a:cubicBezTo>
                  <a:cubicBezTo>
                    <a:pt x="141" y="139"/>
                    <a:pt x="121" y="119"/>
                    <a:pt x="96" y="119"/>
                  </a:cubicBezTo>
                  <a:cubicBezTo>
                    <a:pt x="71" y="119"/>
                    <a:pt x="52" y="139"/>
                    <a:pt x="51" y="163"/>
                  </a:cubicBezTo>
                  <a:cubicBezTo>
                    <a:pt x="51" y="165"/>
                    <a:pt x="52" y="167"/>
                    <a:pt x="52" y="169"/>
                  </a:cubicBezTo>
                  <a:cubicBezTo>
                    <a:pt x="40" y="169"/>
                    <a:pt x="32" y="169"/>
                    <a:pt x="29" y="169"/>
                  </a:cubicBezTo>
                  <a:cubicBezTo>
                    <a:pt x="23" y="169"/>
                    <a:pt x="21" y="167"/>
                    <a:pt x="19" y="163"/>
                  </a:cubicBezTo>
                  <a:cubicBezTo>
                    <a:pt x="17" y="159"/>
                    <a:pt x="16" y="152"/>
                    <a:pt x="16" y="147"/>
                  </a:cubicBezTo>
                  <a:cubicBezTo>
                    <a:pt x="16" y="136"/>
                    <a:pt x="21" y="126"/>
                    <a:pt x="30" y="118"/>
                  </a:cubicBezTo>
                  <a:cubicBezTo>
                    <a:pt x="44" y="105"/>
                    <a:pt x="67" y="96"/>
                    <a:pt x="85" y="90"/>
                  </a:cubicBezTo>
                  <a:cubicBezTo>
                    <a:pt x="95" y="87"/>
                    <a:pt x="103" y="85"/>
                    <a:pt x="109" y="84"/>
                  </a:cubicBezTo>
                  <a:cubicBezTo>
                    <a:pt x="114" y="83"/>
                    <a:pt x="117" y="82"/>
                    <a:pt x="119" y="82"/>
                  </a:cubicBezTo>
                  <a:cubicBezTo>
                    <a:pt x="384" y="82"/>
                    <a:pt x="384" y="82"/>
                    <a:pt x="384" y="82"/>
                  </a:cubicBezTo>
                  <a:cubicBezTo>
                    <a:pt x="385" y="82"/>
                    <a:pt x="386" y="82"/>
                    <a:pt x="386" y="83"/>
                  </a:cubicBezTo>
                  <a:cubicBezTo>
                    <a:pt x="392" y="84"/>
                    <a:pt x="406" y="89"/>
                    <a:pt x="417" y="97"/>
                  </a:cubicBezTo>
                  <a:cubicBezTo>
                    <a:pt x="420" y="100"/>
                    <a:pt x="425" y="99"/>
                    <a:pt x="428" y="96"/>
                  </a:cubicBezTo>
                  <a:cubicBezTo>
                    <a:pt x="430" y="92"/>
                    <a:pt x="430" y="87"/>
                    <a:pt x="426" y="84"/>
                  </a:cubicBezTo>
                  <a:cubicBezTo>
                    <a:pt x="412" y="74"/>
                    <a:pt x="397" y="69"/>
                    <a:pt x="390" y="67"/>
                  </a:cubicBezTo>
                  <a:cubicBezTo>
                    <a:pt x="380" y="55"/>
                    <a:pt x="333" y="0"/>
                    <a:pt x="248" y="0"/>
                  </a:cubicBezTo>
                  <a:cubicBezTo>
                    <a:pt x="165" y="0"/>
                    <a:pt x="123" y="53"/>
                    <a:pt x="113" y="67"/>
                  </a:cubicBezTo>
                  <a:cubicBezTo>
                    <a:pt x="105" y="68"/>
                    <a:pt x="82" y="73"/>
                    <a:pt x="60" y="82"/>
                  </a:cubicBezTo>
                  <a:cubicBezTo>
                    <a:pt x="46" y="88"/>
                    <a:pt x="31" y="96"/>
                    <a:pt x="20" y="106"/>
                  </a:cubicBezTo>
                  <a:cubicBezTo>
                    <a:pt x="8" y="116"/>
                    <a:pt x="0" y="130"/>
                    <a:pt x="0" y="147"/>
                  </a:cubicBezTo>
                  <a:cubicBezTo>
                    <a:pt x="0" y="153"/>
                    <a:pt x="1" y="162"/>
                    <a:pt x="5" y="170"/>
                  </a:cubicBezTo>
                  <a:cubicBezTo>
                    <a:pt x="8" y="178"/>
                    <a:pt x="17" y="185"/>
                    <a:pt x="29" y="185"/>
                  </a:cubicBezTo>
                  <a:cubicBezTo>
                    <a:pt x="29" y="185"/>
                    <a:pt x="29" y="185"/>
                    <a:pt x="29" y="185"/>
                  </a:cubicBezTo>
                  <a:cubicBezTo>
                    <a:pt x="32" y="185"/>
                    <a:pt x="42" y="185"/>
                    <a:pt x="57" y="185"/>
                  </a:cubicBezTo>
                  <a:cubicBezTo>
                    <a:pt x="65" y="199"/>
                    <a:pt x="79" y="208"/>
                    <a:pt x="96" y="208"/>
                  </a:cubicBezTo>
                  <a:cubicBezTo>
                    <a:pt x="113" y="208"/>
                    <a:pt x="127" y="199"/>
                    <a:pt x="135" y="185"/>
                  </a:cubicBezTo>
                  <a:cubicBezTo>
                    <a:pt x="195" y="185"/>
                    <a:pt x="269" y="185"/>
                    <a:pt x="324" y="185"/>
                  </a:cubicBezTo>
                  <a:cubicBezTo>
                    <a:pt x="332" y="199"/>
                    <a:pt x="347" y="208"/>
                    <a:pt x="363" y="208"/>
                  </a:cubicBezTo>
                  <a:cubicBezTo>
                    <a:pt x="380" y="208"/>
                    <a:pt x="395" y="199"/>
                    <a:pt x="402" y="185"/>
                  </a:cubicBezTo>
                  <a:cubicBezTo>
                    <a:pt x="402" y="185"/>
                    <a:pt x="402" y="185"/>
                    <a:pt x="402" y="185"/>
                  </a:cubicBezTo>
                  <a:cubicBezTo>
                    <a:pt x="405" y="185"/>
                    <a:pt x="419" y="185"/>
                    <a:pt x="419" y="185"/>
                  </a:cubicBezTo>
                  <a:cubicBezTo>
                    <a:pt x="420" y="185"/>
                    <a:pt x="422" y="185"/>
                    <a:pt x="423" y="184"/>
                  </a:cubicBezTo>
                  <a:cubicBezTo>
                    <a:pt x="424" y="183"/>
                    <a:pt x="448" y="166"/>
                    <a:pt x="448" y="125"/>
                  </a:cubicBezTo>
                  <a:cubicBezTo>
                    <a:pt x="448" y="121"/>
                    <a:pt x="448" y="117"/>
                    <a:pt x="447" y="114"/>
                  </a:cubicBezTo>
                  <a:close/>
                  <a:moveTo>
                    <a:pt x="368" y="66"/>
                  </a:moveTo>
                  <a:cubicBezTo>
                    <a:pt x="256" y="66"/>
                    <a:pt x="256" y="66"/>
                    <a:pt x="256" y="66"/>
                  </a:cubicBezTo>
                  <a:cubicBezTo>
                    <a:pt x="256" y="16"/>
                    <a:pt x="256" y="16"/>
                    <a:pt x="256" y="16"/>
                  </a:cubicBezTo>
                  <a:cubicBezTo>
                    <a:pt x="296" y="18"/>
                    <a:pt x="326" y="32"/>
                    <a:pt x="346" y="47"/>
                  </a:cubicBezTo>
                  <a:cubicBezTo>
                    <a:pt x="355" y="54"/>
                    <a:pt x="363" y="61"/>
                    <a:pt x="368" y="66"/>
                  </a:cubicBezTo>
                  <a:close/>
                  <a:moveTo>
                    <a:pt x="240" y="16"/>
                  </a:moveTo>
                  <a:cubicBezTo>
                    <a:pt x="240" y="66"/>
                    <a:pt x="240" y="66"/>
                    <a:pt x="240" y="66"/>
                  </a:cubicBezTo>
                  <a:cubicBezTo>
                    <a:pt x="134" y="66"/>
                    <a:pt x="134" y="66"/>
                    <a:pt x="134" y="66"/>
                  </a:cubicBezTo>
                  <a:cubicBezTo>
                    <a:pt x="149" y="49"/>
                    <a:pt x="183" y="18"/>
                    <a:pt x="240" y="16"/>
                  </a:cubicBezTo>
                  <a:close/>
                  <a:moveTo>
                    <a:pt x="96" y="192"/>
                  </a:moveTo>
                  <a:cubicBezTo>
                    <a:pt x="80" y="192"/>
                    <a:pt x="68" y="179"/>
                    <a:pt x="67" y="163"/>
                  </a:cubicBezTo>
                  <a:cubicBezTo>
                    <a:pt x="68" y="148"/>
                    <a:pt x="80" y="135"/>
                    <a:pt x="96" y="135"/>
                  </a:cubicBezTo>
                  <a:cubicBezTo>
                    <a:pt x="112" y="135"/>
                    <a:pt x="125" y="148"/>
                    <a:pt x="125" y="163"/>
                  </a:cubicBezTo>
                  <a:cubicBezTo>
                    <a:pt x="125" y="179"/>
                    <a:pt x="112" y="192"/>
                    <a:pt x="96" y="192"/>
                  </a:cubicBezTo>
                  <a:close/>
                  <a:moveTo>
                    <a:pt x="363" y="192"/>
                  </a:moveTo>
                  <a:cubicBezTo>
                    <a:pt x="347" y="192"/>
                    <a:pt x="335" y="179"/>
                    <a:pt x="335" y="163"/>
                  </a:cubicBezTo>
                  <a:cubicBezTo>
                    <a:pt x="335" y="148"/>
                    <a:pt x="347" y="135"/>
                    <a:pt x="363" y="135"/>
                  </a:cubicBezTo>
                  <a:cubicBezTo>
                    <a:pt x="379" y="135"/>
                    <a:pt x="392" y="148"/>
                    <a:pt x="392" y="163"/>
                  </a:cubicBezTo>
                  <a:cubicBezTo>
                    <a:pt x="392" y="179"/>
                    <a:pt x="379" y="192"/>
                    <a:pt x="363" y="192"/>
                  </a:cubicBezTo>
                  <a:close/>
                </a:path>
              </a:pathLst>
            </a:custGeom>
            <a:grpFill/>
            <a:ln w="9525">
              <a:noFill/>
              <a:round/>
              <a:headEnd/>
              <a:tailEnd/>
            </a:ln>
          </p:spPr>
          <p:txBody>
            <a:bodyPr/>
            <a:lstStyle/>
            <a:p>
              <a:endParaRPr lang="zh-CN" altLang="en-US"/>
            </a:p>
          </p:txBody>
        </p:sp>
        <p:sp>
          <p:nvSpPr>
            <p:cNvPr id="50" name="Freeform 8"/>
            <p:cNvSpPr>
              <a:spLocks noChangeAspect="1" noEditPoints="1"/>
            </p:cNvSpPr>
            <p:nvPr/>
          </p:nvSpPr>
          <p:spPr bwMode="auto">
            <a:xfrm>
              <a:off x="4603" y="1994"/>
              <a:ext cx="53" cy="41"/>
            </a:xfrm>
            <a:custGeom>
              <a:avLst/>
              <a:gdLst>
                <a:gd name="T0" fmla="*/ 28018549 w 464"/>
                <a:gd name="T1" fmla="*/ 27700217 h 361"/>
                <a:gd name="T2" fmla="*/ 28018549 w 464"/>
                <a:gd name="T3" fmla="*/ 27700217 h 361"/>
                <a:gd name="T4" fmla="*/ 28018549 w 464"/>
                <a:gd name="T5" fmla="*/ 27700217 h 361"/>
                <a:gd name="T6" fmla="*/ 28018549 w 464"/>
                <a:gd name="T7" fmla="*/ 27700217 h 361"/>
                <a:gd name="T8" fmla="*/ 28018549 w 464"/>
                <a:gd name="T9" fmla="*/ 27700217 h 361"/>
                <a:gd name="T10" fmla="*/ 28018549 w 464"/>
                <a:gd name="T11" fmla="*/ 27700217 h 361"/>
                <a:gd name="T12" fmla="*/ 28018549 w 464"/>
                <a:gd name="T13" fmla="*/ 27700217 h 361"/>
                <a:gd name="T14" fmla="*/ 28018549 w 464"/>
                <a:gd name="T15" fmla="*/ 27700217 h 361"/>
                <a:gd name="T16" fmla="*/ 28018549 w 464"/>
                <a:gd name="T17" fmla="*/ 27700217 h 361"/>
                <a:gd name="T18" fmla="*/ 28018549 w 464"/>
                <a:gd name="T19" fmla="*/ 27700217 h 361"/>
                <a:gd name="T20" fmla="*/ 28018549 w 464"/>
                <a:gd name="T21" fmla="*/ 27700217 h 361"/>
                <a:gd name="T22" fmla="*/ 28018549 w 464"/>
                <a:gd name="T23" fmla="*/ 27700217 h 361"/>
                <a:gd name="T24" fmla="*/ 28018549 w 464"/>
                <a:gd name="T25" fmla="*/ 27700217 h 361"/>
                <a:gd name="T26" fmla="*/ 28018549 w 464"/>
                <a:gd name="T27" fmla="*/ 27700217 h 361"/>
                <a:gd name="T28" fmla="*/ 28018549 w 464"/>
                <a:gd name="T29" fmla="*/ 27700217 h 361"/>
                <a:gd name="T30" fmla="*/ 28018549 w 464"/>
                <a:gd name="T31" fmla="*/ 27700217 h 361"/>
                <a:gd name="T32" fmla="*/ 28018549 w 464"/>
                <a:gd name="T33" fmla="*/ 27700217 h 361"/>
                <a:gd name="T34" fmla="*/ 28018549 w 464"/>
                <a:gd name="T35" fmla="*/ 27700217 h 361"/>
                <a:gd name="T36" fmla="*/ 28018549 w 464"/>
                <a:gd name="T37" fmla="*/ 27700217 h 361"/>
                <a:gd name="T38" fmla="*/ 28018549 w 464"/>
                <a:gd name="T39" fmla="*/ 27700217 h 361"/>
                <a:gd name="T40" fmla="*/ 28018549 w 464"/>
                <a:gd name="T41" fmla="*/ 27700217 h 361"/>
                <a:gd name="T42" fmla="*/ 28018549 w 464"/>
                <a:gd name="T43" fmla="*/ 27700217 h 361"/>
                <a:gd name="T44" fmla="*/ 28018549 w 464"/>
                <a:gd name="T45" fmla="*/ 27700217 h 361"/>
                <a:gd name="T46" fmla="*/ 28018549 w 464"/>
                <a:gd name="T47" fmla="*/ 27700217 h 361"/>
                <a:gd name="T48" fmla="*/ 28018549 w 464"/>
                <a:gd name="T49" fmla="*/ 27700217 h 361"/>
                <a:gd name="T50" fmla="*/ 28018549 w 464"/>
                <a:gd name="T51" fmla="*/ 27700217 h 361"/>
                <a:gd name="T52" fmla="*/ 28018549 w 464"/>
                <a:gd name="T53" fmla="*/ 27700217 h 361"/>
                <a:gd name="T54" fmla="*/ 28018549 w 464"/>
                <a:gd name="T55" fmla="*/ 27700217 h 361"/>
                <a:gd name="T56" fmla="*/ 28018549 w 464"/>
                <a:gd name="T57" fmla="*/ 27700217 h 361"/>
                <a:gd name="T58" fmla="*/ 28018549 w 464"/>
                <a:gd name="T59" fmla="*/ 27700217 h 361"/>
                <a:gd name="T60" fmla="*/ 28018549 w 464"/>
                <a:gd name="T61" fmla="*/ 27700217 h 361"/>
                <a:gd name="T62" fmla="*/ 28018549 w 464"/>
                <a:gd name="T63" fmla="*/ 27700217 h 361"/>
                <a:gd name="T64" fmla="*/ 28018549 w 464"/>
                <a:gd name="T65" fmla="*/ 27700217 h 361"/>
                <a:gd name="T66" fmla="*/ 28018549 w 464"/>
                <a:gd name="T67" fmla="*/ 27700217 h 36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64"/>
                <a:gd name="T103" fmla="*/ 0 h 361"/>
                <a:gd name="T104" fmla="*/ 464 w 464"/>
                <a:gd name="T105" fmla="*/ 361 h 36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64" h="361">
                  <a:moveTo>
                    <a:pt x="400" y="194"/>
                  </a:moveTo>
                  <a:cubicBezTo>
                    <a:pt x="405" y="194"/>
                    <a:pt x="408" y="190"/>
                    <a:pt x="408" y="186"/>
                  </a:cubicBezTo>
                  <a:cubicBezTo>
                    <a:pt x="408" y="186"/>
                    <a:pt x="408" y="186"/>
                    <a:pt x="408" y="186"/>
                  </a:cubicBezTo>
                  <a:cubicBezTo>
                    <a:pt x="408" y="140"/>
                    <a:pt x="408" y="140"/>
                    <a:pt x="408" y="140"/>
                  </a:cubicBezTo>
                  <a:cubicBezTo>
                    <a:pt x="408" y="129"/>
                    <a:pt x="400" y="122"/>
                    <a:pt x="392" y="118"/>
                  </a:cubicBezTo>
                  <a:cubicBezTo>
                    <a:pt x="385" y="115"/>
                    <a:pt x="251" y="46"/>
                    <a:pt x="243" y="42"/>
                  </a:cubicBezTo>
                  <a:cubicBezTo>
                    <a:pt x="239" y="40"/>
                    <a:pt x="235" y="39"/>
                    <a:pt x="232" y="39"/>
                  </a:cubicBezTo>
                  <a:cubicBezTo>
                    <a:pt x="225" y="39"/>
                    <a:pt x="221" y="41"/>
                    <a:pt x="220" y="42"/>
                  </a:cubicBezTo>
                  <a:cubicBezTo>
                    <a:pt x="71" y="118"/>
                    <a:pt x="71" y="118"/>
                    <a:pt x="71" y="118"/>
                  </a:cubicBezTo>
                  <a:cubicBezTo>
                    <a:pt x="63" y="122"/>
                    <a:pt x="55" y="129"/>
                    <a:pt x="55" y="140"/>
                  </a:cubicBezTo>
                  <a:cubicBezTo>
                    <a:pt x="55" y="342"/>
                    <a:pt x="55" y="342"/>
                    <a:pt x="55" y="342"/>
                  </a:cubicBezTo>
                  <a:cubicBezTo>
                    <a:pt x="55" y="352"/>
                    <a:pt x="64" y="361"/>
                    <a:pt x="75" y="361"/>
                  </a:cubicBezTo>
                  <a:cubicBezTo>
                    <a:pt x="389" y="361"/>
                    <a:pt x="389" y="361"/>
                    <a:pt x="389" y="361"/>
                  </a:cubicBezTo>
                  <a:cubicBezTo>
                    <a:pt x="400" y="361"/>
                    <a:pt x="408" y="352"/>
                    <a:pt x="408" y="342"/>
                  </a:cubicBezTo>
                  <a:cubicBezTo>
                    <a:pt x="408" y="214"/>
                    <a:pt x="408" y="214"/>
                    <a:pt x="408" y="214"/>
                  </a:cubicBezTo>
                  <a:cubicBezTo>
                    <a:pt x="408" y="209"/>
                    <a:pt x="405" y="206"/>
                    <a:pt x="400" y="206"/>
                  </a:cubicBezTo>
                  <a:cubicBezTo>
                    <a:pt x="396" y="206"/>
                    <a:pt x="392" y="209"/>
                    <a:pt x="392" y="214"/>
                  </a:cubicBezTo>
                  <a:cubicBezTo>
                    <a:pt x="392" y="342"/>
                    <a:pt x="392" y="342"/>
                    <a:pt x="392" y="342"/>
                  </a:cubicBezTo>
                  <a:cubicBezTo>
                    <a:pt x="392" y="343"/>
                    <a:pt x="391" y="345"/>
                    <a:pt x="389" y="345"/>
                  </a:cubicBezTo>
                  <a:cubicBezTo>
                    <a:pt x="75" y="345"/>
                    <a:pt x="75" y="345"/>
                    <a:pt x="75" y="345"/>
                  </a:cubicBezTo>
                  <a:cubicBezTo>
                    <a:pt x="73" y="345"/>
                    <a:pt x="71" y="343"/>
                    <a:pt x="71" y="342"/>
                  </a:cubicBezTo>
                  <a:cubicBezTo>
                    <a:pt x="71" y="140"/>
                    <a:pt x="71" y="140"/>
                    <a:pt x="71" y="140"/>
                  </a:cubicBezTo>
                  <a:cubicBezTo>
                    <a:pt x="71" y="138"/>
                    <a:pt x="73" y="135"/>
                    <a:pt x="78" y="133"/>
                  </a:cubicBezTo>
                  <a:cubicBezTo>
                    <a:pt x="78" y="133"/>
                    <a:pt x="78" y="133"/>
                    <a:pt x="78" y="133"/>
                  </a:cubicBezTo>
                  <a:cubicBezTo>
                    <a:pt x="227" y="56"/>
                    <a:pt x="227" y="56"/>
                    <a:pt x="227" y="56"/>
                  </a:cubicBezTo>
                  <a:cubicBezTo>
                    <a:pt x="227" y="56"/>
                    <a:pt x="227" y="56"/>
                    <a:pt x="227" y="56"/>
                  </a:cubicBezTo>
                  <a:cubicBezTo>
                    <a:pt x="227" y="56"/>
                    <a:pt x="227" y="56"/>
                    <a:pt x="227" y="56"/>
                  </a:cubicBezTo>
                  <a:cubicBezTo>
                    <a:pt x="228" y="56"/>
                    <a:pt x="230" y="55"/>
                    <a:pt x="232" y="55"/>
                  </a:cubicBezTo>
                  <a:cubicBezTo>
                    <a:pt x="233" y="55"/>
                    <a:pt x="235" y="55"/>
                    <a:pt x="236" y="56"/>
                  </a:cubicBezTo>
                  <a:cubicBezTo>
                    <a:pt x="240" y="58"/>
                    <a:pt x="277" y="77"/>
                    <a:pt x="314" y="96"/>
                  </a:cubicBezTo>
                  <a:cubicBezTo>
                    <a:pt x="350" y="115"/>
                    <a:pt x="385" y="133"/>
                    <a:pt x="385" y="133"/>
                  </a:cubicBezTo>
                  <a:cubicBezTo>
                    <a:pt x="386" y="133"/>
                    <a:pt x="386" y="133"/>
                    <a:pt x="386" y="133"/>
                  </a:cubicBezTo>
                  <a:cubicBezTo>
                    <a:pt x="390" y="135"/>
                    <a:pt x="393" y="138"/>
                    <a:pt x="392" y="140"/>
                  </a:cubicBezTo>
                  <a:cubicBezTo>
                    <a:pt x="392" y="186"/>
                    <a:pt x="392" y="186"/>
                    <a:pt x="392" y="186"/>
                  </a:cubicBezTo>
                  <a:cubicBezTo>
                    <a:pt x="392" y="190"/>
                    <a:pt x="396" y="194"/>
                    <a:pt x="400" y="194"/>
                  </a:cubicBezTo>
                  <a:close/>
                  <a:moveTo>
                    <a:pt x="458" y="114"/>
                  </a:moveTo>
                  <a:cubicBezTo>
                    <a:pt x="458" y="114"/>
                    <a:pt x="437" y="103"/>
                    <a:pt x="408" y="88"/>
                  </a:cubicBezTo>
                  <a:cubicBezTo>
                    <a:pt x="408" y="80"/>
                    <a:pt x="408" y="52"/>
                    <a:pt x="408" y="52"/>
                  </a:cubicBezTo>
                  <a:cubicBezTo>
                    <a:pt x="408" y="41"/>
                    <a:pt x="400" y="32"/>
                    <a:pt x="389" y="32"/>
                  </a:cubicBezTo>
                  <a:cubicBezTo>
                    <a:pt x="357" y="32"/>
                    <a:pt x="357" y="32"/>
                    <a:pt x="357" y="32"/>
                  </a:cubicBezTo>
                  <a:cubicBezTo>
                    <a:pt x="347" y="32"/>
                    <a:pt x="338" y="41"/>
                    <a:pt x="338" y="51"/>
                  </a:cubicBezTo>
                  <a:cubicBezTo>
                    <a:pt x="292" y="28"/>
                    <a:pt x="249" y="6"/>
                    <a:pt x="245" y="3"/>
                  </a:cubicBezTo>
                  <a:cubicBezTo>
                    <a:pt x="241" y="1"/>
                    <a:pt x="236" y="0"/>
                    <a:pt x="232" y="0"/>
                  </a:cubicBezTo>
                  <a:cubicBezTo>
                    <a:pt x="224" y="0"/>
                    <a:pt x="219" y="3"/>
                    <a:pt x="219" y="3"/>
                  </a:cubicBezTo>
                  <a:cubicBezTo>
                    <a:pt x="6" y="114"/>
                    <a:pt x="6" y="114"/>
                    <a:pt x="6" y="114"/>
                  </a:cubicBezTo>
                  <a:cubicBezTo>
                    <a:pt x="2" y="116"/>
                    <a:pt x="0" y="121"/>
                    <a:pt x="2" y="125"/>
                  </a:cubicBezTo>
                  <a:cubicBezTo>
                    <a:pt x="4" y="129"/>
                    <a:pt x="9" y="130"/>
                    <a:pt x="13" y="128"/>
                  </a:cubicBezTo>
                  <a:cubicBezTo>
                    <a:pt x="226" y="18"/>
                    <a:pt x="226" y="18"/>
                    <a:pt x="226" y="18"/>
                  </a:cubicBezTo>
                  <a:cubicBezTo>
                    <a:pt x="226" y="18"/>
                    <a:pt x="226" y="18"/>
                    <a:pt x="226" y="18"/>
                  </a:cubicBezTo>
                  <a:cubicBezTo>
                    <a:pt x="226" y="18"/>
                    <a:pt x="226" y="18"/>
                    <a:pt x="226" y="18"/>
                  </a:cubicBezTo>
                  <a:cubicBezTo>
                    <a:pt x="226" y="17"/>
                    <a:pt x="229" y="16"/>
                    <a:pt x="232" y="16"/>
                  </a:cubicBezTo>
                  <a:cubicBezTo>
                    <a:pt x="234" y="16"/>
                    <a:pt x="236" y="17"/>
                    <a:pt x="238" y="18"/>
                  </a:cubicBezTo>
                  <a:cubicBezTo>
                    <a:pt x="242" y="20"/>
                    <a:pt x="291" y="45"/>
                    <a:pt x="340" y="71"/>
                  </a:cubicBezTo>
                  <a:cubicBezTo>
                    <a:pt x="341" y="71"/>
                    <a:pt x="343" y="72"/>
                    <a:pt x="345" y="72"/>
                  </a:cubicBezTo>
                  <a:cubicBezTo>
                    <a:pt x="346" y="72"/>
                    <a:pt x="349" y="71"/>
                    <a:pt x="351" y="69"/>
                  </a:cubicBezTo>
                  <a:cubicBezTo>
                    <a:pt x="353" y="67"/>
                    <a:pt x="354" y="64"/>
                    <a:pt x="354" y="62"/>
                  </a:cubicBezTo>
                  <a:cubicBezTo>
                    <a:pt x="354" y="52"/>
                    <a:pt x="354" y="52"/>
                    <a:pt x="354" y="52"/>
                  </a:cubicBezTo>
                  <a:cubicBezTo>
                    <a:pt x="354" y="50"/>
                    <a:pt x="356" y="48"/>
                    <a:pt x="357" y="48"/>
                  </a:cubicBezTo>
                  <a:cubicBezTo>
                    <a:pt x="389" y="48"/>
                    <a:pt x="389" y="48"/>
                    <a:pt x="389" y="48"/>
                  </a:cubicBezTo>
                  <a:cubicBezTo>
                    <a:pt x="391" y="48"/>
                    <a:pt x="392" y="50"/>
                    <a:pt x="392" y="52"/>
                  </a:cubicBezTo>
                  <a:cubicBezTo>
                    <a:pt x="392" y="52"/>
                    <a:pt x="392" y="61"/>
                    <a:pt x="392" y="70"/>
                  </a:cubicBezTo>
                  <a:cubicBezTo>
                    <a:pt x="392" y="79"/>
                    <a:pt x="392" y="89"/>
                    <a:pt x="392" y="90"/>
                  </a:cubicBezTo>
                  <a:cubicBezTo>
                    <a:pt x="392" y="93"/>
                    <a:pt x="393" y="96"/>
                    <a:pt x="395" y="98"/>
                  </a:cubicBezTo>
                  <a:cubicBezTo>
                    <a:pt x="396" y="100"/>
                    <a:pt x="398" y="101"/>
                    <a:pt x="399" y="101"/>
                  </a:cubicBezTo>
                  <a:cubicBezTo>
                    <a:pt x="429" y="117"/>
                    <a:pt x="451" y="128"/>
                    <a:pt x="451" y="128"/>
                  </a:cubicBezTo>
                  <a:cubicBezTo>
                    <a:pt x="452" y="129"/>
                    <a:pt x="453" y="129"/>
                    <a:pt x="455" y="129"/>
                  </a:cubicBezTo>
                  <a:cubicBezTo>
                    <a:pt x="458" y="129"/>
                    <a:pt x="460" y="127"/>
                    <a:pt x="462" y="125"/>
                  </a:cubicBezTo>
                  <a:cubicBezTo>
                    <a:pt x="464" y="121"/>
                    <a:pt x="462" y="116"/>
                    <a:pt x="458" y="114"/>
                  </a:cubicBezTo>
                  <a:close/>
                </a:path>
              </a:pathLst>
            </a:custGeom>
            <a:grpFill/>
            <a:ln w="9525">
              <a:noFill/>
              <a:round/>
              <a:headEnd/>
              <a:tailEnd/>
            </a:ln>
          </p:spPr>
          <p:txBody>
            <a:bodyPr/>
            <a:lstStyle/>
            <a:p>
              <a:endParaRPr lang="zh-CN" altLang="en-US"/>
            </a:p>
          </p:txBody>
        </p:sp>
        <p:sp>
          <p:nvSpPr>
            <p:cNvPr id="51" name="Freeform 3"/>
            <p:cNvSpPr>
              <a:spLocks noChangeAspect="1" noEditPoints="1"/>
            </p:cNvSpPr>
            <p:nvPr/>
          </p:nvSpPr>
          <p:spPr bwMode="auto">
            <a:xfrm>
              <a:off x="4760" y="1846"/>
              <a:ext cx="39" cy="38"/>
            </a:xfrm>
            <a:custGeom>
              <a:avLst/>
              <a:gdLst>
                <a:gd name="T0" fmla="*/ 26512144 w 351"/>
                <a:gd name="T1" fmla="*/ 27797397 h 334"/>
                <a:gd name="T2" fmla="*/ 26512144 w 351"/>
                <a:gd name="T3" fmla="*/ 27797397 h 334"/>
                <a:gd name="T4" fmla="*/ 26512144 w 351"/>
                <a:gd name="T5" fmla="*/ 27797397 h 334"/>
                <a:gd name="T6" fmla="*/ 26512144 w 351"/>
                <a:gd name="T7" fmla="*/ 27797397 h 334"/>
                <a:gd name="T8" fmla="*/ 26512144 w 351"/>
                <a:gd name="T9" fmla="*/ 27797397 h 334"/>
                <a:gd name="T10" fmla="*/ 26512144 w 351"/>
                <a:gd name="T11" fmla="*/ 27797397 h 334"/>
                <a:gd name="T12" fmla="*/ 26512144 w 351"/>
                <a:gd name="T13" fmla="*/ 27797397 h 334"/>
                <a:gd name="T14" fmla="*/ 26512144 w 351"/>
                <a:gd name="T15" fmla="*/ 27797397 h 334"/>
                <a:gd name="T16" fmla="*/ 26512144 w 351"/>
                <a:gd name="T17" fmla="*/ 27797397 h 334"/>
                <a:gd name="T18" fmla="*/ 26512144 w 351"/>
                <a:gd name="T19" fmla="*/ 27797397 h 334"/>
                <a:gd name="T20" fmla="*/ 26512144 w 351"/>
                <a:gd name="T21" fmla="*/ 27797397 h 334"/>
                <a:gd name="T22" fmla="*/ 26512144 w 351"/>
                <a:gd name="T23" fmla="*/ 27797397 h 334"/>
                <a:gd name="T24" fmla="*/ 26512144 w 351"/>
                <a:gd name="T25" fmla="*/ 27797397 h 334"/>
                <a:gd name="T26" fmla="*/ 26512144 w 351"/>
                <a:gd name="T27" fmla="*/ 27797397 h 334"/>
                <a:gd name="T28" fmla="*/ 26512144 w 351"/>
                <a:gd name="T29" fmla="*/ 27797397 h 334"/>
                <a:gd name="T30" fmla="*/ 26512144 w 351"/>
                <a:gd name="T31" fmla="*/ 27797397 h 334"/>
                <a:gd name="T32" fmla="*/ 26512144 w 351"/>
                <a:gd name="T33" fmla="*/ 27797397 h 334"/>
                <a:gd name="T34" fmla="*/ 26512144 w 351"/>
                <a:gd name="T35" fmla="*/ 27797397 h 334"/>
                <a:gd name="T36" fmla="*/ 26512144 w 351"/>
                <a:gd name="T37" fmla="*/ 27797397 h 334"/>
                <a:gd name="T38" fmla="*/ 26512144 w 351"/>
                <a:gd name="T39" fmla="*/ 27797397 h 334"/>
                <a:gd name="T40" fmla="*/ 26512144 w 351"/>
                <a:gd name="T41" fmla="*/ 27797397 h 334"/>
                <a:gd name="T42" fmla="*/ 26512144 w 351"/>
                <a:gd name="T43" fmla="*/ 27797397 h 334"/>
                <a:gd name="T44" fmla="*/ 26512144 w 351"/>
                <a:gd name="T45" fmla="*/ 27797397 h 334"/>
                <a:gd name="T46" fmla="*/ 26512144 w 351"/>
                <a:gd name="T47" fmla="*/ 27797397 h 334"/>
                <a:gd name="T48" fmla="*/ 26512144 w 351"/>
                <a:gd name="T49" fmla="*/ 27797397 h 334"/>
                <a:gd name="T50" fmla="*/ 26512144 w 351"/>
                <a:gd name="T51" fmla="*/ 27797397 h 334"/>
                <a:gd name="T52" fmla="*/ 26512144 w 351"/>
                <a:gd name="T53" fmla="*/ 27797397 h 334"/>
                <a:gd name="T54" fmla="*/ 26512144 w 351"/>
                <a:gd name="T55" fmla="*/ 27797397 h 334"/>
                <a:gd name="T56" fmla="*/ 26512144 w 351"/>
                <a:gd name="T57" fmla="*/ 27797397 h 334"/>
                <a:gd name="T58" fmla="*/ 26512144 w 351"/>
                <a:gd name="T59" fmla="*/ 27797397 h 334"/>
                <a:gd name="T60" fmla="*/ 26512144 w 351"/>
                <a:gd name="T61" fmla="*/ 27797397 h 334"/>
                <a:gd name="T62" fmla="*/ 26512144 w 351"/>
                <a:gd name="T63" fmla="*/ 27797397 h 334"/>
                <a:gd name="T64" fmla="*/ 26512144 w 351"/>
                <a:gd name="T65" fmla="*/ 27797397 h 334"/>
                <a:gd name="T66" fmla="*/ 26512144 w 351"/>
                <a:gd name="T67" fmla="*/ 27797397 h 334"/>
                <a:gd name="T68" fmla="*/ 26512144 w 351"/>
                <a:gd name="T69" fmla="*/ 27797397 h 334"/>
                <a:gd name="T70" fmla="*/ 26512144 w 351"/>
                <a:gd name="T71" fmla="*/ 27797397 h 334"/>
                <a:gd name="T72" fmla="*/ 26512144 w 351"/>
                <a:gd name="T73" fmla="*/ 27797397 h 334"/>
                <a:gd name="T74" fmla="*/ 26512144 w 351"/>
                <a:gd name="T75" fmla="*/ 27797397 h 334"/>
                <a:gd name="T76" fmla="*/ 26512144 w 351"/>
                <a:gd name="T77" fmla="*/ 27797397 h 334"/>
                <a:gd name="T78" fmla="*/ 26512144 w 351"/>
                <a:gd name="T79" fmla="*/ 27797397 h 334"/>
                <a:gd name="T80" fmla="*/ 26512144 w 351"/>
                <a:gd name="T81" fmla="*/ 27797397 h 334"/>
                <a:gd name="T82" fmla="*/ 26512144 w 351"/>
                <a:gd name="T83" fmla="*/ 27797397 h 334"/>
                <a:gd name="T84" fmla="*/ 26512144 w 351"/>
                <a:gd name="T85" fmla="*/ 27797397 h 334"/>
                <a:gd name="T86" fmla="*/ 26512144 w 351"/>
                <a:gd name="T87" fmla="*/ 27797397 h 334"/>
                <a:gd name="T88" fmla="*/ 26512144 w 351"/>
                <a:gd name="T89" fmla="*/ 27797397 h 334"/>
                <a:gd name="T90" fmla="*/ 26512144 w 351"/>
                <a:gd name="T91" fmla="*/ 27797397 h 334"/>
                <a:gd name="T92" fmla="*/ 26512144 w 351"/>
                <a:gd name="T93" fmla="*/ 27797397 h 33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51"/>
                <a:gd name="T142" fmla="*/ 0 h 334"/>
                <a:gd name="T143" fmla="*/ 351 w 351"/>
                <a:gd name="T144" fmla="*/ 334 h 33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51" h="334">
                  <a:moveTo>
                    <a:pt x="342" y="238"/>
                  </a:moveTo>
                  <a:cubicBezTo>
                    <a:pt x="341" y="238"/>
                    <a:pt x="335" y="234"/>
                    <a:pt x="292" y="213"/>
                  </a:cubicBezTo>
                  <a:cubicBezTo>
                    <a:pt x="291" y="187"/>
                    <a:pt x="281" y="164"/>
                    <a:pt x="266" y="145"/>
                  </a:cubicBezTo>
                  <a:cubicBezTo>
                    <a:pt x="263" y="142"/>
                    <a:pt x="258" y="142"/>
                    <a:pt x="255" y="144"/>
                  </a:cubicBezTo>
                  <a:cubicBezTo>
                    <a:pt x="251" y="147"/>
                    <a:pt x="251" y="152"/>
                    <a:pt x="254" y="156"/>
                  </a:cubicBezTo>
                  <a:cubicBezTo>
                    <a:pt x="268" y="173"/>
                    <a:pt x="276" y="194"/>
                    <a:pt x="276" y="218"/>
                  </a:cubicBezTo>
                  <a:cubicBezTo>
                    <a:pt x="276" y="221"/>
                    <a:pt x="278" y="224"/>
                    <a:pt x="280" y="225"/>
                  </a:cubicBezTo>
                  <a:cubicBezTo>
                    <a:pt x="325" y="247"/>
                    <a:pt x="333" y="252"/>
                    <a:pt x="335" y="252"/>
                  </a:cubicBezTo>
                  <a:cubicBezTo>
                    <a:pt x="335" y="318"/>
                    <a:pt x="335" y="318"/>
                    <a:pt x="335" y="318"/>
                  </a:cubicBezTo>
                  <a:cubicBezTo>
                    <a:pt x="219" y="318"/>
                    <a:pt x="219" y="318"/>
                    <a:pt x="219" y="318"/>
                  </a:cubicBezTo>
                  <a:cubicBezTo>
                    <a:pt x="219" y="318"/>
                    <a:pt x="218" y="318"/>
                    <a:pt x="218" y="318"/>
                  </a:cubicBezTo>
                  <a:cubicBezTo>
                    <a:pt x="218" y="317"/>
                    <a:pt x="218" y="317"/>
                    <a:pt x="218" y="317"/>
                  </a:cubicBezTo>
                  <a:cubicBezTo>
                    <a:pt x="218" y="317"/>
                    <a:pt x="218" y="317"/>
                    <a:pt x="218" y="317"/>
                  </a:cubicBezTo>
                  <a:cubicBezTo>
                    <a:pt x="218" y="317"/>
                    <a:pt x="218" y="317"/>
                    <a:pt x="218" y="317"/>
                  </a:cubicBezTo>
                  <a:cubicBezTo>
                    <a:pt x="218" y="317"/>
                    <a:pt x="218" y="317"/>
                    <a:pt x="218" y="317"/>
                  </a:cubicBezTo>
                  <a:cubicBezTo>
                    <a:pt x="218" y="261"/>
                    <a:pt x="218" y="261"/>
                    <a:pt x="218" y="261"/>
                  </a:cubicBezTo>
                  <a:cubicBezTo>
                    <a:pt x="218" y="252"/>
                    <a:pt x="211" y="244"/>
                    <a:pt x="201" y="244"/>
                  </a:cubicBezTo>
                  <a:cubicBezTo>
                    <a:pt x="149" y="244"/>
                    <a:pt x="149" y="244"/>
                    <a:pt x="149" y="244"/>
                  </a:cubicBezTo>
                  <a:cubicBezTo>
                    <a:pt x="140" y="244"/>
                    <a:pt x="132" y="252"/>
                    <a:pt x="132" y="261"/>
                  </a:cubicBezTo>
                  <a:cubicBezTo>
                    <a:pt x="132" y="317"/>
                    <a:pt x="132" y="317"/>
                    <a:pt x="132" y="317"/>
                  </a:cubicBezTo>
                  <a:cubicBezTo>
                    <a:pt x="132" y="317"/>
                    <a:pt x="132" y="317"/>
                    <a:pt x="132" y="317"/>
                  </a:cubicBezTo>
                  <a:cubicBezTo>
                    <a:pt x="132" y="317"/>
                    <a:pt x="132" y="317"/>
                    <a:pt x="132" y="318"/>
                  </a:cubicBezTo>
                  <a:cubicBezTo>
                    <a:pt x="132" y="318"/>
                    <a:pt x="132" y="318"/>
                    <a:pt x="132" y="318"/>
                  </a:cubicBezTo>
                  <a:cubicBezTo>
                    <a:pt x="16" y="318"/>
                    <a:pt x="16" y="318"/>
                    <a:pt x="16" y="318"/>
                  </a:cubicBezTo>
                  <a:cubicBezTo>
                    <a:pt x="16" y="252"/>
                    <a:pt x="16" y="252"/>
                    <a:pt x="16" y="252"/>
                  </a:cubicBezTo>
                  <a:cubicBezTo>
                    <a:pt x="18" y="252"/>
                    <a:pt x="27" y="247"/>
                    <a:pt x="72" y="225"/>
                  </a:cubicBezTo>
                  <a:cubicBezTo>
                    <a:pt x="75" y="224"/>
                    <a:pt x="77" y="221"/>
                    <a:pt x="77" y="218"/>
                  </a:cubicBezTo>
                  <a:cubicBezTo>
                    <a:pt x="77" y="163"/>
                    <a:pt x="121" y="119"/>
                    <a:pt x="176" y="119"/>
                  </a:cubicBezTo>
                  <a:cubicBezTo>
                    <a:pt x="197" y="119"/>
                    <a:pt x="215" y="125"/>
                    <a:pt x="231" y="135"/>
                  </a:cubicBezTo>
                  <a:cubicBezTo>
                    <a:pt x="235" y="137"/>
                    <a:pt x="240" y="136"/>
                    <a:pt x="242" y="133"/>
                  </a:cubicBezTo>
                  <a:cubicBezTo>
                    <a:pt x="245" y="129"/>
                    <a:pt x="243" y="124"/>
                    <a:pt x="240" y="122"/>
                  </a:cubicBezTo>
                  <a:cubicBezTo>
                    <a:pt x="224" y="111"/>
                    <a:pt x="205" y="104"/>
                    <a:pt x="184" y="103"/>
                  </a:cubicBezTo>
                  <a:cubicBezTo>
                    <a:pt x="184" y="64"/>
                    <a:pt x="184" y="64"/>
                    <a:pt x="184" y="64"/>
                  </a:cubicBezTo>
                  <a:cubicBezTo>
                    <a:pt x="190" y="67"/>
                    <a:pt x="198" y="69"/>
                    <a:pt x="208" y="69"/>
                  </a:cubicBezTo>
                  <a:cubicBezTo>
                    <a:pt x="229" y="70"/>
                    <a:pt x="238" y="60"/>
                    <a:pt x="239" y="58"/>
                  </a:cubicBezTo>
                  <a:cubicBezTo>
                    <a:pt x="240" y="57"/>
                    <a:pt x="240" y="55"/>
                    <a:pt x="240" y="54"/>
                  </a:cubicBezTo>
                  <a:cubicBezTo>
                    <a:pt x="240" y="9"/>
                    <a:pt x="240" y="9"/>
                    <a:pt x="240" y="9"/>
                  </a:cubicBezTo>
                  <a:cubicBezTo>
                    <a:pt x="240" y="6"/>
                    <a:pt x="238" y="3"/>
                    <a:pt x="235" y="2"/>
                  </a:cubicBezTo>
                  <a:cubicBezTo>
                    <a:pt x="232" y="0"/>
                    <a:pt x="229" y="1"/>
                    <a:pt x="227" y="3"/>
                  </a:cubicBezTo>
                  <a:cubicBezTo>
                    <a:pt x="227" y="4"/>
                    <a:pt x="226" y="4"/>
                    <a:pt x="223" y="5"/>
                  </a:cubicBezTo>
                  <a:cubicBezTo>
                    <a:pt x="220" y="6"/>
                    <a:pt x="215" y="7"/>
                    <a:pt x="208" y="7"/>
                  </a:cubicBezTo>
                  <a:cubicBezTo>
                    <a:pt x="199" y="7"/>
                    <a:pt x="192" y="6"/>
                    <a:pt x="187" y="5"/>
                  </a:cubicBezTo>
                  <a:cubicBezTo>
                    <a:pt x="185" y="4"/>
                    <a:pt x="183" y="3"/>
                    <a:pt x="182" y="3"/>
                  </a:cubicBezTo>
                  <a:cubicBezTo>
                    <a:pt x="181" y="2"/>
                    <a:pt x="181" y="2"/>
                    <a:pt x="180" y="2"/>
                  </a:cubicBezTo>
                  <a:cubicBezTo>
                    <a:pt x="180" y="2"/>
                    <a:pt x="180" y="2"/>
                    <a:pt x="180" y="2"/>
                  </a:cubicBezTo>
                  <a:cubicBezTo>
                    <a:pt x="178" y="1"/>
                    <a:pt x="175" y="1"/>
                    <a:pt x="172" y="2"/>
                  </a:cubicBezTo>
                  <a:cubicBezTo>
                    <a:pt x="170" y="4"/>
                    <a:pt x="168" y="6"/>
                    <a:pt x="168" y="9"/>
                  </a:cubicBezTo>
                  <a:cubicBezTo>
                    <a:pt x="168" y="50"/>
                    <a:pt x="168" y="50"/>
                    <a:pt x="168" y="50"/>
                  </a:cubicBezTo>
                  <a:cubicBezTo>
                    <a:pt x="168" y="103"/>
                    <a:pt x="168" y="103"/>
                    <a:pt x="168" y="103"/>
                  </a:cubicBezTo>
                  <a:cubicBezTo>
                    <a:pt x="110" y="107"/>
                    <a:pt x="64" y="154"/>
                    <a:pt x="61" y="213"/>
                  </a:cubicBezTo>
                  <a:cubicBezTo>
                    <a:pt x="17" y="234"/>
                    <a:pt x="10" y="238"/>
                    <a:pt x="8" y="238"/>
                  </a:cubicBezTo>
                  <a:cubicBezTo>
                    <a:pt x="5" y="240"/>
                    <a:pt x="0" y="244"/>
                    <a:pt x="0" y="250"/>
                  </a:cubicBezTo>
                  <a:cubicBezTo>
                    <a:pt x="0" y="322"/>
                    <a:pt x="0" y="322"/>
                    <a:pt x="0" y="322"/>
                  </a:cubicBezTo>
                  <a:cubicBezTo>
                    <a:pt x="0" y="328"/>
                    <a:pt x="5" y="334"/>
                    <a:pt x="12" y="334"/>
                  </a:cubicBezTo>
                  <a:cubicBezTo>
                    <a:pt x="132" y="334"/>
                    <a:pt x="132" y="334"/>
                    <a:pt x="132" y="334"/>
                  </a:cubicBezTo>
                  <a:cubicBezTo>
                    <a:pt x="138" y="334"/>
                    <a:pt x="144" y="330"/>
                    <a:pt x="146" y="326"/>
                  </a:cubicBezTo>
                  <a:cubicBezTo>
                    <a:pt x="148" y="322"/>
                    <a:pt x="148" y="318"/>
                    <a:pt x="148" y="317"/>
                  </a:cubicBezTo>
                  <a:cubicBezTo>
                    <a:pt x="148" y="317"/>
                    <a:pt x="148" y="317"/>
                    <a:pt x="148" y="317"/>
                  </a:cubicBezTo>
                  <a:cubicBezTo>
                    <a:pt x="148" y="261"/>
                    <a:pt x="148" y="261"/>
                    <a:pt x="148" y="261"/>
                  </a:cubicBezTo>
                  <a:cubicBezTo>
                    <a:pt x="148" y="261"/>
                    <a:pt x="149" y="260"/>
                    <a:pt x="149" y="260"/>
                  </a:cubicBezTo>
                  <a:cubicBezTo>
                    <a:pt x="201" y="260"/>
                    <a:pt x="201" y="260"/>
                    <a:pt x="201" y="260"/>
                  </a:cubicBezTo>
                  <a:cubicBezTo>
                    <a:pt x="202" y="260"/>
                    <a:pt x="202" y="261"/>
                    <a:pt x="202" y="261"/>
                  </a:cubicBezTo>
                  <a:cubicBezTo>
                    <a:pt x="202" y="316"/>
                    <a:pt x="202" y="316"/>
                    <a:pt x="202" y="316"/>
                  </a:cubicBezTo>
                  <a:cubicBezTo>
                    <a:pt x="202" y="317"/>
                    <a:pt x="202" y="317"/>
                    <a:pt x="202" y="317"/>
                  </a:cubicBezTo>
                  <a:cubicBezTo>
                    <a:pt x="202" y="318"/>
                    <a:pt x="202" y="321"/>
                    <a:pt x="204" y="325"/>
                  </a:cubicBezTo>
                  <a:cubicBezTo>
                    <a:pt x="206" y="330"/>
                    <a:pt x="212" y="334"/>
                    <a:pt x="218" y="334"/>
                  </a:cubicBezTo>
                  <a:cubicBezTo>
                    <a:pt x="219" y="334"/>
                    <a:pt x="219" y="334"/>
                    <a:pt x="219" y="334"/>
                  </a:cubicBezTo>
                  <a:cubicBezTo>
                    <a:pt x="339" y="334"/>
                    <a:pt x="339" y="334"/>
                    <a:pt x="339" y="334"/>
                  </a:cubicBezTo>
                  <a:cubicBezTo>
                    <a:pt x="346" y="334"/>
                    <a:pt x="351" y="328"/>
                    <a:pt x="351" y="322"/>
                  </a:cubicBezTo>
                  <a:cubicBezTo>
                    <a:pt x="351" y="250"/>
                    <a:pt x="351" y="250"/>
                    <a:pt x="351" y="250"/>
                  </a:cubicBezTo>
                  <a:cubicBezTo>
                    <a:pt x="351" y="244"/>
                    <a:pt x="346" y="240"/>
                    <a:pt x="342" y="238"/>
                  </a:cubicBezTo>
                  <a:close/>
                  <a:moveTo>
                    <a:pt x="184" y="20"/>
                  </a:moveTo>
                  <a:cubicBezTo>
                    <a:pt x="190" y="22"/>
                    <a:pt x="198" y="23"/>
                    <a:pt x="208" y="23"/>
                  </a:cubicBezTo>
                  <a:cubicBezTo>
                    <a:pt x="215" y="23"/>
                    <a:pt x="220" y="23"/>
                    <a:pt x="224" y="22"/>
                  </a:cubicBezTo>
                  <a:cubicBezTo>
                    <a:pt x="224" y="50"/>
                    <a:pt x="224" y="50"/>
                    <a:pt x="224" y="50"/>
                  </a:cubicBezTo>
                  <a:cubicBezTo>
                    <a:pt x="222" y="51"/>
                    <a:pt x="217" y="53"/>
                    <a:pt x="208" y="53"/>
                  </a:cubicBezTo>
                  <a:cubicBezTo>
                    <a:pt x="199" y="53"/>
                    <a:pt x="193" y="51"/>
                    <a:pt x="188" y="49"/>
                  </a:cubicBezTo>
                  <a:cubicBezTo>
                    <a:pt x="187" y="48"/>
                    <a:pt x="185" y="47"/>
                    <a:pt x="184" y="46"/>
                  </a:cubicBezTo>
                  <a:lnTo>
                    <a:pt x="184" y="20"/>
                  </a:lnTo>
                  <a:close/>
                  <a:moveTo>
                    <a:pt x="167" y="170"/>
                  </a:moveTo>
                  <a:cubicBezTo>
                    <a:pt x="163" y="170"/>
                    <a:pt x="160" y="174"/>
                    <a:pt x="160" y="177"/>
                  </a:cubicBezTo>
                  <a:cubicBezTo>
                    <a:pt x="160" y="199"/>
                    <a:pt x="160" y="199"/>
                    <a:pt x="160" y="199"/>
                  </a:cubicBezTo>
                  <a:cubicBezTo>
                    <a:pt x="160" y="202"/>
                    <a:pt x="163" y="206"/>
                    <a:pt x="167" y="206"/>
                  </a:cubicBezTo>
                  <a:cubicBezTo>
                    <a:pt x="188" y="206"/>
                    <a:pt x="188" y="206"/>
                    <a:pt x="188" y="206"/>
                  </a:cubicBezTo>
                  <a:cubicBezTo>
                    <a:pt x="192" y="206"/>
                    <a:pt x="195" y="202"/>
                    <a:pt x="195" y="199"/>
                  </a:cubicBezTo>
                  <a:cubicBezTo>
                    <a:pt x="195" y="177"/>
                    <a:pt x="195" y="177"/>
                    <a:pt x="195" y="177"/>
                  </a:cubicBezTo>
                  <a:cubicBezTo>
                    <a:pt x="195" y="174"/>
                    <a:pt x="192" y="170"/>
                    <a:pt x="188" y="170"/>
                  </a:cubicBezTo>
                  <a:lnTo>
                    <a:pt x="167" y="170"/>
                  </a:lnTo>
                  <a:close/>
                  <a:moveTo>
                    <a:pt x="240" y="199"/>
                  </a:moveTo>
                  <a:cubicBezTo>
                    <a:pt x="240" y="177"/>
                    <a:pt x="240" y="177"/>
                    <a:pt x="240" y="177"/>
                  </a:cubicBezTo>
                  <a:cubicBezTo>
                    <a:pt x="240" y="174"/>
                    <a:pt x="236" y="170"/>
                    <a:pt x="233" y="170"/>
                  </a:cubicBezTo>
                  <a:cubicBezTo>
                    <a:pt x="212" y="170"/>
                    <a:pt x="212" y="170"/>
                    <a:pt x="212" y="170"/>
                  </a:cubicBezTo>
                  <a:cubicBezTo>
                    <a:pt x="208" y="170"/>
                    <a:pt x="205" y="174"/>
                    <a:pt x="205" y="177"/>
                  </a:cubicBezTo>
                  <a:cubicBezTo>
                    <a:pt x="205" y="199"/>
                    <a:pt x="205" y="199"/>
                    <a:pt x="205" y="199"/>
                  </a:cubicBezTo>
                  <a:cubicBezTo>
                    <a:pt x="205" y="202"/>
                    <a:pt x="208" y="206"/>
                    <a:pt x="212" y="206"/>
                  </a:cubicBezTo>
                  <a:cubicBezTo>
                    <a:pt x="233" y="206"/>
                    <a:pt x="233" y="206"/>
                    <a:pt x="233" y="206"/>
                  </a:cubicBezTo>
                  <a:cubicBezTo>
                    <a:pt x="236" y="206"/>
                    <a:pt x="240" y="202"/>
                    <a:pt x="240" y="199"/>
                  </a:cubicBezTo>
                  <a:close/>
                  <a:moveTo>
                    <a:pt x="123" y="170"/>
                  </a:moveTo>
                  <a:cubicBezTo>
                    <a:pt x="119" y="170"/>
                    <a:pt x="116" y="174"/>
                    <a:pt x="116" y="177"/>
                  </a:cubicBezTo>
                  <a:cubicBezTo>
                    <a:pt x="116" y="199"/>
                    <a:pt x="116" y="199"/>
                    <a:pt x="116" y="199"/>
                  </a:cubicBezTo>
                  <a:cubicBezTo>
                    <a:pt x="116" y="202"/>
                    <a:pt x="119" y="206"/>
                    <a:pt x="123" y="206"/>
                  </a:cubicBezTo>
                  <a:cubicBezTo>
                    <a:pt x="144" y="206"/>
                    <a:pt x="144" y="206"/>
                    <a:pt x="144" y="206"/>
                  </a:cubicBezTo>
                  <a:cubicBezTo>
                    <a:pt x="148" y="206"/>
                    <a:pt x="151" y="202"/>
                    <a:pt x="151" y="199"/>
                  </a:cubicBezTo>
                  <a:cubicBezTo>
                    <a:pt x="151" y="177"/>
                    <a:pt x="151" y="177"/>
                    <a:pt x="151" y="177"/>
                  </a:cubicBezTo>
                  <a:cubicBezTo>
                    <a:pt x="151" y="174"/>
                    <a:pt x="148" y="170"/>
                    <a:pt x="144" y="170"/>
                  </a:cubicBezTo>
                  <a:lnTo>
                    <a:pt x="123" y="170"/>
                  </a:lnTo>
                  <a:close/>
                  <a:moveTo>
                    <a:pt x="86" y="265"/>
                  </a:moveTo>
                  <a:cubicBezTo>
                    <a:pt x="82" y="265"/>
                    <a:pt x="79" y="269"/>
                    <a:pt x="79" y="272"/>
                  </a:cubicBezTo>
                  <a:cubicBezTo>
                    <a:pt x="79" y="294"/>
                    <a:pt x="79" y="294"/>
                    <a:pt x="79" y="294"/>
                  </a:cubicBezTo>
                  <a:cubicBezTo>
                    <a:pt x="79" y="297"/>
                    <a:pt x="82" y="301"/>
                    <a:pt x="86" y="301"/>
                  </a:cubicBezTo>
                  <a:cubicBezTo>
                    <a:pt x="107" y="301"/>
                    <a:pt x="107" y="301"/>
                    <a:pt x="107" y="301"/>
                  </a:cubicBezTo>
                  <a:cubicBezTo>
                    <a:pt x="111" y="301"/>
                    <a:pt x="114" y="297"/>
                    <a:pt x="114" y="294"/>
                  </a:cubicBezTo>
                  <a:cubicBezTo>
                    <a:pt x="114" y="272"/>
                    <a:pt x="114" y="272"/>
                    <a:pt x="114" y="272"/>
                  </a:cubicBezTo>
                  <a:cubicBezTo>
                    <a:pt x="114" y="269"/>
                    <a:pt x="111" y="265"/>
                    <a:pt x="107" y="265"/>
                  </a:cubicBezTo>
                  <a:lnTo>
                    <a:pt x="86" y="265"/>
                  </a:lnTo>
                  <a:close/>
                  <a:moveTo>
                    <a:pt x="41" y="265"/>
                  </a:moveTo>
                  <a:cubicBezTo>
                    <a:pt x="38" y="265"/>
                    <a:pt x="34" y="269"/>
                    <a:pt x="34" y="272"/>
                  </a:cubicBezTo>
                  <a:cubicBezTo>
                    <a:pt x="34" y="294"/>
                    <a:pt x="34" y="294"/>
                    <a:pt x="34" y="294"/>
                  </a:cubicBezTo>
                  <a:cubicBezTo>
                    <a:pt x="34" y="297"/>
                    <a:pt x="38" y="301"/>
                    <a:pt x="41" y="301"/>
                  </a:cubicBezTo>
                  <a:cubicBezTo>
                    <a:pt x="63" y="301"/>
                    <a:pt x="63" y="301"/>
                    <a:pt x="63" y="301"/>
                  </a:cubicBezTo>
                  <a:cubicBezTo>
                    <a:pt x="66" y="301"/>
                    <a:pt x="70" y="297"/>
                    <a:pt x="70" y="294"/>
                  </a:cubicBezTo>
                  <a:cubicBezTo>
                    <a:pt x="70" y="272"/>
                    <a:pt x="70" y="272"/>
                    <a:pt x="70" y="272"/>
                  </a:cubicBezTo>
                  <a:cubicBezTo>
                    <a:pt x="70" y="269"/>
                    <a:pt x="66" y="265"/>
                    <a:pt x="63" y="265"/>
                  </a:cubicBezTo>
                  <a:lnTo>
                    <a:pt x="41" y="265"/>
                  </a:lnTo>
                  <a:close/>
                  <a:moveTo>
                    <a:pt x="308" y="301"/>
                  </a:moveTo>
                  <a:cubicBezTo>
                    <a:pt x="312" y="301"/>
                    <a:pt x="315" y="297"/>
                    <a:pt x="315" y="294"/>
                  </a:cubicBezTo>
                  <a:cubicBezTo>
                    <a:pt x="315" y="272"/>
                    <a:pt x="315" y="272"/>
                    <a:pt x="315" y="272"/>
                  </a:cubicBezTo>
                  <a:cubicBezTo>
                    <a:pt x="315" y="269"/>
                    <a:pt x="312" y="265"/>
                    <a:pt x="308" y="265"/>
                  </a:cubicBezTo>
                  <a:cubicBezTo>
                    <a:pt x="287" y="265"/>
                    <a:pt x="287" y="265"/>
                    <a:pt x="287" y="265"/>
                  </a:cubicBezTo>
                  <a:cubicBezTo>
                    <a:pt x="283" y="265"/>
                    <a:pt x="280" y="269"/>
                    <a:pt x="280" y="272"/>
                  </a:cubicBezTo>
                  <a:cubicBezTo>
                    <a:pt x="280" y="294"/>
                    <a:pt x="280" y="294"/>
                    <a:pt x="280" y="294"/>
                  </a:cubicBezTo>
                  <a:cubicBezTo>
                    <a:pt x="280" y="297"/>
                    <a:pt x="283" y="301"/>
                    <a:pt x="287" y="301"/>
                  </a:cubicBezTo>
                  <a:lnTo>
                    <a:pt x="308" y="301"/>
                  </a:lnTo>
                  <a:close/>
                  <a:moveTo>
                    <a:pt x="242" y="301"/>
                  </a:moveTo>
                  <a:cubicBezTo>
                    <a:pt x="264" y="301"/>
                    <a:pt x="264" y="301"/>
                    <a:pt x="264" y="301"/>
                  </a:cubicBezTo>
                  <a:cubicBezTo>
                    <a:pt x="267" y="301"/>
                    <a:pt x="271" y="297"/>
                    <a:pt x="271" y="294"/>
                  </a:cubicBezTo>
                  <a:cubicBezTo>
                    <a:pt x="271" y="272"/>
                    <a:pt x="271" y="272"/>
                    <a:pt x="271" y="272"/>
                  </a:cubicBezTo>
                  <a:cubicBezTo>
                    <a:pt x="271" y="269"/>
                    <a:pt x="267" y="265"/>
                    <a:pt x="264" y="265"/>
                  </a:cubicBezTo>
                  <a:cubicBezTo>
                    <a:pt x="242" y="265"/>
                    <a:pt x="242" y="265"/>
                    <a:pt x="242" y="265"/>
                  </a:cubicBezTo>
                  <a:cubicBezTo>
                    <a:pt x="239" y="265"/>
                    <a:pt x="235" y="269"/>
                    <a:pt x="235" y="272"/>
                  </a:cubicBezTo>
                  <a:cubicBezTo>
                    <a:pt x="235" y="294"/>
                    <a:pt x="235" y="294"/>
                    <a:pt x="235" y="294"/>
                  </a:cubicBezTo>
                  <a:cubicBezTo>
                    <a:pt x="235" y="297"/>
                    <a:pt x="239" y="301"/>
                    <a:pt x="242" y="301"/>
                  </a:cubicBezTo>
                  <a:close/>
                </a:path>
              </a:pathLst>
            </a:custGeom>
            <a:grpFill/>
            <a:ln w="9525">
              <a:noFill/>
              <a:round/>
              <a:headEnd/>
              <a:tailEnd/>
            </a:ln>
          </p:spPr>
          <p:txBody>
            <a:bodyPr/>
            <a:lstStyle/>
            <a:p>
              <a:endParaRPr lang="zh-CN" altLang="en-US"/>
            </a:p>
          </p:txBody>
        </p:sp>
        <p:sp>
          <p:nvSpPr>
            <p:cNvPr id="52" name="Freeform 5"/>
            <p:cNvSpPr>
              <a:spLocks noChangeAspect="1" noEditPoints="1"/>
            </p:cNvSpPr>
            <p:nvPr/>
          </p:nvSpPr>
          <p:spPr bwMode="auto">
            <a:xfrm>
              <a:off x="4349" y="1911"/>
              <a:ext cx="84" cy="29"/>
            </a:xfrm>
            <a:custGeom>
              <a:avLst/>
              <a:gdLst>
                <a:gd name="T0" fmla="*/ 14 w 473"/>
                <a:gd name="T1" fmla="*/ 2 h 162"/>
                <a:gd name="T2" fmla="*/ 9 w 473"/>
                <a:gd name="T3" fmla="*/ 1 h 162"/>
                <a:gd name="T4" fmla="*/ 10 w 473"/>
                <a:gd name="T5" fmla="*/ 0 h 162"/>
                <a:gd name="T6" fmla="*/ 8 w 473"/>
                <a:gd name="T7" fmla="*/ 1 h 162"/>
                <a:gd name="T8" fmla="*/ 3 w 473"/>
                <a:gd name="T9" fmla="*/ 1 h 162"/>
                <a:gd name="T10" fmla="*/ 4 w 473"/>
                <a:gd name="T11" fmla="*/ 0 h 162"/>
                <a:gd name="T12" fmla="*/ 2 w 473"/>
                <a:gd name="T13" fmla="*/ 0 h 162"/>
                <a:gd name="T14" fmla="*/ 2 w 473"/>
                <a:gd name="T15" fmla="*/ 1 h 162"/>
                <a:gd name="T16" fmla="*/ 0 w 473"/>
                <a:gd name="T17" fmla="*/ 2 h 162"/>
                <a:gd name="T18" fmla="*/ 1 w 473"/>
                <a:gd name="T19" fmla="*/ 3 h 162"/>
                <a:gd name="T20" fmla="*/ 1 w 473"/>
                <a:gd name="T21" fmla="*/ 1 h 162"/>
                <a:gd name="T22" fmla="*/ 12 w 473"/>
                <a:gd name="T23" fmla="*/ 2 h 162"/>
                <a:gd name="T24" fmla="*/ 12 w 473"/>
                <a:gd name="T25" fmla="*/ 3 h 162"/>
                <a:gd name="T26" fmla="*/ 14 w 473"/>
                <a:gd name="T27" fmla="*/ 4 h 162"/>
                <a:gd name="T28" fmla="*/ 14 w 473"/>
                <a:gd name="T29" fmla="*/ 4 h 162"/>
                <a:gd name="T30" fmla="*/ 14 w 473"/>
                <a:gd name="T31" fmla="*/ 4 h 162"/>
                <a:gd name="T32" fmla="*/ 14 w 473"/>
                <a:gd name="T33" fmla="*/ 4 h 162"/>
                <a:gd name="T34" fmla="*/ 14 w 473"/>
                <a:gd name="T35" fmla="*/ 4 h 162"/>
                <a:gd name="T36" fmla="*/ 13 w 473"/>
                <a:gd name="T37" fmla="*/ 4 h 162"/>
                <a:gd name="T38" fmla="*/ 9 w 473"/>
                <a:gd name="T39" fmla="*/ 4 h 162"/>
                <a:gd name="T40" fmla="*/ 6 w 473"/>
                <a:gd name="T41" fmla="*/ 4 h 162"/>
                <a:gd name="T42" fmla="*/ 5 w 473"/>
                <a:gd name="T43" fmla="*/ 4 h 162"/>
                <a:gd name="T44" fmla="*/ 2 w 473"/>
                <a:gd name="T45" fmla="*/ 4 h 162"/>
                <a:gd name="T46" fmla="*/ 1 w 473"/>
                <a:gd name="T47" fmla="*/ 4 h 162"/>
                <a:gd name="T48" fmla="*/ 1 w 473"/>
                <a:gd name="T49" fmla="*/ 4 h 162"/>
                <a:gd name="T50" fmla="*/ 0 w 473"/>
                <a:gd name="T51" fmla="*/ 4 h 162"/>
                <a:gd name="T52" fmla="*/ 1 w 473"/>
                <a:gd name="T53" fmla="*/ 5 h 162"/>
                <a:gd name="T54" fmla="*/ 2 w 473"/>
                <a:gd name="T55" fmla="*/ 5 h 162"/>
                <a:gd name="T56" fmla="*/ 3 w 473"/>
                <a:gd name="T57" fmla="*/ 4 h 162"/>
                <a:gd name="T58" fmla="*/ 5 w 473"/>
                <a:gd name="T59" fmla="*/ 5 h 162"/>
                <a:gd name="T60" fmla="*/ 6 w 473"/>
                <a:gd name="T61" fmla="*/ 5 h 162"/>
                <a:gd name="T62" fmla="*/ 10 w 473"/>
                <a:gd name="T63" fmla="*/ 5 h 162"/>
                <a:gd name="T64" fmla="*/ 11 w 473"/>
                <a:gd name="T65" fmla="*/ 4 h 162"/>
                <a:gd name="T66" fmla="*/ 13 w 473"/>
                <a:gd name="T67" fmla="*/ 5 h 162"/>
                <a:gd name="T68" fmla="*/ 13 w 473"/>
                <a:gd name="T69" fmla="*/ 5 h 162"/>
                <a:gd name="T70" fmla="*/ 15 w 473"/>
                <a:gd name="T71" fmla="*/ 5 h 162"/>
                <a:gd name="T72" fmla="*/ 15 w 473"/>
                <a:gd name="T73" fmla="*/ 4 h 162"/>
                <a:gd name="T74" fmla="*/ 3 w 473"/>
                <a:gd name="T75" fmla="*/ 4 h 162"/>
                <a:gd name="T76" fmla="*/ 4 w 473"/>
                <a:gd name="T77" fmla="*/ 4 h 162"/>
                <a:gd name="T78" fmla="*/ 10 w 473"/>
                <a:gd name="T79" fmla="*/ 5 h 162"/>
                <a:gd name="T80" fmla="*/ 10 w 473"/>
                <a:gd name="T81" fmla="*/ 5 h 162"/>
                <a:gd name="T82" fmla="*/ 13 w 473"/>
                <a:gd name="T83" fmla="*/ 4 h 162"/>
                <a:gd name="T84" fmla="*/ 3 w 473"/>
                <a:gd name="T85" fmla="*/ 3 h 162"/>
                <a:gd name="T86" fmla="*/ 1 w 473"/>
                <a:gd name="T87" fmla="*/ 2 h 162"/>
                <a:gd name="T88" fmla="*/ 1 w 473"/>
                <a:gd name="T89" fmla="*/ 3 h 162"/>
                <a:gd name="T90" fmla="*/ 6 w 473"/>
                <a:gd name="T91" fmla="*/ 3 h 162"/>
                <a:gd name="T92" fmla="*/ 4 w 473"/>
                <a:gd name="T93" fmla="*/ 2 h 162"/>
                <a:gd name="T94" fmla="*/ 4 w 473"/>
                <a:gd name="T95" fmla="*/ 3 h 162"/>
                <a:gd name="T96" fmla="*/ 9 w 473"/>
                <a:gd name="T97" fmla="*/ 3 h 162"/>
                <a:gd name="T98" fmla="*/ 7 w 473"/>
                <a:gd name="T99" fmla="*/ 2 h 162"/>
                <a:gd name="T100" fmla="*/ 7 w 473"/>
                <a:gd name="T101" fmla="*/ 3 h 162"/>
                <a:gd name="T102" fmla="*/ 11 w 473"/>
                <a:gd name="T103" fmla="*/ 3 h 162"/>
                <a:gd name="T104" fmla="*/ 9 w 473"/>
                <a:gd name="T105" fmla="*/ 2 h 162"/>
                <a:gd name="T106" fmla="*/ 9 w 473"/>
                <a:gd name="T107" fmla="*/ 3 h 16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73"/>
                <a:gd name="T163" fmla="*/ 0 h 162"/>
                <a:gd name="T164" fmla="*/ 473 w 473"/>
                <a:gd name="T165" fmla="*/ 162 h 16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73" h="162">
                  <a:moveTo>
                    <a:pt x="471" y="117"/>
                  </a:moveTo>
                  <a:cubicBezTo>
                    <a:pt x="471" y="117"/>
                    <a:pt x="471" y="117"/>
                    <a:pt x="471" y="117"/>
                  </a:cubicBezTo>
                  <a:cubicBezTo>
                    <a:pt x="467" y="105"/>
                    <a:pt x="457" y="88"/>
                    <a:pt x="434" y="65"/>
                  </a:cubicBezTo>
                  <a:cubicBezTo>
                    <a:pt x="394" y="25"/>
                    <a:pt x="351" y="25"/>
                    <a:pt x="344" y="25"/>
                  </a:cubicBezTo>
                  <a:cubicBezTo>
                    <a:pt x="298" y="25"/>
                    <a:pt x="298" y="25"/>
                    <a:pt x="298" y="25"/>
                  </a:cubicBezTo>
                  <a:cubicBezTo>
                    <a:pt x="298" y="16"/>
                    <a:pt x="298" y="16"/>
                    <a:pt x="298" y="16"/>
                  </a:cubicBezTo>
                  <a:cubicBezTo>
                    <a:pt x="315" y="16"/>
                    <a:pt x="315" y="16"/>
                    <a:pt x="315" y="16"/>
                  </a:cubicBezTo>
                  <a:cubicBezTo>
                    <a:pt x="319" y="16"/>
                    <a:pt x="323" y="13"/>
                    <a:pt x="323" y="8"/>
                  </a:cubicBezTo>
                  <a:cubicBezTo>
                    <a:pt x="323" y="4"/>
                    <a:pt x="319" y="0"/>
                    <a:pt x="315" y="0"/>
                  </a:cubicBezTo>
                  <a:cubicBezTo>
                    <a:pt x="266" y="0"/>
                    <a:pt x="266" y="0"/>
                    <a:pt x="266" y="0"/>
                  </a:cubicBezTo>
                  <a:cubicBezTo>
                    <a:pt x="262" y="0"/>
                    <a:pt x="258" y="4"/>
                    <a:pt x="258" y="8"/>
                  </a:cubicBezTo>
                  <a:cubicBezTo>
                    <a:pt x="258" y="13"/>
                    <a:pt x="262" y="16"/>
                    <a:pt x="266" y="16"/>
                  </a:cubicBezTo>
                  <a:cubicBezTo>
                    <a:pt x="282" y="16"/>
                    <a:pt x="282" y="16"/>
                    <a:pt x="282" y="16"/>
                  </a:cubicBezTo>
                  <a:cubicBezTo>
                    <a:pt x="282" y="25"/>
                    <a:pt x="282" y="25"/>
                    <a:pt x="282" y="25"/>
                  </a:cubicBezTo>
                  <a:cubicBezTo>
                    <a:pt x="90" y="25"/>
                    <a:pt x="90" y="25"/>
                    <a:pt x="90" y="25"/>
                  </a:cubicBezTo>
                  <a:cubicBezTo>
                    <a:pt x="90" y="16"/>
                    <a:pt x="90" y="16"/>
                    <a:pt x="90" y="16"/>
                  </a:cubicBezTo>
                  <a:cubicBezTo>
                    <a:pt x="106" y="16"/>
                    <a:pt x="106" y="16"/>
                    <a:pt x="106" y="16"/>
                  </a:cubicBezTo>
                  <a:cubicBezTo>
                    <a:pt x="111" y="16"/>
                    <a:pt x="114" y="13"/>
                    <a:pt x="114" y="8"/>
                  </a:cubicBezTo>
                  <a:cubicBezTo>
                    <a:pt x="114" y="4"/>
                    <a:pt x="111" y="0"/>
                    <a:pt x="106" y="0"/>
                  </a:cubicBezTo>
                  <a:cubicBezTo>
                    <a:pt x="58" y="0"/>
                    <a:pt x="58" y="0"/>
                    <a:pt x="58" y="0"/>
                  </a:cubicBezTo>
                  <a:cubicBezTo>
                    <a:pt x="53" y="0"/>
                    <a:pt x="50" y="4"/>
                    <a:pt x="50" y="8"/>
                  </a:cubicBezTo>
                  <a:cubicBezTo>
                    <a:pt x="50" y="13"/>
                    <a:pt x="53" y="16"/>
                    <a:pt x="58" y="16"/>
                  </a:cubicBezTo>
                  <a:cubicBezTo>
                    <a:pt x="74" y="16"/>
                    <a:pt x="74" y="16"/>
                    <a:pt x="74" y="16"/>
                  </a:cubicBezTo>
                  <a:cubicBezTo>
                    <a:pt x="74" y="25"/>
                    <a:pt x="74" y="25"/>
                    <a:pt x="74" y="25"/>
                  </a:cubicBezTo>
                  <a:cubicBezTo>
                    <a:pt x="40" y="25"/>
                    <a:pt x="40" y="25"/>
                    <a:pt x="40" y="25"/>
                  </a:cubicBezTo>
                  <a:cubicBezTo>
                    <a:pt x="29" y="25"/>
                    <a:pt x="19" y="31"/>
                    <a:pt x="12" y="39"/>
                  </a:cubicBezTo>
                  <a:cubicBezTo>
                    <a:pt x="5" y="47"/>
                    <a:pt x="0" y="57"/>
                    <a:pt x="0" y="68"/>
                  </a:cubicBezTo>
                  <a:cubicBezTo>
                    <a:pt x="0" y="83"/>
                    <a:pt x="0" y="83"/>
                    <a:pt x="0" y="83"/>
                  </a:cubicBezTo>
                  <a:cubicBezTo>
                    <a:pt x="0" y="88"/>
                    <a:pt x="4" y="91"/>
                    <a:pt x="8" y="91"/>
                  </a:cubicBezTo>
                  <a:cubicBezTo>
                    <a:pt x="13" y="91"/>
                    <a:pt x="16" y="88"/>
                    <a:pt x="16" y="83"/>
                  </a:cubicBezTo>
                  <a:cubicBezTo>
                    <a:pt x="16" y="68"/>
                    <a:pt x="16" y="68"/>
                    <a:pt x="16" y="68"/>
                  </a:cubicBezTo>
                  <a:cubicBezTo>
                    <a:pt x="16" y="62"/>
                    <a:pt x="19" y="55"/>
                    <a:pt x="24" y="49"/>
                  </a:cubicBezTo>
                  <a:cubicBezTo>
                    <a:pt x="29" y="44"/>
                    <a:pt x="35" y="41"/>
                    <a:pt x="40" y="41"/>
                  </a:cubicBezTo>
                  <a:cubicBezTo>
                    <a:pt x="344" y="41"/>
                    <a:pt x="344" y="41"/>
                    <a:pt x="344" y="41"/>
                  </a:cubicBezTo>
                  <a:cubicBezTo>
                    <a:pt x="349" y="41"/>
                    <a:pt x="374" y="41"/>
                    <a:pt x="403" y="60"/>
                  </a:cubicBezTo>
                  <a:cubicBezTo>
                    <a:pt x="386" y="60"/>
                    <a:pt x="386" y="60"/>
                    <a:pt x="386" y="60"/>
                  </a:cubicBezTo>
                  <a:cubicBezTo>
                    <a:pt x="384" y="60"/>
                    <a:pt x="381" y="62"/>
                    <a:pt x="380" y="64"/>
                  </a:cubicBezTo>
                  <a:cubicBezTo>
                    <a:pt x="371" y="78"/>
                    <a:pt x="371" y="78"/>
                    <a:pt x="371" y="78"/>
                  </a:cubicBezTo>
                  <a:cubicBezTo>
                    <a:pt x="369" y="81"/>
                    <a:pt x="369" y="83"/>
                    <a:pt x="370" y="86"/>
                  </a:cubicBezTo>
                  <a:cubicBezTo>
                    <a:pt x="371" y="88"/>
                    <a:pt x="373" y="90"/>
                    <a:pt x="375" y="90"/>
                  </a:cubicBezTo>
                  <a:cubicBezTo>
                    <a:pt x="375" y="90"/>
                    <a:pt x="392" y="95"/>
                    <a:pt x="411" y="102"/>
                  </a:cubicBezTo>
                  <a:cubicBezTo>
                    <a:pt x="428" y="108"/>
                    <a:pt x="448" y="118"/>
                    <a:pt x="456" y="125"/>
                  </a:cubicBezTo>
                  <a:cubicBezTo>
                    <a:pt x="457" y="127"/>
                    <a:pt x="457" y="129"/>
                    <a:pt x="457" y="130"/>
                  </a:cubicBezTo>
                  <a:cubicBezTo>
                    <a:pt x="457" y="131"/>
                    <a:pt x="457" y="131"/>
                    <a:pt x="457" y="131"/>
                  </a:cubicBezTo>
                  <a:cubicBezTo>
                    <a:pt x="457" y="131"/>
                    <a:pt x="457" y="131"/>
                    <a:pt x="457" y="131"/>
                  </a:cubicBezTo>
                  <a:cubicBezTo>
                    <a:pt x="457" y="131"/>
                    <a:pt x="457" y="131"/>
                    <a:pt x="457" y="131"/>
                  </a:cubicBezTo>
                  <a:cubicBezTo>
                    <a:pt x="457" y="133"/>
                    <a:pt x="457" y="133"/>
                    <a:pt x="457" y="133"/>
                  </a:cubicBezTo>
                  <a:cubicBezTo>
                    <a:pt x="457" y="133"/>
                    <a:pt x="457" y="133"/>
                    <a:pt x="457" y="134"/>
                  </a:cubicBezTo>
                  <a:cubicBezTo>
                    <a:pt x="456" y="136"/>
                    <a:pt x="454" y="137"/>
                    <a:pt x="453" y="138"/>
                  </a:cubicBezTo>
                  <a:cubicBezTo>
                    <a:pt x="452" y="139"/>
                    <a:pt x="452" y="139"/>
                    <a:pt x="451" y="139"/>
                  </a:cubicBezTo>
                  <a:cubicBezTo>
                    <a:pt x="451" y="140"/>
                    <a:pt x="451" y="140"/>
                    <a:pt x="451" y="140"/>
                  </a:cubicBezTo>
                  <a:cubicBezTo>
                    <a:pt x="433" y="140"/>
                    <a:pt x="433" y="140"/>
                    <a:pt x="433" y="140"/>
                  </a:cubicBezTo>
                  <a:cubicBezTo>
                    <a:pt x="432" y="137"/>
                    <a:pt x="432" y="137"/>
                    <a:pt x="432" y="137"/>
                  </a:cubicBezTo>
                  <a:cubicBezTo>
                    <a:pt x="431" y="136"/>
                    <a:pt x="431" y="136"/>
                    <a:pt x="431" y="136"/>
                  </a:cubicBezTo>
                  <a:cubicBezTo>
                    <a:pt x="431" y="136"/>
                    <a:pt x="428" y="133"/>
                    <a:pt x="425" y="130"/>
                  </a:cubicBezTo>
                  <a:cubicBezTo>
                    <a:pt x="423" y="128"/>
                    <a:pt x="421" y="127"/>
                    <a:pt x="419" y="125"/>
                  </a:cubicBezTo>
                  <a:cubicBezTo>
                    <a:pt x="416" y="124"/>
                    <a:pt x="414" y="122"/>
                    <a:pt x="410" y="122"/>
                  </a:cubicBezTo>
                  <a:cubicBezTo>
                    <a:pt x="317" y="122"/>
                    <a:pt x="317" y="122"/>
                    <a:pt x="317" y="122"/>
                  </a:cubicBezTo>
                  <a:cubicBezTo>
                    <a:pt x="313" y="122"/>
                    <a:pt x="310" y="124"/>
                    <a:pt x="308" y="125"/>
                  </a:cubicBezTo>
                  <a:cubicBezTo>
                    <a:pt x="300" y="129"/>
                    <a:pt x="293" y="135"/>
                    <a:pt x="292" y="135"/>
                  </a:cubicBezTo>
                  <a:cubicBezTo>
                    <a:pt x="291" y="137"/>
                    <a:pt x="291" y="137"/>
                    <a:pt x="291" y="137"/>
                  </a:cubicBezTo>
                  <a:cubicBezTo>
                    <a:pt x="289" y="140"/>
                    <a:pt x="289" y="140"/>
                    <a:pt x="289" y="140"/>
                  </a:cubicBezTo>
                  <a:cubicBezTo>
                    <a:pt x="178" y="140"/>
                    <a:pt x="178" y="140"/>
                    <a:pt x="178" y="140"/>
                  </a:cubicBezTo>
                  <a:cubicBezTo>
                    <a:pt x="177" y="137"/>
                    <a:pt x="177" y="137"/>
                    <a:pt x="177" y="137"/>
                  </a:cubicBezTo>
                  <a:cubicBezTo>
                    <a:pt x="176" y="136"/>
                    <a:pt x="176" y="136"/>
                    <a:pt x="176" y="136"/>
                  </a:cubicBezTo>
                  <a:cubicBezTo>
                    <a:pt x="176" y="136"/>
                    <a:pt x="173" y="133"/>
                    <a:pt x="170" y="130"/>
                  </a:cubicBezTo>
                  <a:cubicBezTo>
                    <a:pt x="168" y="128"/>
                    <a:pt x="166" y="127"/>
                    <a:pt x="164" y="125"/>
                  </a:cubicBezTo>
                  <a:cubicBezTo>
                    <a:pt x="162" y="124"/>
                    <a:pt x="159" y="122"/>
                    <a:pt x="155" y="122"/>
                  </a:cubicBezTo>
                  <a:cubicBezTo>
                    <a:pt x="62" y="122"/>
                    <a:pt x="62" y="122"/>
                    <a:pt x="62" y="122"/>
                  </a:cubicBezTo>
                  <a:cubicBezTo>
                    <a:pt x="58" y="122"/>
                    <a:pt x="56" y="124"/>
                    <a:pt x="53" y="125"/>
                  </a:cubicBezTo>
                  <a:cubicBezTo>
                    <a:pt x="46" y="129"/>
                    <a:pt x="38" y="135"/>
                    <a:pt x="38" y="135"/>
                  </a:cubicBezTo>
                  <a:cubicBezTo>
                    <a:pt x="36" y="137"/>
                    <a:pt x="36" y="137"/>
                    <a:pt x="36" y="137"/>
                  </a:cubicBezTo>
                  <a:cubicBezTo>
                    <a:pt x="34" y="140"/>
                    <a:pt x="34" y="140"/>
                    <a:pt x="34" y="140"/>
                  </a:cubicBezTo>
                  <a:cubicBezTo>
                    <a:pt x="20" y="140"/>
                    <a:pt x="20" y="140"/>
                    <a:pt x="20" y="140"/>
                  </a:cubicBezTo>
                  <a:cubicBezTo>
                    <a:pt x="18" y="140"/>
                    <a:pt x="16" y="138"/>
                    <a:pt x="16" y="136"/>
                  </a:cubicBezTo>
                  <a:cubicBezTo>
                    <a:pt x="16" y="118"/>
                    <a:pt x="16" y="118"/>
                    <a:pt x="16" y="118"/>
                  </a:cubicBezTo>
                  <a:cubicBezTo>
                    <a:pt x="16" y="113"/>
                    <a:pt x="13" y="110"/>
                    <a:pt x="8" y="110"/>
                  </a:cubicBezTo>
                  <a:cubicBezTo>
                    <a:pt x="4" y="110"/>
                    <a:pt x="0" y="113"/>
                    <a:pt x="0" y="118"/>
                  </a:cubicBezTo>
                  <a:cubicBezTo>
                    <a:pt x="0" y="136"/>
                    <a:pt x="0" y="136"/>
                    <a:pt x="0" y="136"/>
                  </a:cubicBezTo>
                  <a:cubicBezTo>
                    <a:pt x="0" y="147"/>
                    <a:pt x="9" y="156"/>
                    <a:pt x="20" y="156"/>
                  </a:cubicBezTo>
                  <a:cubicBezTo>
                    <a:pt x="39" y="156"/>
                    <a:pt x="39" y="156"/>
                    <a:pt x="39" y="156"/>
                  </a:cubicBezTo>
                  <a:cubicBezTo>
                    <a:pt x="41" y="156"/>
                    <a:pt x="44" y="154"/>
                    <a:pt x="45" y="152"/>
                  </a:cubicBezTo>
                  <a:cubicBezTo>
                    <a:pt x="49" y="147"/>
                    <a:pt x="49" y="147"/>
                    <a:pt x="49" y="147"/>
                  </a:cubicBezTo>
                  <a:cubicBezTo>
                    <a:pt x="49" y="147"/>
                    <a:pt x="49" y="146"/>
                    <a:pt x="50" y="146"/>
                  </a:cubicBezTo>
                  <a:cubicBezTo>
                    <a:pt x="55" y="155"/>
                    <a:pt x="64" y="162"/>
                    <a:pt x="75" y="162"/>
                  </a:cubicBezTo>
                  <a:cubicBezTo>
                    <a:pt x="89" y="162"/>
                    <a:pt x="101" y="152"/>
                    <a:pt x="103" y="138"/>
                  </a:cubicBezTo>
                  <a:cubicBezTo>
                    <a:pt x="105" y="138"/>
                    <a:pt x="105" y="138"/>
                    <a:pt x="105" y="138"/>
                  </a:cubicBezTo>
                  <a:cubicBezTo>
                    <a:pt x="108" y="152"/>
                    <a:pt x="119" y="162"/>
                    <a:pt x="133" y="162"/>
                  </a:cubicBezTo>
                  <a:cubicBezTo>
                    <a:pt x="146" y="162"/>
                    <a:pt x="156" y="154"/>
                    <a:pt x="160" y="143"/>
                  </a:cubicBezTo>
                  <a:cubicBezTo>
                    <a:pt x="161" y="144"/>
                    <a:pt x="162" y="145"/>
                    <a:pt x="163" y="146"/>
                  </a:cubicBezTo>
                  <a:cubicBezTo>
                    <a:pt x="163" y="146"/>
                    <a:pt x="163" y="146"/>
                    <a:pt x="164" y="146"/>
                  </a:cubicBezTo>
                  <a:cubicBezTo>
                    <a:pt x="167" y="152"/>
                    <a:pt x="167" y="152"/>
                    <a:pt x="167" y="152"/>
                  </a:cubicBezTo>
                  <a:cubicBezTo>
                    <a:pt x="168" y="154"/>
                    <a:pt x="171" y="156"/>
                    <a:pt x="174" y="156"/>
                  </a:cubicBezTo>
                  <a:cubicBezTo>
                    <a:pt x="293" y="156"/>
                    <a:pt x="293" y="156"/>
                    <a:pt x="293" y="156"/>
                  </a:cubicBezTo>
                  <a:cubicBezTo>
                    <a:pt x="296" y="156"/>
                    <a:pt x="299" y="154"/>
                    <a:pt x="300" y="152"/>
                  </a:cubicBezTo>
                  <a:cubicBezTo>
                    <a:pt x="303" y="147"/>
                    <a:pt x="303" y="147"/>
                    <a:pt x="303" y="147"/>
                  </a:cubicBezTo>
                  <a:cubicBezTo>
                    <a:pt x="304" y="146"/>
                    <a:pt x="305" y="145"/>
                    <a:pt x="307" y="144"/>
                  </a:cubicBezTo>
                  <a:cubicBezTo>
                    <a:pt x="311" y="155"/>
                    <a:pt x="321" y="162"/>
                    <a:pt x="333" y="162"/>
                  </a:cubicBezTo>
                  <a:cubicBezTo>
                    <a:pt x="347" y="162"/>
                    <a:pt x="358" y="152"/>
                    <a:pt x="361" y="138"/>
                  </a:cubicBezTo>
                  <a:cubicBezTo>
                    <a:pt x="363" y="138"/>
                    <a:pt x="363" y="138"/>
                    <a:pt x="363" y="138"/>
                  </a:cubicBezTo>
                  <a:cubicBezTo>
                    <a:pt x="365" y="152"/>
                    <a:pt x="377" y="162"/>
                    <a:pt x="391" y="162"/>
                  </a:cubicBezTo>
                  <a:cubicBezTo>
                    <a:pt x="402" y="162"/>
                    <a:pt x="412" y="155"/>
                    <a:pt x="417" y="145"/>
                  </a:cubicBezTo>
                  <a:cubicBezTo>
                    <a:pt x="417" y="145"/>
                    <a:pt x="417" y="145"/>
                    <a:pt x="418" y="146"/>
                  </a:cubicBezTo>
                  <a:cubicBezTo>
                    <a:pt x="418" y="146"/>
                    <a:pt x="418" y="146"/>
                    <a:pt x="418" y="146"/>
                  </a:cubicBezTo>
                  <a:cubicBezTo>
                    <a:pt x="422" y="152"/>
                    <a:pt x="422" y="152"/>
                    <a:pt x="422" y="152"/>
                  </a:cubicBezTo>
                  <a:cubicBezTo>
                    <a:pt x="423" y="154"/>
                    <a:pt x="426" y="156"/>
                    <a:pt x="428" y="156"/>
                  </a:cubicBezTo>
                  <a:cubicBezTo>
                    <a:pt x="451" y="156"/>
                    <a:pt x="451" y="156"/>
                    <a:pt x="451" y="156"/>
                  </a:cubicBezTo>
                  <a:cubicBezTo>
                    <a:pt x="457" y="155"/>
                    <a:pt x="462" y="152"/>
                    <a:pt x="466" y="148"/>
                  </a:cubicBezTo>
                  <a:cubicBezTo>
                    <a:pt x="469" y="145"/>
                    <a:pt x="472" y="140"/>
                    <a:pt x="473" y="134"/>
                  </a:cubicBezTo>
                  <a:cubicBezTo>
                    <a:pt x="473" y="133"/>
                    <a:pt x="473" y="132"/>
                    <a:pt x="473" y="130"/>
                  </a:cubicBezTo>
                  <a:cubicBezTo>
                    <a:pt x="473" y="127"/>
                    <a:pt x="473" y="123"/>
                    <a:pt x="471" y="117"/>
                  </a:cubicBezTo>
                  <a:close/>
                  <a:moveTo>
                    <a:pt x="75" y="146"/>
                  </a:moveTo>
                  <a:cubicBezTo>
                    <a:pt x="70" y="146"/>
                    <a:pt x="66" y="143"/>
                    <a:pt x="64" y="138"/>
                  </a:cubicBezTo>
                  <a:cubicBezTo>
                    <a:pt x="87" y="138"/>
                    <a:pt x="87" y="138"/>
                    <a:pt x="87" y="138"/>
                  </a:cubicBezTo>
                  <a:cubicBezTo>
                    <a:pt x="85" y="143"/>
                    <a:pt x="80" y="146"/>
                    <a:pt x="75" y="146"/>
                  </a:cubicBezTo>
                  <a:close/>
                  <a:moveTo>
                    <a:pt x="133" y="146"/>
                  </a:moveTo>
                  <a:cubicBezTo>
                    <a:pt x="128" y="146"/>
                    <a:pt x="124" y="143"/>
                    <a:pt x="122" y="138"/>
                  </a:cubicBezTo>
                  <a:cubicBezTo>
                    <a:pt x="145" y="138"/>
                    <a:pt x="145" y="138"/>
                    <a:pt x="145" y="138"/>
                  </a:cubicBezTo>
                  <a:cubicBezTo>
                    <a:pt x="143" y="143"/>
                    <a:pt x="138" y="146"/>
                    <a:pt x="133" y="146"/>
                  </a:cubicBezTo>
                  <a:close/>
                  <a:moveTo>
                    <a:pt x="333" y="146"/>
                  </a:moveTo>
                  <a:cubicBezTo>
                    <a:pt x="328" y="146"/>
                    <a:pt x="323" y="143"/>
                    <a:pt x="321" y="138"/>
                  </a:cubicBezTo>
                  <a:cubicBezTo>
                    <a:pt x="344" y="138"/>
                    <a:pt x="344" y="138"/>
                    <a:pt x="344" y="138"/>
                  </a:cubicBezTo>
                  <a:cubicBezTo>
                    <a:pt x="342" y="143"/>
                    <a:pt x="338" y="146"/>
                    <a:pt x="333" y="146"/>
                  </a:cubicBezTo>
                  <a:close/>
                  <a:moveTo>
                    <a:pt x="391" y="146"/>
                  </a:moveTo>
                  <a:cubicBezTo>
                    <a:pt x="386" y="146"/>
                    <a:pt x="381" y="143"/>
                    <a:pt x="379" y="138"/>
                  </a:cubicBezTo>
                  <a:cubicBezTo>
                    <a:pt x="402" y="138"/>
                    <a:pt x="402" y="138"/>
                    <a:pt x="402" y="138"/>
                  </a:cubicBezTo>
                  <a:cubicBezTo>
                    <a:pt x="400" y="143"/>
                    <a:pt x="396" y="146"/>
                    <a:pt x="391" y="146"/>
                  </a:cubicBezTo>
                  <a:close/>
                  <a:moveTo>
                    <a:pt x="89" y="90"/>
                  </a:moveTo>
                  <a:cubicBezTo>
                    <a:pt x="95" y="90"/>
                    <a:pt x="100" y="85"/>
                    <a:pt x="100" y="79"/>
                  </a:cubicBezTo>
                  <a:cubicBezTo>
                    <a:pt x="100" y="72"/>
                    <a:pt x="100" y="72"/>
                    <a:pt x="100" y="72"/>
                  </a:cubicBezTo>
                  <a:cubicBezTo>
                    <a:pt x="100" y="65"/>
                    <a:pt x="95" y="60"/>
                    <a:pt x="89" y="60"/>
                  </a:cubicBezTo>
                  <a:cubicBezTo>
                    <a:pt x="40" y="60"/>
                    <a:pt x="40" y="60"/>
                    <a:pt x="40" y="60"/>
                  </a:cubicBezTo>
                  <a:cubicBezTo>
                    <a:pt x="33" y="60"/>
                    <a:pt x="28" y="65"/>
                    <a:pt x="28" y="72"/>
                  </a:cubicBezTo>
                  <a:cubicBezTo>
                    <a:pt x="28" y="79"/>
                    <a:pt x="28" y="79"/>
                    <a:pt x="28" y="79"/>
                  </a:cubicBezTo>
                  <a:cubicBezTo>
                    <a:pt x="28" y="85"/>
                    <a:pt x="33" y="90"/>
                    <a:pt x="40" y="90"/>
                  </a:cubicBezTo>
                  <a:lnTo>
                    <a:pt x="89" y="90"/>
                  </a:lnTo>
                  <a:close/>
                  <a:moveTo>
                    <a:pt x="173" y="90"/>
                  </a:moveTo>
                  <a:cubicBezTo>
                    <a:pt x="179" y="90"/>
                    <a:pt x="184" y="85"/>
                    <a:pt x="184" y="79"/>
                  </a:cubicBezTo>
                  <a:cubicBezTo>
                    <a:pt x="184" y="72"/>
                    <a:pt x="184" y="72"/>
                    <a:pt x="184" y="72"/>
                  </a:cubicBezTo>
                  <a:cubicBezTo>
                    <a:pt x="184" y="65"/>
                    <a:pt x="179" y="60"/>
                    <a:pt x="173" y="60"/>
                  </a:cubicBezTo>
                  <a:cubicBezTo>
                    <a:pt x="124" y="60"/>
                    <a:pt x="124" y="60"/>
                    <a:pt x="124" y="60"/>
                  </a:cubicBezTo>
                  <a:cubicBezTo>
                    <a:pt x="118" y="60"/>
                    <a:pt x="113" y="65"/>
                    <a:pt x="113" y="72"/>
                  </a:cubicBezTo>
                  <a:cubicBezTo>
                    <a:pt x="113" y="79"/>
                    <a:pt x="113" y="79"/>
                    <a:pt x="113" y="79"/>
                  </a:cubicBezTo>
                  <a:cubicBezTo>
                    <a:pt x="113" y="85"/>
                    <a:pt x="118" y="90"/>
                    <a:pt x="124" y="90"/>
                  </a:cubicBezTo>
                  <a:lnTo>
                    <a:pt x="173" y="90"/>
                  </a:lnTo>
                  <a:close/>
                  <a:moveTo>
                    <a:pt x="257" y="90"/>
                  </a:moveTo>
                  <a:cubicBezTo>
                    <a:pt x="264" y="90"/>
                    <a:pt x="269" y="85"/>
                    <a:pt x="269" y="79"/>
                  </a:cubicBezTo>
                  <a:cubicBezTo>
                    <a:pt x="269" y="72"/>
                    <a:pt x="269" y="72"/>
                    <a:pt x="269" y="72"/>
                  </a:cubicBezTo>
                  <a:cubicBezTo>
                    <a:pt x="269" y="65"/>
                    <a:pt x="264" y="60"/>
                    <a:pt x="257" y="60"/>
                  </a:cubicBezTo>
                  <a:cubicBezTo>
                    <a:pt x="209" y="60"/>
                    <a:pt x="209" y="60"/>
                    <a:pt x="209" y="60"/>
                  </a:cubicBezTo>
                  <a:cubicBezTo>
                    <a:pt x="202" y="60"/>
                    <a:pt x="197" y="65"/>
                    <a:pt x="197" y="72"/>
                  </a:cubicBezTo>
                  <a:cubicBezTo>
                    <a:pt x="197" y="79"/>
                    <a:pt x="197" y="79"/>
                    <a:pt x="197" y="79"/>
                  </a:cubicBezTo>
                  <a:cubicBezTo>
                    <a:pt x="197" y="85"/>
                    <a:pt x="202" y="90"/>
                    <a:pt x="209" y="90"/>
                  </a:cubicBezTo>
                  <a:lnTo>
                    <a:pt x="257" y="90"/>
                  </a:lnTo>
                  <a:close/>
                  <a:moveTo>
                    <a:pt x="342" y="90"/>
                  </a:moveTo>
                  <a:cubicBezTo>
                    <a:pt x="348" y="90"/>
                    <a:pt x="353" y="85"/>
                    <a:pt x="353" y="79"/>
                  </a:cubicBezTo>
                  <a:cubicBezTo>
                    <a:pt x="353" y="72"/>
                    <a:pt x="353" y="72"/>
                    <a:pt x="353" y="72"/>
                  </a:cubicBezTo>
                  <a:cubicBezTo>
                    <a:pt x="353" y="65"/>
                    <a:pt x="348" y="60"/>
                    <a:pt x="342" y="60"/>
                  </a:cubicBezTo>
                  <a:cubicBezTo>
                    <a:pt x="293" y="60"/>
                    <a:pt x="293" y="60"/>
                    <a:pt x="293" y="60"/>
                  </a:cubicBezTo>
                  <a:cubicBezTo>
                    <a:pt x="287" y="60"/>
                    <a:pt x="282" y="65"/>
                    <a:pt x="282" y="72"/>
                  </a:cubicBezTo>
                  <a:cubicBezTo>
                    <a:pt x="282" y="79"/>
                    <a:pt x="282" y="79"/>
                    <a:pt x="282" y="79"/>
                  </a:cubicBezTo>
                  <a:cubicBezTo>
                    <a:pt x="282" y="85"/>
                    <a:pt x="287" y="90"/>
                    <a:pt x="293" y="90"/>
                  </a:cubicBezTo>
                  <a:lnTo>
                    <a:pt x="342" y="90"/>
                  </a:lnTo>
                  <a:close/>
                </a:path>
              </a:pathLst>
            </a:custGeom>
            <a:grpFill/>
            <a:ln w="9525">
              <a:noFill/>
              <a:round/>
              <a:headEnd/>
              <a:tailEnd/>
            </a:ln>
          </p:spPr>
          <p:txBody>
            <a:bodyPr/>
            <a:lstStyle/>
            <a:p>
              <a:endParaRPr lang="zh-CN" altLang="en-US"/>
            </a:p>
          </p:txBody>
        </p:sp>
        <p:sp>
          <p:nvSpPr>
            <p:cNvPr id="53" name="Freeform 3"/>
            <p:cNvSpPr>
              <a:spLocks noChangeAspect="1" noEditPoints="1"/>
            </p:cNvSpPr>
            <p:nvPr/>
          </p:nvSpPr>
          <p:spPr bwMode="auto">
            <a:xfrm>
              <a:off x="4324" y="2167"/>
              <a:ext cx="56" cy="31"/>
            </a:xfrm>
            <a:custGeom>
              <a:avLst/>
              <a:gdLst>
                <a:gd name="T0" fmla="*/ 1103 w 496"/>
                <a:gd name="T1" fmla="*/ 171 h 279"/>
                <a:gd name="T2" fmla="*/ 1068 w 496"/>
                <a:gd name="T3" fmla="*/ 485 h 279"/>
                <a:gd name="T4" fmla="*/ 924 w 496"/>
                <a:gd name="T5" fmla="*/ 423 h 279"/>
                <a:gd name="T6" fmla="*/ 411 w 496"/>
                <a:gd name="T7" fmla="*/ 485 h 279"/>
                <a:gd name="T8" fmla="*/ 377 w 496"/>
                <a:gd name="T9" fmla="*/ 69 h 279"/>
                <a:gd name="T10" fmla="*/ 1068 w 496"/>
                <a:gd name="T11" fmla="*/ 36 h 279"/>
                <a:gd name="T12" fmla="*/ 1103 w 496"/>
                <a:gd name="T13" fmla="*/ 102 h 279"/>
                <a:gd name="T14" fmla="*/ 1140 w 496"/>
                <a:gd name="T15" fmla="*/ 102 h 279"/>
                <a:gd name="T16" fmla="*/ 1068 w 496"/>
                <a:gd name="T17" fmla="*/ 0 h 279"/>
                <a:gd name="T18" fmla="*/ 340 w 496"/>
                <a:gd name="T19" fmla="*/ 69 h 279"/>
                <a:gd name="T20" fmla="*/ 179 w 496"/>
                <a:gd name="T21" fmla="*/ 160 h 279"/>
                <a:gd name="T22" fmla="*/ 179 w 496"/>
                <a:gd name="T23" fmla="*/ 160 h 279"/>
                <a:gd name="T24" fmla="*/ 53 w 496"/>
                <a:gd name="T25" fmla="*/ 176 h 279"/>
                <a:gd name="T26" fmla="*/ 18 w 496"/>
                <a:gd name="T27" fmla="*/ 454 h 279"/>
                <a:gd name="T28" fmla="*/ 0 w 496"/>
                <a:gd name="T29" fmla="*/ 472 h 279"/>
                <a:gd name="T30" fmla="*/ 5 w 496"/>
                <a:gd name="T31" fmla="*/ 581 h 279"/>
                <a:gd name="T32" fmla="*/ 163 w 496"/>
                <a:gd name="T33" fmla="*/ 585 h 279"/>
                <a:gd name="T34" fmla="*/ 345 w 496"/>
                <a:gd name="T35" fmla="*/ 521 h 279"/>
                <a:gd name="T36" fmla="*/ 349 w 496"/>
                <a:gd name="T37" fmla="*/ 485 h 279"/>
                <a:gd name="T38" fmla="*/ 820 w 496"/>
                <a:gd name="T39" fmla="*/ 521 h 279"/>
                <a:gd name="T40" fmla="*/ 924 w 496"/>
                <a:gd name="T41" fmla="*/ 621 h 279"/>
                <a:gd name="T42" fmla="*/ 1025 w 496"/>
                <a:gd name="T43" fmla="*/ 521 h 279"/>
                <a:gd name="T44" fmla="*/ 1140 w 496"/>
                <a:gd name="T45" fmla="*/ 452 h 279"/>
                <a:gd name="T46" fmla="*/ 1121 w 496"/>
                <a:gd name="T47" fmla="*/ 154 h 279"/>
                <a:gd name="T48" fmla="*/ 198 w 496"/>
                <a:gd name="T49" fmla="*/ 325 h 279"/>
                <a:gd name="T50" fmla="*/ 340 w 496"/>
                <a:gd name="T51" fmla="*/ 196 h 279"/>
                <a:gd name="T52" fmla="*/ 90 w 496"/>
                <a:gd name="T53" fmla="*/ 196 h 279"/>
                <a:gd name="T54" fmla="*/ 161 w 496"/>
                <a:gd name="T55" fmla="*/ 349 h 279"/>
                <a:gd name="T56" fmla="*/ 64 w 496"/>
                <a:gd name="T57" fmla="*/ 414 h 279"/>
                <a:gd name="T58" fmla="*/ 241 w 496"/>
                <a:gd name="T59" fmla="*/ 585 h 279"/>
                <a:gd name="T60" fmla="*/ 241 w 496"/>
                <a:gd name="T61" fmla="*/ 459 h 279"/>
                <a:gd name="T62" fmla="*/ 241 w 496"/>
                <a:gd name="T63" fmla="*/ 585 h 279"/>
                <a:gd name="T64" fmla="*/ 140 w 496"/>
                <a:gd name="T65" fmla="*/ 521 h 279"/>
                <a:gd name="T66" fmla="*/ 37 w 496"/>
                <a:gd name="T67" fmla="*/ 550 h 279"/>
                <a:gd name="T68" fmla="*/ 39 w 496"/>
                <a:gd name="T69" fmla="*/ 490 h 279"/>
                <a:gd name="T70" fmla="*/ 60 w 496"/>
                <a:gd name="T71" fmla="*/ 450 h 279"/>
                <a:gd name="T72" fmla="*/ 131 w 496"/>
                <a:gd name="T73" fmla="*/ 441 h 279"/>
                <a:gd name="T74" fmla="*/ 200 w 496"/>
                <a:gd name="T75" fmla="*/ 367 h 279"/>
                <a:gd name="T76" fmla="*/ 340 w 496"/>
                <a:gd name="T77" fmla="*/ 445 h 279"/>
                <a:gd name="T78" fmla="*/ 241 w 496"/>
                <a:gd name="T79" fmla="*/ 423 h 279"/>
                <a:gd name="T80" fmla="*/ 857 w 496"/>
                <a:gd name="T81" fmla="*/ 521 h 279"/>
                <a:gd name="T82" fmla="*/ 988 w 496"/>
                <a:gd name="T83" fmla="*/ 521 h 27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96"/>
                <a:gd name="T127" fmla="*/ 0 h 279"/>
                <a:gd name="T128" fmla="*/ 496 w 496"/>
                <a:gd name="T129" fmla="*/ 279 h 279"/>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96" h="279">
                  <a:moveTo>
                    <a:pt x="488" y="69"/>
                  </a:moveTo>
                  <a:cubicBezTo>
                    <a:pt x="483" y="69"/>
                    <a:pt x="480" y="72"/>
                    <a:pt x="480" y="77"/>
                  </a:cubicBezTo>
                  <a:cubicBezTo>
                    <a:pt x="480" y="203"/>
                    <a:pt x="480" y="203"/>
                    <a:pt x="480" y="203"/>
                  </a:cubicBezTo>
                  <a:cubicBezTo>
                    <a:pt x="480" y="211"/>
                    <a:pt x="473" y="218"/>
                    <a:pt x="465" y="218"/>
                  </a:cubicBezTo>
                  <a:cubicBezTo>
                    <a:pt x="443" y="218"/>
                    <a:pt x="443" y="218"/>
                    <a:pt x="443" y="218"/>
                  </a:cubicBezTo>
                  <a:cubicBezTo>
                    <a:pt x="436" y="201"/>
                    <a:pt x="420" y="190"/>
                    <a:pt x="402" y="190"/>
                  </a:cubicBezTo>
                  <a:cubicBezTo>
                    <a:pt x="383" y="190"/>
                    <a:pt x="367" y="201"/>
                    <a:pt x="360" y="218"/>
                  </a:cubicBezTo>
                  <a:cubicBezTo>
                    <a:pt x="179" y="218"/>
                    <a:pt x="179" y="218"/>
                    <a:pt x="179" y="218"/>
                  </a:cubicBezTo>
                  <a:cubicBezTo>
                    <a:pt x="170" y="218"/>
                    <a:pt x="164" y="211"/>
                    <a:pt x="164" y="203"/>
                  </a:cubicBezTo>
                  <a:cubicBezTo>
                    <a:pt x="164" y="31"/>
                    <a:pt x="164" y="31"/>
                    <a:pt x="164" y="31"/>
                  </a:cubicBezTo>
                  <a:cubicBezTo>
                    <a:pt x="164" y="23"/>
                    <a:pt x="170" y="16"/>
                    <a:pt x="179" y="16"/>
                  </a:cubicBezTo>
                  <a:cubicBezTo>
                    <a:pt x="465" y="16"/>
                    <a:pt x="465" y="16"/>
                    <a:pt x="465" y="16"/>
                  </a:cubicBezTo>
                  <a:cubicBezTo>
                    <a:pt x="473" y="16"/>
                    <a:pt x="480" y="23"/>
                    <a:pt x="480" y="31"/>
                  </a:cubicBezTo>
                  <a:cubicBezTo>
                    <a:pt x="480" y="46"/>
                    <a:pt x="480" y="46"/>
                    <a:pt x="480" y="46"/>
                  </a:cubicBezTo>
                  <a:cubicBezTo>
                    <a:pt x="480" y="50"/>
                    <a:pt x="483" y="54"/>
                    <a:pt x="488" y="54"/>
                  </a:cubicBezTo>
                  <a:cubicBezTo>
                    <a:pt x="492" y="54"/>
                    <a:pt x="496" y="50"/>
                    <a:pt x="496" y="46"/>
                  </a:cubicBezTo>
                  <a:cubicBezTo>
                    <a:pt x="496" y="31"/>
                    <a:pt x="496" y="31"/>
                    <a:pt x="496" y="31"/>
                  </a:cubicBezTo>
                  <a:cubicBezTo>
                    <a:pt x="496" y="14"/>
                    <a:pt x="482" y="0"/>
                    <a:pt x="465" y="0"/>
                  </a:cubicBezTo>
                  <a:cubicBezTo>
                    <a:pt x="179" y="0"/>
                    <a:pt x="179" y="0"/>
                    <a:pt x="179" y="0"/>
                  </a:cubicBezTo>
                  <a:cubicBezTo>
                    <a:pt x="162" y="0"/>
                    <a:pt x="148" y="14"/>
                    <a:pt x="148" y="31"/>
                  </a:cubicBezTo>
                  <a:cubicBezTo>
                    <a:pt x="148" y="72"/>
                    <a:pt x="148" y="72"/>
                    <a:pt x="148" y="72"/>
                  </a:cubicBezTo>
                  <a:cubicBezTo>
                    <a:pt x="78" y="72"/>
                    <a:pt x="78" y="72"/>
                    <a:pt x="78" y="72"/>
                  </a:cubicBezTo>
                  <a:cubicBezTo>
                    <a:pt x="78" y="72"/>
                    <a:pt x="78" y="72"/>
                    <a:pt x="78" y="72"/>
                  </a:cubicBezTo>
                  <a:cubicBezTo>
                    <a:pt x="78" y="72"/>
                    <a:pt x="78" y="72"/>
                    <a:pt x="78" y="72"/>
                  </a:cubicBezTo>
                  <a:cubicBezTo>
                    <a:pt x="31" y="72"/>
                    <a:pt x="31" y="72"/>
                    <a:pt x="31" y="72"/>
                  </a:cubicBezTo>
                  <a:cubicBezTo>
                    <a:pt x="27" y="72"/>
                    <a:pt x="24" y="75"/>
                    <a:pt x="23" y="79"/>
                  </a:cubicBezTo>
                  <a:cubicBezTo>
                    <a:pt x="10" y="204"/>
                    <a:pt x="10" y="204"/>
                    <a:pt x="10" y="204"/>
                  </a:cubicBezTo>
                  <a:cubicBezTo>
                    <a:pt x="8" y="204"/>
                    <a:pt x="8" y="204"/>
                    <a:pt x="8" y="204"/>
                  </a:cubicBezTo>
                  <a:cubicBezTo>
                    <a:pt x="6" y="204"/>
                    <a:pt x="4" y="205"/>
                    <a:pt x="2" y="206"/>
                  </a:cubicBezTo>
                  <a:cubicBezTo>
                    <a:pt x="1" y="208"/>
                    <a:pt x="0" y="210"/>
                    <a:pt x="0" y="212"/>
                  </a:cubicBezTo>
                  <a:cubicBezTo>
                    <a:pt x="0" y="255"/>
                    <a:pt x="0" y="255"/>
                    <a:pt x="0" y="255"/>
                  </a:cubicBezTo>
                  <a:cubicBezTo>
                    <a:pt x="0" y="257"/>
                    <a:pt x="1" y="259"/>
                    <a:pt x="2" y="261"/>
                  </a:cubicBezTo>
                  <a:cubicBezTo>
                    <a:pt x="4" y="262"/>
                    <a:pt x="6" y="263"/>
                    <a:pt x="8" y="263"/>
                  </a:cubicBezTo>
                  <a:cubicBezTo>
                    <a:pt x="71" y="263"/>
                    <a:pt x="71" y="263"/>
                    <a:pt x="71" y="263"/>
                  </a:cubicBezTo>
                  <a:cubicBezTo>
                    <a:pt x="79" y="273"/>
                    <a:pt x="92" y="279"/>
                    <a:pt x="105" y="279"/>
                  </a:cubicBezTo>
                  <a:cubicBezTo>
                    <a:pt x="130" y="279"/>
                    <a:pt x="150" y="259"/>
                    <a:pt x="150" y="234"/>
                  </a:cubicBezTo>
                  <a:cubicBezTo>
                    <a:pt x="150" y="230"/>
                    <a:pt x="149" y="226"/>
                    <a:pt x="148" y="222"/>
                  </a:cubicBezTo>
                  <a:cubicBezTo>
                    <a:pt x="152" y="218"/>
                    <a:pt x="152" y="218"/>
                    <a:pt x="152" y="218"/>
                  </a:cubicBezTo>
                  <a:cubicBezTo>
                    <a:pt x="157" y="227"/>
                    <a:pt x="167" y="234"/>
                    <a:pt x="179" y="234"/>
                  </a:cubicBezTo>
                  <a:cubicBezTo>
                    <a:pt x="357" y="234"/>
                    <a:pt x="357" y="234"/>
                    <a:pt x="357" y="234"/>
                  </a:cubicBezTo>
                  <a:cubicBezTo>
                    <a:pt x="357" y="234"/>
                    <a:pt x="357" y="234"/>
                    <a:pt x="357" y="234"/>
                  </a:cubicBezTo>
                  <a:cubicBezTo>
                    <a:pt x="357" y="259"/>
                    <a:pt x="377" y="279"/>
                    <a:pt x="402" y="279"/>
                  </a:cubicBezTo>
                  <a:cubicBezTo>
                    <a:pt x="426" y="279"/>
                    <a:pt x="446" y="259"/>
                    <a:pt x="446" y="234"/>
                  </a:cubicBezTo>
                  <a:cubicBezTo>
                    <a:pt x="446" y="234"/>
                    <a:pt x="446" y="234"/>
                    <a:pt x="446" y="234"/>
                  </a:cubicBezTo>
                  <a:cubicBezTo>
                    <a:pt x="465" y="234"/>
                    <a:pt x="465" y="234"/>
                    <a:pt x="465" y="234"/>
                  </a:cubicBezTo>
                  <a:cubicBezTo>
                    <a:pt x="482" y="234"/>
                    <a:pt x="496" y="220"/>
                    <a:pt x="496" y="203"/>
                  </a:cubicBezTo>
                  <a:cubicBezTo>
                    <a:pt x="496" y="77"/>
                    <a:pt x="496" y="77"/>
                    <a:pt x="496" y="77"/>
                  </a:cubicBezTo>
                  <a:cubicBezTo>
                    <a:pt x="496" y="72"/>
                    <a:pt x="492" y="69"/>
                    <a:pt x="488" y="69"/>
                  </a:cubicBezTo>
                  <a:close/>
                  <a:moveTo>
                    <a:pt x="148" y="134"/>
                  </a:moveTo>
                  <a:cubicBezTo>
                    <a:pt x="119" y="135"/>
                    <a:pt x="100" y="140"/>
                    <a:pt x="86" y="146"/>
                  </a:cubicBezTo>
                  <a:cubicBezTo>
                    <a:pt x="86" y="88"/>
                    <a:pt x="86" y="88"/>
                    <a:pt x="86" y="88"/>
                  </a:cubicBezTo>
                  <a:cubicBezTo>
                    <a:pt x="148" y="88"/>
                    <a:pt x="148" y="88"/>
                    <a:pt x="148" y="88"/>
                  </a:cubicBezTo>
                  <a:lnTo>
                    <a:pt x="148" y="134"/>
                  </a:lnTo>
                  <a:close/>
                  <a:moveTo>
                    <a:pt x="39" y="88"/>
                  </a:moveTo>
                  <a:cubicBezTo>
                    <a:pt x="70" y="88"/>
                    <a:pt x="70" y="88"/>
                    <a:pt x="70" y="88"/>
                  </a:cubicBezTo>
                  <a:cubicBezTo>
                    <a:pt x="70" y="157"/>
                    <a:pt x="70" y="157"/>
                    <a:pt x="70" y="157"/>
                  </a:cubicBezTo>
                  <a:cubicBezTo>
                    <a:pt x="58" y="168"/>
                    <a:pt x="50" y="180"/>
                    <a:pt x="46" y="186"/>
                  </a:cubicBezTo>
                  <a:cubicBezTo>
                    <a:pt x="28" y="186"/>
                    <a:pt x="28" y="186"/>
                    <a:pt x="28" y="186"/>
                  </a:cubicBezTo>
                  <a:lnTo>
                    <a:pt x="39" y="88"/>
                  </a:lnTo>
                  <a:close/>
                  <a:moveTo>
                    <a:pt x="105" y="263"/>
                  </a:moveTo>
                  <a:cubicBezTo>
                    <a:pt x="90" y="263"/>
                    <a:pt x="77" y="250"/>
                    <a:pt x="77" y="234"/>
                  </a:cubicBezTo>
                  <a:cubicBezTo>
                    <a:pt x="77" y="219"/>
                    <a:pt x="90" y="206"/>
                    <a:pt x="105" y="206"/>
                  </a:cubicBezTo>
                  <a:cubicBezTo>
                    <a:pt x="121" y="206"/>
                    <a:pt x="134" y="219"/>
                    <a:pt x="134" y="234"/>
                  </a:cubicBezTo>
                  <a:cubicBezTo>
                    <a:pt x="134" y="250"/>
                    <a:pt x="121" y="263"/>
                    <a:pt x="105" y="263"/>
                  </a:cubicBezTo>
                  <a:close/>
                  <a:moveTo>
                    <a:pt x="105" y="190"/>
                  </a:moveTo>
                  <a:cubicBezTo>
                    <a:pt x="81" y="190"/>
                    <a:pt x="61" y="210"/>
                    <a:pt x="61" y="234"/>
                  </a:cubicBezTo>
                  <a:cubicBezTo>
                    <a:pt x="61" y="239"/>
                    <a:pt x="61" y="243"/>
                    <a:pt x="63" y="247"/>
                  </a:cubicBezTo>
                  <a:cubicBezTo>
                    <a:pt x="16" y="247"/>
                    <a:pt x="16" y="247"/>
                    <a:pt x="16" y="247"/>
                  </a:cubicBezTo>
                  <a:cubicBezTo>
                    <a:pt x="16" y="220"/>
                    <a:pt x="16" y="220"/>
                    <a:pt x="16" y="220"/>
                  </a:cubicBezTo>
                  <a:cubicBezTo>
                    <a:pt x="17" y="220"/>
                    <a:pt x="17" y="220"/>
                    <a:pt x="17" y="220"/>
                  </a:cubicBezTo>
                  <a:cubicBezTo>
                    <a:pt x="21" y="220"/>
                    <a:pt x="24" y="217"/>
                    <a:pt x="25" y="213"/>
                  </a:cubicBezTo>
                  <a:cubicBezTo>
                    <a:pt x="26" y="202"/>
                    <a:pt x="26" y="202"/>
                    <a:pt x="26" y="202"/>
                  </a:cubicBezTo>
                  <a:cubicBezTo>
                    <a:pt x="50" y="202"/>
                    <a:pt x="50" y="202"/>
                    <a:pt x="50" y="202"/>
                  </a:cubicBezTo>
                  <a:cubicBezTo>
                    <a:pt x="53" y="202"/>
                    <a:pt x="55" y="200"/>
                    <a:pt x="57" y="198"/>
                  </a:cubicBezTo>
                  <a:cubicBezTo>
                    <a:pt x="57" y="198"/>
                    <a:pt x="57" y="196"/>
                    <a:pt x="59" y="194"/>
                  </a:cubicBezTo>
                  <a:cubicBezTo>
                    <a:pt x="63" y="188"/>
                    <a:pt x="74" y="174"/>
                    <a:pt x="87" y="165"/>
                  </a:cubicBezTo>
                  <a:cubicBezTo>
                    <a:pt x="97" y="158"/>
                    <a:pt x="115" y="151"/>
                    <a:pt x="148" y="150"/>
                  </a:cubicBezTo>
                  <a:cubicBezTo>
                    <a:pt x="148" y="200"/>
                    <a:pt x="148" y="200"/>
                    <a:pt x="148" y="200"/>
                  </a:cubicBezTo>
                  <a:cubicBezTo>
                    <a:pt x="141" y="207"/>
                    <a:pt x="141" y="207"/>
                    <a:pt x="141" y="207"/>
                  </a:cubicBezTo>
                  <a:cubicBezTo>
                    <a:pt x="132" y="196"/>
                    <a:pt x="120" y="190"/>
                    <a:pt x="105" y="190"/>
                  </a:cubicBezTo>
                  <a:close/>
                  <a:moveTo>
                    <a:pt x="402" y="263"/>
                  </a:moveTo>
                  <a:cubicBezTo>
                    <a:pt x="386" y="263"/>
                    <a:pt x="373" y="250"/>
                    <a:pt x="373" y="234"/>
                  </a:cubicBezTo>
                  <a:cubicBezTo>
                    <a:pt x="373" y="219"/>
                    <a:pt x="386" y="206"/>
                    <a:pt x="402" y="206"/>
                  </a:cubicBezTo>
                  <a:cubicBezTo>
                    <a:pt x="417" y="206"/>
                    <a:pt x="430" y="219"/>
                    <a:pt x="430" y="234"/>
                  </a:cubicBezTo>
                  <a:cubicBezTo>
                    <a:pt x="430" y="250"/>
                    <a:pt x="417" y="263"/>
                    <a:pt x="402" y="263"/>
                  </a:cubicBezTo>
                  <a:close/>
                </a:path>
              </a:pathLst>
            </a:custGeom>
            <a:grpFill/>
            <a:ln w="9525">
              <a:noFill/>
              <a:round/>
              <a:headEnd/>
              <a:tailEnd/>
            </a:ln>
          </p:spPr>
          <p:txBody>
            <a:bodyPr/>
            <a:lstStyle/>
            <a:p>
              <a:endParaRPr lang="zh-CN" altLang="en-US"/>
            </a:p>
          </p:txBody>
        </p:sp>
        <p:sp>
          <p:nvSpPr>
            <p:cNvPr id="54" name="Freeform 8"/>
            <p:cNvSpPr>
              <a:spLocks noChangeAspect="1" noEditPoints="1"/>
            </p:cNvSpPr>
            <p:nvPr/>
          </p:nvSpPr>
          <p:spPr bwMode="auto">
            <a:xfrm>
              <a:off x="4939" y="1914"/>
              <a:ext cx="75" cy="29"/>
            </a:xfrm>
            <a:custGeom>
              <a:avLst/>
              <a:gdLst>
                <a:gd name="T0" fmla="*/ 51994609 w 482"/>
                <a:gd name="T1" fmla="*/ 53344570 h 184"/>
                <a:gd name="T2" fmla="*/ 51994609 w 482"/>
                <a:gd name="T3" fmla="*/ 53344570 h 184"/>
                <a:gd name="T4" fmla="*/ 51994609 w 482"/>
                <a:gd name="T5" fmla="*/ 53344570 h 184"/>
                <a:gd name="T6" fmla="*/ 51994609 w 482"/>
                <a:gd name="T7" fmla="*/ 53344570 h 184"/>
                <a:gd name="T8" fmla="*/ 51994609 w 482"/>
                <a:gd name="T9" fmla="*/ 53344570 h 184"/>
                <a:gd name="T10" fmla="*/ 51994609 w 482"/>
                <a:gd name="T11" fmla="*/ 53344570 h 184"/>
                <a:gd name="T12" fmla="*/ 51994609 w 482"/>
                <a:gd name="T13" fmla="*/ 53344570 h 184"/>
                <a:gd name="T14" fmla="*/ 51994609 w 482"/>
                <a:gd name="T15" fmla="*/ 53344570 h 184"/>
                <a:gd name="T16" fmla="*/ 51994609 w 482"/>
                <a:gd name="T17" fmla="*/ 53344570 h 184"/>
                <a:gd name="T18" fmla="*/ 51994609 w 482"/>
                <a:gd name="T19" fmla="*/ 53344570 h 184"/>
                <a:gd name="T20" fmla="*/ 51994609 w 482"/>
                <a:gd name="T21" fmla="*/ 53344570 h 184"/>
                <a:gd name="T22" fmla="*/ 51994609 w 482"/>
                <a:gd name="T23" fmla="*/ 53344570 h 184"/>
                <a:gd name="T24" fmla="*/ 51994609 w 482"/>
                <a:gd name="T25" fmla="*/ 53344570 h 184"/>
                <a:gd name="T26" fmla="*/ 51994609 w 482"/>
                <a:gd name="T27" fmla="*/ 53344570 h 184"/>
                <a:gd name="T28" fmla="*/ 51994609 w 482"/>
                <a:gd name="T29" fmla="*/ 53344570 h 184"/>
                <a:gd name="T30" fmla="*/ 51994609 w 482"/>
                <a:gd name="T31" fmla="*/ 53344570 h 184"/>
                <a:gd name="T32" fmla="*/ 51994609 w 482"/>
                <a:gd name="T33" fmla="*/ 53344570 h 184"/>
                <a:gd name="T34" fmla="*/ 51994609 w 482"/>
                <a:gd name="T35" fmla="*/ 53344570 h 184"/>
                <a:gd name="T36" fmla="*/ 51994609 w 482"/>
                <a:gd name="T37" fmla="*/ 53344570 h 184"/>
                <a:gd name="T38" fmla="*/ 51994609 w 482"/>
                <a:gd name="T39" fmla="*/ 0 h 184"/>
                <a:gd name="T40" fmla="*/ 0 w 482"/>
                <a:gd name="T41" fmla="*/ 53344570 h 184"/>
                <a:gd name="T42" fmla="*/ 51994609 w 482"/>
                <a:gd name="T43" fmla="*/ 53344570 h 184"/>
                <a:gd name="T44" fmla="*/ 51994609 w 482"/>
                <a:gd name="T45" fmla="*/ 53344570 h 184"/>
                <a:gd name="T46" fmla="*/ 51994609 w 482"/>
                <a:gd name="T47" fmla="*/ 53344570 h 184"/>
                <a:gd name="T48" fmla="*/ 51994609 w 482"/>
                <a:gd name="T49" fmla="*/ 53344570 h 184"/>
                <a:gd name="T50" fmla="*/ 51994609 w 482"/>
                <a:gd name="T51" fmla="*/ 53344570 h 184"/>
                <a:gd name="T52" fmla="*/ 51994609 w 482"/>
                <a:gd name="T53" fmla="*/ 53344570 h 184"/>
                <a:gd name="T54" fmla="*/ 51994609 w 482"/>
                <a:gd name="T55" fmla="*/ 53344570 h 184"/>
                <a:gd name="T56" fmla="*/ 51994609 w 482"/>
                <a:gd name="T57" fmla="*/ 53344570 h 184"/>
                <a:gd name="T58" fmla="*/ 51994609 w 482"/>
                <a:gd name="T59" fmla="*/ 53344570 h 184"/>
                <a:gd name="T60" fmla="*/ 51994609 w 482"/>
                <a:gd name="T61" fmla="*/ 53344570 h 184"/>
                <a:gd name="T62" fmla="*/ 51994609 w 482"/>
                <a:gd name="T63" fmla="*/ 53344570 h 184"/>
                <a:gd name="T64" fmla="*/ 51994609 w 482"/>
                <a:gd name="T65" fmla="*/ 53344570 h 184"/>
                <a:gd name="T66" fmla="*/ 51994609 w 482"/>
                <a:gd name="T67" fmla="*/ 53344570 h 18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82"/>
                <a:gd name="T103" fmla="*/ 0 h 184"/>
                <a:gd name="T104" fmla="*/ 482 w 482"/>
                <a:gd name="T105" fmla="*/ 184 h 18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82" h="184">
                  <a:moveTo>
                    <a:pt x="48" y="88"/>
                  </a:moveTo>
                  <a:cubicBezTo>
                    <a:pt x="78" y="88"/>
                    <a:pt x="78" y="88"/>
                    <a:pt x="78" y="88"/>
                  </a:cubicBezTo>
                  <a:cubicBezTo>
                    <a:pt x="82" y="88"/>
                    <a:pt x="86" y="84"/>
                    <a:pt x="86" y="80"/>
                  </a:cubicBezTo>
                  <a:cubicBezTo>
                    <a:pt x="86" y="36"/>
                    <a:pt x="86" y="36"/>
                    <a:pt x="86" y="36"/>
                  </a:cubicBezTo>
                  <a:cubicBezTo>
                    <a:pt x="86" y="32"/>
                    <a:pt x="82" y="28"/>
                    <a:pt x="78" y="28"/>
                  </a:cubicBezTo>
                  <a:cubicBezTo>
                    <a:pt x="48" y="28"/>
                    <a:pt x="48" y="28"/>
                    <a:pt x="48" y="28"/>
                  </a:cubicBezTo>
                  <a:cubicBezTo>
                    <a:pt x="44" y="28"/>
                    <a:pt x="40" y="32"/>
                    <a:pt x="40" y="36"/>
                  </a:cubicBezTo>
                  <a:cubicBezTo>
                    <a:pt x="40" y="80"/>
                    <a:pt x="40" y="80"/>
                    <a:pt x="40" y="80"/>
                  </a:cubicBezTo>
                  <a:cubicBezTo>
                    <a:pt x="40" y="84"/>
                    <a:pt x="44" y="88"/>
                    <a:pt x="48" y="88"/>
                  </a:cubicBezTo>
                  <a:close/>
                  <a:moveTo>
                    <a:pt x="142" y="47"/>
                  </a:moveTo>
                  <a:cubicBezTo>
                    <a:pt x="142" y="37"/>
                    <a:pt x="134" y="28"/>
                    <a:pt x="123" y="28"/>
                  </a:cubicBezTo>
                  <a:cubicBezTo>
                    <a:pt x="113" y="28"/>
                    <a:pt x="105" y="37"/>
                    <a:pt x="105" y="47"/>
                  </a:cubicBezTo>
                  <a:cubicBezTo>
                    <a:pt x="105" y="57"/>
                    <a:pt x="113" y="65"/>
                    <a:pt x="123" y="65"/>
                  </a:cubicBezTo>
                  <a:cubicBezTo>
                    <a:pt x="134" y="65"/>
                    <a:pt x="142" y="57"/>
                    <a:pt x="142" y="47"/>
                  </a:cubicBezTo>
                  <a:close/>
                  <a:moveTo>
                    <a:pt x="198" y="47"/>
                  </a:moveTo>
                  <a:cubicBezTo>
                    <a:pt x="198" y="37"/>
                    <a:pt x="190" y="28"/>
                    <a:pt x="179" y="28"/>
                  </a:cubicBezTo>
                  <a:cubicBezTo>
                    <a:pt x="169" y="28"/>
                    <a:pt x="161" y="37"/>
                    <a:pt x="161" y="47"/>
                  </a:cubicBezTo>
                  <a:cubicBezTo>
                    <a:pt x="161" y="57"/>
                    <a:pt x="169" y="65"/>
                    <a:pt x="179" y="65"/>
                  </a:cubicBezTo>
                  <a:cubicBezTo>
                    <a:pt x="190" y="65"/>
                    <a:pt x="198" y="57"/>
                    <a:pt x="198" y="47"/>
                  </a:cubicBezTo>
                  <a:close/>
                  <a:moveTo>
                    <a:pt x="254" y="47"/>
                  </a:moveTo>
                  <a:cubicBezTo>
                    <a:pt x="254" y="37"/>
                    <a:pt x="246" y="28"/>
                    <a:pt x="235" y="28"/>
                  </a:cubicBezTo>
                  <a:cubicBezTo>
                    <a:pt x="225" y="28"/>
                    <a:pt x="217" y="37"/>
                    <a:pt x="217" y="47"/>
                  </a:cubicBezTo>
                  <a:cubicBezTo>
                    <a:pt x="217" y="57"/>
                    <a:pt x="225" y="65"/>
                    <a:pt x="235" y="65"/>
                  </a:cubicBezTo>
                  <a:cubicBezTo>
                    <a:pt x="246" y="65"/>
                    <a:pt x="254" y="57"/>
                    <a:pt x="254" y="47"/>
                  </a:cubicBezTo>
                  <a:close/>
                  <a:moveTo>
                    <a:pt x="310" y="47"/>
                  </a:moveTo>
                  <a:cubicBezTo>
                    <a:pt x="310" y="37"/>
                    <a:pt x="301" y="28"/>
                    <a:pt x="291" y="28"/>
                  </a:cubicBezTo>
                  <a:cubicBezTo>
                    <a:pt x="281" y="28"/>
                    <a:pt x="273" y="37"/>
                    <a:pt x="273" y="47"/>
                  </a:cubicBezTo>
                  <a:cubicBezTo>
                    <a:pt x="273" y="57"/>
                    <a:pt x="281" y="65"/>
                    <a:pt x="291" y="65"/>
                  </a:cubicBezTo>
                  <a:cubicBezTo>
                    <a:pt x="301" y="65"/>
                    <a:pt x="310" y="57"/>
                    <a:pt x="310" y="47"/>
                  </a:cubicBezTo>
                  <a:close/>
                  <a:moveTo>
                    <a:pt x="46" y="135"/>
                  </a:moveTo>
                  <a:cubicBezTo>
                    <a:pt x="436" y="135"/>
                    <a:pt x="436" y="135"/>
                    <a:pt x="436" y="135"/>
                  </a:cubicBezTo>
                  <a:cubicBezTo>
                    <a:pt x="441" y="135"/>
                    <a:pt x="444" y="131"/>
                    <a:pt x="444" y="127"/>
                  </a:cubicBezTo>
                  <a:cubicBezTo>
                    <a:pt x="444" y="122"/>
                    <a:pt x="441" y="119"/>
                    <a:pt x="436" y="119"/>
                  </a:cubicBezTo>
                  <a:cubicBezTo>
                    <a:pt x="46" y="119"/>
                    <a:pt x="46" y="119"/>
                    <a:pt x="46" y="119"/>
                  </a:cubicBezTo>
                  <a:cubicBezTo>
                    <a:pt x="42" y="119"/>
                    <a:pt x="38" y="122"/>
                    <a:pt x="38" y="127"/>
                  </a:cubicBezTo>
                  <a:cubicBezTo>
                    <a:pt x="38" y="131"/>
                    <a:pt x="42" y="135"/>
                    <a:pt x="46" y="135"/>
                  </a:cubicBezTo>
                  <a:close/>
                  <a:moveTo>
                    <a:pt x="474" y="52"/>
                  </a:moveTo>
                  <a:cubicBezTo>
                    <a:pt x="479" y="52"/>
                    <a:pt x="482" y="48"/>
                    <a:pt x="482" y="44"/>
                  </a:cubicBezTo>
                  <a:cubicBezTo>
                    <a:pt x="482" y="16"/>
                    <a:pt x="482" y="16"/>
                    <a:pt x="482" y="16"/>
                  </a:cubicBezTo>
                  <a:cubicBezTo>
                    <a:pt x="482" y="7"/>
                    <a:pt x="475" y="0"/>
                    <a:pt x="466" y="0"/>
                  </a:cubicBezTo>
                  <a:cubicBezTo>
                    <a:pt x="16" y="0"/>
                    <a:pt x="16" y="0"/>
                    <a:pt x="16" y="0"/>
                  </a:cubicBezTo>
                  <a:cubicBezTo>
                    <a:pt x="7" y="0"/>
                    <a:pt x="0" y="7"/>
                    <a:pt x="0" y="16"/>
                  </a:cubicBezTo>
                  <a:cubicBezTo>
                    <a:pt x="0" y="147"/>
                    <a:pt x="0" y="147"/>
                    <a:pt x="0" y="147"/>
                  </a:cubicBezTo>
                  <a:cubicBezTo>
                    <a:pt x="0" y="156"/>
                    <a:pt x="7" y="163"/>
                    <a:pt x="16" y="163"/>
                  </a:cubicBezTo>
                  <a:cubicBezTo>
                    <a:pt x="42" y="163"/>
                    <a:pt x="42" y="163"/>
                    <a:pt x="42" y="163"/>
                  </a:cubicBezTo>
                  <a:cubicBezTo>
                    <a:pt x="42" y="175"/>
                    <a:pt x="42" y="175"/>
                    <a:pt x="42" y="175"/>
                  </a:cubicBezTo>
                  <a:cubicBezTo>
                    <a:pt x="42" y="180"/>
                    <a:pt x="46" y="184"/>
                    <a:pt x="51" y="184"/>
                  </a:cubicBezTo>
                  <a:cubicBezTo>
                    <a:pt x="90" y="184"/>
                    <a:pt x="90" y="184"/>
                    <a:pt x="90" y="184"/>
                  </a:cubicBezTo>
                  <a:cubicBezTo>
                    <a:pt x="95" y="184"/>
                    <a:pt x="100" y="180"/>
                    <a:pt x="100" y="175"/>
                  </a:cubicBezTo>
                  <a:cubicBezTo>
                    <a:pt x="100" y="163"/>
                    <a:pt x="100" y="163"/>
                    <a:pt x="100" y="163"/>
                  </a:cubicBezTo>
                  <a:cubicBezTo>
                    <a:pt x="382" y="163"/>
                    <a:pt x="382" y="163"/>
                    <a:pt x="382" y="163"/>
                  </a:cubicBezTo>
                  <a:cubicBezTo>
                    <a:pt x="382" y="175"/>
                    <a:pt x="382" y="175"/>
                    <a:pt x="382" y="175"/>
                  </a:cubicBezTo>
                  <a:cubicBezTo>
                    <a:pt x="382" y="180"/>
                    <a:pt x="386" y="184"/>
                    <a:pt x="391" y="184"/>
                  </a:cubicBezTo>
                  <a:cubicBezTo>
                    <a:pt x="430" y="184"/>
                    <a:pt x="430" y="184"/>
                    <a:pt x="430" y="184"/>
                  </a:cubicBezTo>
                  <a:cubicBezTo>
                    <a:pt x="435" y="184"/>
                    <a:pt x="440" y="180"/>
                    <a:pt x="440" y="175"/>
                  </a:cubicBezTo>
                  <a:cubicBezTo>
                    <a:pt x="440" y="163"/>
                    <a:pt x="440" y="163"/>
                    <a:pt x="440" y="163"/>
                  </a:cubicBezTo>
                  <a:cubicBezTo>
                    <a:pt x="466" y="163"/>
                    <a:pt x="466" y="163"/>
                    <a:pt x="466" y="163"/>
                  </a:cubicBezTo>
                  <a:cubicBezTo>
                    <a:pt x="475" y="163"/>
                    <a:pt x="482" y="156"/>
                    <a:pt x="482" y="147"/>
                  </a:cubicBezTo>
                  <a:cubicBezTo>
                    <a:pt x="482" y="72"/>
                    <a:pt x="482" y="72"/>
                    <a:pt x="482" y="72"/>
                  </a:cubicBezTo>
                  <a:cubicBezTo>
                    <a:pt x="482" y="68"/>
                    <a:pt x="479" y="64"/>
                    <a:pt x="474" y="64"/>
                  </a:cubicBezTo>
                  <a:cubicBezTo>
                    <a:pt x="470" y="64"/>
                    <a:pt x="466" y="68"/>
                    <a:pt x="466" y="72"/>
                  </a:cubicBezTo>
                  <a:cubicBezTo>
                    <a:pt x="466" y="72"/>
                    <a:pt x="466" y="72"/>
                    <a:pt x="466" y="72"/>
                  </a:cubicBezTo>
                  <a:cubicBezTo>
                    <a:pt x="466" y="147"/>
                    <a:pt x="466" y="147"/>
                    <a:pt x="466" y="147"/>
                  </a:cubicBezTo>
                  <a:cubicBezTo>
                    <a:pt x="16" y="147"/>
                    <a:pt x="16" y="147"/>
                    <a:pt x="16" y="147"/>
                  </a:cubicBezTo>
                  <a:cubicBezTo>
                    <a:pt x="16" y="16"/>
                    <a:pt x="16" y="16"/>
                    <a:pt x="16" y="16"/>
                  </a:cubicBezTo>
                  <a:cubicBezTo>
                    <a:pt x="466" y="16"/>
                    <a:pt x="466" y="16"/>
                    <a:pt x="466" y="16"/>
                  </a:cubicBezTo>
                  <a:cubicBezTo>
                    <a:pt x="466" y="44"/>
                    <a:pt x="466" y="44"/>
                    <a:pt x="466" y="44"/>
                  </a:cubicBezTo>
                  <a:cubicBezTo>
                    <a:pt x="466" y="48"/>
                    <a:pt x="470" y="52"/>
                    <a:pt x="474" y="52"/>
                  </a:cubicBezTo>
                  <a:close/>
                </a:path>
              </a:pathLst>
            </a:custGeom>
            <a:grpFill/>
            <a:ln w="9525">
              <a:noFill/>
              <a:round/>
              <a:headEnd/>
              <a:tailEnd/>
            </a:ln>
          </p:spPr>
          <p:txBody>
            <a:bodyPr/>
            <a:lstStyle/>
            <a:p>
              <a:endParaRPr lang="zh-CN" altLang="en-US"/>
            </a:p>
          </p:txBody>
        </p:sp>
        <p:sp>
          <p:nvSpPr>
            <p:cNvPr id="55" name="Freeform 3"/>
            <p:cNvSpPr>
              <a:spLocks noChangeAspect="1" noEditPoints="1"/>
            </p:cNvSpPr>
            <p:nvPr/>
          </p:nvSpPr>
          <p:spPr bwMode="auto">
            <a:xfrm>
              <a:off x="4487" y="1846"/>
              <a:ext cx="52" cy="53"/>
            </a:xfrm>
            <a:custGeom>
              <a:avLst/>
              <a:gdLst>
                <a:gd name="T0" fmla="*/ 1234 w 395"/>
                <a:gd name="T1" fmla="*/ 305 h 395"/>
                <a:gd name="T2" fmla="*/ 727 w 395"/>
                <a:gd name="T3" fmla="*/ 1447 h 395"/>
                <a:gd name="T4" fmla="*/ 254 w 395"/>
                <a:gd name="T5" fmla="*/ 263 h 395"/>
                <a:gd name="T6" fmla="*/ 1198 w 395"/>
                <a:gd name="T7" fmla="*/ 221 h 395"/>
                <a:gd name="T8" fmla="*/ 727 w 395"/>
                <a:gd name="T9" fmla="*/ 0 h 395"/>
                <a:gd name="T10" fmla="*/ 1451 w 395"/>
                <a:gd name="T11" fmla="*/ 752 h 395"/>
                <a:gd name="T12" fmla="*/ 1176 w 395"/>
                <a:gd name="T13" fmla="*/ 1145 h 395"/>
                <a:gd name="T14" fmla="*/ 276 w 395"/>
                <a:gd name="T15" fmla="*/ 1084 h 395"/>
                <a:gd name="T16" fmla="*/ 1205 w 395"/>
                <a:gd name="T17" fmla="*/ 393 h 395"/>
                <a:gd name="T18" fmla="*/ 246 w 395"/>
                <a:gd name="T19" fmla="*/ 393 h 395"/>
                <a:gd name="T20" fmla="*/ 1205 w 395"/>
                <a:gd name="T21" fmla="*/ 393 h 395"/>
                <a:gd name="T22" fmla="*/ 1279 w 395"/>
                <a:gd name="T23" fmla="*/ 569 h 395"/>
                <a:gd name="T24" fmla="*/ 1106 w 395"/>
                <a:gd name="T25" fmla="*/ 897 h 395"/>
                <a:gd name="T26" fmla="*/ 1319 w 395"/>
                <a:gd name="T27" fmla="*/ 897 h 395"/>
                <a:gd name="T28" fmla="*/ 1161 w 395"/>
                <a:gd name="T29" fmla="*/ 840 h 395"/>
                <a:gd name="T30" fmla="*/ 1209 w 395"/>
                <a:gd name="T31" fmla="*/ 664 h 395"/>
                <a:gd name="T32" fmla="*/ 1238 w 395"/>
                <a:gd name="T33" fmla="*/ 756 h 395"/>
                <a:gd name="T34" fmla="*/ 1209 w 395"/>
                <a:gd name="T35" fmla="*/ 782 h 395"/>
                <a:gd name="T36" fmla="*/ 1286 w 395"/>
                <a:gd name="T37" fmla="*/ 718 h 395"/>
                <a:gd name="T38" fmla="*/ 658 w 395"/>
                <a:gd name="T39" fmla="*/ 569 h 395"/>
                <a:gd name="T40" fmla="*/ 658 w 395"/>
                <a:gd name="T41" fmla="*/ 939 h 395"/>
                <a:gd name="T42" fmla="*/ 834 w 395"/>
                <a:gd name="T43" fmla="*/ 607 h 395"/>
                <a:gd name="T44" fmla="*/ 672 w 395"/>
                <a:gd name="T45" fmla="*/ 859 h 395"/>
                <a:gd name="T46" fmla="*/ 775 w 395"/>
                <a:gd name="T47" fmla="*/ 782 h 395"/>
                <a:gd name="T48" fmla="*/ 702 w 395"/>
                <a:gd name="T49" fmla="*/ 737 h 395"/>
                <a:gd name="T50" fmla="*/ 672 w 395"/>
                <a:gd name="T51" fmla="*/ 668 h 395"/>
                <a:gd name="T52" fmla="*/ 768 w 395"/>
                <a:gd name="T53" fmla="*/ 645 h 395"/>
                <a:gd name="T54" fmla="*/ 731 w 395"/>
                <a:gd name="T55" fmla="*/ 725 h 395"/>
                <a:gd name="T56" fmla="*/ 900 w 395"/>
                <a:gd name="T57" fmla="*/ 569 h 395"/>
                <a:gd name="T58" fmla="*/ 900 w 395"/>
                <a:gd name="T59" fmla="*/ 939 h 395"/>
                <a:gd name="T60" fmla="*/ 1076 w 395"/>
                <a:gd name="T61" fmla="*/ 607 h 395"/>
                <a:gd name="T62" fmla="*/ 1047 w 395"/>
                <a:gd name="T63" fmla="*/ 802 h 395"/>
                <a:gd name="T64" fmla="*/ 974 w 395"/>
                <a:gd name="T65" fmla="*/ 851 h 395"/>
                <a:gd name="T66" fmla="*/ 966 w 395"/>
                <a:gd name="T67" fmla="*/ 760 h 395"/>
                <a:gd name="T68" fmla="*/ 966 w 395"/>
                <a:gd name="T69" fmla="*/ 851 h 395"/>
                <a:gd name="T70" fmla="*/ 893 w 395"/>
                <a:gd name="T71" fmla="*/ 802 h 395"/>
                <a:gd name="T72" fmla="*/ 900 w 395"/>
                <a:gd name="T73" fmla="*/ 699 h 395"/>
                <a:gd name="T74" fmla="*/ 966 w 395"/>
                <a:gd name="T75" fmla="*/ 653 h 395"/>
                <a:gd name="T76" fmla="*/ 970 w 395"/>
                <a:gd name="T77" fmla="*/ 737 h 395"/>
                <a:gd name="T78" fmla="*/ 974 w 395"/>
                <a:gd name="T79" fmla="*/ 653 h 395"/>
                <a:gd name="T80" fmla="*/ 1040 w 395"/>
                <a:gd name="T81" fmla="*/ 699 h 395"/>
                <a:gd name="T82" fmla="*/ 1047 w 395"/>
                <a:gd name="T83" fmla="*/ 802 h 395"/>
                <a:gd name="T84" fmla="*/ 378 w 395"/>
                <a:gd name="T85" fmla="*/ 897 h 395"/>
                <a:gd name="T86" fmla="*/ 591 w 395"/>
                <a:gd name="T87" fmla="*/ 897 h 395"/>
                <a:gd name="T88" fmla="*/ 419 w 395"/>
                <a:gd name="T89" fmla="*/ 569 h 395"/>
                <a:gd name="T90" fmla="*/ 430 w 395"/>
                <a:gd name="T91" fmla="*/ 840 h 395"/>
                <a:gd name="T92" fmla="*/ 441 w 395"/>
                <a:gd name="T93" fmla="*/ 752 h 395"/>
                <a:gd name="T94" fmla="*/ 441 w 395"/>
                <a:gd name="T95" fmla="*/ 645 h 395"/>
                <a:gd name="T96" fmla="*/ 529 w 395"/>
                <a:gd name="T97" fmla="*/ 668 h 395"/>
                <a:gd name="T98" fmla="*/ 492 w 395"/>
                <a:gd name="T99" fmla="*/ 718 h 395"/>
                <a:gd name="T100" fmla="*/ 136 w 395"/>
                <a:gd name="T101" fmla="*/ 607 h 395"/>
                <a:gd name="T102" fmla="*/ 312 w 395"/>
                <a:gd name="T103" fmla="*/ 939 h 395"/>
                <a:gd name="T104" fmla="*/ 312 w 395"/>
                <a:gd name="T105" fmla="*/ 569 h 395"/>
                <a:gd name="T106" fmla="*/ 242 w 395"/>
                <a:gd name="T107" fmla="*/ 664 h 395"/>
                <a:gd name="T108" fmla="*/ 176 w 395"/>
                <a:gd name="T109" fmla="*/ 687 h 395"/>
                <a:gd name="T110" fmla="*/ 305 w 395"/>
                <a:gd name="T111" fmla="*/ 702 h 395"/>
                <a:gd name="T112" fmla="*/ 301 w 395"/>
                <a:gd name="T113" fmla="*/ 840 h 395"/>
                <a:gd name="T114" fmla="*/ 195 w 395"/>
                <a:gd name="T115" fmla="*/ 863 h 395"/>
                <a:gd name="T116" fmla="*/ 287 w 395"/>
                <a:gd name="T117" fmla="*/ 702 h 39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95"/>
                <a:gd name="T178" fmla="*/ 0 h 395"/>
                <a:gd name="T179" fmla="*/ 395 w 395"/>
                <a:gd name="T180" fmla="*/ 395 h 39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95" h="395">
                  <a:moveTo>
                    <a:pt x="348" y="70"/>
                  </a:moveTo>
                  <a:cubicBezTo>
                    <a:pt x="346" y="67"/>
                    <a:pt x="341" y="66"/>
                    <a:pt x="337" y="69"/>
                  </a:cubicBezTo>
                  <a:cubicBezTo>
                    <a:pt x="334" y="72"/>
                    <a:pt x="333" y="77"/>
                    <a:pt x="336" y="80"/>
                  </a:cubicBezTo>
                  <a:cubicBezTo>
                    <a:pt x="363" y="112"/>
                    <a:pt x="379" y="153"/>
                    <a:pt x="379" y="197"/>
                  </a:cubicBezTo>
                  <a:cubicBezTo>
                    <a:pt x="379" y="247"/>
                    <a:pt x="359" y="293"/>
                    <a:pt x="326" y="325"/>
                  </a:cubicBezTo>
                  <a:cubicBezTo>
                    <a:pt x="293" y="358"/>
                    <a:pt x="248" y="379"/>
                    <a:pt x="198" y="379"/>
                  </a:cubicBezTo>
                  <a:cubicBezTo>
                    <a:pt x="148" y="379"/>
                    <a:pt x="102" y="358"/>
                    <a:pt x="69" y="325"/>
                  </a:cubicBezTo>
                  <a:cubicBezTo>
                    <a:pt x="37" y="293"/>
                    <a:pt x="16" y="247"/>
                    <a:pt x="16" y="197"/>
                  </a:cubicBezTo>
                  <a:cubicBezTo>
                    <a:pt x="16" y="147"/>
                    <a:pt x="37" y="102"/>
                    <a:pt x="69" y="69"/>
                  </a:cubicBezTo>
                  <a:cubicBezTo>
                    <a:pt x="102" y="36"/>
                    <a:pt x="148" y="16"/>
                    <a:pt x="198" y="16"/>
                  </a:cubicBezTo>
                  <a:cubicBezTo>
                    <a:pt x="242" y="16"/>
                    <a:pt x="283" y="32"/>
                    <a:pt x="315" y="59"/>
                  </a:cubicBezTo>
                  <a:cubicBezTo>
                    <a:pt x="318" y="62"/>
                    <a:pt x="323" y="61"/>
                    <a:pt x="326" y="58"/>
                  </a:cubicBezTo>
                  <a:cubicBezTo>
                    <a:pt x="329" y="54"/>
                    <a:pt x="328" y="49"/>
                    <a:pt x="325" y="46"/>
                  </a:cubicBezTo>
                  <a:cubicBezTo>
                    <a:pt x="325" y="46"/>
                    <a:pt x="325" y="46"/>
                    <a:pt x="325" y="46"/>
                  </a:cubicBezTo>
                  <a:cubicBezTo>
                    <a:pt x="291" y="17"/>
                    <a:pt x="246" y="0"/>
                    <a:pt x="198" y="0"/>
                  </a:cubicBezTo>
                  <a:cubicBezTo>
                    <a:pt x="89" y="0"/>
                    <a:pt x="0" y="88"/>
                    <a:pt x="0" y="197"/>
                  </a:cubicBezTo>
                  <a:cubicBezTo>
                    <a:pt x="0" y="306"/>
                    <a:pt x="89" y="395"/>
                    <a:pt x="198" y="395"/>
                  </a:cubicBezTo>
                  <a:cubicBezTo>
                    <a:pt x="307" y="395"/>
                    <a:pt x="395" y="306"/>
                    <a:pt x="395" y="197"/>
                  </a:cubicBezTo>
                  <a:cubicBezTo>
                    <a:pt x="395" y="149"/>
                    <a:pt x="378" y="104"/>
                    <a:pt x="348" y="70"/>
                  </a:cubicBezTo>
                  <a:close/>
                  <a:moveTo>
                    <a:pt x="75" y="300"/>
                  </a:moveTo>
                  <a:cubicBezTo>
                    <a:pt x="320" y="300"/>
                    <a:pt x="320" y="300"/>
                    <a:pt x="320" y="300"/>
                  </a:cubicBezTo>
                  <a:cubicBezTo>
                    <a:pt x="324" y="300"/>
                    <a:pt x="328" y="296"/>
                    <a:pt x="328" y="292"/>
                  </a:cubicBezTo>
                  <a:cubicBezTo>
                    <a:pt x="328" y="287"/>
                    <a:pt x="324" y="284"/>
                    <a:pt x="320" y="284"/>
                  </a:cubicBezTo>
                  <a:cubicBezTo>
                    <a:pt x="75" y="284"/>
                    <a:pt x="75" y="284"/>
                    <a:pt x="75" y="284"/>
                  </a:cubicBezTo>
                  <a:cubicBezTo>
                    <a:pt x="71" y="284"/>
                    <a:pt x="67" y="287"/>
                    <a:pt x="67" y="292"/>
                  </a:cubicBezTo>
                  <a:cubicBezTo>
                    <a:pt x="67" y="296"/>
                    <a:pt x="71" y="300"/>
                    <a:pt x="75" y="300"/>
                  </a:cubicBezTo>
                  <a:close/>
                  <a:moveTo>
                    <a:pt x="328" y="103"/>
                  </a:moveTo>
                  <a:cubicBezTo>
                    <a:pt x="328" y="98"/>
                    <a:pt x="324" y="95"/>
                    <a:pt x="320" y="95"/>
                  </a:cubicBezTo>
                  <a:cubicBezTo>
                    <a:pt x="75" y="95"/>
                    <a:pt x="75" y="95"/>
                    <a:pt x="75" y="95"/>
                  </a:cubicBezTo>
                  <a:cubicBezTo>
                    <a:pt x="71" y="95"/>
                    <a:pt x="67" y="98"/>
                    <a:pt x="67" y="103"/>
                  </a:cubicBezTo>
                  <a:cubicBezTo>
                    <a:pt x="67" y="107"/>
                    <a:pt x="71" y="111"/>
                    <a:pt x="75" y="111"/>
                  </a:cubicBezTo>
                  <a:cubicBezTo>
                    <a:pt x="320" y="111"/>
                    <a:pt x="320" y="111"/>
                    <a:pt x="320" y="111"/>
                  </a:cubicBezTo>
                  <a:cubicBezTo>
                    <a:pt x="324" y="111"/>
                    <a:pt x="328" y="107"/>
                    <a:pt x="328" y="103"/>
                  </a:cubicBezTo>
                  <a:close/>
                  <a:moveTo>
                    <a:pt x="359" y="235"/>
                  </a:moveTo>
                  <a:cubicBezTo>
                    <a:pt x="359" y="159"/>
                    <a:pt x="359" y="159"/>
                    <a:pt x="359" y="159"/>
                  </a:cubicBezTo>
                  <a:cubicBezTo>
                    <a:pt x="359" y="153"/>
                    <a:pt x="354" y="149"/>
                    <a:pt x="348" y="149"/>
                  </a:cubicBezTo>
                  <a:cubicBezTo>
                    <a:pt x="311" y="149"/>
                    <a:pt x="311" y="149"/>
                    <a:pt x="311" y="149"/>
                  </a:cubicBezTo>
                  <a:cubicBezTo>
                    <a:pt x="305" y="149"/>
                    <a:pt x="301" y="153"/>
                    <a:pt x="301" y="159"/>
                  </a:cubicBezTo>
                  <a:cubicBezTo>
                    <a:pt x="301" y="235"/>
                    <a:pt x="301" y="235"/>
                    <a:pt x="301" y="235"/>
                  </a:cubicBezTo>
                  <a:cubicBezTo>
                    <a:pt x="301" y="241"/>
                    <a:pt x="305" y="246"/>
                    <a:pt x="311" y="246"/>
                  </a:cubicBezTo>
                  <a:cubicBezTo>
                    <a:pt x="348" y="246"/>
                    <a:pt x="348" y="246"/>
                    <a:pt x="348" y="246"/>
                  </a:cubicBezTo>
                  <a:cubicBezTo>
                    <a:pt x="354" y="246"/>
                    <a:pt x="359" y="241"/>
                    <a:pt x="359" y="235"/>
                  </a:cubicBezTo>
                  <a:close/>
                  <a:moveTo>
                    <a:pt x="316" y="226"/>
                  </a:moveTo>
                  <a:cubicBezTo>
                    <a:pt x="315" y="226"/>
                    <a:pt x="313" y="225"/>
                    <a:pt x="313" y="223"/>
                  </a:cubicBezTo>
                  <a:cubicBezTo>
                    <a:pt x="313" y="222"/>
                    <a:pt x="314" y="220"/>
                    <a:pt x="316" y="220"/>
                  </a:cubicBezTo>
                  <a:cubicBezTo>
                    <a:pt x="334" y="220"/>
                    <a:pt x="343" y="215"/>
                    <a:pt x="344" y="196"/>
                  </a:cubicBezTo>
                  <a:cubicBezTo>
                    <a:pt x="344" y="193"/>
                    <a:pt x="344" y="191"/>
                    <a:pt x="344" y="188"/>
                  </a:cubicBezTo>
                  <a:cubicBezTo>
                    <a:pt x="343" y="179"/>
                    <a:pt x="338" y="174"/>
                    <a:pt x="329" y="174"/>
                  </a:cubicBezTo>
                  <a:cubicBezTo>
                    <a:pt x="320" y="174"/>
                    <a:pt x="315" y="179"/>
                    <a:pt x="315" y="187"/>
                  </a:cubicBezTo>
                  <a:cubicBezTo>
                    <a:pt x="315" y="195"/>
                    <a:pt x="319" y="199"/>
                    <a:pt x="329" y="199"/>
                  </a:cubicBezTo>
                  <a:cubicBezTo>
                    <a:pt x="331" y="199"/>
                    <a:pt x="333" y="199"/>
                    <a:pt x="337" y="198"/>
                  </a:cubicBezTo>
                  <a:cubicBezTo>
                    <a:pt x="338" y="198"/>
                    <a:pt x="340" y="199"/>
                    <a:pt x="340" y="200"/>
                  </a:cubicBezTo>
                  <a:cubicBezTo>
                    <a:pt x="340" y="202"/>
                    <a:pt x="339" y="203"/>
                    <a:pt x="338" y="203"/>
                  </a:cubicBezTo>
                  <a:cubicBezTo>
                    <a:pt x="335" y="204"/>
                    <a:pt x="333" y="205"/>
                    <a:pt x="329" y="205"/>
                  </a:cubicBezTo>
                  <a:cubicBezTo>
                    <a:pt x="316" y="205"/>
                    <a:pt x="310" y="199"/>
                    <a:pt x="310" y="188"/>
                  </a:cubicBezTo>
                  <a:cubicBezTo>
                    <a:pt x="310" y="177"/>
                    <a:pt x="317" y="169"/>
                    <a:pt x="329" y="169"/>
                  </a:cubicBezTo>
                  <a:cubicBezTo>
                    <a:pt x="342" y="169"/>
                    <a:pt x="349" y="176"/>
                    <a:pt x="350" y="188"/>
                  </a:cubicBezTo>
                  <a:cubicBezTo>
                    <a:pt x="350" y="191"/>
                    <a:pt x="350" y="193"/>
                    <a:pt x="350" y="196"/>
                  </a:cubicBezTo>
                  <a:cubicBezTo>
                    <a:pt x="349" y="218"/>
                    <a:pt x="338" y="226"/>
                    <a:pt x="316" y="226"/>
                  </a:cubicBezTo>
                  <a:close/>
                  <a:moveTo>
                    <a:pt x="179" y="149"/>
                  </a:moveTo>
                  <a:cubicBezTo>
                    <a:pt x="174" y="149"/>
                    <a:pt x="169" y="153"/>
                    <a:pt x="169" y="159"/>
                  </a:cubicBezTo>
                  <a:cubicBezTo>
                    <a:pt x="169" y="235"/>
                    <a:pt x="169" y="235"/>
                    <a:pt x="169" y="235"/>
                  </a:cubicBezTo>
                  <a:cubicBezTo>
                    <a:pt x="169" y="241"/>
                    <a:pt x="174" y="246"/>
                    <a:pt x="179" y="246"/>
                  </a:cubicBezTo>
                  <a:cubicBezTo>
                    <a:pt x="217" y="246"/>
                    <a:pt x="217" y="246"/>
                    <a:pt x="217" y="246"/>
                  </a:cubicBezTo>
                  <a:cubicBezTo>
                    <a:pt x="222" y="246"/>
                    <a:pt x="227" y="241"/>
                    <a:pt x="227" y="235"/>
                  </a:cubicBezTo>
                  <a:cubicBezTo>
                    <a:pt x="227" y="159"/>
                    <a:pt x="227" y="159"/>
                    <a:pt x="227" y="159"/>
                  </a:cubicBezTo>
                  <a:cubicBezTo>
                    <a:pt x="227" y="153"/>
                    <a:pt x="222" y="149"/>
                    <a:pt x="217" y="149"/>
                  </a:cubicBezTo>
                  <a:lnTo>
                    <a:pt x="179" y="149"/>
                  </a:lnTo>
                  <a:close/>
                  <a:moveTo>
                    <a:pt x="183" y="225"/>
                  </a:moveTo>
                  <a:cubicBezTo>
                    <a:pt x="181" y="225"/>
                    <a:pt x="180" y="224"/>
                    <a:pt x="180" y="223"/>
                  </a:cubicBezTo>
                  <a:cubicBezTo>
                    <a:pt x="180" y="221"/>
                    <a:pt x="181" y="220"/>
                    <a:pt x="183" y="220"/>
                  </a:cubicBezTo>
                  <a:cubicBezTo>
                    <a:pt x="199" y="221"/>
                    <a:pt x="211" y="216"/>
                    <a:pt x="211" y="205"/>
                  </a:cubicBezTo>
                  <a:cubicBezTo>
                    <a:pt x="211" y="199"/>
                    <a:pt x="206" y="195"/>
                    <a:pt x="199" y="195"/>
                  </a:cubicBezTo>
                  <a:cubicBezTo>
                    <a:pt x="196" y="195"/>
                    <a:pt x="195" y="195"/>
                    <a:pt x="194" y="195"/>
                  </a:cubicBezTo>
                  <a:cubicBezTo>
                    <a:pt x="192" y="195"/>
                    <a:pt x="191" y="194"/>
                    <a:pt x="191" y="193"/>
                  </a:cubicBezTo>
                  <a:cubicBezTo>
                    <a:pt x="191" y="192"/>
                    <a:pt x="191" y="191"/>
                    <a:pt x="192" y="191"/>
                  </a:cubicBezTo>
                  <a:cubicBezTo>
                    <a:pt x="206" y="175"/>
                    <a:pt x="206" y="175"/>
                    <a:pt x="206" y="175"/>
                  </a:cubicBezTo>
                  <a:cubicBezTo>
                    <a:pt x="183" y="175"/>
                    <a:pt x="183" y="175"/>
                    <a:pt x="183" y="175"/>
                  </a:cubicBezTo>
                  <a:cubicBezTo>
                    <a:pt x="181" y="175"/>
                    <a:pt x="180" y="173"/>
                    <a:pt x="180" y="172"/>
                  </a:cubicBezTo>
                  <a:cubicBezTo>
                    <a:pt x="180" y="170"/>
                    <a:pt x="181" y="169"/>
                    <a:pt x="183" y="169"/>
                  </a:cubicBezTo>
                  <a:cubicBezTo>
                    <a:pt x="209" y="169"/>
                    <a:pt x="209" y="169"/>
                    <a:pt x="209" y="169"/>
                  </a:cubicBezTo>
                  <a:cubicBezTo>
                    <a:pt x="211" y="169"/>
                    <a:pt x="213" y="171"/>
                    <a:pt x="213" y="173"/>
                  </a:cubicBezTo>
                  <a:cubicBezTo>
                    <a:pt x="213" y="174"/>
                    <a:pt x="213" y="175"/>
                    <a:pt x="212" y="176"/>
                  </a:cubicBezTo>
                  <a:cubicBezTo>
                    <a:pt x="199" y="190"/>
                    <a:pt x="199" y="190"/>
                    <a:pt x="199" y="190"/>
                  </a:cubicBezTo>
                  <a:cubicBezTo>
                    <a:pt x="209" y="189"/>
                    <a:pt x="216" y="196"/>
                    <a:pt x="216" y="205"/>
                  </a:cubicBezTo>
                  <a:cubicBezTo>
                    <a:pt x="216" y="219"/>
                    <a:pt x="204" y="226"/>
                    <a:pt x="183" y="225"/>
                  </a:cubicBezTo>
                  <a:close/>
                  <a:moveTo>
                    <a:pt x="245" y="149"/>
                  </a:moveTo>
                  <a:cubicBezTo>
                    <a:pt x="240" y="149"/>
                    <a:pt x="235" y="153"/>
                    <a:pt x="235" y="159"/>
                  </a:cubicBezTo>
                  <a:cubicBezTo>
                    <a:pt x="235" y="235"/>
                    <a:pt x="235" y="235"/>
                    <a:pt x="235" y="235"/>
                  </a:cubicBezTo>
                  <a:cubicBezTo>
                    <a:pt x="235" y="241"/>
                    <a:pt x="240" y="246"/>
                    <a:pt x="245" y="246"/>
                  </a:cubicBezTo>
                  <a:cubicBezTo>
                    <a:pt x="282" y="246"/>
                    <a:pt x="282" y="246"/>
                    <a:pt x="282" y="246"/>
                  </a:cubicBezTo>
                  <a:cubicBezTo>
                    <a:pt x="288" y="246"/>
                    <a:pt x="293" y="241"/>
                    <a:pt x="293" y="235"/>
                  </a:cubicBezTo>
                  <a:cubicBezTo>
                    <a:pt x="293" y="159"/>
                    <a:pt x="293" y="159"/>
                    <a:pt x="293" y="159"/>
                  </a:cubicBezTo>
                  <a:cubicBezTo>
                    <a:pt x="293" y="153"/>
                    <a:pt x="288" y="149"/>
                    <a:pt x="282" y="149"/>
                  </a:cubicBezTo>
                  <a:lnTo>
                    <a:pt x="245" y="149"/>
                  </a:lnTo>
                  <a:close/>
                  <a:moveTo>
                    <a:pt x="285" y="210"/>
                  </a:moveTo>
                  <a:cubicBezTo>
                    <a:pt x="285" y="219"/>
                    <a:pt x="278" y="224"/>
                    <a:pt x="269" y="225"/>
                  </a:cubicBezTo>
                  <a:cubicBezTo>
                    <a:pt x="269" y="226"/>
                    <a:pt x="268" y="226"/>
                    <a:pt x="268" y="226"/>
                  </a:cubicBezTo>
                  <a:cubicBezTo>
                    <a:pt x="266" y="226"/>
                    <a:pt x="265" y="224"/>
                    <a:pt x="265" y="223"/>
                  </a:cubicBezTo>
                  <a:cubicBezTo>
                    <a:pt x="265" y="222"/>
                    <a:pt x="266" y="220"/>
                    <a:pt x="267" y="220"/>
                  </a:cubicBezTo>
                  <a:cubicBezTo>
                    <a:pt x="274" y="219"/>
                    <a:pt x="279" y="216"/>
                    <a:pt x="279" y="210"/>
                  </a:cubicBezTo>
                  <a:cubicBezTo>
                    <a:pt x="279" y="203"/>
                    <a:pt x="273" y="199"/>
                    <a:pt x="263" y="199"/>
                  </a:cubicBezTo>
                  <a:cubicBezTo>
                    <a:pt x="254" y="199"/>
                    <a:pt x="249" y="203"/>
                    <a:pt x="249" y="210"/>
                  </a:cubicBezTo>
                  <a:cubicBezTo>
                    <a:pt x="249" y="216"/>
                    <a:pt x="254" y="219"/>
                    <a:pt x="260" y="220"/>
                  </a:cubicBezTo>
                  <a:cubicBezTo>
                    <a:pt x="262" y="221"/>
                    <a:pt x="263" y="222"/>
                    <a:pt x="263" y="223"/>
                  </a:cubicBezTo>
                  <a:cubicBezTo>
                    <a:pt x="263" y="224"/>
                    <a:pt x="261" y="226"/>
                    <a:pt x="260" y="226"/>
                  </a:cubicBezTo>
                  <a:cubicBezTo>
                    <a:pt x="260" y="226"/>
                    <a:pt x="259" y="226"/>
                    <a:pt x="258" y="225"/>
                  </a:cubicBezTo>
                  <a:cubicBezTo>
                    <a:pt x="250" y="224"/>
                    <a:pt x="243" y="219"/>
                    <a:pt x="243" y="210"/>
                  </a:cubicBezTo>
                  <a:cubicBezTo>
                    <a:pt x="243" y="202"/>
                    <a:pt x="248" y="198"/>
                    <a:pt x="253" y="196"/>
                  </a:cubicBezTo>
                  <a:cubicBezTo>
                    <a:pt x="253" y="196"/>
                    <a:pt x="253" y="196"/>
                    <a:pt x="253" y="196"/>
                  </a:cubicBezTo>
                  <a:cubicBezTo>
                    <a:pt x="248" y="194"/>
                    <a:pt x="245" y="191"/>
                    <a:pt x="245" y="183"/>
                  </a:cubicBezTo>
                  <a:cubicBezTo>
                    <a:pt x="245" y="176"/>
                    <a:pt x="249" y="171"/>
                    <a:pt x="258" y="169"/>
                  </a:cubicBezTo>
                  <a:cubicBezTo>
                    <a:pt x="259" y="169"/>
                    <a:pt x="260" y="169"/>
                    <a:pt x="260" y="169"/>
                  </a:cubicBezTo>
                  <a:cubicBezTo>
                    <a:pt x="261" y="169"/>
                    <a:pt x="263" y="170"/>
                    <a:pt x="263" y="171"/>
                  </a:cubicBezTo>
                  <a:cubicBezTo>
                    <a:pt x="263" y="173"/>
                    <a:pt x="262" y="174"/>
                    <a:pt x="260" y="174"/>
                  </a:cubicBezTo>
                  <a:cubicBezTo>
                    <a:pt x="254" y="175"/>
                    <a:pt x="250" y="178"/>
                    <a:pt x="250" y="183"/>
                  </a:cubicBezTo>
                  <a:cubicBezTo>
                    <a:pt x="250" y="190"/>
                    <a:pt x="255" y="193"/>
                    <a:pt x="264" y="193"/>
                  </a:cubicBezTo>
                  <a:cubicBezTo>
                    <a:pt x="272" y="193"/>
                    <a:pt x="277" y="189"/>
                    <a:pt x="277" y="183"/>
                  </a:cubicBezTo>
                  <a:cubicBezTo>
                    <a:pt x="277" y="178"/>
                    <a:pt x="274" y="175"/>
                    <a:pt x="267" y="174"/>
                  </a:cubicBezTo>
                  <a:cubicBezTo>
                    <a:pt x="266" y="174"/>
                    <a:pt x="265" y="173"/>
                    <a:pt x="265" y="171"/>
                  </a:cubicBezTo>
                  <a:cubicBezTo>
                    <a:pt x="265" y="170"/>
                    <a:pt x="266" y="169"/>
                    <a:pt x="268" y="169"/>
                  </a:cubicBezTo>
                  <a:cubicBezTo>
                    <a:pt x="268" y="169"/>
                    <a:pt x="269" y="169"/>
                    <a:pt x="269" y="169"/>
                  </a:cubicBezTo>
                  <a:cubicBezTo>
                    <a:pt x="278" y="171"/>
                    <a:pt x="283" y="176"/>
                    <a:pt x="283" y="183"/>
                  </a:cubicBezTo>
                  <a:cubicBezTo>
                    <a:pt x="283" y="190"/>
                    <a:pt x="279" y="194"/>
                    <a:pt x="275" y="196"/>
                  </a:cubicBezTo>
                  <a:cubicBezTo>
                    <a:pt x="275" y="196"/>
                    <a:pt x="275" y="196"/>
                    <a:pt x="275" y="196"/>
                  </a:cubicBezTo>
                  <a:cubicBezTo>
                    <a:pt x="280" y="197"/>
                    <a:pt x="284" y="202"/>
                    <a:pt x="285" y="210"/>
                  </a:cubicBezTo>
                  <a:close/>
                  <a:moveTo>
                    <a:pt x="114" y="149"/>
                  </a:moveTo>
                  <a:cubicBezTo>
                    <a:pt x="108" y="149"/>
                    <a:pt x="103" y="153"/>
                    <a:pt x="103" y="159"/>
                  </a:cubicBezTo>
                  <a:cubicBezTo>
                    <a:pt x="103" y="235"/>
                    <a:pt x="103" y="235"/>
                    <a:pt x="103" y="235"/>
                  </a:cubicBezTo>
                  <a:cubicBezTo>
                    <a:pt x="103" y="241"/>
                    <a:pt x="108" y="246"/>
                    <a:pt x="114" y="246"/>
                  </a:cubicBezTo>
                  <a:cubicBezTo>
                    <a:pt x="151" y="246"/>
                    <a:pt x="151" y="246"/>
                    <a:pt x="151" y="246"/>
                  </a:cubicBezTo>
                  <a:cubicBezTo>
                    <a:pt x="157" y="246"/>
                    <a:pt x="161" y="241"/>
                    <a:pt x="161" y="235"/>
                  </a:cubicBezTo>
                  <a:cubicBezTo>
                    <a:pt x="161" y="159"/>
                    <a:pt x="161" y="159"/>
                    <a:pt x="161" y="159"/>
                  </a:cubicBezTo>
                  <a:cubicBezTo>
                    <a:pt x="161" y="153"/>
                    <a:pt x="157" y="149"/>
                    <a:pt x="151" y="149"/>
                  </a:cubicBezTo>
                  <a:lnTo>
                    <a:pt x="114" y="149"/>
                  </a:lnTo>
                  <a:close/>
                  <a:moveTo>
                    <a:pt x="117" y="225"/>
                  </a:moveTo>
                  <a:cubicBezTo>
                    <a:pt x="115" y="225"/>
                    <a:pt x="114" y="224"/>
                    <a:pt x="114" y="223"/>
                  </a:cubicBezTo>
                  <a:cubicBezTo>
                    <a:pt x="114" y="221"/>
                    <a:pt x="115" y="220"/>
                    <a:pt x="117" y="220"/>
                  </a:cubicBezTo>
                  <a:cubicBezTo>
                    <a:pt x="133" y="221"/>
                    <a:pt x="145" y="215"/>
                    <a:pt x="145" y="204"/>
                  </a:cubicBezTo>
                  <a:cubicBezTo>
                    <a:pt x="145" y="198"/>
                    <a:pt x="140" y="194"/>
                    <a:pt x="134" y="194"/>
                  </a:cubicBezTo>
                  <a:cubicBezTo>
                    <a:pt x="127" y="194"/>
                    <a:pt x="123" y="196"/>
                    <a:pt x="120" y="197"/>
                  </a:cubicBezTo>
                  <a:cubicBezTo>
                    <a:pt x="117" y="199"/>
                    <a:pt x="115" y="197"/>
                    <a:pt x="115" y="195"/>
                  </a:cubicBezTo>
                  <a:cubicBezTo>
                    <a:pt x="115" y="174"/>
                    <a:pt x="115" y="174"/>
                    <a:pt x="115" y="174"/>
                  </a:cubicBezTo>
                  <a:cubicBezTo>
                    <a:pt x="115" y="170"/>
                    <a:pt x="118" y="169"/>
                    <a:pt x="120" y="169"/>
                  </a:cubicBezTo>
                  <a:cubicBezTo>
                    <a:pt x="144" y="169"/>
                    <a:pt x="144" y="169"/>
                    <a:pt x="144" y="169"/>
                  </a:cubicBezTo>
                  <a:cubicBezTo>
                    <a:pt x="146" y="169"/>
                    <a:pt x="147" y="170"/>
                    <a:pt x="147" y="172"/>
                  </a:cubicBezTo>
                  <a:cubicBezTo>
                    <a:pt x="147" y="173"/>
                    <a:pt x="146" y="175"/>
                    <a:pt x="144" y="175"/>
                  </a:cubicBezTo>
                  <a:cubicBezTo>
                    <a:pt x="121" y="175"/>
                    <a:pt x="121" y="175"/>
                    <a:pt x="121" y="175"/>
                  </a:cubicBezTo>
                  <a:cubicBezTo>
                    <a:pt x="121" y="192"/>
                    <a:pt x="121" y="192"/>
                    <a:pt x="121" y="192"/>
                  </a:cubicBezTo>
                  <a:cubicBezTo>
                    <a:pt x="124" y="190"/>
                    <a:pt x="128" y="188"/>
                    <a:pt x="134" y="188"/>
                  </a:cubicBezTo>
                  <a:cubicBezTo>
                    <a:pt x="144" y="188"/>
                    <a:pt x="151" y="195"/>
                    <a:pt x="151" y="204"/>
                  </a:cubicBezTo>
                  <a:cubicBezTo>
                    <a:pt x="151" y="218"/>
                    <a:pt x="137" y="226"/>
                    <a:pt x="117" y="225"/>
                  </a:cubicBezTo>
                  <a:close/>
                  <a:moveTo>
                    <a:pt x="37" y="159"/>
                  </a:moveTo>
                  <a:cubicBezTo>
                    <a:pt x="37" y="235"/>
                    <a:pt x="37" y="235"/>
                    <a:pt x="37" y="235"/>
                  </a:cubicBezTo>
                  <a:cubicBezTo>
                    <a:pt x="37" y="241"/>
                    <a:pt x="42" y="246"/>
                    <a:pt x="48" y="246"/>
                  </a:cubicBezTo>
                  <a:cubicBezTo>
                    <a:pt x="85" y="246"/>
                    <a:pt x="85" y="246"/>
                    <a:pt x="85" y="246"/>
                  </a:cubicBezTo>
                  <a:cubicBezTo>
                    <a:pt x="91" y="246"/>
                    <a:pt x="95" y="241"/>
                    <a:pt x="95" y="235"/>
                  </a:cubicBezTo>
                  <a:cubicBezTo>
                    <a:pt x="95" y="159"/>
                    <a:pt x="95" y="159"/>
                    <a:pt x="95" y="159"/>
                  </a:cubicBezTo>
                  <a:cubicBezTo>
                    <a:pt x="95" y="153"/>
                    <a:pt x="91" y="149"/>
                    <a:pt x="85" y="149"/>
                  </a:cubicBezTo>
                  <a:cubicBezTo>
                    <a:pt x="48" y="149"/>
                    <a:pt x="48" y="149"/>
                    <a:pt x="48" y="149"/>
                  </a:cubicBezTo>
                  <a:cubicBezTo>
                    <a:pt x="42" y="149"/>
                    <a:pt x="37" y="153"/>
                    <a:pt x="37" y="159"/>
                  </a:cubicBezTo>
                  <a:close/>
                  <a:moveTo>
                    <a:pt x="66" y="174"/>
                  </a:moveTo>
                  <a:cubicBezTo>
                    <a:pt x="60" y="174"/>
                    <a:pt x="56" y="177"/>
                    <a:pt x="54" y="180"/>
                  </a:cubicBezTo>
                  <a:cubicBezTo>
                    <a:pt x="53" y="181"/>
                    <a:pt x="53" y="181"/>
                    <a:pt x="52" y="181"/>
                  </a:cubicBezTo>
                  <a:cubicBezTo>
                    <a:pt x="50" y="182"/>
                    <a:pt x="49" y="181"/>
                    <a:pt x="48" y="180"/>
                  </a:cubicBezTo>
                  <a:cubicBezTo>
                    <a:pt x="48" y="179"/>
                    <a:pt x="48" y="178"/>
                    <a:pt x="49" y="177"/>
                  </a:cubicBezTo>
                  <a:cubicBezTo>
                    <a:pt x="52" y="173"/>
                    <a:pt x="57" y="169"/>
                    <a:pt x="66" y="169"/>
                  </a:cubicBezTo>
                  <a:cubicBezTo>
                    <a:pt x="77" y="169"/>
                    <a:pt x="83" y="176"/>
                    <a:pt x="83" y="184"/>
                  </a:cubicBezTo>
                  <a:cubicBezTo>
                    <a:pt x="83" y="193"/>
                    <a:pt x="78" y="197"/>
                    <a:pt x="66" y="206"/>
                  </a:cubicBezTo>
                  <a:cubicBezTo>
                    <a:pt x="57" y="212"/>
                    <a:pt x="54" y="215"/>
                    <a:pt x="54" y="220"/>
                  </a:cubicBezTo>
                  <a:cubicBezTo>
                    <a:pt x="82" y="220"/>
                    <a:pt x="82" y="220"/>
                    <a:pt x="82" y="220"/>
                  </a:cubicBezTo>
                  <a:cubicBezTo>
                    <a:pt x="83" y="220"/>
                    <a:pt x="85" y="221"/>
                    <a:pt x="85" y="223"/>
                  </a:cubicBezTo>
                  <a:cubicBezTo>
                    <a:pt x="85" y="224"/>
                    <a:pt x="83" y="226"/>
                    <a:pt x="82" y="226"/>
                  </a:cubicBezTo>
                  <a:cubicBezTo>
                    <a:pt x="53" y="226"/>
                    <a:pt x="53" y="226"/>
                    <a:pt x="53" y="226"/>
                  </a:cubicBezTo>
                  <a:cubicBezTo>
                    <a:pt x="50" y="226"/>
                    <a:pt x="48" y="224"/>
                    <a:pt x="48" y="221"/>
                  </a:cubicBezTo>
                  <a:cubicBezTo>
                    <a:pt x="48" y="214"/>
                    <a:pt x="52" y="209"/>
                    <a:pt x="61" y="203"/>
                  </a:cubicBezTo>
                  <a:cubicBezTo>
                    <a:pt x="74" y="193"/>
                    <a:pt x="78" y="191"/>
                    <a:pt x="78" y="184"/>
                  </a:cubicBezTo>
                  <a:cubicBezTo>
                    <a:pt x="78" y="180"/>
                    <a:pt x="74" y="174"/>
                    <a:pt x="66" y="174"/>
                  </a:cubicBezTo>
                  <a:close/>
                </a:path>
              </a:pathLst>
            </a:custGeom>
            <a:grpFill/>
            <a:ln w="9525">
              <a:noFill/>
              <a:round/>
              <a:headEnd/>
              <a:tailEnd/>
            </a:ln>
          </p:spPr>
          <p:txBody>
            <a:bodyPr/>
            <a:lstStyle/>
            <a:p>
              <a:endParaRPr lang="zh-CN" altLang="en-US"/>
            </a:p>
          </p:txBody>
        </p:sp>
        <p:sp>
          <p:nvSpPr>
            <p:cNvPr id="56" name="Freeform 11"/>
            <p:cNvSpPr>
              <a:spLocks noChangeAspect="1" noEditPoints="1"/>
            </p:cNvSpPr>
            <p:nvPr/>
          </p:nvSpPr>
          <p:spPr bwMode="auto">
            <a:xfrm>
              <a:off x="4496" y="2105"/>
              <a:ext cx="50" cy="50"/>
            </a:xfrm>
            <a:custGeom>
              <a:avLst/>
              <a:gdLst>
                <a:gd name="T0" fmla="*/ 37179426 w 380"/>
                <a:gd name="T1" fmla="*/ 39005159 h 371"/>
                <a:gd name="T2" fmla="*/ 37179426 w 380"/>
                <a:gd name="T3" fmla="*/ 39005159 h 371"/>
                <a:gd name="T4" fmla="*/ 37179426 w 380"/>
                <a:gd name="T5" fmla="*/ 39005159 h 371"/>
                <a:gd name="T6" fmla="*/ 37179426 w 380"/>
                <a:gd name="T7" fmla="*/ 0 h 371"/>
                <a:gd name="T8" fmla="*/ 37179426 w 380"/>
                <a:gd name="T9" fmla="*/ 39005159 h 371"/>
                <a:gd name="T10" fmla="*/ 37179426 w 380"/>
                <a:gd name="T11" fmla="*/ 39005159 h 371"/>
                <a:gd name="T12" fmla="*/ 37179426 w 380"/>
                <a:gd name="T13" fmla="*/ 39005159 h 371"/>
                <a:gd name="T14" fmla="*/ 37179426 w 380"/>
                <a:gd name="T15" fmla="*/ 39005159 h 371"/>
                <a:gd name="T16" fmla="*/ 37179426 w 380"/>
                <a:gd name="T17" fmla="*/ 39005159 h 371"/>
                <a:gd name="T18" fmla="*/ 37179426 w 380"/>
                <a:gd name="T19" fmla="*/ 39005159 h 371"/>
                <a:gd name="T20" fmla="*/ 0 w 380"/>
                <a:gd name="T21" fmla="*/ 39005159 h 371"/>
                <a:gd name="T22" fmla="*/ 37179426 w 380"/>
                <a:gd name="T23" fmla="*/ 39005159 h 371"/>
                <a:gd name="T24" fmla="*/ 37179426 w 380"/>
                <a:gd name="T25" fmla="*/ 39005159 h 371"/>
                <a:gd name="T26" fmla="*/ 37179426 w 380"/>
                <a:gd name="T27" fmla="*/ 39005159 h 371"/>
                <a:gd name="T28" fmla="*/ 37179426 w 380"/>
                <a:gd name="T29" fmla="*/ 39005159 h 371"/>
                <a:gd name="T30" fmla="*/ 37179426 w 380"/>
                <a:gd name="T31" fmla="*/ 39005159 h 371"/>
                <a:gd name="T32" fmla="*/ 37179426 w 380"/>
                <a:gd name="T33" fmla="*/ 39005159 h 371"/>
                <a:gd name="T34" fmla="*/ 37179426 w 380"/>
                <a:gd name="T35" fmla="*/ 39005159 h 371"/>
                <a:gd name="T36" fmla="*/ 37179426 w 380"/>
                <a:gd name="T37" fmla="*/ 39005159 h 371"/>
                <a:gd name="T38" fmla="*/ 37179426 w 380"/>
                <a:gd name="T39" fmla="*/ 39005159 h 371"/>
                <a:gd name="T40" fmla="*/ 37179426 w 380"/>
                <a:gd name="T41" fmla="*/ 39005159 h 371"/>
                <a:gd name="T42" fmla="*/ 37179426 w 380"/>
                <a:gd name="T43" fmla="*/ 39005159 h 371"/>
                <a:gd name="T44" fmla="*/ 37179426 w 380"/>
                <a:gd name="T45" fmla="*/ 39005159 h 371"/>
                <a:gd name="T46" fmla="*/ 37179426 w 380"/>
                <a:gd name="T47" fmla="*/ 39005159 h 371"/>
                <a:gd name="T48" fmla="*/ 37179426 w 380"/>
                <a:gd name="T49" fmla="*/ 39005159 h 371"/>
                <a:gd name="T50" fmla="*/ 37179426 w 380"/>
                <a:gd name="T51" fmla="*/ 39005159 h 371"/>
                <a:gd name="T52" fmla="*/ 0 w 380"/>
                <a:gd name="T53" fmla="*/ 39005159 h 371"/>
                <a:gd name="T54" fmla="*/ 0 w 380"/>
                <a:gd name="T55" fmla="*/ 39005159 h 371"/>
                <a:gd name="T56" fmla="*/ 37179426 w 380"/>
                <a:gd name="T57" fmla="*/ 39005159 h 371"/>
                <a:gd name="T58" fmla="*/ 37179426 w 380"/>
                <a:gd name="T59" fmla="*/ 39005159 h 371"/>
                <a:gd name="T60" fmla="*/ 37179426 w 380"/>
                <a:gd name="T61" fmla="*/ 39005159 h 371"/>
                <a:gd name="T62" fmla="*/ 37179426 w 380"/>
                <a:gd name="T63" fmla="*/ 39005159 h 371"/>
                <a:gd name="T64" fmla="*/ 37179426 w 380"/>
                <a:gd name="T65" fmla="*/ 39005159 h 37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80"/>
                <a:gd name="T100" fmla="*/ 0 h 371"/>
                <a:gd name="T101" fmla="*/ 380 w 380"/>
                <a:gd name="T102" fmla="*/ 371 h 37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80" h="371">
                  <a:moveTo>
                    <a:pt x="80" y="105"/>
                  </a:moveTo>
                  <a:cubicBezTo>
                    <a:pt x="110" y="105"/>
                    <a:pt x="133" y="82"/>
                    <a:pt x="133" y="52"/>
                  </a:cubicBezTo>
                  <a:cubicBezTo>
                    <a:pt x="133" y="23"/>
                    <a:pt x="110" y="0"/>
                    <a:pt x="80" y="0"/>
                  </a:cubicBezTo>
                  <a:cubicBezTo>
                    <a:pt x="51" y="0"/>
                    <a:pt x="28" y="23"/>
                    <a:pt x="28" y="52"/>
                  </a:cubicBezTo>
                  <a:cubicBezTo>
                    <a:pt x="28" y="82"/>
                    <a:pt x="51" y="105"/>
                    <a:pt x="80" y="105"/>
                  </a:cubicBezTo>
                  <a:close/>
                  <a:moveTo>
                    <a:pt x="216" y="105"/>
                  </a:moveTo>
                  <a:cubicBezTo>
                    <a:pt x="245" y="105"/>
                    <a:pt x="268" y="82"/>
                    <a:pt x="268" y="52"/>
                  </a:cubicBezTo>
                  <a:cubicBezTo>
                    <a:pt x="268" y="23"/>
                    <a:pt x="245" y="0"/>
                    <a:pt x="216" y="0"/>
                  </a:cubicBezTo>
                  <a:cubicBezTo>
                    <a:pt x="186" y="0"/>
                    <a:pt x="163" y="23"/>
                    <a:pt x="163" y="52"/>
                  </a:cubicBezTo>
                  <a:cubicBezTo>
                    <a:pt x="163" y="82"/>
                    <a:pt x="186" y="105"/>
                    <a:pt x="216" y="105"/>
                  </a:cubicBezTo>
                  <a:close/>
                  <a:moveTo>
                    <a:pt x="380" y="186"/>
                  </a:moveTo>
                  <a:cubicBezTo>
                    <a:pt x="380" y="180"/>
                    <a:pt x="379" y="174"/>
                    <a:pt x="376" y="170"/>
                  </a:cubicBezTo>
                  <a:cubicBezTo>
                    <a:pt x="373" y="165"/>
                    <a:pt x="368" y="162"/>
                    <a:pt x="363" y="163"/>
                  </a:cubicBezTo>
                  <a:cubicBezTo>
                    <a:pt x="357" y="163"/>
                    <a:pt x="351" y="165"/>
                    <a:pt x="347" y="169"/>
                  </a:cubicBezTo>
                  <a:cubicBezTo>
                    <a:pt x="347" y="169"/>
                    <a:pt x="347" y="169"/>
                    <a:pt x="347" y="169"/>
                  </a:cubicBezTo>
                  <a:cubicBezTo>
                    <a:pt x="347" y="169"/>
                    <a:pt x="347" y="169"/>
                    <a:pt x="347" y="169"/>
                  </a:cubicBezTo>
                  <a:cubicBezTo>
                    <a:pt x="344" y="172"/>
                    <a:pt x="313" y="196"/>
                    <a:pt x="289" y="215"/>
                  </a:cubicBezTo>
                  <a:cubicBezTo>
                    <a:pt x="289" y="182"/>
                    <a:pt x="289" y="182"/>
                    <a:pt x="289" y="182"/>
                  </a:cubicBezTo>
                  <a:cubicBezTo>
                    <a:pt x="289" y="154"/>
                    <a:pt x="266" y="131"/>
                    <a:pt x="238" y="131"/>
                  </a:cubicBezTo>
                  <a:cubicBezTo>
                    <a:pt x="52" y="131"/>
                    <a:pt x="52" y="131"/>
                    <a:pt x="52" y="131"/>
                  </a:cubicBezTo>
                  <a:cubicBezTo>
                    <a:pt x="23" y="131"/>
                    <a:pt x="0" y="154"/>
                    <a:pt x="0" y="182"/>
                  </a:cubicBezTo>
                  <a:cubicBezTo>
                    <a:pt x="0" y="276"/>
                    <a:pt x="0" y="276"/>
                    <a:pt x="0" y="276"/>
                  </a:cubicBezTo>
                  <a:cubicBezTo>
                    <a:pt x="0" y="281"/>
                    <a:pt x="4" y="284"/>
                    <a:pt x="8" y="284"/>
                  </a:cubicBezTo>
                  <a:cubicBezTo>
                    <a:pt x="13" y="284"/>
                    <a:pt x="16" y="281"/>
                    <a:pt x="16" y="276"/>
                  </a:cubicBezTo>
                  <a:cubicBezTo>
                    <a:pt x="16" y="182"/>
                    <a:pt x="16" y="182"/>
                    <a:pt x="16" y="182"/>
                  </a:cubicBezTo>
                  <a:cubicBezTo>
                    <a:pt x="16" y="163"/>
                    <a:pt x="32" y="147"/>
                    <a:pt x="52" y="147"/>
                  </a:cubicBezTo>
                  <a:cubicBezTo>
                    <a:pt x="238" y="147"/>
                    <a:pt x="238" y="147"/>
                    <a:pt x="238" y="147"/>
                  </a:cubicBezTo>
                  <a:cubicBezTo>
                    <a:pt x="257" y="147"/>
                    <a:pt x="273" y="163"/>
                    <a:pt x="273" y="182"/>
                  </a:cubicBezTo>
                  <a:cubicBezTo>
                    <a:pt x="273" y="231"/>
                    <a:pt x="273" y="231"/>
                    <a:pt x="273" y="231"/>
                  </a:cubicBezTo>
                  <a:cubicBezTo>
                    <a:pt x="273" y="234"/>
                    <a:pt x="275" y="237"/>
                    <a:pt x="278" y="238"/>
                  </a:cubicBezTo>
                  <a:cubicBezTo>
                    <a:pt x="281" y="240"/>
                    <a:pt x="284" y="239"/>
                    <a:pt x="286" y="237"/>
                  </a:cubicBezTo>
                  <a:cubicBezTo>
                    <a:pt x="298" y="228"/>
                    <a:pt x="316" y="214"/>
                    <a:pt x="330" y="203"/>
                  </a:cubicBezTo>
                  <a:cubicBezTo>
                    <a:pt x="337" y="197"/>
                    <a:pt x="344" y="192"/>
                    <a:pt x="349" y="188"/>
                  </a:cubicBezTo>
                  <a:cubicBezTo>
                    <a:pt x="354" y="184"/>
                    <a:pt x="356" y="182"/>
                    <a:pt x="357" y="181"/>
                  </a:cubicBezTo>
                  <a:cubicBezTo>
                    <a:pt x="360" y="179"/>
                    <a:pt x="362" y="178"/>
                    <a:pt x="363" y="179"/>
                  </a:cubicBezTo>
                  <a:cubicBezTo>
                    <a:pt x="363" y="179"/>
                    <a:pt x="363" y="179"/>
                    <a:pt x="363" y="179"/>
                  </a:cubicBezTo>
                  <a:cubicBezTo>
                    <a:pt x="363" y="179"/>
                    <a:pt x="363" y="178"/>
                    <a:pt x="363" y="180"/>
                  </a:cubicBezTo>
                  <a:cubicBezTo>
                    <a:pt x="364" y="181"/>
                    <a:pt x="364" y="183"/>
                    <a:pt x="364" y="186"/>
                  </a:cubicBezTo>
                  <a:cubicBezTo>
                    <a:pt x="364" y="187"/>
                    <a:pt x="364" y="222"/>
                    <a:pt x="364" y="256"/>
                  </a:cubicBezTo>
                  <a:cubicBezTo>
                    <a:pt x="364" y="291"/>
                    <a:pt x="364" y="325"/>
                    <a:pt x="364" y="327"/>
                  </a:cubicBezTo>
                  <a:cubicBezTo>
                    <a:pt x="364" y="331"/>
                    <a:pt x="363" y="333"/>
                    <a:pt x="363" y="333"/>
                  </a:cubicBezTo>
                  <a:cubicBezTo>
                    <a:pt x="363" y="334"/>
                    <a:pt x="363" y="334"/>
                    <a:pt x="363" y="334"/>
                  </a:cubicBezTo>
                  <a:cubicBezTo>
                    <a:pt x="363" y="334"/>
                    <a:pt x="363" y="334"/>
                    <a:pt x="362" y="334"/>
                  </a:cubicBezTo>
                  <a:cubicBezTo>
                    <a:pt x="362" y="334"/>
                    <a:pt x="360" y="333"/>
                    <a:pt x="357" y="331"/>
                  </a:cubicBezTo>
                  <a:cubicBezTo>
                    <a:pt x="349" y="325"/>
                    <a:pt x="309" y="293"/>
                    <a:pt x="286" y="275"/>
                  </a:cubicBezTo>
                  <a:cubicBezTo>
                    <a:pt x="284" y="273"/>
                    <a:pt x="281" y="273"/>
                    <a:pt x="278" y="274"/>
                  </a:cubicBezTo>
                  <a:cubicBezTo>
                    <a:pt x="275" y="276"/>
                    <a:pt x="273" y="278"/>
                    <a:pt x="273" y="281"/>
                  </a:cubicBezTo>
                  <a:cubicBezTo>
                    <a:pt x="273" y="320"/>
                    <a:pt x="273" y="320"/>
                    <a:pt x="273" y="320"/>
                  </a:cubicBezTo>
                  <a:cubicBezTo>
                    <a:pt x="273" y="339"/>
                    <a:pt x="257" y="355"/>
                    <a:pt x="238" y="355"/>
                  </a:cubicBezTo>
                  <a:cubicBezTo>
                    <a:pt x="52" y="355"/>
                    <a:pt x="52" y="355"/>
                    <a:pt x="52" y="355"/>
                  </a:cubicBezTo>
                  <a:cubicBezTo>
                    <a:pt x="32" y="355"/>
                    <a:pt x="16" y="339"/>
                    <a:pt x="16" y="320"/>
                  </a:cubicBezTo>
                  <a:cubicBezTo>
                    <a:pt x="16" y="300"/>
                    <a:pt x="16" y="300"/>
                    <a:pt x="16" y="300"/>
                  </a:cubicBezTo>
                  <a:cubicBezTo>
                    <a:pt x="16" y="295"/>
                    <a:pt x="13" y="292"/>
                    <a:pt x="8" y="292"/>
                  </a:cubicBezTo>
                  <a:cubicBezTo>
                    <a:pt x="4" y="292"/>
                    <a:pt x="0" y="295"/>
                    <a:pt x="0" y="300"/>
                  </a:cubicBezTo>
                  <a:cubicBezTo>
                    <a:pt x="0" y="300"/>
                    <a:pt x="0" y="300"/>
                    <a:pt x="0" y="300"/>
                  </a:cubicBezTo>
                  <a:cubicBezTo>
                    <a:pt x="0" y="320"/>
                    <a:pt x="0" y="320"/>
                    <a:pt x="0" y="320"/>
                  </a:cubicBezTo>
                  <a:cubicBezTo>
                    <a:pt x="0" y="348"/>
                    <a:pt x="23" y="371"/>
                    <a:pt x="52" y="371"/>
                  </a:cubicBezTo>
                  <a:cubicBezTo>
                    <a:pt x="238" y="371"/>
                    <a:pt x="238" y="371"/>
                    <a:pt x="238" y="371"/>
                  </a:cubicBezTo>
                  <a:cubicBezTo>
                    <a:pt x="266" y="371"/>
                    <a:pt x="289" y="348"/>
                    <a:pt x="289" y="320"/>
                  </a:cubicBezTo>
                  <a:cubicBezTo>
                    <a:pt x="289" y="298"/>
                    <a:pt x="289" y="298"/>
                    <a:pt x="289" y="298"/>
                  </a:cubicBezTo>
                  <a:cubicBezTo>
                    <a:pt x="312" y="316"/>
                    <a:pt x="341" y="338"/>
                    <a:pt x="347" y="343"/>
                  </a:cubicBezTo>
                  <a:cubicBezTo>
                    <a:pt x="351" y="347"/>
                    <a:pt x="357" y="350"/>
                    <a:pt x="362" y="350"/>
                  </a:cubicBezTo>
                  <a:cubicBezTo>
                    <a:pt x="367" y="350"/>
                    <a:pt x="373" y="347"/>
                    <a:pt x="376" y="343"/>
                  </a:cubicBezTo>
                  <a:cubicBezTo>
                    <a:pt x="379" y="338"/>
                    <a:pt x="380" y="333"/>
                    <a:pt x="380" y="327"/>
                  </a:cubicBezTo>
                  <a:cubicBezTo>
                    <a:pt x="380" y="325"/>
                    <a:pt x="380" y="291"/>
                    <a:pt x="380" y="256"/>
                  </a:cubicBezTo>
                  <a:cubicBezTo>
                    <a:pt x="380" y="222"/>
                    <a:pt x="380" y="188"/>
                    <a:pt x="380" y="186"/>
                  </a:cubicBezTo>
                  <a:close/>
                </a:path>
              </a:pathLst>
            </a:custGeom>
            <a:grpFill/>
            <a:ln w="9525">
              <a:noFill/>
              <a:round/>
              <a:headEnd/>
              <a:tailEnd/>
            </a:ln>
          </p:spPr>
          <p:txBody>
            <a:bodyPr/>
            <a:lstStyle/>
            <a:p>
              <a:endParaRPr lang="zh-CN" altLang="en-US"/>
            </a:p>
          </p:txBody>
        </p:sp>
        <p:sp>
          <p:nvSpPr>
            <p:cNvPr id="57" name="Freeform 3"/>
            <p:cNvSpPr>
              <a:spLocks noChangeAspect="1" noEditPoints="1"/>
            </p:cNvSpPr>
            <p:nvPr/>
          </p:nvSpPr>
          <p:spPr bwMode="auto">
            <a:xfrm>
              <a:off x="5193" y="2382"/>
              <a:ext cx="88" cy="62"/>
            </a:xfrm>
            <a:custGeom>
              <a:avLst/>
              <a:gdLst>
                <a:gd name="T0" fmla="*/ 87885392 w 435"/>
                <a:gd name="T1" fmla="*/ 87018544 h 308"/>
                <a:gd name="T2" fmla="*/ 87885392 w 435"/>
                <a:gd name="T3" fmla="*/ 0 h 308"/>
                <a:gd name="T4" fmla="*/ 87885392 w 435"/>
                <a:gd name="T5" fmla="*/ 87018544 h 308"/>
                <a:gd name="T6" fmla="*/ 87885392 w 435"/>
                <a:gd name="T7" fmla="*/ 87018544 h 308"/>
                <a:gd name="T8" fmla="*/ 87885392 w 435"/>
                <a:gd name="T9" fmla="*/ 0 h 308"/>
                <a:gd name="T10" fmla="*/ 87885392 w 435"/>
                <a:gd name="T11" fmla="*/ 87018544 h 308"/>
                <a:gd name="T12" fmla="*/ 0 w 435"/>
                <a:gd name="T13" fmla="*/ 87018544 h 308"/>
                <a:gd name="T14" fmla="*/ 87885392 w 435"/>
                <a:gd name="T15" fmla="*/ 87018544 h 308"/>
                <a:gd name="T16" fmla="*/ 87885392 w 435"/>
                <a:gd name="T17" fmla="*/ 87018544 h 308"/>
                <a:gd name="T18" fmla="*/ 87885392 w 435"/>
                <a:gd name="T19" fmla="*/ 87018544 h 308"/>
                <a:gd name="T20" fmla="*/ 87885392 w 435"/>
                <a:gd name="T21" fmla="*/ 87018544 h 308"/>
                <a:gd name="T22" fmla="*/ 87885392 w 435"/>
                <a:gd name="T23" fmla="*/ 87018544 h 308"/>
                <a:gd name="T24" fmla="*/ 87885392 w 435"/>
                <a:gd name="T25" fmla="*/ 87018544 h 308"/>
                <a:gd name="T26" fmla="*/ 87885392 w 435"/>
                <a:gd name="T27" fmla="*/ 87018544 h 308"/>
                <a:gd name="T28" fmla="*/ 87885392 w 435"/>
                <a:gd name="T29" fmla="*/ 87018544 h 308"/>
                <a:gd name="T30" fmla="*/ 87885392 w 435"/>
                <a:gd name="T31" fmla="*/ 87018544 h 308"/>
                <a:gd name="T32" fmla="*/ 87885392 w 435"/>
                <a:gd name="T33" fmla="*/ 87018544 h 308"/>
                <a:gd name="T34" fmla="*/ 87885392 w 435"/>
                <a:gd name="T35" fmla="*/ 87018544 h 308"/>
                <a:gd name="T36" fmla="*/ 87885392 w 435"/>
                <a:gd name="T37" fmla="*/ 87018544 h 308"/>
                <a:gd name="T38" fmla="*/ 87885392 w 435"/>
                <a:gd name="T39" fmla="*/ 87018544 h 308"/>
                <a:gd name="T40" fmla="*/ 87885392 w 435"/>
                <a:gd name="T41" fmla="*/ 87018544 h 308"/>
                <a:gd name="T42" fmla="*/ 87885392 w 435"/>
                <a:gd name="T43" fmla="*/ 87018544 h 308"/>
                <a:gd name="T44" fmla="*/ 87885392 w 435"/>
                <a:gd name="T45" fmla="*/ 87018544 h 308"/>
                <a:gd name="T46" fmla="*/ 87885392 w 435"/>
                <a:gd name="T47" fmla="*/ 87018544 h 308"/>
                <a:gd name="T48" fmla="*/ 87885392 w 435"/>
                <a:gd name="T49" fmla="*/ 87018544 h 308"/>
                <a:gd name="T50" fmla="*/ 87885392 w 435"/>
                <a:gd name="T51" fmla="*/ 87018544 h 308"/>
                <a:gd name="T52" fmla="*/ 87885392 w 435"/>
                <a:gd name="T53" fmla="*/ 87018544 h 308"/>
                <a:gd name="T54" fmla="*/ 87885392 w 435"/>
                <a:gd name="T55" fmla="*/ 87018544 h 308"/>
                <a:gd name="T56" fmla="*/ 87885392 w 435"/>
                <a:gd name="T57" fmla="*/ 87018544 h 308"/>
                <a:gd name="T58" fmla="*/ 87885392 w 435"/>
                <a:gd name="T59" fmla="*/ 87018544 h 308"/>
                <a:gd name="T60" fmla="*/ 87885392 w 435"/>
                <a:gd name="T61" fmla="*/ 87018544 h 308"/>
                <a:gd name="T62" fmla="*/ 87885392 w 435"/>
                <a:gd name="T63" fmla="*/ 87018544 h 308"/>
                <a:gd name="T64" fmla="*/ 87885392 w 435"/>
                <a:gd name="T65" fmla="*/ 87018544 h 308"/>
                <a:gd name="T66" fmla="*/ 87885392 w 435"/>
                <a:gd name="T67" fmla="*/ 87018544 h 308"/>
                <a:gd name="T68" fmla="*/ 87885392 w 435"/>
                <a:gd name="T69" fmla="*/ 87018544 h 308"/>
                <a:gd name="T70" fmla="*/ 87885392 w 435"/>
                <a:gd name="T71" fmla="*/ 87018544 h 308"/>
                <a:gd name="T72" fmla="*/ 87885392 w 435"/>
                <a:gd name="T73" fmla="*/ 87018544 h 308"/>
                <a:gd name="T74" fmla="*/ 87885392 w 435"/>
                <a:gd name="T75" fmla="*/ 87018544 h 308"/>
                <a:gd name="T76" fmla="*/ 87885392 w 435"/>
                <a:gd name="T77" fmla="*/ 87018544 h 308"/>
                <a:gd name="T78" fmla="*/ 87885392 w 435"/>
                <a:gd name="T79" fmla="*/ 87018544 h 308"/>
                <a:gd name="T80" fmla="*/ 87885392 w 435"/>
                <a:gd name="T81" fmla="*/ 87018544 h 308"/>
                <a:gd name="T82" fmla="*/ 87885392 w 435"/>
                <a:gd name="T83" fmla="*/ 87018544 h 308"/>
                <a:gd name="T84" fmla="*/ 87885392 w 435"/>
                <a:gd name="T85" fmla="*/ 87018544 h 308"/>
                <a:gd name="T86" fmla="*/ 87885392 w 435"/>
                <a:gd name="T87" fmla="*/ 87018544 h 308"/>
                <a:gd name="T88" fmla="*/ 87885392 w 435"/>
                <a:gd name="T89" fmla="*/ 87018544 h 308"/>
                <a:gd name="T90" fmla="*/ 87885392 w 435"/>
                <a:gd name="T91" fmla="*/ 87018544 h 308"/>
                <a:gd name="T92" fmla="*/ 87885392 w 435"/>
                <a:gd name="T93" fmla="*/ 87018544 h 308"/>
                <a:gd name="T94" fmla="*/ 87885392 w 435"/>
                <a:gd name="T95" fmla="*/ 87018544 h 308"/>
                <a:gd name="T96" fmla="*/ 87885392 w 435"/>
                <a:gd name="T97" fmla="*/ 87018544 h 308"/>
                <a:gd name="T98" fmla="*/ 87885392 w 435"/>
                <a:gd name="T99" fmla="*/ 87018544 h 308"/>
                <a:gd name="T100" fmla="*/ 87885392 w 435"/>
                <a:gd name="T101" fmla="*/ 87018544 h 308"/>
                <a:gd name="T102" fmla="*/ 87885392 w 435"/>
                <a:gd name="T103" fmla="*/ 87018544 h 308"/>
                <a:gd name="T104" fmla="*/ 87885392 w 435"/>
                <a:gd name="T105" fmla="*/ 87018544 h 308"/>
                <a:gd name="T106" fmla="*/ 87885392 w 435"/>
                <a:gd name="T107" fmla="*/ 87018544 h 308"/>
                <a:gd name="T108" fmla="*/ 87885392 w 435"/>
                <a:gd name="T109" fmla="*/ 87018544 h 308"/>
                <a:gd name="T110" fmla="*/ 87885392 w 435"/>
                <a:gd name="T111" fmla="*/ 87018544 h 308"/>
                <a:gd name="T112" fmla="*/ 87885392 w 435"/>
                <a:gd name="T113" fmla="*/ 87018544 h 308"/>
                <a:gd name="T114" fmla="*/ 87885392 w 435"/>
                <a:gd name="T115" fmla="*/ 87018544 h 308"/>
                <a:gd name="T116" fmla="*/ 87885392 w 435"/>
                <a:gd name="T117" fmla="*/ 87018544 h 308"/>
                <a:gd name="T118" fmla="*/ 87885392 w 435"/>
                <a:gd name="T119" fmla="*/ 87018544 h 308"/>
                <a:gd name="T120" fmla="*/ 87885392 w 435"/>
                <a:gd name="T121" fmla="*/ 87018544 h 308"/>
                <a:gd name="T122" fmla="*/ 87885392 w 435"/>
                <a:gd name="T123" fmla="*/ 87018544 h 3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35"/>
                <a:gd name="T187" fmla="*/ 0 h 308"/>
                <a:gd name="T188" fmla="*/ 435 w 435"/>
                <a:gd name="T189" fmla="*/ 308 h 30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35" h="308">
                  <a:moveTo>
                    <a:pt x="435" y="107"/>
                  </a:moveTo>
                  <a:cubicBezTo>
                    <a:pt x="435" y="77"/>
                    <a:pt x="419" y="51"/>
                    <a:pt x="394" y="36"/>
                  </a:cubicBezTo>
                  <a:cubicBezTo>
                    <a:pt x="394" y="31"/>
                    <a:pt x="394" y="24"/>
                    <a:pt x="392" y="17"/>
                  </a:cubicBezTo>
                  <a:cubicBezTo>
                    <a:pt x="391" y="14"/>
                    <a:pt x="390" y="10"/>
                    <a:pt x="387" y="7"/>
                  </a:cubicBezTo>
                  <a:cubicBezTo>
                    <a:pt x="384" y="3"/>
                    <a:pt x="379" y="0"/>
                    <a:pt x="374" y="0"/>
                  </a:cubicBezTo>
                  <a:cubicBezTo>
                    <a:pt x="330" y="0"/>
                    <a:pt x="330" y="0"/>
                    <a:pt x="330" y="0"/>
                  </a:cubicBezTo>
                  <a:cubicBezTo>
                    <a:pt x="324" y="0"/>
                    <a:pt x="319" y="4"/>
                    <a:pt x="316" y="8"/>
                  </a:cubicBezTo>
                  <a:cubicBezTo>
                    <a:pt x="312" y="15"/>
                    <a:pt x="311" y="22"/>
                    <a:pt x="310" y="28"/>
                  </a:cubicBezTo>
                  <a:cubicBezTo>
                    <a:pt x="309" y="31"/>
                    <a:pt x="309" y="34"/>
                    <a:pt x="309" y="36"/>
                  </a:cubicBezTo>
                  <a:cubicBezTo>
                    <a:pt x="305" y="38"/>
                    <a:pt x="301" y="41"/>
                    <a:pt x="298" y="44"/>
                  </a:cubicBezTo>
                  <a:cubicBezTo>
                    <a:pt x="137" y="44"/>
                    <a:pt x="137" y="44"/>
                    <a:pt x="137" y="44"/>
                  </a:cubicBezTo>
                  <a:cubicBezTo>
                    <a:pt x="134" y="41"/>
                    <a:pt x="130" y="38"/>
                    <a:pt x="126" y="36"/>
                  </a:cubicBezTo>
                  <a:cubicBezTo>
                    <a:pt x="126" y="31"/>
                    <a:pt x="126" y="24"/>
                    <a:pt x="124" y="17"/>
                  </a:cubicBezTo>
                  <a:cubicBezTo>
                    <a:pt x="123" y="14"/>
                    <a:pt x="122" y="10"/>
                    <a:pt x="119" y="7"/>
                  </a:cubicBezTo>
                  <a:cubicBezTo>
                    <a:pt x="116" y="3"/>
                    <a:pt x="111" y="0"/>
                    <a:pt x="106" y="0"/>
                  </a:cubicBezTo>
                  <a:cubicBezTo>
                    <a:pt x="62" y="0"/>
                    <a:pt x="62" y="0"/>
                    <a:pt x="62" y="0"/>
                  </a:cubicBezTo>
                  <a:cubicBezTo>
                    <a:pt x="56" y="0"/>
                    <a:pt x="51" y="4"/>
                    <a:pt x="48" y="8"/>
                  </a:cubicBezTo>
                  <a:cubicBezTo>
                    <a:pt x="44" y="15"/>
                    <a:pt x="43" y="22"/>
                    <a:pt x="42" y="28"/>
                  </a:cubicBezTo>
                  <a:cubicBezTo>
                    <a:pt x="41" y="31"/>
                    <a:pt x="41" y="34"/>
                    <a:pt x="41" y="36"/>
                  </a:cubicBezTo>
                  <a:cubicBezTo>
                    <a:pt x="17" y="50"/>
                    <a:pt x="0" y="77"/>
                    <a:pt x="0" y="107"/>
                  </a:cubicBezTo>
                  <a:cubicBezTo>
                    <a:pt x="0" y="107"/>
                    <a:pt x="0" y="108"/>
                    <a:pt x="0" y="108"/>
                  </a:cubicBezTo>
                  <a:cubicBezTo>
                    <a:pt x="0" y="108"/>
                    <a:pt x="0" y="108"/>
                    <a:pt x="0" y="108"/>
                  </a:cubicBezTo>
                  <a:cubicBezTo>
                    <a:pt x="0" y="108"/>
                    <a:pt x="0" y="108"/>
                    <a:pt x="0" y="108"/>
                  </a:cubicBezTo>
                  <a:cubicBezTo>
                    <a:pt x="0" y="111"/>
                    <a:pt x="1" y="114"/>
                    <a:pt x="1" y="117"/>
                  </a:cubicBezTo>
                  <a:cubicBezTo>
                    <a:pt x="3" y="149"/>
                    <a:pt x="10" y="253"/>
                    <a:pt x="11" y="264"/>
                  </a:cubicBezTo>
                  <a:cubicBezTo>
                    <a:pt x="12" y="271"/>
                    <a:pt x="13" y="281"/>
                    <a:pt x="20" y="291"/>
                  </a:cubicBezTo>
                  <a:cubicBezTo>
                    <a:pt x="27" y="300"/>
                    <a:pt x="40" y="308"/>
                    <a:pt x="58" y="308"/>
                  </a:cubicBezTo>
                  <a:cubicBezTo>
                    <a:pt x="77" y="308"/>
                    <a:pt x="91" y="299"/>
                    <a:pt x="99" y="290"/>
                  </a:cubicBezTo>
                  <a:cubicBezTo>
                    <a:pt x="108" y="281"/>
                    <a:pt x="113" y="271"/>
                    <a:pt x="115" y="267"/>
                  </a:cubicBezTo>
                  <a:cubicBezTo>
                    <a:pt x="118" y="262"/>
                    <a:pt x="122" y="252"/>
                    <a:pt x="127" y="241"/>
                  </a:cubicBezTo>
                  <a:cubicBezTo>
                    <a:pt x="132" y="229"/>
                    <a:pt x="138" y="217"/>
                    <a:pt x="142" y="209"/>
                  </a:cubicBezTo>
                  <a:cubicBezTo>
                    <a:pt x="146" y="201"/>
                    <a:pt x="148" y="198"/>
                    <a:pt x="151" y="196"/>
                  </a:cubicBezTo>
                  <a:cubicBezTo>
                    <a:pt x="152" y="195"/>
                    <a:pt x="156" y="194"/>
                    <a:pt x="165" y="195"/>
                  </a:cubicBezTo>
                  <a:cubicBezTo>
                    <a:pt x="190" y="195"/>
                    <a:pt x="190" y="195"/>
                    <a:pt x="190" y="195"/>
                  </a:cubicBezTo>
                  <a:cubicBezTo>
                    <a:pt x="214" y="195"/>
                    <a:pt x="245" y="195"/>
                    <a:pt x="245" y="195"/>
                  </a:cubicBezTo>
                  <a:cubicBezTo>
                    <a:pt x="270" y="195"/>
                    <a:pt x="270" y="195"/>
                    <a:pt x="270" y="195"/>
                  </a:cubicBezTo>
                  <a:cubicBezTo>
                    <a:pt x="279" y="194"/>
                    <a:pt x="283" y="195"/>
                    <a:pt x="284" y="196"/>
                  </a:cubicBezTo>
                  <a:cubicBezTo>
                    <a:pt x="287" y="198"/>
                    <a:pt x="289" y="201"/>
                    <a:pt x="293" y="209"/>
                  </a:cubicBezTo>
                  <a:cubicBezTo>
                    <a:pt x="297" y="217"/>
                    <a:pt x="303" y="229"/>
                    <a:pt x="308" y="241"/>
                  </a:cubicBezTo>
                  <a:cubicBezTo>
                    <a:pt x="313" y="252"/>
                    <a:pt x="317" y="262"/>
                    <a:pt x="320" y="267"/>
                  </a:cubicBezTo>
                  <a:cubicBezTo>
                    <a:pt x="322" y="271"/>
                    <a:pt x="327" y="281"/>
                    <a:pt x="336" y="290"/>
                  </a:cubicBezTo>
                  <a:cubicBezTo>
                    <a:pt x="344" y="299"/>
                    <a:pt x="358" y="308"/>
                    <a:pt x="377" y="308"/>
                  </a:cubicBezTo>
                  <a:cubicBezTo>
                    <a:pt x="377" y="308"/>
                    <a:pt x="377" y="308"/>
                    <a:pt x="378" y="308"/>
                  </a:cubicBezTo>
                  <a:cubicBezTo>
                    <a:pt x="396" y="308"/>
                    <a:pt x="408" y="300"/>
                    <a:pt x="415" y="291"/>
                  </a:cubicBezTo>
                  <a:cubicBezTo>
                    <a:pt x="422" y="281"/>
                    <a:pt x="423" y="271"/>
                    <a:pt x="424" y="264"/>
                  </a:cubicBezTo>
                  <a:cubicBezTo>
                    <a:pt x="424" y="263"/>
                    <a:pt x="425" y="256"/>
                    <a:pt x="425" y="252"/>
                  </a:cubicBezTo>
                  <a:cubicBezTo>
                    <a:pt x="426" y="248"/>
                    <a:pt x="422" y="244"/>
                    <a:pt x="418" y="244"/>
                  </a:cubicBezTo>
                  <a:cubicBezTo>
                    <a:pt x="414" y="244"/>
                    <a:pt x="410" y="247"/>
                    <a:pt x="409" y="251"/>
                  </a:cubicBezTo>
                  <a:cubicBezTo>
                    <a:pt x="409" y="254"/>
                    <a:pt x="408" y="261"/>
                    <a:pt x="408" y="262"/>
                  </a:cubicBezTo>
                  <a:cubicBezTo>
                    <a:pt x="408" y="268"/>
                    <a:pt x="406" y="275"/>
                    <a:pt x="402" y="281"/>
                  </a:cubicBezTo>
                  <a:cubicBezTo>
                    <a:pt x="397" y="287"/>
                    <a:pt x="391" y="292"/>
                    <a:pt x="377" y="292"/>
                  </a:cubicBezTo>
                  <a:cubicBezTo>
                    <a:pt x="363" y="292"/>
                    <a:pt x="354" y="286"/>
                    <a:pt x="347" y="279"/>
                  </a:cubicBezTo>
                  <a:cubicBezTo>
                    <a:pt x="340" y="272"/>
                    <a:pt x="336" y="263"/>
                    <a:pt x="334" y="259"/>
                  </a:cubicBezTo>
                  <a:cubicBezTo>
                    <a:pt x="332" y="256"/>
                    <a:pt x="328" y="246"/>
                    <a:pt x="323" y="234"/>
                  </a:cubicBezTo>
                  <a:cubicBezTo>
                    <a:pt x="317" y="223"/>
                    <a:pt x="312" y="210"/>
                    <a:pt x="308" y="202"/>
                  </a:cubicBezTo>
                  <a:cubicBezTo>
                    <a:pt x="303" y="193"/>
                    <a:pt x="299" y="187"/>
                    <a:pt x="293" y="183"/>
                  </a:cubicBezTo>
                  <a:cubicBezTo>
                    <a:pt x="286" y="179"/>
                    <a:pt x="279" y="179"/>
                    <a:pt x="270" y="179"/>
                  </a:cubicBezTo>
                  <a:cubicBezTo>
                    <a:pt x="245" y="179"/>
                    <a:pt x="245" y="179"/>
                    <a:pt x="245" y="179"/>
                  </a:cubicBezTo>
                  <a:cubicBezTo>
                    <a:pt x="245" y="179"/>
                    <a:pt x="214" y="179"/>
                    <a:pt x="190" y="179"/>
                  </a:cubicBezTo>
                  <a:cubicBezTo>
                    <a:pt x="165" y="179"/>
                    <a:pt x="165" y="179"/>
                    <a:pt x="165" y="179"/>
                  </a:cubicBezTo>
                  <a:cubicBezTo>
                    <a:pt x="156" y="179"/>
                    <a:pt x="149" y="179"/>
                    <a:pt x="142" y="183"/>
                  </a:cubicBezTo>
                  <a:cubicBezTo>
                    <a:pt x="136" y="187"/>
                    <a:pt x="132" y="193"/>
                    <a:pt x="127" y="202"/>
                  </a:cubicBezTo>
                  <a:cubicBezTo>
                    <a:pt x="123" y="210"/>
                    <a:pt x="118" y="223"/>
                    <a:pt x="112" y="234"/>
                  </a:cubicBezTo>
                  <a:cubicBezTo>
                    <a:pt x="107" y="246"/>
                    <a:pt x="103" y="256"/>
                    <a:pt x="101" y="259"/>
                  </a:cubicBezTo>
                  <a:cubicBezTo>
                    <a:pt x="99" y="263"/>
                    <a:pt x="95" y="272"/>
                    <a:pt x="88" y="279"/>
                  </a:cubicBezTo>
                  <a:cubicBezTo>
                    <a:pt x="81" y="286"/>
                    <a:pt x="72" y="292"/>
                    <a:pt x="58" y="292"/>
                  </a:cubicBezTo>
                  <a:cubicBezTo>
                    <a:pt x="44" y="292"/>
                    <a:pt x="38" y="287"/>
                    <a:pt x="33" y="281"/>
                  </a:cubicBezTo>
                  <a:cubicBezTo>
                    <a:pt x="29" y="275"/>
                    <a:pt x="27" y="268"/>
                    <a:pt x="27" y="262"/>
                  </a:cubicBezTo>
                  <a:cubicBezTo>
                    <a:pt x="26" y="257"/>
                    <a:pt x="24" y="218"/>
                    <a:pt x="21" y="180"/>
                  </a:cubicBezTo>
                  <a:cubicBezTo>
                    <a:pt x="21" y="174"/>
                    <a:pt x="20" y="167"/>
                    <a:pt x="20" y="161"/>
                  </a:cubicBezTo>
                  <a:cubicBezTo>
                    <a:pt x="35" y="179"/>
                    <a:pt x="58" y="191"/>
                    <a:pt x="83" y="191"/>
                  </a:cubicBezTo>
                  <a:cubicBezTo>
                    <a:pt x="129" y="191"/>
                    <a:pt x="167" y="153"/>
                    <a:pt x="167" y="107"/>
                  </a:cubicBezTo>
                  <a:cubicBezTo>
                    <a:pt x="167" y="90"/>
                    <a:pt x="161" y="73"/>
                    <a:pt x="152" y="60"/>
                  </a:cubicBezTo>
                  <a:cubicBezTo>
                    <a:pt x="283" y="60"/>
                    <a:pt x="283" y="60"/>
                    <a:pt x="283" y="60"/>
                  </a:cubicBezTo>
                  <a:cubicBezTo>
                    <a:pt x="283" y="60"/>
                    <a:pt x="283" y="60"/>
                    <a:pt x="283" y="60"/>
                  </a:cubicBezTo>
                  <a:cubicBezTo>
                    <a:pt x="274" y="73"/>
                    <a:pt x="268" y="90"/>
                    <a:pt x="268" y="107"/>
                  </a:cubicBezTo>
                  <a:cubicBezTo>
                    <a:pt x="268" y="153"/>
                    <a:pt x="306" y="191"/>
                    <a:pt x="352" y="191"/>
                  </a:cubicBezTo>
                  <a:cubicBezTo>
                    <a:pt x="377" y="191"/>
                    <a:pt x="400" y="179"/>
                    <a:pt x="415" y="161"/>
                  </a:cubicBezTo>
                  <a:cubicBezTo>
                    <a:pt x="414" y="179"/>
                    <a:pt x="413" y="191"/>
                    <a:pt x="411" y="219"/>
                  </a:cubicBezTo>
                  <a:cubicBezTo>
                    <a:pt x="411" y="223"/>
                    <a:pt x="414" y="227"/>
                    <a:pt x="418" y="228"/>
                  </a:cubicBezTo>
                  <a:cubicBezTo>
                    <a:pt x="423" y="228"/>
                    <a:pt x="427" y="225"/>
                    <a:pt x="427" y="220"/>
                  </a:cubicBezTo>
                  <a:cubicBezTo>
                    <a:pt x="430" y="174"/>
                    <a:pt x="430" y="172"/>
                    <a:pt x="434" y="118"/>
                  </a:cubicBezTo>
                  <a:cubicBezTo>
                    <a:pt x="434" y="118"/>
                    <a:pt x="434" y="118"/>
                    <a:pt x="434" y="118"/>
                  </a:cubicBezTo>
                  <a:cubicBezTo>
                    <a:pt x="434" y="115"/>
                    <a:pt x="435" y="111"/>
                    <a:pt x="435" y="108"/>
                  </a:cubicBezTo>
                  <a:cubicBezTo>
                    <a:pt x="435" y="108"/>
                    <a:pt x="435" y="108"/>
                    <a:pt x="435" y="108"/>
                  </a:cubicBezTo>
                  <a:cubicBezTo>
                    <a:pt x="435" y="108"/>
                    <a:pt x="435" y="108"/>
                    <a:pt x="435" y="108"/>
                  </a:cubicBezTo>
                  <a:cubicBezTo>
                    <a:pt x="435" y="108"/>
                    <a:pt x="435" y="108"/>
                    <a:pt x="435" y="107"/>
                  </a:cubicBezTo>
                  <a:close/>
                  <a:moveTo>
                    <a:pt x="83" y="175"/>
                  </a:moveTo>
                  <a:cubicBezTo>
                    <a:pt x="46" y="175"/>
                    <a:pt x="16" y="144"/>
                    <a:pt x="16" y="107"/>
                  </a:cubicBezTo>
                  <a:cubicBezTo>
                    <a:pt x="16" y="81"/>
                    <a:pt x="31" y="59"/>
                    <a:pt x="53" y="48"/>
                  </a:cubicBezTo>
                  <a:cubicBezTo>
                    <a:pt x="55" y="46"/>
                    <a:pt x="56" y="44"/>
                    <a:pt x="57" y="42"/>
                  </a:cubicBezTo>
                  <a:cubicBezTo>
                    <a:pt x="57" y="41"/>
                    <a:pt x="57" y="41"/>
                    <a:pt x="57" y="40"/>
                  </a:cubicBezTo>
                  <a:cubicBezTo>
                    <a:pt x="57" y="38"/>
                    <a:pt x="57" y="31"/>
                    <a:pt x="58" y="25"/>
                  </a:cubicBezTo>
                  <a:cubicBezTo>
                    <a:pt x="59" y="22"/>
                    <a:pt x="60" y="19"/>
                    <a:pt x="61" y="17"/>
                  </a:cubicBezTo>
                  <a:cubicBezTo>
                    <a:pt x="62" y="17"/>
                    <a:pt x="62" y="16"/>
                    <a:pt x="62" y="16"/>
                  </a:cubicBezTo>
                  <a:cubicBezTo>
                    <a:pt x="62" y="16"/>
                    <a:pt x="62" y="16"/>
                    <a:pt x="62" y="16"/>
                  </a:cubicBezTo>
                  <a:cubicBezTo>
                    <a:pt x="106" y="16"/>
                    <a:pt x="106" y="16"/>
                    <a:pt x="106" y="16"/>
                  </a:cubicBezTo>
                  <a:cubicBezTo>
                    <a:pt x="106" y="16"/>
                    <a:pt x="106" y="16"/>
                    <a:pt x="106" y="16"/>
                  </a:cubicBezTo>
                  <a:cubicBezTo>
                    <a:pt x="106" y="16"/>
                    <a:pt x="106" y="16"/>
                    <a:pt x="106" y="17"/>
                  </a:cubicBezTo>
                  <a:cubicBezTo>
                    <a:pt x="107" y="18"/>
                    <a:pt x="109" y="22"/>
                    <a:pt x="110" y="26"/>
                  </a:cubicBezTo>
                  <a:cubicBezTo>
                    <a:pt x="110" y="30"/>
                    <a:pt x="110" y="34"/>
                    <a:pt x="110" y="37"/>
                  </a:cubicBezTo>
                  <a:cubicBezTo>
                    <a:pt x="110" y="39"/>
                    <a:pt x="110" y="39"/>
                    <a:pt x="110" y="40"/>
                  </a:cubicBezTo>
                  <a:cubicBezTo>
                    <a:pt x="110" y="43"/>
                    <a:pt x="112" y="46"/>
                    <a:pt x="115" y="48"/>
                  </a:cubicBezTo>
                  <a:cubicBezTo>
                    <a:pt x="136" y="59"/>
                    <a:pt x="151" y="81"/>
                    <a:pt x="151" y="107"/>
                  </a:cubicBezTo>
                  <a:cubicBezTo>
                    <a:pt x="151" y="144"/>
                    <a:pt x="121" y="175"/>
                    <a:pt x="83" y="175"/>
                  </a:cubicBezTo>
                  <a:close/>
                  <a:moveTo>
                    <a:pt x="352" y="175"/>
                  </a:moveTo>
                  <a:cubicBezTo>
                    <a:pt x="314" y="175"/>
                    <a:pt x="284" y="144"/>
                    <a:pt x="284" y="107"/>
                  </a:cubicBezTo>
                  <a:cubicBezTo>
                    <a:pt x="284" y="81"/>
                    <a:pt x="299" y="59"/>
                    <a:pt x="321" y="48"/>
                  </a:cubicBezTo>
                  <a:cubicBezTo>
                    <a:pt x="323" y="47"/>
                    <a:pt x="324" y="45"/>
                    <a:pt x="325" y="42"/>
                  </a:cubicBezTo>
                  <a:cubicBezTo>
                    <a:pt x="325" y="42"/>
                    <a:pt x="325" y="41"/>
                    <a:pt x="325" y="40"/>
                  </a:cubicBezTo>
                  <a:cubicBezTo>
                    <a:pt x="325" y="38"/>
                    <a:pt x="325" y="31"/>
                    <a:pt x="327" y="25"/>
                  </a:cubicBezTo>
                  <a:cubicBezTo>
                    <a:pt x="327" y="22"/>
                    <a:pt x="328" y="19"/>
                    <a:pt x="329" y="17"/>
                  </a:cubicBezTo>
                  <a:cubicBezTo>
                    <a:pt x="330" y="17"/>
                    <a:pt x="330" y="16"/>
                    <a:pt x="330" y="16"/>
                  </a:cubicBezTo>
                  <a:cubicBezTo>
                    <a:pt x="330" y="16"/>
                    <a:pt x="330" y="16"/>
                    <a:pt x="330" y="16"/>
                  </a:cubicBezTo>
                  <a:cubicBezTo>
                    <a:pt x="374" y="16"/>
                    <a:pt x="374" y="16"/>
                    <a:pt x="374" y="16"/>
                  </a:cubicBezTo>
                  <a:cubicBezTo>
                    <a:pt x="374" y="16"/>
                    <a:pt x="374" y="16"/>
                    <a:pt x="374" y="16"/>
                  </a:cubicBezTo>
                  <a:cubicBezTo>
                    <a:pt x="374" y="16"/>
                    <a:pt x="374" y="16"/>
                    <a:pt x="374" y="17"/>
                  </a:cubicBezTo>
                  <a:cubicBezTo>
                    <a:pt x="375" y="18"/>
                    <a:pt x="377" y="22"/>
                    <a:pt x="378" y="26"/>
                  </a:cubicBezTo>
                  <a:cubicBezTo>
                    <a:pt x="378" y="30"/>
                    <a:pt x="378" y="34"/>
                    <a:pt x="378" y="37"/>
                  </a:cubicBezTo>
                  <a:cubicBezTo>
                    <a:pt x="378" y="39"/>
                    <a:pt x="378" y="39"/>
                    <a:pt x="378" y="40"/>
                  </a:cubicBezTo>
                  <a:cubicBezTo>
                    <a:pt x="378" y="41"/>
                    <a:pt x="378" y="42"/>
                    <a:pt x="379" y="42"/>
                  </a:cubicBezTo>
                  <a:cubicBezTo>
                    <a:pt x="379" y="45"/>
                    <a:pt x="381" y="47"/>
                    <a:pt x="383" y="48"/>
                  </a:cubicBezTo>
                  <a:cubicBezTo>
                    <a:pt x="404" y="59"/>
                    <a:pt x="419" y="81"/>
                    <a:pt x="419" y="107"/>
                  </a:cubicBezTo>
                  <a:cubicBezTo>
                    <a:pt x="419" y="144"/>
                    <a:pt x="389" y="175"/>
                    <a:pt x="352" y="175"/>
                  </a:cubicBezTo>
                  <a:close/>
                  <a:moveTo>
                    <a:pt x="352" y="57"/>
                  </a:moveTo>
                  <a:cubicBezTo>
                    <a:pt x="343" y="57"/>
                    <a:pt x="335" y="64"/>
                    <a:pt x="335" y="73"/>
                  </a:cubicBezTo>
                  <a:cubicBezTo>
                    <a:pt x="335" y="82"/>
                    <a:pt x="343" y="89"/>
                    <a:pt x="352" y="89"/>
                  </a:cubicBezTo>
                  <a:cubicBezTo>
                    <a:pt x="360" y="89"/>
                    <a:pt x="368" y="82"/>
                    <a:pt x="368" y="73"/>
                  </a:cubicBezTo>
                  <a:cubicBezTo>
                    <a:pt x="368" y="64"/>
                    <a:pt x="360" y="57"/>
                    <a:pt x="352" y="57"/>
                  </a:cubicBezTo>
                  <a:close/>
                  <a:moveTo>
                    <a:pt x="352" y="125"/>
                  </a:moveTo>
                  <a:cubicBezTo>
                    <a:pt x="343" y="125"/>
                    <a:pt x="335" y="133"/>
                    <a:pt x="335" y="142"/>
                  </a:cubicBezTo>
                  <a:cubicBezTo>
                    <a:pt x="335" y="150"/>
                    <a:pt x="343" y="158"/>
                    <a:pt x="352" y="158"/>
                  </a:cubicBezTo>
                  <a:cubicBezTo>
                    <a:pt x="360" y="158"/>
                    <a:pt x="368" y="150"/>
                    <a:pt x="368" y="142"/>
                  </a:cubicBezTo>
                  <a:cubicBezTo>
                    <a:pt x="368" y="133"/>
                    <a:pt x="360" y="125"/>
                    <a:pt x="352" y="125"/>
                  </a:cubicBezTo>
                  <a:close/>
                  <a:moveTo>
                    <a:pt x="386" y="91"/>
                  </a:moveTo>
                  <a:cubicBezTo>
                    <a:pt x="377" y="91"/>
                    <a:pt x="370" y="98"/>
                    <a:pt x="370" y="107"/>
                  </a:cubicBezTo>
                  <a:cubicBezTo>
                    <a:pt x="370" y="116"/>
                    <a:pt x="377" y="124"/>
                    <a:pt x="386" y="124"/>
                  </a:cubicBezTo>
                  <a:cubicBezTo>
                    <a:pt x="395" y="124"/>
                    <a:pt x="402" y="116"/>
                    <a:pt x="402" y="107"/>
                  </a:cubicBezTo>
                  <a:cubicBezTo>
                    <a:pt x="402" y="98"/>
                    <a:pt x="395" y="91"/>
                    <a:pt x="386" y="91"/>
                  </a:cubicBezTo>
                  <a:close/>
                  <a:moveTo>
                    <a:pt x="317" y="91"/>
                  </a:moveTo>
                  <a:cubicBezTo>
                    <a:pt x="308" y="91"/>
                    <a:pt x="301" y="98"/>
                    <a:pt x="301" y="107"/>
                  </a:cubicBezTo>
                  <a:cubicBezTo>
                    <a:pt x="301" y="116"/>
                    <a:pt x="308" y="124"/>
                    <a:pt x="317" y="124"/>
                  </a:cubicBezTo>
                  <a:cubicBezTo>
                    <a:pt x="326" y="124"/>
                    <a:pt x="333" y="116"/>
                    <a:pt x="333" y="107"/>
                  </a:cubicBezTo>
                  <a:cubicBezTo>
                    <a:pt x="333" y="98"/>
                    <a:pt x="326" y="91"/>
                    <a:pt x="317" y="91"/>
                  </a:cubicBezTo>
                  <a:close/>
                  <a:moveTo>
                    <a:pt x="226" y="148"/>
                  </a:moveTo>
                  <a:cubicBezTo>
                    <a:pt x="226" y="155"/>
                    <a:pt x="231" y="160"/>
                    <a:pt x="238" y="160"/>
                  </a:cubicBezTo>
                  <a:cubicBezTo>
                    <a:pt x="245" y="160"/>
                    <a:pt x="250" y="155"/>
                    <a:pt x="250" y="148"/>
                  </a:cubicBezTo>
                  <a:cubicBezTo>
                    <a:pt x="250" y="141"/>
                    <a:pt x="245" y="135"/>
                    <a:pt x="238" y="135"/>
                  </a:cubicBezTo>
                  <a:cubicBezTo>
                    <a:pt x="231" y="135"/>
                    <a:pt x="226" y="141"/>
                    <a:pt x="226" y="148"/>
                  </a:cubicBezTo>
                  <a:close/>
                  <a:moveTo>
                    <a:pt x="182" y="148"/>
                  </a:moveTo>
                  <a:cubicBezTo>
                    <a:pt x="182" y="155"/>
                    <a:pt x="188" y="160"/>
                    <a:pt x="195" y="160"/>
                  </a:cubicBezTo>
                  <a:cubicBezTo>
                    <a:pt x="201" y="160"/>
                    <a:pt x="207" y="155"/>
                    <a:pt x="207" y="148"/>
                  </a:cubicBezTo>
                  <a:cubicBezTo>
                    <a:pt x="207" y="141"/>
                    <a:pt x="201" y="135"/>
                    <a:pt x="195" y="135"/>
                  </a:cubicBezTo>
                  <a:cubicBezTo>
                    <a:pt x="188" y="135"/>
                    <a:pt x="182" y="141"/>
                    <a:pt x="182" y="148"/>
                  </a:cubicBezTo>
                  <a:close/>
                  <a:moveTo>
                    <a:pt x="97" y="107"/>
                  </a:moveTo>
                  <a:cubicBezTo>
                    <a:pt x="113" y="124"/>
                    <a:pt x="113" y="124"/>
                    <a:pt x="113" y="124"/>
                  </a:cubicBezTo>
                  <a:cubicBezTo>
                    <a:pt x="133" y="124"/>
                    <a:pt x="133" y="124"/>
                    <a:pt x="133" y="124"/>
                  </a:cubicBezTo>
                  <a:cubicBezTo>
                    <a:pt x="133" y="124"/>
                    <a:pt x="134" y="123"/>
                    <a:pt x="134" y="122"/>
                  </a:cubicBezTo>
                  <a:cubicBezTo>
                    <a:pt x="134" y="92"/>
                    <a:pt x="134" y="92"/>
                    <a:pt x="134" y="92"/>
                  </a:cubicBezTo>
                  <a:cubicBezTo>
                    <a:pt x="134" y="92"/>
                    <a:pt x="133" y="91"/>
                    <a:pt x="133" y="91"/>
                  </a:cubicBezTo>
                  <a:cubicBezTo>
                    <a:pt x="113" y="91"/>
                    <a:pt x="113" y="91"/>
                    <a:pt x="113" y="91"/>
                  </a:cubicBezTo>
                  <a:lnTo>
                    <a:pt x="97" y="107"/>
                  </a:lnTo>
                  <a:close/>
                  <a:moveTo>
                    <a:pt x="53" y="91"/>
                  </a:moveTo>
                  <a:cubicBezTo>
                    <a:pt x="34" y="91"/>
                    <a:pt x="34" y="91"/>
                    <a:pt x="34" y="91"/>
                  </a:cubicBezTo>
                  <a:cubicBezTo>
                    <a:pt x="34" y="91"/>
                    <a:pt x="33" y="92"/>
                    <a:pt x="33" y="92"/>
                  </a:cubicBezTo>
                  <a:cubicBezTo>
                    <a:pt x="33" y="122"/>
                    <a:pt x="33" y="122"/>
                    <a:pt x="33" y="122"/>
                  </a:cubicBezTo>
                  <a:cubicBezTo>
                    <a:pt x="33" y="123"/>
                    <a:pt x="34" y="124"/>
                    <a:pt x="34" y="124"/>
                  </a:cubicBezTo>
                  <a:cubicBezTo>
                    <a:pt x="53" y="124"/>
                    <a:pt x="53" y="124"/>
                    <a:pt x="53" y="124"/>
                  </a:cubicBezTo>
                  <a:cubicBezTo>
                    <a:pt x="70" y="107"/>
                    <a:pt x="70" y="107"/>
                    <a:pt x="70" y="107"/>
                  </a:cubicBezTo>
                  <a:lnTo>
                    <a:pt x="53" y="91"/>
                  </a:lnTo>
                  <a:close/>
                  <a:moveTo>
                    <a:pt x="67" y="137"/>
                  </a:moveTo>
                  <a:cubicBezTo>
                    <a:pt x="67" y="157"/>
                    <a:pt x="67" y="157"/>
                    <a:pt x="67" y="157"/>
                  </a:cubicBezTo>
                  <a:cubicBezTo>
                    <a:pt x="67" y="157"/>
                    <a:pt x="68" y="158"/>
                    <a:pt x="68" y="158"/>
                  </a:cubicBezTo>
                  <a:cubicBezTo>
                    <a:pt x="98" y="158"/>
                    <a:pt x="98" y="158"/>
                    <a:pt x="98" y="158"/>
                  </a:cubicBezTo>
                  <a:cubicBezTo>
                    <a:pt x="99" y="158"/>
                    <a:pt x="100" y="157"/>
                    <a:pt x="100" y="157"/>
                  </a:cubicBezTo>
                  <a:cubicBezTo>
                    <a:pt x="100" y="137"/>
                    <a:pt x="100" y="137"/>
                    <a:pt x="100" y="137"/>
                  </a:cubicBezTo>
                  <a:cubicBezTo>
                    <a:pt x="83" y="121"/>
                    <a:pt x="83" y="121"/>
                    <a:pt x="83" y="121"/>
                  </a:cubicBezTo>
                  <a:lnTo>
                    <a:pt x="67" y="137"/>
                  </a:lnTo>
                  <a:close/>
                  <a:moveTo>
                    <a:pt x="100" y="77"/>
                  </a:moveTo>
                  <a:cubicBezTo>
                    <a:pt x="100" y="58"/>
                    <a:pt x="100" y="58"/>
                    <a:pt x="100" y="58"/>
                  </a:cubicBezTo>
                  <a:cubicBezTo>
                    <a:pt x="100" y="57"/>
                    <a:pt x="99" y="57"/>
                    <a:pt x="98" y="57"/>
                  </a:cubicBezTo>
                  <a:cubicBezTo>
                    <a:pt x="68" y="57"/>
                    <a:pt x="68" y="57"/>
                    <a:pt x="68" y="57"/>
                  </a:cubicBezTo>
                  <a:cubicBezTo>
                    <a:pt x="68" y="57"/>
                    <a:pt x="67" y="57"/>
                    <a:pt x="67" y="58"/>
                  </a:cubicBezTo>
                  <a:cubicBezTo>
                    <a:pt x="67" y="77"/>
                    <a:pt x="67" y="77"/>
                    <a:pt x="67" y="77"/>
                  </a:cubicBezTo>
                  <a:cubicBezTo>
                    <a:pt x="83" y="94"/>
                    <a:pt x="83" y="94"/>
                    <a:pt x="83" y="94"/>
                  </a:cubicBezTo>
                  <a:lnTo>
                    <a:pt x="100" y="77"/>
                  </a:lnTo>
                  <a:close/>
                </a:path>
              </a:pathLst>
            </a:custGeom>
            <a:grpFill/>
            <a:ln w="9525">
              <a:noFill/>
              <a:round/>
              <a:headEnd/>
              <a:tailEnd/>
            </a:ln>
          </p:spPr>
          <p:txBody>
            <a:bodyPr/>
            <a:lstStyle/>
            <a:p>
              <a:endParaRPr lang="zh-CN" altLang="en-US"/>
            </a:p>
          </p:txBody>
        </p:sp>
        <p:sp>
          <p:nvSpPr>
            <p:cNvPr id="58" name="Freeform 3"/>
            <p:cNvSpPr>
              <a:spLocks noChangeAspect="1" noEditPoints="1"/>
            </p:cNvSpPr>
            <p:nvPr/>
          </p:nvSpPr>
          <p:spPr bwMode="auto">
            <a:xfrm>
              <a:off x="5204" y="2035"/>
              <a:ext cx="61" cy="40"/>
            </a:xfrm>
            <a:custGeom>
              <a:avLst/>
              <a:gdLst>
                <a:gd name="T0" fmla="*/ 39285877 w 451"/>
                <a:gd name="T1" fmla="*/ 39216283 h 296"/>
                <a:gd name="T2" fmla="*/ 39285877 w 451"/>
                <a:gd name="T3" fmla="*/ 39216283 h 296"/>
                <a:gd name="T4" fmla="*/ 39285877 w 451"/>
                <a:gd name="T5" fmla="*/ 39216283 h 296"/>
                <a:gd name="T6" fmla="*/ 39285877 w 451"/>
                <a:gd name="T7" fmla="*/ 39216283 h 296"/>
                <a:gd name="T8" fmla="*/ 39285877 w 451"/>
                <a:gd name="T9" fmla="*/ 39216283 h 296"/>
                <a:gd name="T10" fmla="*/ 39285877 w 451"/>
                <a:gd name="T11" fmla="*/ 39216283 h 296"/>
                <a:gd name="T12" fmla="*/ 39285877 w 451"/>
                <a:gd name="T13" fmla="*/ 39216283 h 296"/>
                <a:gd name="T14" fmla="*/ 39285877 w 451"/>
                <a:gd name="T15" fmla="*/ 39216283 h 296"/>
                <a:gd name="T16" fmla="*/ 39285877 w 451"/>
                <a:gd name="T17" fmla="*/ 39216283 h 296"/>
                <a:gd name="T18" fmla="*/ 39285877 w 451"/>
                <a:gd name="T19" fmla="*/ 39216283 h 296"/>
                <a:gd name="T20" fmla="*/ 39285877 w 451"/>
                <a:gd name="T21" fmla="*/ 39216283 h 296"/>
                <a:gd name="T22" fmla="*/ 39285877 w 451"/>
                <a:gd name="T23" fmla="*/ 39216283 h 296"/>
                <a:gd name="T24" fmla="*/ 39285877 w 451"/>
                <a:gd name="T25" fmla="*/ 39216283 h 296"/>
                <a:gd name="T26" fmla="*/ 39285877 w 451"/>
                <a:gd name="T27" fmla="*/ 39216283 h 296"/>
                <a:gd name="T28" fmla="*/ 39285877 w 451"/>
                <a:gd name="T29" fmla="*/ 39216283 h 296"/>
                <a:gd name="T30" fmla="*/ 39285877 w 451"/>
                <a:gd name="T31" fmla="*/ 39216283 h 296"/>
                <a:gd name="T32" fmla="*/ 39285877 w 451"/>
                <a:gd name="T33" fmla="*/ 39216283 h 296"/>
                <a:gd name="T34" fmla="*/ 39285877 w 451"/>
                <a:gd name="T35" fmla="*/ 39216283 h 296"/>
                <a:gd name="T36" fmla="*/ 39285877 w 451"/>
                <a:gd name="T37" fmla="*/ 39216283 h 296"/>
                <a:gd name="T38" fmla="*/ 39285877 w 451"/>
                <a:gd name="T39" fmla="*/ 39216283 h 296"/>
                <a:gd name="T40" fmla="*/ 39285877 w 451"/>
                <a:gd name="T41" fmla="*/ 39216283 h 296"/>
                <a:gd name="T42" fmla="*/ 39285877 w 451"/>
                <a:gd name="T43" fmla="*/ 39216283 h 296"/>
                <a:gd name="T44" fmla="*/ 39285877 w 451"/>
                <a:gd name="T45" fmla="*/ 39216283 h 296"/>
                <a:gd name="T46" fmla="*/ 39285877 w 451"/>
                <a:gd name="T47" fmla="*/ 39216283 h 296"/>
                <a:gd name="T48" fmla="*/ 39285877 w 451"/>
                <a:gd name="T49" fmla="*/ 39216283 h 296"/>
                <a:gd name="T50" fmla="*/ 39285877 w 451"/>
                <a:gd name="T51" fmla="*/ 39216283 h 296"/>
                <a:gd name="T52" fmla="*/ 39285877 w 451"/>
                <a:gd name="T53" fmla="*/ 39216283 h 296"/>
                <a:gd name="T54" fmla="*/ 39285877 w 451"/>
                <a:gd name="T55" fmla="*/ 0 h 296"/>
                <a:gd name="T56" fmla="*/ 39285877 w 451"/>
                <a:gd name="T57" fmla="*/ 39216283 h 296"/>
                <a:gd name="T58" fmla="*/ 39285877 w 451"/>
                <a:gd name="T59" fmla="*/ 39216283 h 296"/>
                <a:gd name="T60" fmla="*/ 39285877 w 451"/>
                <a:gd name="T61" fmla="*/ 39216283 h 296"/>
                <a:gd name="T62" fmla="*/ 0 w 451"/>
                <a:gd name="T63" fmla="*/ 39216283 h 296"/>
                <a:gd name="T64" fmla="*/ 39285877 w 451"/>
                <a:gd name="T65" fmla="*/ 39216283 h 296"/>
                <a:gd name="T66" fmla="*/ 39285877 w 451"/>
                <a:gd name="T67" fmla="*/ 39216283 h 296"/>
                <a:gd name="T68" fmla="*/ 39285877 w 451"/>
                <a:gd name="T69" fmla="*/ 39216283 h 296"/>
                <a:gd name="T70" fmla="*/ 39285877 w 451"/>
                <a:gd name="T71" fmla="*/ 39216283 h 296"/>
                <a:gd name="T72" fmla="*/ 39285877 w 451"/>
                <a:gd name="T73" fmla="*/ 39216283 h 296"/>
                <a:gd name="T74" fmla="*/ 39285877 w 451"/>
                <a:gd name="T75" fmla="*/ 39216283 h 296"/>
                <a:gd name="T76" fmla="*/ 39285877 w 451"/>
                <a:gd name="T77" fmla="*/ 39216283 h 29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51"/>
                <a:gd name="T118" fmla="*/ 0 h 296"/>
                <a:gd name="T119" fmla="*/ 451 w 451"/>
                <a:gd name="T120" fmla="*/ 296 h 29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51" h="296">
                  <a:moveTo>
                    <a:pt x="322" y="100"/>
                  </a:moveTo>
                  <a:cubicBezTo>
                    <a:pt x="324" y="100"/>
                    <a:pt x="326" y="99"/>
                    <a:pt x="328" y="98"/>
                  </a:cubicBezTo>
                  <a:cubicBezTo>
                    <a:pt x="331" y="95"/>
                    <a:pt x="331" y="90"/>
                    <a:pt x="328" y="87"/>
                  </a:cubicBezTo>
                  <a:cubicBezTo>
                    <a:pt x="300" y="58"/>
                    <a:pt x="262" y="44"/>
                    <a:pt x="225" y="44"/>
                  </a:cubicBezTo>
                  <a:cubicBezTo>
                    <a:pt x="188" y="44"/>
                    <a:pt x="151" y="58"/>
                    <a:pt x="123" y="87"/>
                  </a:cubicBezTo>
                  <a:cubicBezTo>
                    <a:pt x="120" y="90"/>
                    <a:pt x="120" y="95"/>
                    <a:pt x="123" y="98"/>
                  </a:cubicBezTo>
                  <a:cubicBezTo>
                    <a:pt x="126" y="101"/>
                    <a:pt x="131" y="101"/>
                    <a:pt x="134" y="98"/>
                  </a:cubicBezTo>
                  <a:cubicBezTo>
                    <a:pt x="134" y="98"/>
                    <a:pt x="134" y="98"/>
                    <a:pt x="134" y="98"/>
                  </a:cubicBezTo>
                  <a:cubicBezTo>
                    <a:pt x="160" y="73"/>
                    <a:pt x="192" y="60"/>
                    <a:pt x="225" y="60"/>
                  </a:cubicBezTo>
                  <a:cubicBezTo>
                    <a:pt x="258" y="60"/>
                    <a:pt x="291" y="73"/>
                    <a:pt x="317" y="98"/>
                  </a:cubicBezTo>
                  <a:cubicBezTo>
                    <a:pt x="318" y="99"/>
                    <a:pt x="320" y="100"/>
                    <a:pt x="322" y="100"/>
                  </a:cubicBezTo>
                  <a:close/>
                  <a:moveTo>
                    <a:pt x="293" y="129"/>
                  </a:moveTo>
                  <a:cubicBezTo>
                    <a:pt x="295" y="129"/>
                    <a:pt x="297" y="128"/>
                    <a:pt x="299" y="127"/>
                  </a:cubicBezTo>
                  <a:cubicBezTo>
                    <a:pt x="302" y="124"/>
                    <a:pt x="302" y="119"/>
                    <a:pt x="299" y="116"/>
                  </a:cubicBezTo>
                  <a:cubicBezTo>
                    <a:pt x="279" y="95"/>
                    <a:pt x="252" y="85"/>
                    <a:pt x="225" y="85"/>
                  </a:cubicBezTo>
                  <a:cubicBezTo>
                    <a:pt x="199" y="85"/>
                    <a:pt x="172" y="95"/>
                    <a:pt x="152" y="116"/>
                  </a:cubicBezTo>
                  <a:cubicBezTo>
                    <a:pt x="149" y="119"/>
                    <a:pt x="149" y="124"/>
                    <a:pt x="152" y="127"/>
                  </a:cubicBezTo>
                  <a:cubicBezTo>
                    <a:pt x="155" y="130"/>
                    <a:pt x="160" y="130"/>
                    <a:pt x="163" y="127"/>
                  </a:cubicBezTo>
                  <a:cubicBezTo>
                    <a:pt x="163" y="127"/>
                    <a:pt x="163" y="127"/>
                    <a:pt x="163" y="127"/>
                  </a:cubicBezTo>
                  <a:cubicBezTo>
                    <a:pt x="181" y="110"/>
                    <a:pt x="203" y="101"/>
                    <a:pt x="225" y="101"/>
                  </a:cubicBezTo>
                  <a:cubicBezTo>
                    <a:pt x="248" y="101"/>
                    <a:pt x="270" y="110"/>
                    <a:pt x="288" y="127"/>
                  </a:cubicBezTo>
                  <a:cubicBezTo>
                    <a:pt x="289" y="128"/>
                    <a:pt x="291" y="129"/>
                    <a:pt x="293" y="129"/>
                  </a:cubicBezTo>
                  <a:close/>
                  <a:moveTo>
                    <a:pt x="264" y="158"/>
                  </a:moveTo>
                  <a:cubicBezTo>
                    <a:pt x="266" y="158"/>
                    <a:pt x="268" y="157"/>
                    <a:pt x="270" y="156"/>
                  </a:cubicBezTo>
                  <a:cubicBezTo>
                    <a:pt x="273" y="153"/>
                    <a:pt x="273" y="148"/>
                    <a:pt x="270" y="144"/>
                  </a:cubicBezTo>
                  <a:cubicBezTo>
                    <a:pt x="258" y="132"/>
                    <a:pt x="242" y="126"/>
                    <a:pt x="225" y="126"/>
                  </a:cubicBezTo>
                  <a:cubicBezTo>
                    <a:pt x="209" y="126"/>
                    <a:pt x="193" y="132"/>
                    <a:pt x="181" y="144"/>
                  </a:cubicBezTo>
                  <a:cubicBezTo>
                    <a:pt x="178" y="148"/>
                    <a:pt x="178" y="153"/>
                    <a:pt x="181" y="156"/>
                  </a:cubicBezTo>
                  <a:cubicBezTo>
                    <a:pt x="184" y="159"/>
                    <a:pt x="189" y="159"/>
                    <a:pt x="192" y="156"/>
                  </a:cubicBezTo>
                  <a:cubicBezTo>
                    <a:pt x="201" y="147"/>
                    <a:pt x="213" y="142"/>
                    <a:pt x="225" y="142"/>
                  </a:cubicBezTo>
                  <a:cubicBezTo>
                    <a:pt x="237" y="142"/>
                    <a:pt x="249" y="147"/>
                    <a:pt x="259" y="156"/>
                  </a:cubicBezTo>
                  <a:cubicBezTo>
                    <a:pt x="260" y="157"/>
                    <a:pt x="262" y="158"/>
                    <a:pt x="264" y="158"/>
                  </a:cubicBezTo>
                  <a:close/>
                  <a:moveTo>
                    <a:pt x="207" y="178"/>
                  </a:moveTo>
                  <a:cubicBezTo>
                    <a:pt x="197" y="188"/>
                    <a:pt x="197" y="204"/>
                    <a:pt x="207" y="214"/>
                  </a:cubicBezTo>
                  <a:cubicBezTo>
                    <a:pt x="217" y="224"/>
                    <a:pt x="234" y="224"/>
                    <a:pt x="243" y="214"/>
                  </a:cubicBezTo>
                  <a:cubicBezTo>
                    <a:pt x="253" y="204"/>
                    <a:pt x="253" y="188"/>
                    <a:pt x="243" y="178"/>
                  </a:cubicBezTo>
                  <a:cubicBezTo>
                    <a:pt x="234" y="168"/>
                    <a:pt x="217" y="168"/>
                    <a:pt x="207" y="178"/>
                  </a:cubicBezTo>
                  <a:close/>
                  <a:moveTo>
                    <a:pt x="437" y="250"/>
                  </a:moveTo>
                  <a:cubicBezTo>
                    <a:pt x="437" y="249"/>
                    <a:pt x="437" y="249"/>
                    <a:pt x="437" y="249"/>
                  </a:cubicBezTo>
                  <a:cubicBezTo>
                    <a:pt x="421" y="249"/>
                    <a:pt x="421" y="249"/>
                    <a:pt x="421" y="249"/>
                  </a:cubicBezTo>
                  <a:cubicBezTo>
                    <a:pt x="421" y="249"/>
                    <a:pt x="421" y="249"/>
                    <a:pt x="421" y="248"/>
                  </a:cubicBezTo>
                  <a:cubicBezTo>
                    <a:pt x="421" y="70"/>
                    <a:pt x="421" y="70"/>
                    <a:pt x="421" y="70"/>
                  </a:cubicBezTo>
                  <a:cubicBezTo>
                    <a:pt x="421" y="66"/>
                    <a:pt x="417" y="62"/>
                    <a:pt x="413" y="62"/>
                  </a:cubicBezTo>
                  <a:cubicBezTo>
                    <a:pt x="408" y="62"/>
                    <a:pt x="405" y="66"/>
                    <a:pt x="405" y="70"/>
                  </a:cubicBezTo>
                  <a:cubicBezTo>
                    <a:pt x="405" y="248"/>
                    <a:pt x="405" y="248"/>
                    <a:pt x="405" y="248"/>
                  </a:cubicBezTo>
                  <a:cubicBezTo>
                    <a:pt x="405" y="249"/>
                    <a:pt x="405" y="249"/>
                    <a:pt x="405" y="249"/>
                  </a:cubicBezTo>
                  <a:cubicBezTo>
                    <a:pt x="46" y="249"/>
                    <a:pt x="46" y="249"/>
                    <a:pt x="46" y="249"/>
                  </a:cubicBezTo>
                  <a:cubicBezTo>
                    <a:pt x="46" y="229"/>
                    <a:pt x="46" y="229"/>
                    <a:pt x="46" y="229"/>
                  </a:cubicBezTo>
                  <a:cubicBezTo>
                    <a:pt x="46" y="211"/>
                    <a:pt x="46" y="211"/>
                    <a:pt x="46" y="211"/>
                  </a:cubicBezTo>
                  <a:cubicBezTo>
                    <a:pt x="46" y="16"/>
                    <a:pt x="46" y="16"/>
                    <a:pt x="46" y="16"/>
                  </a:cubicBezTo>
                  <a:cubicBezTo>
                    <a:pt x="405" y="16"/>
                    <a:pt x="405" y="16"/>
                    <a:pt x="405" y="16"/>
                  </a:cubicBezTo>
                  <a:cubicBezTo>
                    <a:pt x="405" y="38"/>
                    <a:pt x="405" y="38"/>
                    <a:pt x="405" y="38"/>
                  </a:cubicBezTo>
                  <a:cubicBezTo>
                    <a:pt x="405" y="42"/>
                    <a:pt x="408" y="46"/>
                    <a:pt x="413" y="46"/>
                  </a:cubicBezTo>
                  <a:cubicBezTo>
                    <a:pt x="417" y="46"/>
                    <a:pt x="421" y="42"/>
                    <a:pt x="421" y="38"/>
                  </a:cubicBezTo>
                  <a:cubicBezTo>
                    <a:pt x="421" y="14"/>
                    <a:pt x="421" y="14"/>
                    <a:pt x="421" y="14"/>
                  </a:cubicBezTo>
                  <a:cubicBezTo>
                    <a:pt x="421" y="7"/>
                    <a:pt x="415" y="0"/>
                    <a:pt x="407" y="0"/>
                  </a:cubicBezTo>
                  <a:cubicBezTo>
                    <a:pt x="44" y="0"/>
                    <a:pt x="44" y="0"/>
                    <a:pt x="44" y="0"/>
                  </a:cubicBezTo>
                  <a:cubicBezTo>
                    <a:pt x="36" y="0"/>
                    <a:pt x="30" y="7"/>
                    <a:pt x="30" y="14"/>
                  </a:cubicBezTo>
                  <a:cubicBezTo>
                    <a:pt x="30" y="211"/>
                    <a:pt x="30" y="211"/>
                    <a:pt x="30" y="211"/>
                  </a:cubicBezTo>
                  <a:cubicBezTo>
                    <a:pt x="30" y="229"/>
                    <a:pt x="30" y="229"/>
                    <a:pt x="30" y="229"/>
                  </a:cubicBezTo>
                  <a:cubicBezTo>
                    <a:pt x="30" y="249"/>
                    <a:pt x="30" y="249"/>
                    <a:pt x="30" y="249"/>
                  </a:cubicBezTo>
                  <a:cubicBezTo>
                    <a:pt x="14" y="249"/>
                    <a:pt x="14" y="249"/>
                    <a:pt x="14" y="249"/>
                  </a:cubicBezTo>
                  <a:cubicBezTo>
                    <a:pt x="6" y="250"/>
                    <a:pt x="0" y="256"/>
                    <a:pt x="0" y="263"/>
                  </a:cubicBezTo>
                  <a:cubicBezTo>
                    <a:pt x="0" y="282"/>
                    <a:pt x="0" y="282"/>
                    <a:pt x="0" y="282"/>
                  </a:cubicBezTo>
                  <a:cubicBezTo>
                    <a:pt x="0" y="290"/>
                    <a:pt x="6" y="296"/>
                    <a:pt x="14" y="296"/>
                  </a:cubicBezTo>
                  <a:cubicBezTo>
                    <a:pt x="437" y="296"/>
                    <a:pt x="437" y="296"/>
                    <a:pt x="437" y="296"/>
                  </a:cubicBezTo>
                  <a:cubicBezTo>
                    <a:pt x="445" y="296"/>
                    <a:pt x="451" y="290"/>
                    <a:pt x="451" y="282"/>
                  </a:cubicBezTo>
                  <a:cubicBezTo>
                    <a:pt x="451" y="263"/>
                    <a:pt x="451" y="263"/>
                    <a:pt x="451" y="263"/>
                  </a:cubicBezTo>
                  <a:cubicBezTo>
                    <a:pt x="451" y="256"/>
                    <a:pt x="445" y="250"/>
                    <a:pt x="437" y="250"/>
                  </a:cubicBezTo>
                  <a:close/>
                  <a:moveTo>
                    <a:pt x="435" y="280"/>
                  </a:moveTo>
                  <a:cubicBezTo>
                    <a:pt x="16" y="280"/>
                    <a:pt x="16" y="280"/>
                    <a:pt x="16" y="280"/>
                  </a:cubicBezTo>
                  <a:cubicBezTo>
                    <a:pt x="16" y="265"/>
                    <a:pt x="16" y="265"/>
                    <a:pt x="16" y="265"/>
                  </a:cubicBezTo>
                  <a:cubicBezTo>
                    <a:pt x="183" y="265"/>
                    <a:pt x="183" y="265"/>
                    <a:pt x="183" y="265"/>
                  </a:cubicBezTo>
                  <a:cubicBezTo>
                    <a:pt x="184" y="269"/>
                    <a:pt x="187" y="271"/>
                    <a:pt x="190" y="271"/>
                  </a:cubicBezTo>
                  <a:cubicBezTo>
                    <a:pt x="260" y="271"/>
                    <a:pt x="260" y="271"/>
                    <a:pt x="260" y="271"/>
                  </a:cubicBezTo>
                  <a:cubicBezTo>
                    <a:pt x="263" y="271"/>
                    <a:pt x="266" y="269"/>
                    <a:pt x="267" y="265"/>
                  </a:cubicBezTo>
                  <a:cubicBezTo>
                    <a:pt x="435" y="266"/>
                    <a:pt x="435" y="266"/>
                    <a:pt x="435" y="266"/>
                  </a:cubicBezTo>
                  <a:lnTo>
                    <a:pt x="435" y="280"/>
                  </a:lnTo>
                  <a:close/>
                </a:path>
              </a:pathLst>
            </a:custGeom>
            <a:grpFill/>
            <a:ln w="9525">
              <a:noFill/>
              <a:round/>
              <a:headEnd/>
              <a:tailEnd/>
            </a:ln>
          </p:spPr>
          <p:txBody>
            <a:bodyPr/>
            <a:lstStyle/>
            <a:p>
              <a:endParaRPr lang="zh-CN" altLang="en-US"/>
            </a:p>
          </p:txBody>
        </p:sp>
        <p:sp>
          <p:nvSpPr>
            <p:cNvPr id="59" name="Freeform 3"/>
            <p:cNvSpPr>
              <a:spLocks noChangeAspect="1" noEditPoints="1"/>
            </p:cNvSpPr>
            <p:nvPr/>
          </p:nvSpPr>
          <p:spPr bwMode="auto">
            <a:xfrm>
              <a:off x="4740" y="2523"/>
              <a:ext cx="166" cy="158"/>
            </a:xfrm>
            <a:custGeom>
              <a:avLst/>
              <a:gdLst>
                <a:gd name="T0" fmla="*/ 480321259 w 351"/>
                <a:gd name="T1" fmla="*/ 480563858 h 334"/>
                <a:gd name="T2" fmla="*/ 480321259 w 351"/>
                <a:gd name="T3" fmla="*/ 480563858 h 334"/>
                <a:gd name="T4" fmla="*/ 480321259 w 351"/>
                <a:gd name="T5" fmla="*/ 480563858 h 334"/>
                <a:gd name="T6" fmla="*/ 480321259 w 351"/>
                <a:gd name="T7" fmla="*/ 480563858 h 334"/>
                <a:gd name="T8" fmla="*/ 480321259 w 351"/>
                <a:gd name="T9" fmla="*/ 480563858 h 334"/>
                <a:gd name="T10" fmla="*/ 480321259 w 351"/>
                <a:gd name="T11" fmla="*/ 480563858 h 334"/>
                <a:gd name="T12" fmla="*/ 480321259 w 351"/>
                <a:gd name="T13" fmla="*/ 480563858 h 334"/>
                <a:gd name="T14" fmla="*/ 480321259 w 351"/>
                <a:gd name="T15" fmla="*/ 480563858 h 334"/>
                <a:gd name="T16" fmla="*/ 480321259 w 351"/>
                <a:gd name="T17" fmla="*/ 480563858 h 334"/>
                <a:gd name="T18" fmla="*/ 480321259 w 351"/>
                <a:gd name="T19" fmla="*/ 480563858 h 334"/>
                <a:gd name="T20" fmla="*/ 480321259 w 351"/>
                <a:gd name="T21" fmla="*/ 480563858 h 334"/>
                <a:gd name="T22" fmla="*/ 480321259 w 351"/>
                <a:gd name="T23" fmla="*/ 480563858 h 334"/>
                <a:gd name="T24" fmla="*/ 480321259 w 351"/>
                <a:gd name="T25" fmla="*/ 480563858 h 334"/>
                <a:gd name="T26" fmla="*/ 480321259 w 351"/>
                <a:gd name="T27" fmla="*/ 480563858 h 334"/>
                <a:gd name="T28" fmla="*/ 480321259 w 351"/>
                <a:gd name="T29" fmla="*/ 480563858 h 334"/>
                <a:gd name="T30" fmla="*/ 480321259 w 351"/>
                <a:gd name="T31" fmla="*/ 480563858 h 334"/>
                <a:gd name="T32" fmla="*/ 480321259 w 351"/>
                <a:gd name="T33" fmla="*/ 480563858 h 334"/>
                <a:gd name="T34" fmla="*/ 480321259 w 351"/>
                <a:gd name="T35" fmla="*/ 480563858 h 334"/>
                <a:gd name="T36" fmla="*/ 480321259 w 351"/>
                <a:gd name="T37" fmla="*/ 480563858 h 334"/>
                <a:gd name="T38" fmla="*/ 480321259 w 351"/>
                <a:gd name="T39" fmla="*/ 480563858 h 334"/>
                <a:gd name="T40" fmla="*/ 480321259 w 351"/>
                <a:gd name="T41" fmla="*/ 480563858 h 334"/>
                <a:gd name="T42" fmla="*/ 480321259 w 351"/>
                <a:gd name="T43" fmla="*/ 480563858 h 334"/>
                <a:gd name="T44" fmla="*/ 480321259 w 351"/>
                <a:gd name="T45" fmla="*/ 480563858 h 334"/>
                <a:gd name="T46" fmla="*/ 480321259 w 351"/>
                <a:gd name="T47" fmla="*/ 480563858 h 334"/>
                <a:gd name="T48" fmla="*/ 480321259 w 351"/>
                <a:gd name="T49" fmla="*/ 480563858 h 334"/>
                <a:gd name="T50" fmla="*/ 480321259 w 351"/>
                <a:gd name="T51" fmla="*/ 480563858 h 334"/>
                <a:gd name="T52" fmla="*/ 480321259 w 351"/>
                <a:gd name="T53" fmla="*/ 480563858 h 334"/>
                <a:gd name="T54" fmla="*/ 480321259 w 351"/>
                <a:gd name="T55" fmla="*/ 480563858 h 334"/>
                <a:gd name="T56" fmla="*/ 480321259 w 351"/>
                <a:gd name="T57" fmla="*/ 480563858 h 334"/>
                <a:gd name="T58" fmla="*/ 480321259 w 351"/>
                <a:gd name="T59" fmla="*/ 480563858 h 334"/>
                <a:gd name="T60" fmla="*/ 480321259 w 351"/>
                <a:gd name="T61" fmla="*/ 480563858 h 334"/>
                <a:gd name="T62" fmla="*/ 480321259 w 351"/>
                <a:gd name="T63" fmla="*/ 480563858 h 334"/>
                <a:gd name="T64" fmla="*/ 480321259 w 351"/>
                <a:gd name="T65" fmla="*/ 480563858 h 334"/>
                <a:gd name="T66" fmla="*/ 480321259 w 351"/>
                <a:gd name="T67" fmla="*/ 480563858 h 334"/>
                <a:gd name="T68" fmla="*/ 480321259 w 351"/>
                <a:gd name="T69" fmla="*/ 480563858 h 334"/>
                <a:gd name="T70" fmla="*/ 480321259 w 351"/>
                <a:gd name="T71" fmla="*/ 480563858 h 334"/>
                <a:gd name="T72" fmla="*/ 480321259 w 351"/>
                <a:gd name="T73" fmla="*/ 480563858 h 334"/>
                <a:gd name="T74" fmla="*/ 480321259 w 351"/>
                <a:gd name="T75" fmla="*/ 480563858 h 334"/>
                <a:gd name="T76" fmla="*/ 480321259 w 351"/>
                <a:gd name="T77" fmla="*/ 480563858 h 334"/>
                <a:gd name="T78" fmla="*/ 480321259 w 351"/>
                <a:gd name="T79" fmla="*/ 480563858 h 334"/>
                <a:gd name="T80" fmla="*/ 480321259 w 351"/>
                <a:gd name="T81" fmla="*/ 480563858 h 334"/>
                <a:gd name="T82" fmla="*/ 480321259 w 351"/>
                <a:gd name="T83" fmla="*/ 480563858 h 334"/>
                <a:gd name="T84" fmla="*/ 480321259 w 351"/>
                <a:gd name="T85" fmla="*/ 480563858 h 334"/>
                <a:gd name="T86" fmla="*/ 480321259 w 351"/>
                <a:gd name="T87" fmla="*/ 480563858 h 334"/>
                <a:gd name="T88" fmla="*/ 480321259 w 351"/>
                <a:gd name="T89" fmla="*/ 480563858 h 334"/>
                <a:gd name="T90" fmla="*/ 480321259 w 351"/>
                <a:gd name="T91" fmla="*/ 480563858 h 334"/>
                <a:gd name="T92" fmla="*/ 480321259 w 351"/>
                <a:gd name="T93" fmla="*/ 480563858 h 33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51"/>
                <a:gd name="T142" fmla="*/ 0 h 334"/>
                <a:gd name="T143" fmla="*/ 351 w 351"/>
                <a:gd name="T144" fmla="*/ 334 h 33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51" h="334">
                  <a:moveTo>
                    <a:pt x="342" y="238"/>
                  </a:moveTo>
                  <a:cubicBezTo>
                    <a:pt x="341" y="238"/>
                    <a:pt x="335" y="234"/>
                    <a:pt x="292" y="213"/>
                  </a:cubicBezTo>
                  <a:cubicBezTo>
                    <a:pt x="291" y="187"/>
                    <a:pt x="281" y="164"/>
                    <a:pt x="266" y="145"/>
                  </a:cubicBezTo>
                  <a:cubicBezTo>
                    <a:pt x="263" y="142"/>
                    <a:pt x="258" y="142"/>
                    <a:pt x="255" y="144"/>
                  </a:cubicBezTo>
                  <a:cubicBezTo>
                    <a:pt x="251" y="147"/>
                    <a:pt x="251" y="152"/>
                    <a:pt x="254" y="156"/>
                  </a:cubicBezTo>
                  <a:cubicBezTo>
                    <a:pt x="268" y="173"/>
                    <a:pt x="276" y="194"/>
                    <a:pt x="276" y="218"/>
                  </a:cubicBezTo>
                  <a:cubicBezTo>
                    <a:pt x="276" y="221"/>
                    <a:pt x="278" y="224"/>
                    <a:pt x="280" y="225"/>
                  </a:cubicBezTo>
                  <a:cubicBezTo>
                    <a:pt x="325" y="247"/>
                    <a:pt x="333" y="252"/>
                    <a:pt x="335" y="252"/>
                  </a:cubicBezTo>
                  <a:cubicBezTo>
                    <a:pt x="335" y="318"/>
                    <a:pt x="335" y="318"/>
                    <a:pt x="335" y="318"/>
                  </a:cubicBezTo>
                  <a:cubicBezTo>
                    <a:pt x="219" y="318"/>
                    <a:pt x="219" y="318"/>
                    <a:pt x="219" y="318"/>
                  </a:cubicBezTo>
                  <a:cubicBezTo>
                    <a:pt x="219" y="318"/>
                    <a:pt x="218" y="318"/>
                    <a:pt x="218" y="318"/>
                  </a:cubicBezTo>
                  <a:cubicBezTo>
                    <a:pt x="218" y="317"/>
                    <a:pt x="218" y="317"/>
                    <a:pt x="218" y="317"/>
                  </a:cubicBezTo>
                  <a:cubicBezTo>
                    <a:pt x="218" y="317"/>
                    <a:pt x="218" y="317"/>
                    <a:pt x="218" y="317"/>
                  </a:cubicBezTo>
                  <a:cubicBezTo>
                    <a:pt x="218" y="317"/>
                    <a:pt x="218" y="317"/>
                    <a:pt x="218" y="317"/>
                  </a:cubicBezTo>
                  <a:cubicBezTo>
                    <a:pt x="218" y="317"/>
                    <a:pt x="218" y="317"/>
                    <a:pt x="218" y="317"/>
                  </a:cubicBezTo>
                  <a:cubicBezTo>
                    <a:pt x="218" y="261"/>
                    <a:pt x="218" y="261"/>
                    <a:pt x="218" y="261"/>
                  </a:cubicBezTo>
                  <a:cubicBezTo>
                    <a:pt x="218" y="252"/>
                    <a:pt x="211" y="244"/>
                    <a:pt x="201" y="244"/>
                  </a:cubicBezTo>
                  <a:cubicBezTo>
                    <a:pt x="149" y="244"/>
                    <a:pt x="149" y="244"/>
                    <a:pt x="149" y="244"/>
                  </a:cubicBezTo>
                  <a:cubicBezTo>
                    <a:pt x="140" y="244"/>
                    <a:pt x="132" y="252"/>
                    <a:pt x="132" y="261"/>
                  </a:cubicBezTo>
                  <a:cubicBezTo>
                    <a:pt x="132" y="317"/>
                    <a:pt x="132" y="317"/>
                    <a:pt x="132" y="317"/>
                  </a:cubicBezTo>
                  <a:cubicBezTo>
                    <a:pt x="132" y="317"/>
                    <a:pt x="132" y="317"/>
                    <a:pt x="132" y="317"/>
                  </a:cubicBezTo>
                  <a:cubicBezTo>
                    <a:pt x="132" y="317"/>
                    <a:pt x="132" y="317"/>
                    <a:pt x="132" y="318"/>
                  </a:cubicBezTo>
                  <a:cubicBezTo>
                    <a:pt x="132" y="318"/>
                    <a:pt x="132" y="318"/>
                    <a:pt x="132" y="318"/>
                  </a:cubicBezTo>
                  <a:cubicBezTo>
                    <a:pt x="16" y="318"/>
                    <a:pt x="16" y="318"/>
                    <a:pt x="16" y="318"/>
                  </a:cubicBezTo>
                  <a:cubicBezTo>
                    <a:pt x="16" y="252"/>
                    <a:pt x="16" y="252"/>
                    <a:pt x="16" y="252"/>
                  </a:cubicBezTo>
                  <a:cubicBezTo>
                    <a:pt x="18" y="252"/>
                    <a:pt x="27" y="247"/>
                    <a:pt x="72" y="225"/>
                  </a:cubicBezTo>
                  <a:cubicBezTo>
                    <a:pt x="75" y="224"/>
                    <a:pt x="77" y="221"/>
                    <a:pt x="77" y="218"/>
                  </a:cubicBezTo>
                  <a:cubicBezTo>
                    <a:pt x="77" y="163"/>
                    <a:pt x="121" y="119"/>
                    <a:pt x="176" y="119"/>
                  </a:cubicBezTo>
                  <a:cubicBezTo>
                    <a:pt x="197" y="119"/>
                    <a:pt x="215" y="125"/>
                    <a:pt x="231" y="135"/>
                  </a:cubicBezTo>
                  <a:cubicBezTo>
                    <a:pt x="235" y="137"/>
                    <a:pt x="240" y="136"/>
                    <a:pt x="242" y="133"/>
                  </a:cubicBezTo>
                  <a:cubicBezTo>
                    <a:pt x="245" y="129"/>
                    <a:pt x="243" y="124"/>
                    <a:pt x="240" y="122"/>
                  </a:cubicBezTo>
                  <a:cubicBezTo>
                    <a:pt x="224" y="111"/>
                    <a:pt x="205" y="104"/>
                    <a:pt x="184" y="103"/>
                  </a:cubicBezTo>
                  <a:cubicBezTo>
                    <a:pt x="184" y="64"/>
                    <a:pt x="184" y="64"/>
                    <a:pt x="184" y="64"/>
                  </a:cubicBezTo>
                  <a:cubicBezTo>
                    <a:pt x="190" y="67"/>
                    <a:pt x="198" y="69"/>
                    <a:pt x="208" y="69"/>
                  </a:cubicBezTo>
                  <a:cubicBezTo>
                    <a:pt x="229" y="70"/>
                    <a:pt x="238" y="60"/>
                    <a:pt x="239" y="58"/>
                  </a:cubicBezTo>
                  <a:cubicBezTo>
                    <a:pt x="240" y="57"/>
                    <a:pt x="240" y="55"/>
                    <a:pt x="240" y="54"/>
                  </a:cubicBezTo>
                  <a:cubicBezTo>
                    <a:pt x="240" y="9"/>
                    <a:pt x="240" y="9"/>
                    <a:pt x="240" y="9"/>
                  </a:cubicBezTo>
                  <a:cubicBezTo>
                    <a:pt x="240" y="6"/>
                    <a:pt x="238" y="3"/>
                    <a:pt x="235" y="2"/>
                  </a:cubicBezTo>
                  <a:cubicBezTo>
                    <a:pt x="232" y="0"/>
                    <a:pt x="229" y="1"/>
                    <a:pt x="227" y="3"/>
                  </a:cubicBezTo>
                  <a:cubicBezTo>
                    <a:pt x="227" y="4"/>
                    <a:pt x="226" y="4"/>
                    <a:pt x="223" y="5"/>
                  </a:cubicBezTo>
                  <a:cubicBezTo>
                    <a:pt x="220" y="6"/>
                    <a:pt x="215" y="7"/>
                    <a:pt x="208" y="7"/>
                  </a:cubicBezTo>
                  <a:cubicBezTo>
                    <a:pt x="199" y="7"/>
                    <a:pt x="192" y="6"/>
                    <a:pt x="187" y="5"/>
                  </a:cubicBezTo>
                  <a:cubicBezTo>
                    <a:pt x="185" y="4"/>
                    <a:pt x="183" y="3"/>
                    <a:pt x="182" y="3"/>
                  </a:cubicBezTo>
                  <a:cubicBezTo>
                    <a:pt x="181" y="2"/>
                    <a:pt x="181" y="2"/>
                    <a:pt x="180" y="2"/>
                  </a:cubicBezTo>
                  <a:cubicBezTo>
                    <a:pt x="180" y="2"/>
                    <a:pt x="180" y="2"/>
                    <a:pt x="180" y="2"/>
                  </a:cubicBezTo>
                  <a:cubicBezTo>
                    <a:pt x="178" y="1"/>
                    <a:pt x="175" y="1"/>
                    <a:pt x="172" y="2"/>
                  </a:cubicBezTo>
                  <a:cubicBezTo>
                    <a:pt x="170" y="4"/>
                    <a:pt x="168" y="6"/>
                    <a:pt x="168" y="9"/>
                  </a:cubicBezTo>
                  <a:cubicBezTo>
                    <a:pt x="168" y="50"/>
                    <a:pt x="168" y="50"/>
                    <a:pt x="168" y="50"/>
                  </a:cubicBezTo>
                  <a:cubicBezTo>
                    <a:pt x="168" y="103"/>
                    <a:pt x="168" y="103"/>
                    <a:pt x="168" y="103"/>
                  </a:cubicBezTo>
                  <a:cubicBezTo>
                    <a:pt x="110" y="107"/>
                    <a:pt x="64" y="154"/>
                    <a:pt x="61" y="213"/>
                  </a:cubicBezTo>
                  <a:cubicBezTo>
                    <a:pt x="17" y="234"/>
                    <a:pt x="10" y="238"/>
                    <a:pt x="8" y="238"/>
                  </a:cubicBezTo>
                  <a:cubicBezTo>
                    <a:pt x="5" y="240"/>
                    <a:pt x="0" y="244"/>
                    <a:pt x="0" y="250"/>
                  </a:cubicBezTo>
                  <a:cubicBezTo>
                    <a:pt x="0" y="322"/>
                    <a:pt x="0" y="322"/>
                    <a:pt x="0" y="322"/>
                  </a:cubicBezTo>
                  <a:cubicBezTo>
                    <a:pt x="0" y="328"/>
                    <a:pt x="5" y="334"/>
                    <a:pt x="12" y="334"/>
                  </a:cubicBezTo>
                  <a:cubicBezTo>
                    <a:pt x="132" y="334"/>
                    <a:pt x="132" y="334"/>
                    <a:pt x="132" y="334"/>
                  </a:cubicBezTo>
                  <a:cubicBezTo>
                    <a:pt x="138" y="334"/>
                    <a:pt x="144" y="330"/>
                    <a:pt x="146" y="326"/>
                  </a:cubicBezTo>
                  <a:cubicBezTo>
                    <a:pt x="148" y="322"/>
                    <a:pt x="148" y="318"/>
                    <a:pt x="148" y="317"/>
                  </a:cubicBezTo>
                  <a:cubicBezTo>
                    <a:pt x="148" y="317"/>
                    <a:pt x="148" y="317"/>
                    <a:pt x="148" y="317"/>
                  </a:cubicBezTo>
                  <a:cubicBezTo>
                    <a:pt x="148" y="261"/>
                    <a:pt x="148" y="261"/>
                    <a:pt x="148" y="261"/>
                  </a:cubicBezTo>
                  <a:cubicBezTo>
                    <a:pt x="148" y="261"/>
                    <a:pt x="149" y="260"/>
                    <a:pt x="149" y="260"/>
                  </a:cubicBezTo>
                  <a:cubicBezTo>
                    <a:pt x="201" y="260"/>
                    <a:pt x="201" y="260"/>
                    <a:pt x="201" y="260"/>
                  </a:cubicBezTo>
                  <a:cubicBezTo>
                    <a:pt x="202" y="260"/>
                    <a:pt x="202" y="261"/>
                    <a:pt x="202" y="261"/>
                  </a:cubicBezTo>
                  <a:cubicBezTo>
                    <a:pt x="202" y="316"/>
                    <a:pt x="202" y="316"/>
                    <a:pt x="202" y="316"/>
                  </a:cubicBezTo>
                  <a:cubicBezTo>
                    <a:pt x="202" y="317"/>
                    <a:pt x="202" y="317"/>
                    <a:pt x="202" y="317"/>
                  </a:cubicBezTo>
                  <a:cubicBezTo>
                    <a:pt x="202" y="318"/>
                    <a:pt x="202" y="321"/>
                    <a:pt x="204" y="325"/>
                  </a:cubicBezTo>
                  <a:cubicBezTo>
                    <a:pt x="206" y="330"/>
                    <a:pt x="212" y="334"/>
                    <a:pt x="218" y="334"/>
                  </a:cubicBezTo>
                  <a:cubicBezTo>
                    <a:pt x="219" y="334"/>
                    <a:pt x="219" y="334"/>
                    <a:pt x="219" y="334"/>
                  </a:cubicBezTo>
                  <a:cubicBezTo>
                    <a:pt x="339" y="334"/>
                    <a:pt x="339" y="334"/>
                    <a:pt x="339" y="334"/>
                  </a:cubicBezTo>
                  <a:cubicBezTo>
                    <a:pt x="346" y="334"/>
                    <a:pt x="351" y="328"/>
                    <a:pt x="351" y="322"/>
                  </a:cubicBezTo>
                  <a:cubicBezTo>
                    <a:pt x="351" y="250"/>
                    <a:pt x="351" y="250"/>
                    <a:pt x="351" y="250"/>
                  </a:cubicBezTo>
                  <a:cubicBezTo>
                    <a:pt x="351" y="244"/>
                    <a:pt x="346" y="240"/>
                    <a:pt x="342" y="238"/>
                  </a:cubicBezTo>
                  <a:close/>
                  <a:moveTo>
                    <a:pt x="184" y="20"/>
                  </a:moveTo>
                  <a:cubicBezTo>
                    <a:pt x="190" y="22"/>
                    <a:pt x="198" y="23"/>
                    <a:pt x="208" y="23"/>
                  </a:cubicBezTo>
                  <a:cubicBezTo>
                    <a:pt x="215" y="23"/>
                    <a:pt x="220" y="23"/>
                    <a:pt x="224" y="22"/>
                  </a:cubicBezTo>
                  <a:cubicBezTo>
                    <a:pt x="224" y="50"/>
                    <a:pt x="224" y="50"/>
                    <a:pt x="224" y="50"/>
                  </a:cubicBezTo>
                  <a:cubicBezTo>
                    <a:pt x="222" y="51"/>
                    <a:pt x="217" y="53"/>
                    <a:pt x="208" y="53"/>
                  </a:cubicBezTo>
                  <a:cubicBezTo>
                    <a:pt x="199" y="53"/>
                    <a:pt x="193" y="51"/>
                    <a:pt x="188" y="49"/>
                  </a:cubicBezTo>
                  <a:cubicBezTo>
                    <a:pt x="187" y="48"/>
                    <a:pt x="185" y="47"/>
                    <a:pt x="184" y="46"/>
                  </a:cubicBezTo>
                  <a:lnTo>
                    <a:pt x="184" y="20"/>
                  </a:lnTo>
                  <a:close/>
                  <a:moveTo>
                    <a:pt x="167" y="170"/>
                  </a:moveTo>
                  <a:cubicBezTo>
                    <a:pt x="163" y="170"/>
                    <a:pt x="160" y="174"/>
                    <a:pt x="160" y="177"/>
                  </a:cubicBezTo>
                  <a:cubicBezTo>
                    <a:pt x="160" y="199"/>
                    <a:pt x="160" y="199"/>
                    <a:pt x="160" y="199"/>
                  </a:cubicBezTo>
                  <a:cubicBezTo>
                    <a:pt x="160" y="202"/>
                    <a:pt x="163" y="206"/>
                    <a:pt x="167" y="206"/>
                  </a:cubicBezTo>
                  <a:cubicBezTo>
                    <a:pt x="188" y="206"/>
                    <a:pt x="188" y="206"/>
                    <a:pt x="188" y="206"/>
                  </a:cubicBezTo>
                  <a:cubicBezTo>
                    <a:pt x="192" y="206"/>
                    <a:pt x="195" y="202"/>
                    <a:pt x="195" y="199"/>
                  </a:cubicBezTo>
                  <a:cubicBezTo>
                    <a:pt x="195" y="177"/>
                    <a:pt x="195" y="177"/>
                    <a:pt x="195" y="177"/>
                  </a:cubicBezTo>
                  <a:cubicBezTo>
                    <a:pt x="195" y="174"/>
                    <a:pt x="192" y="170"/>
                    <a:pt x="188" y="170"/>
                  </a:cubicBezTo>
                  <a:lnTo>
                    <a:pt x="167" y="170"/>
                  </a:lnTo>
                  <a:close/>
                  <a:moveTo>
                    <a:pt x="240" y="199"/>
                  </a:moveTo>
                  <a:cubicBezTo>
                    <a:pt x="240" y="177"/>
                    <a:pt x="240" y="177"/>
                    <a:pt x="240" y="177"/>
                  </a:cubicBezTo>
                  <a:cubicBezTo>
                    <a:pt x="240" y="174"/>
                    <a:pt x="236" y="170"/>
                    <a:pt x="233" y="170"/>
                  </a:cubicBezTo>
                  <a:cubicBezTo>
                    <a:pt x="212" y="170"/>
                    <a:pt x="212" y="170"/>
                    <a:pt x="212" y="170"/>
                  </a:cubicBezTo>
                  <a:cubicBezTo>
                    <a:pt x="208" y="170"/>
                    <a:pt x="205" y="174"/>
                    <a:pt x="205" y="177"/>
                  </a:cubicBezTo>
                  <a:cubicBezTo>
                    <a:pt x="205" y="199"/>
                    <a:pt x="205" y="199"/>
                    <a:pt x="205" y="199"/>
                  </a:cubicBezTo>
                  <a:cubicBezTo>
                    <a:pt x="205" y="202"/>
                    <a:pt x="208" y="206"/>
                    <a:pt x="212" y="206"/>
                  </a:cubicBezTo>
                  <a:cubicBezTo>
                    <a:pt x="233" y="206"/>
                    <a:pt x="233" y="206"/>
                    <a:pt x="233" y="206"/>
                  </a:cubicBezTo>
                  <a:cubicBezTo>
                    <a:pt x="236" y="206"/>
                    <a:pt x="240" y="202"/>
                    <a:pt x="240" y="199"/>
                  </a:cubicBezTo>
                  <a:close/>
                  <a:moveTo>
                    <a:pt x="123" y="170"/>
                  </a:moveTo>
                  <a:cubicBezTo>
                    <a:pt x="119" y="170"/>
                    <a:pt x="116" y="174"/>
                    <a:pt x="116" y="177"/>
                  </a:cubicBezTo>
                  <a:cubicBezTo>
                    <a:pt x="116" y="199"/>
                    <a:pt x="116" y="199"/>
                    <a:pt x="116" y="199"/>
                  </a:cubicBezTo>
                  <a:cubicBezTo>
                    <a:pt x="116" y="202"/>
                    <a:pt x="119" y="206"/>
                    <a:pt x="123" y="206"/>
                  </a:cubicBezTo>
                  <a:cubicBezTo>
                    <a:pt x="144" y="206"/>
                    <a:pt x="144" y="206"/>
                    <a:pt x="144" y="206"/>
                  </a:cubicBezTo>
                  <a:cubicBezTo>
                    <a:pt x="148" y="206"/>
                    <a:pt x="151" y="202"/>
                    <a:pt x="151" y="199"/>
                  </a:cubicBezTo>
                  <a:cubicBezTo>
                    <a:pt x="151" y="177"/>
                    <a:pt x="151" y="177"/>
                    <a:pt x="151" y="177"/>
                  </a:cubicBezTo>
                  <a:cubicBezTo>
                    <a:pt x="151" y="174"/>
                    <a:pt x="148" y="170"/>
                    <a:pt x="144" y="170"/>
                  </a:cubicBezTo>
                  <a:lnTo>
                    <a:pt x="123" y="170"/>
                  </a:lnTo>
                  <a:close/>
                  <a:moveTo>
                    <a:pt x="86" y="265"/>
                  </a:moveTo>
                  <a:cubicBezTo>
                    <a:pt x="82" y="265"/>
                    <a:pt x="79" y="269"/>
                    <a:pt x="79" y="272"/>
                  </a:cubicBezTo>
                  <a:cubicBezTo>
                    <a:pt x="79" y="294"/>
                    <a:pt x="79" y="294"/>
                    <a:pt x="79" y="294"/>
                  </a:cubicBezTo>
                  <a:cubicBezTo>
                    <a:pt x="79" y="297"/>
                    <a:pt x="82" y="301"/>
                    <a:pt x="86" y="301"/>
                  </a:cubicBezTo>
                  <a:cubicBezTo>
                    <a:pt x="107" y="301"/>
                    <a:pt x="107" y="301"/>
                    <a:pt x="107" y="301"/>
                  </a:cubicBezTo>
                  <a:cubicBezTo>
                    <a:pt x="111" y="301"/>
                    <a:pt x="114" y="297"/>
                    <a:pt x="114" y="294"/>
                  </a:cubicBezTo>
                  <a:cubicBezTo>
                    <a:pt x="114" y="272"/>
                    <a:pt x="114" y="272"/>
                    <a:pt x="114" y="272"/>
                  </a:cubicBezTo>
                  <a:cubicBezTo>
                    <a:pt x="114" y="269"/>
                    <a:pt x="111" y="265"/>
                    <a:pt x="107" y="265"/>
                  </a:cubicBezTo>
                  <a:lnTo>
                    <a:pt x="86" y="265"/>
                  </a:lnTo>
                  <a:close/>
                  <a:moveTo>
                    <a:pt x="41" y="265"/>
                  </a:moveTo>
                  <a:cubicBezTo>
                    <a:pt x="38" y="265"/>
                    <a:pt x="34" y="269"/>
                    <a:pt x="34" y="272"/>
                  </a:cubicBezTo>
                  <a:cubicBezTo>
                    <a:pt x="34" y="294"/>
                    <a:pt x="34" y="294"/>
                    <a:pt x="34" y="294"/>
                  </a:cubicBezTo>
                  <a:cubicBezTo>
                    <a:pt x="34" y="297"/>
                    <a:pt x="38" y="301"/>
                    <a:pt x="41" y="301"/>
                  </a:cubicBezTo>
                  <a:cubicBezTo>
                    <a:pt x="63" y="301"/>
                    <a:pt x="63" y="301"/>
                    <a:pt x="63" y="301"/>
                  </a:cubicBezTo>
                  <a:cubicBezTo>
                    <a:pt x="66" y="301"/>
                    <a:pt x="70" y="297"/>
                    <a:pt x="70" y="294"/>
                  </a:cubicBezTo>
                  <a:cubicBezTo>
                    <a:pt x="70" y="272"/>
                    <a:pt x="70" y="272"/>
                    <a:pt x="70" y="272"/>
                  </a:cubicBezTo>
                  <a:cubicBezTo>
                    <a:pt x="70" y="269"/>
                    <a:pt x="66" y="265"/>
                    <a:pt x="63" y="265"/>
                  </a:cubicBezTo>
                  <a:lnTo>
                    <a:pt x="41" y="265"/>
                  </a:lnTo>
                  <a:close/>
                  <a:moveTo>
                    <a:pt x="308" y="301"/>
                  </a:moveTo>
                  <a:cubicBezTo>
                    <a:pt x="312" y="301"/>
                    <a:pt x="315" y="297"/>
                    <a:pt x="315" y="294"/>
                  </a:cubicBezTo>
                  <a:cubicBezTo>
                    <a:pt x="315" y="272"/>
                    <a:pt x="315" y="272"/>
                    <a:pt x="315" y="272"/>
                  </a:cubicBezTo>
                  <a:cubicBezTo>
                    <a:pt x="315" y="269"/>
                    <a:pt x="312" y="265"/>
                    <a:pt x="308" y="265"/>
                  </a:cubicBezTo>
                  <a:cubicBezTo>
                    <a:pt x="287" y="265"/>
                    <a:pt x="287" y="265"/>
                    <a:pt x="287" y="265"/>
                  </a:cubicBezTo>
                  <a:cubicBezTo>
                    <a:pt x="283" y="265"/>
                    <a:pt x="280" y="269"/>
                    <a:pt x="280" y="272"/>
                  </a:cubicBezTo>
                  <a:cubicBezTo>
                    <a:pt x="280" y="294"/>
                    <a:pt x="280" y="294"/>
                    <a:pt x="280" y="294"/>
                  </a:cubicBezTo>
                  <a:cubicBezTo>
                    <a:pt x="280" y="297"/>
                    <a:pt x="283" y="301"/>
                    <a:pt x="287" y="301"/>
                  </a:cubicBezTo>
                  <a:lnTo>
                    <a:pt x="308" y="301"/>
                  </a:lnTo>
                  <a:close/>
                  <a:moveTo>
                    <a:pt x="242" y="301"/>
                  </a:moveTo>
                  <a:cubicBezTo>
                    <a:pt x="264" y="301"/>
                    <a:pt x="264" y="301"/>
                    <a:pt x="264" y="301"/>
                  </a:cubicBezTo>
                  <a:cubicBezTo>
                    <a:pt x="267" y="301"/>
                    <a:pt x="271" y="297"/>
                    <a:pt x="271" y="294"/>
                  </a:cubicBezTo>
                  <a:cubicBezTo>
                    <a:pt x="271" y="272"/>
                    <a:pt x="271" y="272"/>
                    <a:pt x="271" y="272"/>
                  </a:cubicBezTo>
                  <a:cubicBezTo>
                    <a:pt x="271" y="269"/>
                    <a:pt x="267" y="265"/>
                    <a:pt x="264" y="265"/>
                  </a:cubicBezTo>
                  <a:cubicBezTo>
                    <a:pt x="242" y="265"/>
                    <a:pt x="242" y="265"/>
                    <a:pt x="242" y="265"/>
                  </a:cubicBezTo>
                  <a:cubicBezTo>
                    <a:pt x="239" y="265"/>
                    <a:pt x="235" y="269"/>
                    <a:pt x="235" y="272"/>
                  </a:cubicBezTo>
                  <a:cubicBezTo>
                    <a:pt x="235" y="294"/>
                    <a:pt x="235" y="294"/>
                    <a:pt x="235" y="294"/>
                  </a:cubicBezTo>
                  <a:cubicBezTo>
                    <a:pt x="235" y="297"/>
                    <a:pt x="239" y="301"/>
                    <a:pt x="242" y="301"/>
                  </a:cubicBezTo>
                  <a:close/>
                </a:path>
              </a:pathLst>
            </a:custGeom>
            <a:grpFill/>
            <a:ln w="9525">
              <a:noFill/>
              <a:round/>
              <a:headEnd/>
              <a:tailEnd/>
            </a:ln>
          </p:spPr>
          <p:txBody>
            <a:bodyPr/>
            <a:lstStyle/>
            <a:p>
              <a:endParaRPr lang="zh-CN" altLang="en-US"/>
            </a:p>
          </p:txBody>
        </p:sp>
      </p:grpSp>
      <p:sp>
        <p:nvSpPr>
          <p:cNvPr id="60" name="AutoShape 3"/>
          <p:cNvSpPr>
            <a:spLocks noChangeArrowheads="1"/>
          </p:cNvSpPr>
          <p:nvPr/>
        </p:nvSpPr>
        <p:spPr bwMode="auto">
          <a:xfrm>
            <a:off x="1473958" y="6015038"/>
            <a:ext cx="7246961" cy="408623"/>
          </a:xfrm>
          <a:prstGeom prst="wedgeRoundRectCallout">
            <a:avLst>
              <a:gd name="adj1" fmla="val -36464"/>
              <a:gd name="adj2" fmla="val -104875"/>
              <a:gd name="adj3" fmla="val 16667"/>
            </a:avLst>
          </a:prstGeom>
          <a:solidFill>
            <a:srgbClr val="FFFF00"/>
          </a:solidFill>
          <a:ln w="9525">
            <a:solidFill>
              <a:srgbClr val="FF0000"/>
            </a:solidFill>
            <a:miter lim="800000"/>
            <a:headEnd/>
            <a:tailEnd/>
          </a:ln>
          <a:effectLst/>
        </p:spPr>
        <p:txBody>
          <a:bodyPr wrap="square">
            <a:spAutoFit/>
          </a:bodyPr>
          <a:lstStyle/>
          <a:p>
            <a:pPr algn="l">
              <a:defRPr/>
            </a:pPr>
            <a:r>
              <a:rPr lang="en-US" sz="1800" b="1" dirty="0" smtClean="0">
                <a:effectLst>
                  <a:outerShdw blurRad="38100" dist="38100" dir="2700000" algn="tl">
                    <a:srgbClr val="000000"/>
                  </a:outerShdw>
                </a:effectLst>
                <a:latin typeface="Comic Sans MS" pitchFamily="66" charset="0"/>
                <a:ea typeface="宋体" pitchFamily="2" charset="-122"/>
              </a:rPr>
              <a:t>50 billion connected devices 2020</a:t>
            </a:r>
            <a:endParaRPr lang="en-US" sz="1800" b="1" dirty="0">
              <a:effectLst>
                <a:outerShdw blurRad="38100" dist="38100" dir="2700000" algn="tl">
                  <a:srgbClr val="000000"/>
                </a:outerShdw>
              </a:effectLst>
              <a:latin typeface="Comic Sans MS" pitchFamily="66" charset="0"/>
              <a:ea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strVal val="4/3*#ppt_w"/>
                                          </p:val>
                                        </p:tav>
                                        <p:tav tm="100000">
                                          <p:val>
                                            <p:strVal val="#ppt_w"/>
                                          </p:val>
                                        </p:tav>
                                      </p:tavLst>
                                    </p:anim>
                                    <p:anim calcmode="lin" valueType="num">
                                      <p:cBhvr>
                                        <p:cTn id="8" dur="500" fill="hold"/>
                                        <p:tgtEl>
                                          <p:spTgt spid="60"/>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2348" y="160638"/>
            <a:ext cx="7018647" cy="646331"/>
          </a:xfrm>
          <a:prstGeom prst="rect">
            <a:avLst/>
          </a:prstGeom>
          <a:noFill/>
        </p:spPr>
        <p:txBody>
          <a:bodyPr wrap="square" rtlCol="0">
            <a:spAutoFit/>
          </a:bodyPr>
          <a:lstStyle/>
          <a:p>
            <a:pPr algn="l"/>
            <a:r>
              <a:rPr lang="en-US" altLang="zh-CN" sz="3600" b="1" dirty="0" smtClean="0">
                <a:latin typeface="Comic Sans MS" pitchFamily="66" charset="0"/>
              </a:rPr>
              <a:t>IPv4 Address Exhausting</a:t>
            </a:r>
            <a:endParaRPr lang="zh-CN" altLang="en-US" sz="3600" b="1" dirty="0">
              <a:latin typeface="Comic Sans MS" pitchFamily="66" charset="0"/>
            </a:endParaRPr>
          </a:p>
        </p:txBody>
      </p:sp>
      <p:pic>
        <p:nvPicPr>
          <p:cNvPr id="9" name="Picture 12" descr="Default"/>
          <p:cNvPicPr>
            <a:picLocks noChangeAspect="1" noChangeArrowheads="1"/>
          </p:cNvPicPr>
          <p:nvPr/>
        </p:nvPicPr>
        <p:blipFill>
          <a:blip r:embed="rId3" cstate="print"/>
          <a:srcRect/>
          <a:stretch>
            <a:fillRect/>
          </a:stretch>
        </p:blipFill>
        <p:spPr bwMode="auto">
          <a:xfrm>
            <a:off x="227013" y="1125753"/>
            <a:ext cx="2811462" cy="3565525"/>
          </a:xfrm>
          <a:prstGeom prst="rect">
            <a:avLst/>
          </a:prstGeom>
          <a:noFill/>
          <a:ln w="9525" algn="ctr">
            <a:noFill/>
            <a:miter lim="800000"/>
            <a:headEnd/>
            <a:tailEnd/>
          </a:ln>
        </p:spPr>
      </p:pic>
      <p:sp>
        <p:nvSpPr>
          <p:cNvPr id="10" name="Text Box 13"/>
          <p:cNvSpPr txBox="1">
            <a:spLocks noChangeArrowheads="1"/>
          </p:cNvSpPr>
          <p:nvPr/>
        </p:nvSpPr>
        <p:spPr bwMode="auto">
          <a:xfrm>
            <a:off x="1351518" y="2762132"/>
            <a:ext cx="518091" cy="369332"/>
          </a:xfrm>
          <a:prstGeom prst="rect">
            <a:avLst/>
          </a:prstGeom>
          <a:noFill/>
          <a:ln w="9525" algn="ctr">
            <a:noFill/>
            <a:miter lim="800000"/>
            <a:headEnd/>
            <a:tailEnd/>
          </a:ln>
        </p:spPr>
        <p:txBody>
          <a:bodyPr wrap="none">
            <a:spAutoFit/>
          </a:bodyPr>
          <a:lstStyle/>
          <a:p>
            <a:r>
              <a:rPr lang="en-GB" sz="1800" b="1" dirty="0" smtClean="0"/>
              <a:t>0%</a:t>
            </a:r>
            <a:endParaRPr lang="en-GB" sz="1800" b="1" dirty="0"/>
          </a:p>
        </p:txBody>
      </p:sp>
      <p:sp>
        <p:nvSpPr>
          <p:cNvPr id="11" name="Text Box 14"/>
          <p:cNvSpPr txBox="1">
            <a:spLocks noChangeArrowheads="1"/>
          </p:cNvSpPr>
          <p:nvPr/>
        </p:nvSpPr>
        <p:spPr bwMode="auto">
          <a:xfrm>
            <a:off x="721311" y="3332936"/>
            <a:ext cx="1856598" cy="369332"/>
          </a:xfrm>
          <a:prstGeom prst="rect">
            <a:avLst/>
          </a:prstGeom>
          <a:noFill/>
          <a:ln w="9525" algn="ctr">
            <a:noFill/>
            <a:miter lim="800000"/>
            <a:headEnd/>
            <a:tailEnd/>
          </a:ln>
        </p:spPr>
        <p:txBody>
          <a:bodyPr wrap="none">
            <a:spAutoFit/>
          </a:bodyPr>
          <a:lstStyle/>
          <a:p>
            <a:r>
              <a:rPr lang="en-GB" sz="1800" b="1" dirty="0" smtClean="0">
                <a:latin typeface="Comic Sans MS" pitchFamily="66" charset="0"/>
              </a:rPr>
              <a:t>3</a:t>
            </a:r>
            <a:r>
              <a:rPr lang="en-GB" sz="1800" b="1" baseline="30000" dirty="0" smtClean="0">
                <a:latin typeface="Comic Sans MS" pitchFamily="66" charset="0"/>
              </a:rPr>
              <a:t>rd</a:t>
            </a:r>
            <a:r>
              <a:rPr lang="en-GB" sz="1800" b="1" dirty="0" smtClean="0">
                <a:latin typeface="Comic Sans MS" pitchFamily="66" charset="0"/>
              </a:rPr>
              <a:t>, Feb, 2011</a:t>
            </a:r>
            <a:endParaRPr lang="en-GB" sz="1800" b="1" dirty="0">
              <a:latin typeface="Comic Sans MS" pitchFamily="66" charset="0"/>
            </a:endParaRPr>
          </a:p>
        </p:txBody>
      </p:sp>
      <p:sp>
        <p:nvSpPr>
          <p:cNvPr id="12" name="Text Box 15"/>
          <p:cNvSpPr txBox="1">
            <a:spLocks noChangeArrowheads="1"/>
          </p:cNvSpPr>
          <p:nvPr/>
        </p:nvSpPr>
        <p:spPr bwMode="auto">
          <a:xfrm>
            <a:off x="675570" y="3955668"/>
            <a:ext cx="1758950" cy="369332"/>
          </a:xfrm>
          <a:prstGeom prst="rect">
            <a:avLst/>
          </a:prstGeom>
          <a:noFill/>
          <a:ln w="9525" algn="ctr">
            <a:noFill/>
            <a:miter lim="800000"/>
            <a:headEnd/>
            <a:tailEnd/>
          </a:ln>
        </p:spPr>
        <p:txBody>
          <a:bodyPr wrap="square">
            <a:spAutoFit/>
          </a:bodyPr>
          <a:lstStyle/>
          <a:p>
            <a:r>
              <a:rPr lang="en-GB" sz="1800" b="1" dirty="0"/>
              <a:t>0</a:t>
            </a:r>
            <a:r>
              <a:rPr lang="en-GB" sz="1800" b="1" dirty="0" smtClean="0"/>
              <a:t>/256</a:t>
            </a:r>
            <a:endParaRPr lang="en-GB" sz="1800" b="1" dirty="0"/>
          </a:p>
        </p:txBody>
      </p:sp>
      <p:sp>
        <p:nvSpPr>
          <p:cNvPr id="13" name="Rectangle 1"/>
          <p:cNvSpPr/>
          <p:nvPr/>
        </p:nvSpPr>
        <p:spPr>
          <a:xfrm>
            <a:off x="490216" y="792204"/>
            <a:ext cx="2039341" cy="338554"/>
          </a:xfrm>
          <a:prstGeom prst="rect">
            <a:avLst/>
          </a:prstGeom>
        </p:spPr>
        <p:txBody>
          <a:bodyPr wrap="none">
            <a:spAutoFit/>
          </a:bodyPr>
          <a:lstStyle/>
          <a:p>
            <a:r>
              <a:rPr lang="en-GB" b="1" dirty="0" smtClean="0">
                <a:latin typeface="Comic Sans MS" pitchFamily="66" charset="0"/>
                <a:ea typeface="SimSun" pitchFamily="2" charset="-122"/>
              </a:rPr>
              <a:t>Central IANA Pool</a:t>
            </a:r>
            <a:endParaRPr lang="en-GB" dirty="0">
              <a:latin typeface="Comic Sans MS" pitchFamily="66" charset="0"/>
            </a:endParaRPr>
          </a:p>
        </p:txBody>
      </p:sp>
      <p:sp>
        <p:nvSpPr>
          <p:cNvPr id="14" name="Rectangle 15"/>
          <p:cNvSpPr/>
          <p:nvPr/>
        </p:nvSpPr>
        <p:spPr>
          <a:xfrm>
            <a:off x="3512156" y="809498"/>
            <a:ext cx="1507143" cy="338554"/>
          </a:xfrm>
          <a:prstGeom prst="rect">
            <a:avLst/>
          </a:prstGeom>
        </p:spPr>
        <p:txBody>
          <a:bodyPr wrap="none">
            <a:spAutoFit/>
          </a:bodyPr>
          <a:lstStyle/>
          <a:p>
            <a:r>
              <a:rPr lang="en-GB" b="1" dirty="0" smtClean="0">
                <a:latin typeface="Comic Sans MS" pitchFamily="66" charset="0"/>
                <a:ea typeface="SimSun" pitchFamily="2" charset="-122"/>
              </a:rPr>
              <a:t>Registry Pool</a:t>
            </a:r>
            <a:endParaRPr lang="en-GB" dirty="0">
              <a:latin typeface="Comic Sans MS" pitchFamily="66" charset="0"/>
            </a:endParaRPr>
          </a:p>
        </p:txBody>
      </p:sp>
      <p:pic>
        <p:nvPicPr>
          <p:cNvPr id="15" name="Picture 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3095369" y="1135696"/>
            <a:ext cx="2576382" cy="35555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6" name="Picture 2" descr="Nicolas Fischbach, Colt"/>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7951572" y="4690312"/>
            <a:ext cx="1143000" cy="1143001"/>
          </a:xfrm>
          <a:prstGeom prst="rect">
            <a:avLst/>
          </a:prstGeom>
          <a:noFill/>
          <a:extLst>
            <a:ext uri="{909E8E84-426E-40DD-AFC4-6F175D3DCCD1}">
              <a14:hiddenFill xmlns:a14="http://schemas.microsoft.com/office/drawing/2010/main" xmlns="">
                <a:solidFill>
                  <a:srgbClr val="FFFFFF"/>
                </a:solidFill>
              </a14:hiddenFill>
            </a:ext>
          </a:extLst>
        </p:spPr>
      </p:pic>
      <p:sp>
        <p:nvSpPr>
          <p:cNvPr id="17" name="Rectangle 2"/>
          <p:cNvSpPr/>
          <p:nvPr/>
        </p:nvSpPr>
        <p:spPr>
          <a:xfrm>
            <a:off x="4572000" y="5633203"/>
            <a:ext cx="4572000" cy="1077218"/>
          </a:xfrm>
          <a:prstGeom prst="rect">
            <a:avLst/>
          </a:prstGeom>
        </p:spPr>
        <p:txBody>
          <a:bodyPr>
            <a:spAutoFit/>
          </a:bodyPr>
          <a:lstStyle/>
          <a:p>
            <a:pPr algn="l"/>
            <a:r>
              <a:rPr lang="en-US" u="sng" dirty="0">
                <a:latin typeface="Comic Sans MS" pitchFamily="66" charset="0"/>
              </a:rPr>
              <a:t>Nicolas</a:t>
            </a:r>
            <a:r>
              <a:rPr lang="en-US" b="1" u="sng" dirty="0">
                <a:latin typeface="Comic Sans MS" pitchFamily="66" charset="0"/>
              </a:rPr>
              <a:t> Fischbach</a:t>
            </a:r>
            <a:r>
              <a:rPr lang="en-US" dirty="0">
                <a:latin typeface="Comic Sans MS" pitchFamily="66" charset="0"/>
              </a:rPr>
              <a:t>, </a:t>
            </a:r>
            <a:r>
              <a:rPr lang="en-US" dirty="0" smtClean="0">
                <a:latin typeface="Comic Sans MS" pitchFamily="66" charset="0"/>
              </a:rPr>
              <a:t>Director</a:t>
            </a:r>
            <a:r>
              <a:rPr lang="en-US" dirty="0">
                <a:latin typeface="Comic Sans MS" pitchFamily="66" charset="0"/>
              </a:rPr>
              <a:t>, </a:t>
            </a:r>
            <a:endParaRPr lang="en-US" dirty="0" smtClean="0">
              <a:latin typeface="Comic Sans MS" pitchFamily="66" charset="0"/>
            </a:endParaRPr>
          </a:p>
          <a:p>
            <a:pPr algn="l"/>
            <a:r>
              <a:rPr lang="en-US" dirty="0" smtClean="0">
                <a:latin typeface="Comic Sans MS" pitchFamily="66" charset="0"/>
              </a:rPr>
              <a:t>Network </a:t>
            </a:r>
            <a:r>
              <a:rPr lang="en-US" dirty="0">
                <a:latin typeface="Comic Sans MS" pitchFamily="66" charset="0"/>
              </a:rPr>
              <a:t>Strategy and Architecture, Infrastructure Services Unit, </a:t>
            </a:r>
            <a:r>
              <a:rPr lang="en-US" b="1" cap="all" dirty="0">
                <a:latin typeface="Comic Sans MS" pitchFamily="66" charset="0"/>
              </a:rPr>
              <a:t>COLT</a:t>
            </a:r>
            <a:endParaRPr lang="fr-LU" dirty="0">
              <a:latin typeface="Comic Sans MS" pitchFamily="66" charset="0"/>
            </a:endParaRPr>
          </a:p>
        </p:txBody>
      </p:sp>
      <p:sp>
        <p:nvSpPr>
          <p:cNvPr id="18" name="Rectangle 14"/>
          <p:cNvSpPr/>
          <p:nvPr/>
        </p:nvSpPr>
        <p:spPr>
          <a:xfrm>
            <a:off x="370543" y="4730648"/>
            <a:ext cx="7933186" cy="1015663"/>
          </a:xfrm>
          <a:prstGeom prst="rect">
            <a:avLst/>
          </a:prstGeom>
        </p:spPr>
        <p:txBody>
          <a:bodyPr wrap="square">
            <a:spAutoFit/>
          </a:bodyPr>
          <a:lstStyle/>
          <a:p>
            <a:pPr algn="l"/>
            <a:r>
              <a:rPr lang="en-US" sz="2000" b="1" u="sng" dirty="0" smtClean="0">
                <a:latin typeface="Comic Sans MS" pitchFamily="66" charset="0"/>
              </a:rPr>
              <a:t>In Blissful Ignorance:</a:t>
            </a:r>
          </a:p>
          <a:p>
            <a:pPr algn="l"/>
            <a:r>
              <a:rPr lang="en-US" sz="2000" b="1" u="sng" dirty="0" smtClean="0">
                <a:latin typeface="Comic Sans MS" pitchFamily="66" charset="0"/>
              </a:rPr>
              <a:t>IPv6 Networking is totally different from IPv4 Networking. </a:t>
            </a:r>
          </a:p>
          <a:p>
            <a:pPr algn="l"/>
            <a:r>
              <a:rPr lang="en-US" sz="2000" b="1" u="sng" dirty="0" smtClean="0">
                <a:latin typeface="Comic Sans MS" pitchFamily="66" charset="0"/>
              </a:rPr>
              <a:t>It’s a whole new world.</a:t>
            </a:r>
          </a:p>
        </p:txBody>
      </p:sp>
      <p:pic>
        <p:nvPicPr>
          <p:cNvPr id="19" name="Picture 2"/>
          <p:cNvPicPr>
            <a:picLocks noChangeAspect="1" noChangeArrowheads="1"/>
          </p:cNvPicPr>
          <p:nvPr/>
        </p:nvPicPr>
        <p:blipFill>
          <a:blip r:embed="rId6" cstate="print"/>
          <a:srcRect/>
          <a:stretch>
            <a:fillRect/>
          </a:stretch>
        </p:blipFill>
        <p:spPr bwMode="auto">
          <a:xfrm>
            <a:off x="5894172" y="1100501"/>
            <a:ext cx="3064477" cy="1870483"/>
          </a:xfrm>
          <a:prstGeom prst="rect">
            <a:avLst/>
          </a:prstGeom>
          <a:noFill/>
          <a:ln w="9525" algn="ctr">
            <a:noFill/>
            <a:miter lim="800000"/>
            <a:headEnd/>
            <a:tailEnd/>
          </a:ln>
        </p:spPr>
      </p:pic>
      <p:sp>
        <p:nvSpPr>
          <p:cNvPr id="20" name="Rectangle 1"/>
          <p:cNvSpPr/>
          <p:nvPr/>
        </p:nvSpPr>
        <p:spPr>
          <a:xfrm>
            <a:off x="5980735" y="3119396"/>
            <a:ext cx="3002627" cy="707886"/>
          </a:xfrm>
          <a:prstGeom prst="rect">
            <a:avLst/>
          </a:prstGeom>
        </p:spPr>
        <p:txBody>
          <a:bodyPr wrap="square">
            <a:spAutoFit/>
          </a:bodyPr>
          <a:lstStyle/>
          <a:p>
            <a:r>
              <a:rPr lang="en-GB" sz="2000" b="1" dirty="0" smtClean="0">
                <a:latin typeface="Comic Sans MS" pitchFamily="66" charset="0"/>
                <a:ea typeface="SimSun" pitchFamily="2" charset="-122"/>
              </a:rPr>
              <a:t>All ISPs will have to take off like this! </a:t>
            </a:r>
            <a:endParaRPr lang="en-GB" sz="2000" dirty="0">
              <a:latin typeface="Comic Sans MS" pitchFamily="66" charset="0"/>
            </a:endParaRPr>
          </a:p>
        </p:txBody>
      </p:sp>
    </p:spTree>
    <p:extLst>
      <p:ext uri="{BB962C8B-B14F-4D97-AF65-F5344CB8AC3E}">
        <p14:creationId xmlns:p14="http://schemas.microsoft.com/office/powerpoint/2010/main" xmlns="" val="192763316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bwMode="auto">
          <a:xfrm>
            <a:off x="28136" y="837620"/>
            <a:ext cx="8600303" cy="180710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a:spcBef>
                <a:spcPts val="600"/>
              </a:spcBef>
              <a:buFont typeface="Wingdings" pitchFamily="2" charset="2"/>
              <a:buChar char="Ø"/>
            </a:pPr>
            <a:r>
              <a:rPr kumimoji="0" lang="en-US" altLang="zh-CN" sz="1800" i="0" u="none" strike="noStrike" cap="none" normalizeH="0" baseline="0" dirty="0" smtClean="0">
                <a:ln>
                  <a:noFill/>
                </a:ln>
                <a:effectLst/>
                <a:latin typeface="Comic Sans MS" pitchFamily="66" charset="0"/>
              </a:rPr>
              <a:t>2011-02:</a:t>
            </a:r>
            <a:r>
              <a:rPr kumimoji="0" lang="en-US" altLang="zh-CN" sz="1800" i="0" u="none" strike="noStrike" cap="none" normalizeH="0" dirty="0" smtClean="0">
                <a:ln>
                  <a:noFill/>
                </a:ln>
                <a:effectLst/>
                <a:latin typeface="Comic Sans MS" pitchFamily="66" charset="0"/>
              </a:rPr>
              <a:t> </a:t>
            </a:r>
            <a:r>
              <a:rPr kumimoji="0" lang="en-US" altLang="zh-CN" sz="1800" b="1" i="0" u="none" strike="noStrike" cap="none" normalizeH="0" dirty="0" smtClean="0">
                <a:ln>
                  <a:noFill/>
                </a:ln>
                <a:solidFill>
                  <a:srgbClr val="FF0000"/>
                </a:solidFill>
                <a:effectLst/>
                <a:latin typeface="Comic Sans MS" pitchFamily="66" charset="0"/>
              </a:rPr>
              <a:t>IANA</a:t>
            </a:r>
            <a:r>
              <a:rPr kumimoji="0" lang="en-US" altLang="zh-CN" sz="1800" i="0" u="none" strike="noStrike" cap="none" normalizeH="0" dirty="0" smtClean="0">
                <a:ln>
                  <a:noFill/>
                </a:ln>
                <a:effectLst/>
                <a:latin typeface="Comic Sans MS" pitchFamily="66" charset="0"/>
              </a:rPr>
              <a:t> allocated the last IPv4 addresses to PIRs</a:t>
            </a:r>
          </a:p>
          <a:p>
            <a:pPr algn="l">
              <a:spcBef>
                <a:spcPts val="600"/>
              </a:spcBef>
              <a:buFont typeface="Wingdings" pitchFamily="2" charset="2"/>
              <a:buChar char="Ø"/>
            </a:pPr>
            <a:r>
              <a:rPr lang="en-US" altLang="zh-CN" sz="1800" baseline="0" dirty="0" smtClean="0">
                <a:latin typeface="Comic Sans MS" pitchFamily="66" charset="0"/>
              </a:rPr>
              <a:t>2011-04:</a:t>
            </a:r>
            <a:r>
              <a:rPr lang="en-US" altLang="zh-CN" sz="1800" dirty="0" smtClean="0">
                <a:latin typeface="Comic Sans MS" pitchFamily="66" charset="0"/>
              </a:rPr>
              <a:t> </a:t>
            </a:r>
            <a:r>
              <a:rPr lang="en-US" altLang="zh-CN" sz="1800" b="1" dirty="0" smtClean="0">
                <a:solidFill>
                  <a:srgbClr val="FF0000"/>
                </a:solidFill>
                <a:latin typeface="Comic Sans MS" pitchFamily="66" charset="0"/>
              </a:rPr>
              <a:t>APNIC</a:t>
            </a:r>
            <a:r>
              <a:rPr lang="en-US" altLang="zh-CN" sz="1800" dirty="0" smtClean="0">
                <a:latin typeface="Comic Sans MS" pitchFamily="66" charset="0"/>
              </a:rPr>
              <a:t> exhausted its IPv4 addresses</a:t>
            </a:r>
          </a:p>
          <a:p>
            <a:pPr algn="l">
              <a:spcBef>
                <a:spcPts val="600"/>
              </a:spcBef>
              <a:buFont typeface="Wingdings" pitchFamily="2" charset="2"/>
              <a:buChar char="Ø"/>
            </a:pPr>
            <a:r>
              <a:rPr kumimoji="0" lang="en-US" altLang="zh-CN" sz="1800" i="0" u="none" strike="noStrike" cap="none" normalizeH="0" baseline="0" dirty="0" smtClean="0">
                <a:ln>
                  <a:noFill/>
                </a:ln>
                <a:effectLst/>
                <a:latin typeface="Comic Sans MS" pitchFamily="66" charset="0"/>
              </a:rPr>
              <a:t>2011-06-08: </a:t>
            </a:r>
            <a:r>
              <a:rPr kumimoji="0" lang="en-US" altLang="zh-CN" sz="1800" b="1" i="0" u="none" strike="noStrike" cap="none" normalizeH="0" baseline="0" dirty="0" smtClean="0">
                <a:ln>
                  <a:noFill/>
                </a:ln>
                <a:solidFill>
                  <a:srgbClr val="FF0000"/>
                </a:solidFill>
                <a:effectLst/>
                <a:latin typeface="Comic Sans MS" pitchFamily="66" charset="0"/>
              </a:rPr>
              <a:t>World</a:t>
            </a:r>
            <a:r>
              <a:rPr kumimoji="0" lang="en-US" altLang="zh-CN" sz="1800" b="1" i="0" u="none" strike="noStrike" cap="none" normalizeH="0" dirty="0" smtClean="0">
                <a:ln>
                  <a:noFill/>
                </a:ln>
                <a:solidFill>
                  <a:srgbClr val="FF0000"/>
                </a:solidFill>
                <a:effectLst/>
                <a:latin typeface="Comic Sans MS" pitchFamily="66" charset="0"/>
              </a:rPr>
              <a:t> IPv6 Day</a:t>
            </a:r>
            <a:r>
              <a:rPr kumimoji="0" lang="en-US" altLang="zh-CN" sz="1800" i="0" u="none" strike="noStrike" cap="none" normalizeH="0" dirty="0" smtClean="0">
                <a:ln>
                  <a:noFill/>
                </a:ln>
                <a:effectLst/>
                <a:latin typeface="Comic Sans MS" pitchFamily="66" charset="0"/>
              </a:rPr>
              <a:t>. </a:t>
            </a:r>
            <a:r>
              <a:rPr lang="en-US" altLang="zh-CN" sz="1800" dirty="0" smtClean="0">
                <a:latin typeface="Comic Sans MS" pitchFamily="66" charset="0"/>
              </a:rPr>
              <a:t>1000+ commercial websites tested</a:t>
            </a:r>
          </a:p>
          <a:p>
            <a:pPr algn="l">
              <a:spcBef>
                <a:spcPts val="600"/>
              </a:spcBef>
            </a:pPr>
            <a:r>
              <a:rPr lang="en-US" altLang="zh-CN" sz="1800" dirty="0" smtClean="0">
                <a:latin typeface="Comic Sans MS" pitchFamily="66" charset="0"/>
              </a:rPr>
              <a:t> IPv6 for 24 hours</a:t>
            </a:r>
          </a:p>
          <a:p>
            <a:pPr algn="l">
              <a:spcBef>
                <a:spcPts val="600"/>
              </a:spcBef>
              <a:buFont typeface="Wingdings" pitchFamily="2" charset="2"/>
              <a:buChar char="Ø"/>
            </a:pPr>
            <a:r>
              <a:rPr kumimoji="0" lang="en-US" altLang="zh-CN" sz="1800" i="0" u="none" strike="noStrike" cap="none" normalizeH="0" baseline="0" dirty="0" smtClean="0">
                <a:ln>
                  <a:noFill/>
                </a:ln>
                <a:effectLst/>
                <a:latin typeface="Comic Sans MS" pitchFamily="66" charset="0"/>
              </a:rPr>
              <a:t>2012-06-06:</a:t>
            </a:r>
            <a:r>
              <a:rPr kumimoji="0" lang="en-US" altLang="zh-CN" sz="1800" i="0" u="none" strike="noStrike" cap="none" normalizeH="0" dirty="0" smtClean="0">
                <a:ln>
                  <a:noFill/>
                </a:ln>
                <a:effectLst/>
                <a:latin typeface="Comic Sans MS" pitchFamily="66" charset="0"/>
              </a:rPr>
              <a:t> </a:t>
            </a:r>
            <a:r>
              <a:rPr kumimoji="0" lang="en-US" altLang="zh-CN" sz="1800" b="1" i="0" u="none" strike="noStrike" cap="none" normalizeH="0" dirty="0" smtClean="0">
                <a:ln>
                  <a:noFill/>
                </a:ln>
                <a:solidFill>
                  <a:srgbClr val="FF0000"/>
                </a:solidFill>
                <a:effectLst/>
                <a:latin typeface="Comic Sans MS" pitchFamily="66" charset="0"/>
              </a:rPr>
              <a:t>World IPv6 Launch</a:t>
            </a:r>
            <a:r>
              <a:rPr kumimoji="0" lang="en-US" altLang="zh-CN" sz="1800" i="0" u="none" strike="noStrike" cap="none" normalizeH="0" dirty="0" smtClean="0">
                <a:ln>
                  <a:noFill/>
                </a:ln>
                <a:effectLst/>
                <a:latin typeface="Comic Sans MS" pitchFamily="66" charset="0"/>
              </a:rPr>
              <a:t>. ISPs/Websites initiate IPv6 services</a:t>
            </a:r>
            <a:endParaRPr kumimoji="0" lang="zh-CN" altLang="en-US" sz="1800" i="0" u="none" strike="noStrike" cap="none" normalizeH="0" baseline="0" dirty="0" smtClean="0">
              <a:ln>
                <a:noFill/>
              </a:ln>
              <a:effectLst/>
              <a:latin typeface="Comic Sans MS" pitchFamily="66" charset="0"/>
            </a:endParaRPr>
          </a:p>
        </p:txBody>
      </p:sp>
      <p:sp>
        <p:nvSpPr>
          <p:cNvPr id="15" name="圆角矩形 14"/>
          <p:cNvSpPr/>
          <p:nvPr/>
        </p:nvSpPr>
        <p:spPr bwMode="auto">
          <a:xfrm>
            <a:off x="107504" y="2725688"/>
            <a:ext cx="8856984" cy="2910837"/>
          </a:xfrm>
          <a:prstGeom prst="roundRect">
            <a:avLst>
              <a:gd name="adj" fmla="val 4851"/>
            </a:avLst>
          </a:prstGeom>
          <a:solidFill>
            <a:schemeClr val="bg1"/>
          </a:solidFill>
          <a:ln w="12700" cap="flat" cmpd="sng" algn="ctr">
            <a:solidFill>
              <a:schemeClr val="tx2">
                <a:lumMod val="50000"/>
              </a:schemeClr>
            </a:solidFill>
            <a:prstDash val="sysDot"/>
            <a:round/>
            <a:headEnd type="none" w="med" len="med"/>
            <a:tailEnd type="none" w="med" len="med"/>
          </a:ln>
          <a:effectLst/>
        </p:spPr>
        <p:txBody>
          <a:bodyPr vert="horz" wrap="none" lIns="90000" tIns="46800" rIns="90000" bIns="46800" numCol="1" rtlCol="0" anchor="ctr" anchorCtr="0" compatLnSpc="1">
            <a:prstTxWarp prst="textNoShape">
              <a:avLst/>
            </a:prstTxWarp>
          </a:bodyPr>
          <a:lstStyle/>
          <a:p>
            <a:endParaRPr lang="zh-CN" altLang="en-US" b="1" smtClean="0"/>
          </a:p>
        </p:txBody>
      </p:sp>
      <p:pic>
        <p:nvPicPr>
          <p:cNvPr id="5" name="Picture 2"/>
          <p:cNvPicPr>
            <a:picLocks noChangeAspect="1" noChangeArrowheads="1"/>
          </p:cNvPicPr>
          <p:nvPr/>
        </p:nvPicPr>
        <p:blipFill>
          <a:blip r:embed="rId3">
            <a:clrChange>
              <a:clrFrom>
                <a:srgbClr val="A2A2A2"/>
              </a:clrFrom>
              <a:clrTo>
                <a:srgbClr val="A2A2A2">
                  <a:alpha val="0"/>
                </a:srgbClr>
              </a:clrTo>
            </a:clrChange>
          </a:blip>
          <a:srcRect/>
          <a:stretch>
            <a:fillRect/>
          </a:stretch>
        </p:blipFill>
        <p:spPr bwMode="auto">
          <a:xfrm>
            <a:off x="4967782" y="2773468"/>
            <a:ext cx="3727014" cy="2795261"/>
          </a:xfrm>
          <a:prstGeom prst="rect">
            <a:avLst/>
          </a:prstGeom>
          <a:noFill/>
          <a:ln w="9525">
            <a:noFill/>
            <a:miter lim="800000"/>
            <a:headEnd/>
            <a:tailEnd/>
          </a:ln>
        </p:spPr>
      </p:pic>
      <p:sp>
        <p:nvSpPr>
          <p:cNvPr id="16" name="TextBox 15"/>
          <p:cNvSpPr txBox="1"/>
          <p:nvPr/>
        </p:nvSpPr>
        <p:spPr>
          <a:xfrm>
            <a:off x="5006715" y="2832100"/>
            <a:ext cx="3835987" cy="307777"/>
          </a:xfrm>
          <a:prstGeom prst="rect">
            <a:avLst/>
          </a:prstGeom>
          <a:noFill/>
        </p:spPr>
        <p:txBody>
          <a:bodyPr wrap="none" rtlCol="0">
            <a:spAutoFit/>
          </a:bodyPr>
          <a:lstStyle/>
          <a:p>
            <a:r>
              <a:rPr lang="en-US" altLang="zh-CN" sz="1400" b="1" dirty="0" smtClean="0">
                <a:latin typeface="Comic Sans MS" pitchFamily="66" charset="0"/>
                <a:ea typeface="微软雅黑" pitchFamily="34" charset="-122"/>
              </a:rPr>
              <a:t>Networks Announcing IPv6 Per RIP Region</a:t>
            </a:r>
            <a:endParaRPr lang="zh-CN" altLang="en-US" sz="1400" b="1" dirty="0">
              <a:latin typeface="Comic Sans MS" pitchFamily="66" charset="0"/>
              <a:ea typeface="微软雅黑" pitchFamily="34" charset="-122"/>
            </a:endParaRPr>
          </a:p>
        </p:txBody>
      </p:sp>
      <p:pic>
        <p:nvPicPr>
          <p:cNvPr id="1027" name="Picture 3"/>
          <p:cNvPicPr>
            <a:picLocks noChangeAspect="1" noChangeArrowheads="1"/>
          </p:cNvPicPr>
          <p:nvPr/>
        </p:nvPicPr>
        <p:blipFill>
          <a:blip r:embed="rId4" cstate="print"/>
          <a:srcRect/>
          <a:stretch>
            <a:fillRect/>
          </a:stretch>
        </p:blipFill>
        <p:spPr bwMode="auto">
          <a:xfrm>
            <a:off x="7884368" y="5171616"/>
            <a:ext cx="870967" cy="356305"/>
          </a:xfrm>
          <a:prstGeom prst="rect">
            <a:avLst/>
          </a:prstGeom>
          <a:noFill/>
          <a:ln w="9525">
            <a:noFill/>
            <a:miter lim="800000"/>
            <a:headEnd/>
            <a:tailEnd/>
          </a:ln>
        </p:spPr>
      </p:pic>
      <p:grpSp>
        <p:nvGrpSpPr>
          <p:cNvPr id="2" name="组合 30"/>
          <p:cNvGrpSpPr/>
          <p:nvPr/>
        </p:nvGrpSpPr>
        <p:grpSpPr>
          <a:xfrm>
            <a:off x="637126" y="3406520"/>
            <a:ext cx="3761514" cy="1934810"/>
            <a:chOff x="649826" y="3314576"/>
            <a:chExt cx="3761514" cy="1934810"/>
          </a:xfrm>
        </p:grpSpPr>
        <p:pic>
          <p:nvPicPr>
            <p:cNvPr id="3" name="Picture 2" descr="E:\01 工作项目和任务\504 2012年\007 【重要】IPv6事情\IPv6论坛事情\来自网络\RIR_Regions_map-01.png"/>
            <p:cNvPicPr>
              <a:picLocks noChangeAspect="1" noChangeArrowheads="1"/>
            </p:cNvPicPr>
            <p:nvPr/>
          </p:nvPicPr>
          <p:blipFill>
            <a:blip r:embed="rId5" cstate="print"/>
            <a:srcRect/>
            <a:stretch>
              <a:fillRect/>
            </a:stretch>
          </p:blipFill>
          <p:spPr bwMode="auto">
            <a:xfrm>
              <a:off x="666924" y="3314576"/>
              <a:ext cx="3744416" cy="1891778"/>
            </a:xfrm>
            <a:prstGeom prst="rect">
              <a:avLst/>
            </a:prstGeom>
            <a:noFill/>
          </p:spPr>
        </p:pic>
        <p:sp>
          <p:nvSpPr>
            <p:cNvPr id="18" name="TextBox 17"/>
            <p:cNvSpPr txBox="1"/>
            <p:nvPr/>
          </p:nvSpPr>
          <p:spPr>
            <a:xfrm>
              <a:off x="2997979" y="4979268"/>
              <a:ext cx="1125629" cy="261610"/>
            </a:xfrm>
            <a:prstGeom prst="rect">
              <a:avLst/>
            </a:prstGeom>
            <a:noFill/>
          </p:spPr>
          <p:txBody>
            <a:bodyPr wrap="none" rtlCol="0">
              <a:spAutoFit/>
            </a:bodyPr>
            <a:lstStyle/>
            <a:p>
              <a:r>
                <a:rPr lang="zh-CN" altLang="en-US" sz="1100" b="1" i="1" dirty="0" smtClean="0">
                  <a:latin typeface="Arial"/>
                  <a:ea typeface="微软雅黑" pitchFamily="34" charset="-122"/>
                </a:rPr>
                <a:t>时间：</a:t>
              </a:r>
              <a:r>
                <a:rPr lang="en-US" altLang="zh-CN" sz="1100" b="1" i="1" dirty="0" smtClean="0">
                  <a:latin typeface="Arial"/>
                  <a:ea typeface="微软雅黑" pitchFamily="34" charset="-122"/>
                </a:rPr>
                <a:t>2012-04</a:t>
              </a:r>
              <a:endParaRPr lang="zh-CN" altLang="en-US" sz="1100" b="1" i="1" dirty="0">
                <a:latin typeface="Arial"/>
                <a:ea typeface="微软雅黑" pitchFamily="34" charset="-122"/>
              </a:endParaRPr>
            </a:p>
          </p:txBody>
        </p:sp>
        <p:sp>
          <p:nvSpPr>
            <p:cNvPr id="19" name="TextBox 18"/>
            <p:cNvSpPr txBox="1"/>
            <p:nvPr/>
          </p:nvSpPr>
          <p:spPr>
            <a:xfrm>
              <a:off x="3634889" y="4305796"/>
              <a:ext cx="662362" cy="261610"/>
            </a:xfrm>
            <a:prstGeom prst="rect">
              <a:avLst/>
            </a:prstGeom>
            <a:noFill/>
          </p:spPr>
          <p:txBody>
            <a:bodyPr wrap="none" rtlCol="0">
              <a:spAutoFit/>
            </a:bodyPr>
            <a:lstStyle/>
            <a:p>
              <a:r>
                <a:rPr lang="en-US" altLang="zh-CN" sz="1100" b="1" i="1" dirty="0" smtClean="0">
                  <a:latin typeface="Arial"/>
                  <a:ea typeface="微软雅黑" pitchFamily="34" charset="-122"/>
                </a:rPr>
                <a:t>17.35%</a:t>
              </a:r>
              <a:endParaRPr lang="zh-CN" altLang="en-US" sz="1100" b="1" i="1" dirty="0">
                <a:latin typeface="Arial"/>
                <a:ea typeface="微软雅黑" pitchFamily="34" charset="-122"/>
              </a:endParaRPr>
            </a:p>
          </p:txBody>
        </p:sp>
        <p:sp>
          <p:nvSpPr>
            <p:cNvPr id="21" name="TextBox 20"/>
            <p:cNvSpPr txBox="1"/>
            <p:nvPr/>
          </p:nvSpPr>
          <p:spPr>
            <a:xfrm>
              <a:off x="2050712" y="4521820"/>
              <a:ext cx="662362" cy="261610"/>
            </a:xfrm>
            <a:prstGeom prst="rect">
              <a:avLst/>
            </a:prstGeom>
            <a:noFill/>
          </p:spPr>
          <p:txBody>
            <a:bodyPr wrap="none" rtlCol="0">
              <a:spAutoFit/>
            </a:bodyPr>
            <a:lstStyle/>
            <a:p>
              <a:r>
                <a:rPr lang="en-US" altLang="zh-CN" sz="1100" b="1" i="1" dirty="0" smtClean="0">
                  <a:latin typeface="Arial"/>
                  <a:ea typeface="微软雅黑" pitchFamily="34" charset="-122"/>
                </a:rPr>
                <a:t>11.01%</a:t>
              </a:r>
              <a:endParaRPr lang="zh-CN" altLang="en-US" sz="1100" b="1" i="1" dirty="0">
                <a:latin typeface="Arial"/>
                <a:ea typeface="微软雅黑" pitchFamily="34" charset="-122"/>
              </a:endParaRPr>
            </a:p>
          </p:txBody>
        </p:sp>
        <p:sp>
          <p:nvSpPr>
            <p:cNvPr id="22" name="TextBox 21"/>
            <p:cNvSpPr txBox="1"/>
            <p:nvPr/>
          </p:nvSpPr>
          <p:spPr>
            <a:xfrm>
              <a:off x="2967582" y="3585716"/>
              <a:ext cx="700834" cy="261610"/>
            </a:xfrm>
            <a:prstGeom prst="rect">
              <a:avLst/>
            </a:prstGeom>
            <a:noFill/>
          </p:spPr>
          <p:txBody>
            <a:bodyPr wrap="none" rtlCol="0">
              <a:spAutoFit/>
            </a:bodyPr>
            <a:lstStyle/>
            <a:p>
              <a:r>
                <a:rPr lang="en-US" altLang="zh-CN" sz="1100" b="1" i="1" dirty="0" smtClean="0">
                  <a:latin typeface="Arial"/>
                  <a:ea typeface="微软雅黑" pitchFamily="34" charset="-122"/>
                </a:rPr>
                <a:t>15.06.%</a:t>
              </a:r>
              <a:endParaRPr lang="zh-CN" altLang="en-US" sz="1100" b="1" i="1" dirty="0">
                <a:latin typeface="Arial"/>
                <a:ea typeface="微软雅黑" pitchFamily="34" charset="-122"/>
              </a:endParaRPr>
            </a:p>
          </p:txBody>
        </p:sp>
        <p:sp>
          <p:nvSpPr>
            <p:cNvPr id="23" name="TextBox 22"/>
            <p:cNvSpPr txBox="1"/>
            <p:nvPr/>
          </p:nvSpPr>
          <p:spPr>
            <a:xfrm>
              <a:off x="649826" y="3873748"/>
              <a:ext cx="583814" cy="261610"/>
            </a:xfrm>
            <a:prstGeom prst="rect">
              <a:avLst/>
            </a:prstGeom>
            <a:noFill/>
          </p:spPr>
          <p:txBody>
            <a:bodyPr wrap="none" rtlCol="0">
              <a:spAutoFit/>
            </a:bodyPr>
            <a:lstStyle/>
            <a:p>
              <a:r>
                <a:rPr lang="en-US" altLang="zh-CN" sz="1100" b="1" i="1" dirty="0" smtClean="0">
                  <a:latin typeface="Arial"/>
                  <a:ea typeface="微软雅黑" pitchFamily="34" charset="-122"/>
                </a:rPr>
                <a:t>9.66%</a:t>
              </a:r>
              <a:endParaRPr lang="zh-CN" altLang="en-US" sz="1100" b="1" i="1" dirty="0">
                <a:latin typeface="Arial"/>
                <a:ea typeface="微软雅黑" pitchFamily="34" charset="-122"/>
              </a:endParaRPr>
            </a:p>
          </p:txBody>
        </p:sp>
        <p:sp>
          <p:nvSpPr>
            <p:cNvPr id="24" name="TextBox 23"/>
            <p:cNvSpPr txBox="1"/>
            <p:nvPr/>
          </p:nvSpPr>
          <p:spPr>
            <a:xfrm>
              <a:off x="898585" y="4987776"/>
              <a:ext cx="662362" cy="261610"/>
            </a:xfrm>
            <a:prstGeom prst="rect">
              <a:avLst/>
            </a:prstGeom>
            <a:noFill/>
          </p:spPr>
          <p:txBody>
            <a:bodyPr wrap="none" rtlCol="0">
              <a:spAutoFit/>
            </a:bodyPr>
            <a:lstStyle/>
            <a:p>
              <a:r>
                <a:rPr lang="en-US" altLang="zh-CN" sz="1100" b="1" i="1" dirty="0" smtClean="0">
                  <a:latin typeface="Arial"/>
                  <a:ea typeface="微软雅黑" pitchFamily="34" charset="-122"/>
                </a:rPr>
                <a:t>13.76%</a:t>
              </a:r>
              <a:endParaRPr lang="zh-CN" altLang="en-US" sz="1100" b="1" i="1" dirty="0">
                <a:latin typeface="Arial"/>
                <a:ea typeface="微软雅黑" pitchFamily="34" charset="-122"/>
              </a:endParaRPr>
            </a:p>
          </p:txBody>
        </p:sp>
      </p:grpSp>
      <p:sp>
        <p:nvSpPr>
          <p:cNvPr id="28" name="TextBox 27"/>
          <p:cNvSpPr txBox="1"/>
          <p:nvPr/>
        </p:nvSpPr>
        <p:spPr>
          <a:xfrm>
            <a:off x="0" y="2785403"/>
            <a:ext cx="5004048" cy="523220"/>
          </a:xfrm>
          <a:prstGeom prst="rect">
            <a:avLst/>
          </a:prstGeom>
          <a:noFill/>
        </p:spPr>
        <p:txBody>
          <a:bodyPr wrap="square" rtlCol="0">
            <a:spAutoFit/>
          </a:bodyPr>
          <a:lstStyle/>
          <a:p>
            <a:pPr marL="177800" indent="-3175" algn="l"/>
            <a:r>
              <a:rPr lang="en-US" altLang="zh-CN" sz="1400" u="sng" dirty="0" smtClean="0">
                <a:latin typeface="Comic Sans MS" pitchFamily="66" charset="0"/>
                <a:ea typeface="微软雅黑" pitchFamily="34" charset="-122"/>
              </a:rPr>
              <a:t>2010-01,</a:t>
            </a:r>
            <a:r>
              <a:rPr lang="en-US" altLang="zh-CN" sz="1400" dirty="0" smtClean="0">
                <a:latin typeface="Comic Sans MS" pitchFamily="66" charset="0"/>
                <a:ea typeface="微软雅黑" pitchFamily="34" charset="-122"/>
              </a:rPr>
              <a:t> 5.50%</a:t>
            </a:r>
            <a:r>
              <a:rPr lang="zh-CN" altLang="en-US" sz="1400" dirty="0" smtClean="0">
                <a:latin typeface="Comic Sans MS" pitchFamily="66" charset="0"/>
                <a:ea typeface="微软雅黑" pitchFamily="34" charset="-122"/>
              </a:rPr>
              <a:t> </a:t>
            </a:r>
            <a:r>
              <a:rPr lang="en-US" altLang="zh-CN" sz="1400" dirty="0" smtClean="0">
                <a:latin typeface="Comic Sans MS" pitchFamily="66" charset="0"/>
                <a:ea typeface="微软雅黑" pitchFamily="34" charset="-122"/>
              </a:rPr>
              <a:t>of global networks announced IPv6;</a:t>
            </a:r>
          </a:p>
          <a:p>
            <a:pPr marL="177800" indent="-3175" algn="l"/>
            <a:r>
              <a:rPr lang="en-US" altLang="zh-CN" sz="1400" u="sng" dirty="0" smtClean="0">
                <a:latin typeface="Comic Sans MS" pitchFamily="66" charset="0"/>
                <a:ea typeface="微软雅黑" pitchFamily="34" charset="-122"/>
              </a:rPr>
              <a:t>2012-04,</a:t>
            </a:r>
            <a:r>
              <a:rPr lang="en-US" altLang="zh-CN" sz="1400" dirty="0" smtClean="0">
                <a:latin typeface="Comic Sans MS" pitchFamily="66" charset="0"/>
                <a:ea typeface="微软雅黑" pitchFamily="34" charset="-122"/>
              </a:rPr>
              <a:t> increased by 136.91% to 13.03%. </a:t>
            </a:r>
            <a:endParaRPr lang="zh-CN" altLang="en-US" sz="1400" u="sng" dirty="0" smtClean="0">
              <a:latin typeface="Comic Sans MS" pitchFamily="66" charset="0"/>
              <a:ea typeface="微软雅黑" pitchFamily="34" charset="-122"/>
            </a:endParaRPr>
          </a:p>
        </p:txBody>
      </p:sp>
      <p:pic>
        <p:nvPicPr>
          <p:cNvPr id="1029" name="Picture 5" descr="C:\Documents and Settings\Administrator\桌面\world-ipv6-day1.png"/>
          <p:cNvPicPr>
            <a:picLocks noChangeAspect="1" noChangeArrowheads="1"/>
          </p:cNvPicPr>
          <p:nvPr/>
        </p:nvPicPr>
        <p:blipFill>
          <a:blip r:embed="rId6" cstate="print"/>
          <a:srcRect/>
          <a:stretch>
            <a:fillRect/>
          </a:stretch>
        </p:blipFill>
        <p:spPr bwMode="auto">
          <a:xfrm>
            <a:off x="7236296" y="1219884"/>
            <a:ext cx="1080120" cy="1080120"/>
          </a:xfrm>
          <a:prstGeom prst="rect">
            <a:avLst/>
          </a:prstGeom>
          <a:noFill/>
        </p:spPr>
      </p:pic>
      <p:pic>
        <p:nvPicPr>
          <p:cNvPr id="1032" name="Picture 8" descr="C:\Documents and Settings\Administrator\桌面\150px-World_IPv6_launch_badge.png"/>
          <p:cNvPicPr>
            <a:picLocks noChangeAspect="1" noChangeArrowheads="1"/>
          </p:cNvPicPr>
          <p:nvPr/>
        </p:nvPicPr>
        <p:blipFill>
          <a:blip r:embed="rId7" cstate="print"/>
          <a:srcRect/>
          <a:stretch>
            <a:fillRect/>
          </a:stretch>
        </p:blipFill>
        <p:spPr bwMode="auto">
          <a:xfrm>
            <a:off x="8012648" y="1569192"/>
            <a:ext cx="1016084" cy="1212527"/>
          </a:xfrm>
          <a:prstGeom prst="rect">
            <a:avLst/>
          </a:prstGeom>
          <a:noFill/>
        </p:spPr>
      </p:pic>
      <p:sp>
        <p:nvSpPr>
          <p:cNvPr id="29" name="TextBox 28"/>
          <p:cNvSpPr txBox="1"/>
          <p:nvPr/>
        </p:nvSpPr>
        <p:spPr>
          <a:xfrm>
            <a:off x="12348" y="160638"/>
            <a:ext cx="7339921" cy="646331"/>
          </a:xfrm>
          <a:prstGeom prst="rect">
            <a:avLst/>
          </a:prstGeom>
          <a:noFill/>
        </p:spPr>
        <p:txBody>
          <a:bodyPr wrap="square" rtlCol="0">
            <a:spAutoFit/>
          </a:bodyPr>
          <a:lstStyle/>
          <a:p>
            <a:pPr algn="l"/>
            <a:r>
              <a:rPr lang="en-US" altLang="zh-CN" sz="3600" b="1" dirty="0" smtClean="0">
                <a:latin typeface="Comic Sans MS" pitchFamily="66" charset="0"/>
              </a:rPr>
              <a:t>Global IPv6 Milestones</a:t>
            </a:r>
            <a:endParaRPr lang="zh-CN" altLang="en-US" sz="3600" b="1" dirty="0">
              <a:latin typeface="Comic Sans MS" pitchFamily="66" charset="0"/>
            </a:endParaRPr>
          </a:p>
        </p:txBody>
      </p:sp>
      <p:pic>
        <p:nvPicPr>
          <p:cNvPr id="32" name="Picture 6" descr="Animated Messages - Wow"/>
          <p:cNvPicPr>
            <a:picLocks noChangeAspect="1" noChangeArrowheads="1" noCrop="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4000267" y="3883677"/>
            <a:ext cx="698017" cy="3341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3" name="AutoShape 3"/>
          <p:cNvSpPr>
            <a:spLocks noChangeArrowheads="1"/>
          </p:cNvSpPr>
          <p:nvPr/>
        </p:nvSpPr>
        <p:spPr bwMode="auto">
          <a:xfrm>
            <a:off x="2074280" y="5505397"/>
            <a:ext cx="5118090" cy="1018233"/>
          </a:xfrm>
          <a:prstGeom prst="wedgeRoundRectCallout">
            <a:avLst>
              <a:gd name="adj1" fmla="val -188"/>
              <a:gd name="adj2" fmla="val -91602"/>
              <a:gd name="adj3" fmla="val 16667"/>
            </a:avLst>
          </a:prstGeom>
          <a:solidFill>
            <a:srgbClr val="FFFF00"/>
          </a:solidFill>
          <a:ln w="9525">
            <a:solidFill>
              <a:srgbClr val="FF0000"/>
            </a:solidFill>
            <a:miter lim="800000"/>
            <a:headEnd/>
            <a:tailEnd/>
          </a:ln>
          <a:effectLst/>
        </p:spPr>
        <p:txBody>
          <a:bodyPr/>
          <a:lstStyle/>
          <a:p>
            <a:pPr algn="l">
              <a:defRPr/>
            </a:pPr>
            <a:r>
              <a:rPr lang="en-US" sz="1800" b="1" dirty="0" smtClean="0">
                <a:solidFill>
                  <a:schemeClr val="accent2"/>
                </a:solidFill>
                <a:effectLst>
                  <a:outerShdw blurRad="38100" dist="38100" dir="2700000" algn="tl">
                    <a:srgbClr val="000000"/>
                  </a:outerShdw>
                </a:effectLst>
                <a:latin typeface="Comic Sans MS" pitchFamily="66" charset="0"/>
                <a:ea typeface="宋体" pitchFamily="2" charset="-122"/>
              </a:rPr>
              <a:t>IPv4 addresses exhausted</a:t>
            </a:r>
          </a:p>
          <a:p>
            <a:pPr algn="l">
              <a:defRPr/>
            </a:pPr>
            <a:r>
              <a:rPr lang="en-US" sz="1800" b="1" dirty="0" smtClean="0">
                <a:solidFill>
                  <a:schemeClr val="accent2"/>
                </a:solidFill>
                <a:effectLst>
                  <a:outerShdw blurRad="38100" dist="38100" dir="2700000" algn="tl">
                    <a:srgbClr val="000000"/>
                  </a:outerShdw>
                </a:effectLst>
                <a:latin typeface="Comic Sans MS" pitchFamily="66" charset="0"/>
                <a:ea typeface="宋体" pitchFamily="2" charset="-122"/>
              </a:rPr>
              <a:t>IPv6 deployment accelerating</a:t>
            </a:r>
          </a:p>
          <a:p>
            <a:pPr algn="l">
              <a:defRPr/>
            </a:pPr>
            <a:r>
              <a:rPr lang="en-US" sz="1800" b="1" dirty="0" smtClean="0">
                <a:solidFill>
                  <a:schemeClr val="accent2"/>
                </a:solidFill>
                <a:effectLst>
                  <a:outerShdw blurRad="38100" dist="38100" dir="2700000" algn="tl">
                    <a:srgbClr val="000000"/>
                  </a:outerShdw>
                </a:effectLst>
                <a:latin typeface="Comic Sans MS" pitchFamily="66" charset="0"/>
                <a:ea typeface="宋体" pitchFamily="2" charset="-122"/>
              </a:rPr>
              <a:t>IPv6 time appro</a:t>
            </a:r>
            <a:r>
              <a:rPr lang="en-US" altLang="zh-CN" sz="1800" b="1" dirty="0" smtClean="0">
                <a:solidFill>
                  <a:schemeClr val="accent2"/>
                </a:solidFill>
                <a:effectLst>
                  <a:outerShdw blurRad="38100" dist="38100" dir="2700000" algn="tl">
                    <a:srgbClr val="000000"/>
                  </a:outerShdw>
                </a:effectLst>
                <a:latin typeface="Comic Sans MS" pitchFamily="66" charset="0"/>
                <a:ea typeface="宋体" pitchFamily="2" charset="-122"/>
              </a:rPr>
              <a:t>a</a:t>
            </a:r>
            <a:r>
              <a:rPr lang="en-US" sz="1800" b="1" dirty="0" smtClean="0">
                <a:solidFill>
                  <a:schemeClr val="accent2"/>
                </a:solidFill>
                <a:effectLst>
                  <a:outerShdw blurRad="38100" dist="38100" dir="2700000" algn="tl">
                    <a:srgbClr val="000000"/>
                  </a:outerShdw>
                </a:effectLst>
                <a:latin typeface="Comic Sans MS" pitchFamily="66" charset="0"/>
                <a:ea typeface="宋体" pitchFamily="2" charset="-122"/>
              </a:rPr>
              <a:t>ching</a:t>
            </a:r>
            <a:r>
              <a:rPr lang="en-US" altLang="zh-CN" sz="1800" b="1" dirty="0" smtClean="0">
                <a:solidFill>
                  <a:schemeClr val="accent2"/>
                </a:solidFill>
                <a:effectLst>
                  <a:outerShdw blurRad="38100" dist="38100" dir="2700000" algn="tl">
                    <a:srgbClr val="000000"/>
                  </a:outerShdw>
                </a:effectLst>
                <a:latin typeface="Comic Sans MS" pitchFamily="66" charset="0"/>
                <a:ea typeface="宋体" pitchFamily="2" charset="-122"/>
              </a:rPr>
              <a:t>……</a:t>
            </a:r>
            <a:endParaRPr lang="en-US" sz="1800" b="1" dirty="0" smtClean="0">
              <a:solidFill>
                <a:schemeClr val="accent2"/>
              </a:solidFill>
              <a:effectLst>
                <a:outerShdw blurRad="38100" dist="38100" dir="2700000" algn="tl">
                  <a:srgbClr val="000000"/>
                </a:outerShdw>
              </a:effectLst>
              <a:latin typeface="Comic Sans MS" pitchFamily="66" charset="0"/>
              <a:ea typeface="宋体" pitchFamily="2" charset="-122"/>
            </a:endParaRPr>
          </a:p>
          <a:p>
            <a:pPr algn="l">
              <a:defRPr/>
            </a:pPr>
            <a:r>
              <a:rPr lang="en-US" sz="1800" b="1" dirty="0">
                <a:solidFill>
                  <a:schemeClr val="accent2"/>
                </a:solidFill>
                <a:effectLst>
                  <a:outerShdw blurRad="38100" dist="38100" dir="2700000" algn="tl">
                    <a:srgbClr val="000000"/>
                  </a:outerShdw>
                </a:effectLst>
                <a:latin typeface="Comic Sans MS" pitchFamily="66" charset="0"/>
                <a:ea typeface="宋体" pitchFamily="2" charset="-122"/>
              </a:rPr>
              <a:t>			</a:t>
            </a:r>
          </a:p>
          <a:p>
            <a:pPr algn="l">
              <a:defRPr/>
            </a:pPr>
            <a:endParaRPr lang="en-US" sz="1800" b="1" dirty="0">
              <a:solidFill>
                <a:schemeClr val="accent2"/>
              </a:solidFill>
              <a:effectLst>
                <a:outerShdw blurRad="38100" dist="38100" dir="2700000" algn="tl">
                  <a:srgbClr val="000000"/>
                </a:outerShdw>
              </a:effectLst>
              <a:latin typeface="Comic Sans MS" pitchFamily="66" charset="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strVal val="4/3*#ppt_w"/>
                                          </p:val>
                                        </p:tav>
                                        <p:tav tm="100000">
                                          <p:val>
                                            <p:strVal val="#ppt_w"/>
                                          </p:val>
                                        </p:tav>
                                      </p:tavLst>
                                    </p:anim>
                                    <p:anim calcmode="lin" valueType="num">
                                      <p:cBhvr>
                                        <p:cTn id="8" dur="500" fill="hold"/>
                                        <p:tgtEl>
                                          <p:spTgt spid="33"/>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301658" y="932507"/>
            <a:ext cx="3546145" cy="2285621"/>
            <a:chOff x="4449451" y="3355195"/>
            <a:chExt cx="3546145" cy="2285621"/>
          </a:xfrm>
        </p:grpSpPr>
        <p:pic>
          <p:nvPicPr>
            <p:cNvPr id="10" name="Picture 2" descr="http://bgp.potaroo.net/cgi-bin/plot?file=%2fvar%2fdata%2fbgp%2fv6%2fas2%2e0%2fbgp%2dactive%2etxt&amp;descr=Active%20BGP%20entries%20%28FIB%29&amp;ylabel=Active%20BGP%20entries%20%28FIB%29&amp;with=step"/>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4449451" y="3355195"/>
              <a:ext cx="3546145" cy="2285621"/>
            </a:xfrm>
            <a:prstGeom prst="rect">
              <a:avLst/>
            </a:prstGeom>
            <a:noFill/>
            <a:extLst>
              <a:ext uri="{909E8E84-426E-40DD-AFC4-6F175D3DCCD1}">
                <a14:hiddenFill xmlns="" xmlns:a14="http://schemas.microsoft.com/office/drawing/2010/main">
                  <a:solidFill>
                    <a:srgbClr val="FFFFFF"/>
                  </a:solidFill>
                </a14:hiddenFill>
              </a:ext>
            </a:extLst>
          </p:spPr>
        </p:pic>
        <p:sp>
          <p:nvSpPr>
            <p:cNvPr id="12" name="TextBox 11"/>
            <p:cNvSpPr txBox="1"/>
            <p:nvPr/>
          </p:nvSpPr>
          <p:spPr>
            <a:xfrm>
              <a:off x="4769962" y="3385651"/>
              <a:ext cx="3214541" cy="169277"/>
            </a:xfrm>
            <a:prstGeom prst="rect">
              <a:avLst/>
            </a:prstGeom>
            <a:solidFill>
              <a:schemeClr val="bg1"/>
            </a:solidFill>
          </p:spPr>
          <p:txBody>
            <a:bodyPr wrap="square" lIns="0" tIns="0" rIns="0" bIns="0" rtlCol="0">
              <a:spAutoFit/>
            </a:bodyPr>
            <a:lstStyle/>
            <a:p>
              <a:pPr algn="l"/>
              <a:r>
                <a:rPr lang="fr-CA" sz="1100" dirty="0" smtClean="0">
                  <a:solidFill>
                    <a:schemeClr val="tx2"/>
                  </a:solidFill>
                  <a:latin typeface="Comic Sans MS" pitchFamily="66" charset="0"/>
                </a:rPr>
                <a:t>Acitve BGP entries(FIB)             Source: potaroo</a:t>
              </a:r>
              <a:endParaRPr lang="en-US" sz="1100" dirty="0">
                <a:solidFill>
                  <a:schemeClr val="tx2"/>
                </a:solidFill>
                <a:latin typeface="Comic Sans MS" pitchFamily="66" charset="0"/>
              </a:endParaRPr>
            </a:p>
          </p:txBody>
        </p:sp>
        <p:sp>
          <p:nvSpPr>
            <p:cNvPr id="13" name="Round Diagonal Corner Rectangle 11"/>
            <p:cNvSpPr/>
            <p:nvPr/>
          </p:nvSpPr>
          <p:spPr>
            <a:xfrm>
              <a:off x="5103262" y="3776834"/>
              <a:ext cx="2089390" cy="823446"/>
            </a:xfrm>
            <a:prstGeom prst="round2DiagRect">
              <a:avLst/>
            </a:prstGeom>
            <a:gradFill flip="none" rotWithShape="1">
              <a:gsLst>
                <a:gs pos="0">
                  <a:schemeClr val="tx2"/>
                </a:gs>
                <a:gs pos="100000">
                  <a:schemeClr val="tx2">
                    <a:lumMod val="75000"/>
                  </a:schemeClr>
                </a:gs>
              </a:gsLst>
              <a:lin ang="0" scaled="1"/>
              <a:tileRect/>
            </a:gradFill>
          </p:spPr>
          <p:txBody>
            <a:bodyPr anchor="t" anchorCtr="0"/>
            <a:lstStyle/>
            <a:p>
              <a:pPr>
                <a:spcBef>
                  <a:spcPts val="600"/>
                </a:spcBef>
              </a:pPr>
              <a:r>
                <a:rPr lang="en-US" sz="1400" b="1" dirty="0" smtClean="0">
                  <a:solidFill>
                    <a:schemeClr val="bg1"/>
                  </a:solidFill>
                  <a:latin typeface="Comic Sans MS" pitchFamily="66" charset="0"/>
                </a:rPr>
                <a:t>8528 active IPv6 BGP entries  as of April 8</a:t>
              </a:r>
              <a:r>
                <a:rPr lang="en-US" sz="1400" b="1" baseline="30000" dirty="0" smtClean="0">
                  <a:solidFill>
                    <a:schemeClr val="bg1"/>
                  </a:solidFill>
                  <a:latin typeface="Comic Sans MS" pitchFamily="66" charset="0"/>
                </a:rPr>
                <a:t>th</a:t>
              </a:r>
              <a:r>
                <a:rPr lang="en-US" sz="1400" b="1" dirty="0" smtClean="0">
                  <a:solidFill>
                    <a:schemeClr val="bg1"/>
                  </a:solidFill>
                  <a:latin typeface="Comic Sans MS" pitchFamily="66" charset="0"/>
                </a:rPr>
                <a:t> 2012 </a:t>
              </a:r>
            </a:p>
          </p:txBody>
        </p:sp>
      </p:grpSp>
      <p:sp>
        <p:nvSpPr>
          <p:cNvPr id="11" name="TextBox 10"/>
          <p:cNvSpPr txBox="1"/>
          <p:nvPr/>
        </p:nvSpPr>
        <p:spPr>
          <a:xfrm>
            <a:off x="12348" y="160638"/>
            <a:ext cx="7018647" cy="646331"/>
          </a:xfrm>
          <a:prstGeom prst="rect">
            <a:avLst/>
          </a:prstGeom>
          <a:noFill/>
        </p:spPr>
        <p:txBody>
          <a:bodyPr wrap="square" rtlCol="0">
            <a:spAutoFit/>
          </a:bodyPr>
          <a:lstStyle/>
          <a:p>
            <a:pPr algn="l"/>
            <a:r>
              <a:rPr lang="en-US" altLang="zh-CN" sz="3600" b="1" dirty="0" smtClean="0">
                <a:latin typeface="Comic Sans MS" pitchFamily="66" charset="0"/>
              </a:rPr>
              <a:t>IPv6 World Deployment</a:t>
            </a:r>
            <a:endParaRPr lang="zh-CN" altLang="en-US" sz="3600" b="1" dirty="0">
              <a:latin typeface="Comic Sans MS" pitchFamily="66" charset="0"/>
            </a:endParaRPr>
          </a:p>
        </p:txBody>
      </p:sp>
      <p:sp>
        <p:nvSpPr>
          <p:cNvPr id="40" name="AutoShape 3"/>
          <p:cNvSpPr>
            <a:spLocks noChangeArrowheads="1"/>
          </p:cNvSpPr>
          <p:nvPr/>
        </p:nvSpPr>
        <p:spPr bwMode="auto">
          <a:xfrm>
            <a:off x="4238926" y="864961"/>
            <a:ext cx="4868003" cy="988540"/>
          </a:xfrm>
          <a:prstGeom prst="wedgeRoundRectCallout">
            <a:avLst>
              <a:gd name="adj1" fmla="val -59586"/>
              <a:gd name="adj2" fmla="val 40898"/>
              <a:gd name="adj3" fmla="val 16667"/>
            </a:avLst>
          </a:prstGeom>
          <a:solidFill>
            <a:srgbClr val="FFFF00"/>
          </a:solidFill>
          <a:ln w="9525">
            <a:solidFill>
              <a:srgbClr val="FF0000"/>
            </a:solidFill>
            <a:miter lim="800000"/>
            <a:headEnd/>
            <a:tailEnd/>
          </a:ln>
          <a:effectLst/>
        </p:spPr>
        <p:txBody>
          <a:bodyPr/>
          <a:lstStyle/>
          <a:p>
            <a:pPr algn="l"/>
            <a:r>
              <a:rPr lang="en-GB" sz="1800" b="1" dirty="0" smtClean="0">
                <a:solidFill>
                  <a:schemeClr val="accent2"/>
                </a:solidFill>
                <a:effectLst>
                  <a:outerShdw blurRad="38100" dist="38100" dir="2700000" algn="tl">
                    <a:srgbClr val="000000"/>
                  </a:outerShdw>
                </a:effectLst>
                <a:latin typeface="Comic Sans MS" pitchFamily="66" charset="0"/>
                <a:ea typeface="宋体" pitchFamily="2" charset="-122"/>
              </a:rPr>
              <a:t>IPv6 active routings increase drastically.</a:t>
            </a:r>
          </a:p>
          <a:p>
            <a:pPr algn="l"/>
            <a:r>
              <a:rPr lang="en-GB" sz="1800" b="1" dirty="0" smtClean="0">
                <a:solidFill>
                  <a:schemeClr val="accent2"/>
                </a:solidFill>
                <a:effectLst>
                  <a:outerShdw blurRad="38100" dist="38100" dir="2700000" algn="tl">
                    <a:srgbClr val="000000"/>
                  </a:outerShdw>
                </a:effectLst>
                <a:latin typeface="Comic Sans MS" pitchFamily="66" charset="0"/>
                <a:ea typeface="宋体" pitchFamily="2" charset="-122"/>
              </a:rPr>
              <a:t>however, tatol number is still limited,</a:t>
            </a:r>
          </a:p>
          <a:p>
            <a:pPr algn="l"/>
            <a:r>
              <a:rPr lang="en-GB" sz="1800" b="1" dirty="0" smtClean="0">
                <a:solidFill>
                  <a:schemeClr val="accent2"/>
                </a:solidFill>
                <a:effectLst>
                  <a:outerShdw blurRad="38100" dist="38100" dir="2700000" algn="tl">
                    <a:srgbClr val="000000"/>
                  </a:outerShdw>
                </a:effectLst>
                <a:latin typeface="Comic Sans MS" pitchFamily="66" charset="0"/>
                <a:ea typeface="宋体" pitchFamily="2" charset="-122"/>
              </a:rPr>
              <a:t>only 2% of IPv4 routings (7000+).</a:t>
            </a:r>
            <a:endParaRPr lang="en-US" sz="1800" b="1" dirty="0">
              <a:solidFill>
                <a:schemeClr val="accent2"/>
              </a:solidFill>
              <a:effectLst>
                <a:outerShdw blurRad="38100" dist="38100" dir="2700000" algn="tl">
                  <a:srgbClr val="000000"/>
                </a:outerShdw>
              </a:effectLst>
              <a:latin typeface="Comic Sans MS" pitchFamily="66" charset="0"/>
              <a:ea typeface="宋体" pitchFamily="2" charset="-122"/>
            </a:endParaRPr>
          </a:p>
        </p:txBody>
      </p:sp>
      <p:pic>
        <p:nvPicPr>
          <p:cNvPr id="74757" name="Picture 5"/>
          <p:cNvPicPr>
            <a:picLocks noChangeAspect="1" noChangeArrowheads="1"/>
          </p:cNvPicPr>
          <p:nvPr/>
        </p:nvPicPr>
        <p:blipFill>
          <a:blip r:embed="rId4"/>
          <a:srcRect/>
          <a:stretch>
            <a:fillRect/>
          </a:stretch>
        </p:blipFill>
        <p:spPr bwMode="auto">
          <a:xfrm>
            <a:off x="1199056" y="3880015"/>
            <a:ext cx="2804565" cy="2627621"/>
          </a:xfrm>
          <a:prstGeom prst="rect">
            <a:avLst/>
          </a:prstGeom>
          <a:noFill/>
          <a:ln w="9525">
            <a:noFill/>
            <a:miter lim="800000"/>
            <a:headEnd/>
            <a:tailEnd/>
          </a:ln>
          <a:effectLst/>
        </p:spPr>
      </p:pic>
      <p:pic>
        <p:nvPicPr>
          <p:cNvPr id="74758" name="Picture 6"/>
          <p:cNvPicPr>
            <a:picLocks noChangeAspect="1" noChangeArrowheads="1"/>
          </p:cNvPicPr>
          <p:nvPr/>
        </p:nvPicPr>
        <p:blipFill>
          <a:blip r:embed="rId5"/>
          <a:srcRect/>
          <a:stretch>
            <a:fillRect/>
          </a:stretch>
        </p:blipFill>
        <p:spPr bwMode="auto">
          <a:xfrm>
            <a:off x="4445215" y="3927905"/>
            <a:ext cx="2812836" cy="2596464"/>
          </a:xfrm>
          <a:prstGeom prst="rect">
            <a:avLst/>
          </a:prstGeom>
          <a:noFill/>
          <a:ln w="9525">
            <a:noFill/>
            <a:miter lim="800000"/>
            <a:headEnd/>
            <a:tailEnd/>
          </a:ln>
          <a:effectLst/>
        </p:spPr>
      </p:pic>
      <p:sp>
        <p:nvSpPr>
          <p:cNvPr id="43" name="Rectangle 2"/>
          <p:cNvSpPr>
            <a:spLocks noChangeArrowheads="1"/>
          </p:cNvSpPr>
          <p:nvPr/>
        </p:nvSpPr>
        <p:spPr bwMode="auto">
          <a:xfrm>
            <a:off x="1248064" y="3744094"/>
            <a:ext cx="2718487" cy="420821"/>
          </a:xfrm>
          <a:prstGeom prst="rect">
            <a:avLst/>
          </a:prstGeom>
          <a:solidFill>
            <a:schemeClr val="bg1"/>
          </a:solidFill>
          <a:ln w="9525" algn="ctr">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anchor="ctr">
            <a:spAutoFit/>
          </a:bodyPr>
          <a:lstStyle/>
          <a:p>
            <a:pPr>
              <a:lnSpc>
                <a:spcPct val="150000"/>
              </a:lnSpc>
            </a:pPr>
            <a:r>
              <a:rPr lang="en-US" altLang="zh-CN" b="1" dirty="0" smtClean="0">
                <a:solidFill>
                  <a:srgbClr val="FF3300"/>
                </a:solidFill>
                <a:latin typeface="Comic Sans MS" pitchFamily="66" charset="0"/>
              </a:rPr>
              <a:t>Stat. in 2009</a:t>
            </a:r>
            <a:endParaRPr lang="fr-LU" altLang="zh-CN" b="1" dirty="0">
              <a:solidFill>
                <a:srgbClr val="FF3300"/>
              </a:solidFill>
              <a:latin typeface="Comic Sans MS" pitchFamily="66" charset="0"/>
            </a:endParaRPr>
          </a:p>
        </p:txBody>
      </p:sp>
      <p:sp>
        <p:nvSpPr>
          <p:cNvPr id="44" name="Rectangle 2"/>
          <p:cNvSpPr>
            <a:spLocks noChangeArrowheads="1"/>
          </p:cNvSpPr>
          <p:nvPr/>
        </p:nvSpPr>
        <p:spPr bwMode="auto">
          <a:xfrm>
            <a:off x="4489623" y="3723510"/>
            <a:ext cx="2718487" cy="461665"/>
          </a:xfrm>
          <a:prstGeom prst="rect">
            <a:avLst/>
          </a:prstGeom>
          <a:solidFill>
            <a:schemeClr val="bg1"/>
          </a:solidFill>
          <a:ln w="9525" algn="ctr">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anchor="ctr">
            <a:spAutoFit/>
          </a:bodyPr>
          <a:lstStyle/>
          <a:p>
            <a:pPr>
              <a:lnSpc>
                <a:spcPct val="150000"/>
              </a:lnSpc>
            </a:pPr>
            <a:r>
              <a:rPr lang="en-US" altLang="zh-CN" b="1" dirty="0" smtClean="0">
                <a:solidFill>
                  <a:srgbClr val="FF3300"/>
                </a:solidFill>
                <a:latin typeface="Comic Sans MS" pitchFamily="66" charset="0"/>
              </a:rPr>
              <a:t>Stat. in 2011</a:t>
            </a:r>
            <a:endParaRPr lang="fr-LU" altLang="zh-CN" b="1" dirty="0">
              <a:solidFill>
                <a:srgbClr val="FF3300"/>
              </a:solidFill>
              <a:latin typeface="Comic Sans MS" pitchFamily="66" charset="0"/>
            </a:endParaRPr>
          </a:p>
        </p:txBody>
      </p:sp>
      <p:sp>
        <p:nvSpPr>
          <p:cNvPr id="45" name="AutoShape 3"/>
          <p:cNvSpPr>
            <a:spLocks noChangeArrowheads="1"/>
          </p:cNvSpPr>
          <p:nvPr/>
        </p:nvSpPr>
        <p:spPr bwMode="auto">
          <a:xfrm>
            <a:off x="4127158" y="1993543"/>
            <a:ext cx="4905634" cy="1528127"/>
          </a:xfrm>
          <a:prstGeom prst="wedgeRoundRectCallout">
            <a:avLst>
              <a:gd name="adj1" fmla="val -50818"/>
              <a:gd name="adj2" fmla="val 72548"/>
              <a:gd name="adj3" fmla="val 16667"/>
            </a:avLst>
          </a:prstGeom>
          <a:solidFill>
            <a:srgbClr val="FFFF00"/>
          </a:solidFill>
          <a:ln w="9525">
            <a:solidFill>
              <a:srgbClr val="FF0000"/>
            </a:solidFill>
            <a:miter lim="800000"/>
            <a:headEnd/>
            <a:tailEnd/>
          </a:ln>
          <a:effectLst/>
        </p:spPr>
        <p:txBody>
          <a:bodyPr/>
          <a:lstStyle/>
          <a:p>
            <a:pPr algn="l">
              <a:buFont typeface="Wingdings" pitchFamily="2" charset="2"/>
              <a:buChar char="Ø"/>
            </a:pPr>
            <a:r>
              <a:rPr lang="en-GB" sz="1800" b="1" dirty="0" smtClean="0">
                <a:solidFill>
                  <a:schemeClr val="accent2"/>
                </a:solidFill>
                <a:effectLst>
                  <a:outerShdw blurRad="38100" dist="38100" dir="2700000" algn="tl">
                    <a:srgbClr val="000000"/>
                  </a:outerShdw>
                </a:effectLst>
                <a:latin typeface="Comic Sans MS" pitchFamily="66" charset="0"/>
                <a:ea typeface="宋体" pitchFamily="2" charset="-122"/>
              </a:rPr>
              <a:t>DNS Root Server : 9/13</a:t>
            </a:r>
          </a:p>
          <a:p>
            <a:pPr algn="l">
              <a:buFont typeface="Wingdings" pitchFamily="2" charset="2"/>
              <a:buChar char="Ø"/>
            </a:pPr>
            <a:r>
              <a:rPr lang="en-GB" sz="1800" b="1" dirty="0" smtClean="0">
                <a:solidFill>
                  <a:schemeClr val="accent2"/>
                </a:solidFill>
                <a:effectLst>
                  <a:outerShdw blurRad="38100" dist="38100" dir="2700000" algn="tl">
                    <a:srgbClr val="000000"/>
                  </a:outerShdw>
                </a:effectLst>
                <a:latin typeface="Comic Sans MS" pitchFamily="66" charset="0"/>
                <a:ea typeface="宋体" pitchFamily="2" charset="-122"/>
              </a:rPr>
              <a:t>Top-level Domain Server: 267/315</a:t>
            </a:r>
          </a:p>
          <a:p>
            <a:pPr algn="l">
              <a:buFont typeface="Wingdings" pitchFamily="2" charset="2"/>
              <a:buChar char="Ø"/>
            </a:pPr>
            <a:r>
              <a:rPr lang="en-GB" sz="1800" b="1" dirty="0" smtClean="0">
                <a:solidFill>
                  <a:schemeClr val="accent2"/>
                </a:solidFill>
                <a:effectLst>
                  <a:outerShdw blurRad="38100" dist="38100" dir="2700000" algn="tl">
                    <a:srgbClr val="000000"/>
                  </a:outerShdw>
                </a:effectLst>
                <a:latin typeface="Comic Sans MS" pitchFamily="66" charset="0"/>
                <a:ea typeface="宋体" pitchFamily="2" charset="-122"/>
              </a:rPr>
              <a:t>By the end of 2011, 20.67% of allocated IPv6 addresses are advertisd</a:t>
            </a:r>
          </a:p>
          <a:p>
            <a:pPr algn="l">
              <a:buFont typeface="Wingdings" pitchFamily="2" charset="2"/>
              <a:buChar char="Ø"/>
            </a:pPr>
            <a:r>
              <a:rPr lang="en-GB" sz="1800" b="1" dirty="0" smtClean="0">
                <a:solidFill>
                  <a:schemeClr val="accent2"/>
                </a:solidFill>
                <a:effectLst>
                  <a:outerShdw blurRad="38100" dist="38100" dir="2700000" algn="tl">
                    <a:srgbClr val="000000"/>
                  </a:outerShdw>
                </a:effectLst>
                <a:latin typeface="Comic Sans MS" pitchFamily="66" charset="0"/>
                <a:ea typeface="宋体" pitchFamily="2" charset="-122"/>
              </a:rPr>
              <a:t>IPv6 AS: 741</a:t>
            </a:r>
            <a:endParaRPr lang="en-US" sz="1800" b="1" dirty="0">
              <a:solidFill>
                <a:schemeClr val="accent2"/>
              </a:solidFill>
              <a:effectLst>
                <a:outerShdw blurRad="38100" dist="38100" dir="2700000" algn="tl">
                  <a:srgbClr val="000000"/>
                </a:outerShdw>
              </a:effectLst>
              <a:latin typeface="Comic Sans MS" pitchFamily="66" charset="0"/>
              <a:ea typeface="宋体" pitchFamily="2" charset="-122"/>
            </a:endParaRPr>
          </a:p>
        </p:txBody>
      </p:sp>
    </p:spTree>
    <p:extLst>
      <p:ext uri="{BB962C8B-B14F-4D97-AF65-F5344CB8AC3E}">
        <p14:creationId xmlns:p14="http://schemas.microsoft.com/office/powerpoint/2010/main" xmlns="" val="1296753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strVal val="4/3*#ppt_w"/>
                                          </p:val>
                                        </p:tav>
                                        <p:tav tm="100000">
                                          <p:val>
                                            <p:strVal val="#ppt_w"/>
                                          </p:val>
                                        </p:tav>
                                      </p:tavLst>
                                    </p:anim>
                                    <p:anim calcmode="lin" valueType="num">
                                      <p:cBhvr>
                                        <p:cTn id="8" dur="500" fill="hold"/>
                                        <p:tgtEl>
                                          <p:spTgt spid="40"/>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23" presetClass="entr" presetSubtype="288"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p:cTn id="12" dur="500" fill="hold"/>
                                        <p:tgtEl>
                                          <p:spTgt spid="45"/>
                                        </p:tgtEl>
                                        <p:attrNameLst>
                                          <p:attrName>ppt_w</p:attrName>
                                        </p:attrNameLst>
                                      </p:cBhvr>
                                      <p:tavLst>
                                        <p:tav tm="0">
                                          <p:val>
                                            <p:strVal val="4/3*#ppt_w"/>
                                          </p:val>
                                        </p:tav>
                                        <p:tav tm="100000">
                                          <p:val>
                                            <p:strVal val="#ppt_w"/>
                                          </p:val>
                                        </p:tav>
                                      </p:tavLst>
                                    </p:anim>
                                    <p:anim calcmode="lin" valueType="num">
                                      <p:cBhvr>
                                        <p:cTn id="13" dur="500" fill="hold"/>
                                        <p:tgtEl>
                                          <p:spTgt spid="45"/>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autoUpdateAnimBg="0"/>
      <p:bldP spid="45" grpId="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1"/>
          <p:cNvSpPr>
            <a:spLocks noChangeArrowheads="1"/>
          </p:cNvSpPr>
          <p:nvPr/>
        </p:nvSpPr>
        <p:spPr bwMode="auto">
          <a:xfrm>
            <a:off x="0" y="0"/>
            <a:ext cx="9144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nchor="ctr">
            <a:spAutoFit/>
          </a:bodyPr>
          <a:lstStyle/>
          <a:p>
            <a:pPr eaLnBrk="0" hangingPunct="0"/>
            <a:endParaRPr lang="en-US" altLang="zh-CN"/>
          </a:p>
          <a:p>
            <a:pPr eaLnBrk="0" hangingPunct="0"/>
            <a:endParaRPr lang="en-US" altLang="zh-CN"/>
          </a:p>
        </p:txBody>
      </p:sp>
      <p:pic>
        <p:nvPicPr>
          <p:cNvPr id="16389"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392070" y="2732651"/>
            <a:ext cx="7151427" cy="35794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pic>
      <p:sp>
        <p:nvSpPr>
          <p:cNvPr id="9" name="AutoShape 3"/>
          <p:cNvSpPr>
            <a:spLocks noChangeArrowheads="1"/>
          </p:cNvSpPr>
          <p:nvPr/>
        </p:nvSpPr>
        <p:spPr bwMode="auto">
          <a:xfrm>
            <a:off x="5940781" y="3032101"/>
            <a:ext cx="2372142" cy="760396"/>
          </a:xfrm>
          <a:prstGeom prst="wedgeRoundRectCallout">
            <a:avLst>
              <a:gd name="adj1" fmla="val -5130"/>
              <a:gd name="adj2" fmla="val 147901"/>
              <a:gd name="adj3" fmla="val 16667"/>
            </a:avLst>
          </a:prstGeom>
          <a:solidFill>
            <a:srgbClr val="FFFF66"/>
          </a:solidFill>
          <a:ln w="9525">
            <a:noFill/>
            <a:miter lim="800000"/>
            <a:headEnd/>
            <a:tailEn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defRPr/>
            </a:pPr>
            <a:r>
              <a:rPr lang="en-US" sz="2000" b="1" dirty="0">
                <a:solidFill>
                  <a:schemeClr val="accent2"/>
                </a:solidFill>
                <a:effectLst>
                  <a:outerShdw blurRad="38100" dist="38100" dir="2700000" algn="tl">
                    <a:srgbClr val="000000"/>
                  </a:outerShdw>
                </a:effectLst>
                <a:latin typeface="Times New Roman" pitchFamily="18" charset="0"/>
                <a:ea typeface="宋体" pitchFamily="2" charset="-122"/>
              </a:rPr>
              <a:t>No own </a:t>
            </a:r>
            <a:r>
              <a:rPr lang="en-US" sz="2000" b="1" dirty="0" err="1">
                <a:solidFill>
                  <a:schemeClr val="accent2"/>
                </a:solidFill>
                <a:effectLst>
                  <a:outerShdw blurRad="38100" dist="38100" dir="2700000" algn="tl">
                    <a:srgbClr val="000000"/>
                  </a:outerShdw>
                </a:effectLst>
                <a:latin typeface="Times New Roman" pitchFamily="18" charset="0"/>
                <a:ea typeface="宋体" pitchFamily="2" charset="-122"/>
              </a:rPr>
              <a:t>Rooterver</a:t>
            </a:r>
            <a:endParaRPr lang="en-US" sz="2000" b="1" dirty="0">
              <a:solidFill>
                <a:schemeClr val="accent2"/>
              </a:solidFill>
              <a:effectLst>
                <a:outerShdw blurRad="38100" dist="38100" dir="2700000" algn="tl">
                  <a:srgbClr val="000000"/>
                </a:outerShdw>
              </a:effectLst>
              <a:latin typeface="Times New Roman" pitchFamily="18" charset="0"/>
              <a:ea typeface="宋体" pitchFamily="2" charset="-122"/>
            </a:endParaRPr>
          </a:p>
          <a:p>
            <a:pPr>
              <a:defRPr/>
            </a:pPr>
            <a:r>
              <a:rPr lang="en-US" sz="2000" b="1" dirty="0">
                <a:solidFill>
                  <a:schemeClr val="accent2"/>
                </a:solidFill>
                <a:effectLst>
                  <a:outerShdw blurRad="38100" dist="38100" dir="2700000" algn="tl">
                    <a:srgbClr val="000000"/>
                  </a:outerShdw>
                </a:effectLst>
                <a:latin typeface="Times New Roman" pitchFamily="18" charset="0"/>
                <a:ea typeface="宋体" pitchFamily="2" charset="-122"/>
              </a:rPr>
              <a:t>Just 3 mirrors</a:t>
            </a:r>
            <a:endParaRPr lang="en-US" b="1" dirty="0">
              <a:solidFill>
                <a:schemeClr val="accent2"/>
              </a:solidFill>
              <a:effectLst>
                <a:outerShdw blurRad="38100" dist="38100" dir="2700000" algn="tl">
                  <a:srgbClr val="000000"/>
                </a:outerShdw>
              </a:effectLst>
              <a:latin typeface="Times New Roman" pitchFamily="18" charset="0"/>
              <a:ea typeface="宋体" pitchFamily="2" charset="-122"/>
            </a:endParaRPr>
          </a:p>
          <a:p>
            <a:pPr>
              <a:defRPr/>
            </a:pPr>
            <a:endParaRPr lang="en-US" sz="3200" b="1" dirty="0">
              <a:solidFill>
                <a:schemeClr val="accent2"/>
              </a:solidFill>
              <a:effectLst>
                <a:outerShdw blurRad="38100" dist="38100" dir="2700000" algn="tl">
                  <a:srgbClr val="000000"/>
                </a:outerShdw>
              </a:effectLst>
              <a:latin typeface="Times New Roman" pitchFamily="18" charset="0"/>
              <a:ea typeface="宋体" pitchFamily="2" charset="-122"/>
            </a:endParaRPr>
          </a:p>
        </p:txBody>
      </p:sp>
      <p:sp>
        <p:nvSpPr>
          <p:cNvPr id="10" name="TextBox 9"/>
          <p:cNvSpPr txBox="1"/>
          <p:nvPr/>
        </p:nvSpPr>
        <p:spPr>
          <a:xfrm>
            <a:off x="12348" y="160638"/>
            <a:ext cx="7018647" cy="646331"/>
          </a:xfrm>
          <a:prstGeom prst="rect">
            <a:avLst/>
          </a:prstGeom>
          <a:noFill/>
        </p:spPr>
        <p:txBody>
          <a:bodyPr wrap="square" rtlCol="0">
            <a:spAutoFit/>
          </a:bodyPr>
          <a:lstStyle/>
          <a:p>
            <a:pPr algn="l"/>
            <a:r>
              <a:rPr lang="en-US" altLang="zh-CN" sz="3600" b="1" dirty="0" smtClean="0">
                <a:latin typeface="Comic Sans MS" pitchFamily="66" charset="0"/>
              </a:rPr>
              <a:t>IPv6 Enabled Root Servers</a:t>
            </a:r>
            <a:endParaRPr lang="zh-CN" altLang="en-US" sz="3600" b="1" dirty="0">
              <a:latin typeface="Comic Sans MS" pitchFamily="66" charset="0"/>
            </a:endParaRPr>
          </a:p>
        </p:txBody>
      </p:sp>
      <p:sp>
        <p:nvSpPr>
          <p:cNvPr id="11" name="矩形 10"/>
          <p:cNvSpPr/>
          <p:nvPr/>
        </p:nvSpPr>
        <p:spPr bwMode="auto">
          <a:xfrm>
            <a:off x="309486" y="805402"/>
            <a:ext cx="8540258" cy="180132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a:spcBef>
                <a:spcPts val="600"/>
              </a:spcBef>
              <a:spcAft>
                <a:spcPts val="600"/>
              </a:spcAft>
              <a:buFont typeface="Wingdings" pitchFamily="2" charset="2"/>
              <a:buChar char="Ø"/>
            </a:pPr>
            <a:r>
              <a:rPr lang="en-US" altLang="zh-CN" sz="2000" dirty="0" smtClean="0">
                <a:latin typeface="Comic Sans MS" pitchFamily="66" charset="0"/>
              </a:rPr>
              <a:t>2010.07: </a:t>
            </a:r>
            <a:r>
              <a:rPr lang="en-GB" altLang="zh-CN" sz="2000" b="1" dirty="0" smtClean="0">
                <a:solidFill>
                  <a:srgbClr val="FF0000"/>
                </a:solidFill>
                <a:latin typeface="Comic Sans MS" pitchFamily="66" charset="0"/>
              </a:rPr>
              <a:t>9 of 13 </a:t>
            </a:r>
            <a:r>
              <a:rPr lang="en-GB" altLang="zh-CN" sz="2000" dirty="0" smtClean="0">
                <a:latin typeface="Comic Sans MS" pitchFamily="66" charset="0"/>
              </a:rPr>
              <a:t>root servers can be queried over IPv6, Putting IPv6 on equal footing with IPv4</a:t>
            </a:r>
            <a:r>
              <a:rPr lang="pt-BR" altLang="zh-CN" sz="2000" dirty="0" smtClean="0">
                <a:latin typeface="Comic Sans MS" pitchFamily="66" charset="0"/>
              </a:rPr>
              <a:t>  – [A B F H I J K L M ].root-servers.net</a:t>
            </a:r>
          </a:p>
          <a:p>
            <a:pPr algn="l">
              <a:spcBef>
                <a:spcPts val="600"/>
              </a:spcBef>
              <a:spcAft>
                <a:spcPts val="600"/>
              </a:spcAft>
              <a:buFont typeface="Wingdings" pitchFamily="2" charset="2"/>
              <a:buChar char="Ø"/>
            </a:pPr>
            <a:r>
              <a:rPr lang="en-GB" altLang="zh-CN" sz="2000" dirty="0" smtClean="0">
                <a:latin typeface="Comic Sans MS" pitchFamily="66" charset="0"/>
              </a:rPr>
              <a:t>Today </a:t>
            </a:r>
            <a:r>
              <a:rPr lang="en-GB" altLang="zh-CN" sz="2000" b="1" dirty="0" smtClean="0">
                <a:solidFill>
                  <a:srgbClr val="FF0000"/>
                </a:solidFill>
                <a:latin typeface="Comic Sans MS" pitchFamily="66" charset="0"/>
              </a:rPr>
              <a:t>206</a:t>
            </a:r>
            <a:r>
              <a:rPr lang="en-GB" altLang="zh-CN" sz="2000" dirty="0" smtClean="0">
                <a:latin typeface="Comic Sans MS" pitchFamily="66" charset="0"/>
              </a:rPr>
              <a:t> of root servers instances/mirrors.</a:t>
            </a:r>
            <a:r>
              <a:rPr lang="fr-FR" altLang="zh-CN" sz="2000" dirty="0" smtClean="0">
                <a:latin typeface="Comic Sans MS" pitchFamily="66" charset="0"/>
              </a:rPr>
              <a:t> </a:t>
            </a:r>
            <a:r>
              <a:rPr lang="fr-FR" altLang="zh-CN" sz="2000" b="1" dirty="0" smtClean="0">
                <a:solidFill>
                  <a:srgbClr val="FF0000"/>
                </a:solidFill>
                <a:latin typeface="Comic Sans MS" pitchFamily="66" charset="0"/>
              </a:rPr>
              <a:t>192</a:t>
            </a:r>
            <a:r>
              <a:rPr lang="fr-FR" altLang="zh-CN" sz="2000" dirty="0" smtClean="0">
                <a:latin typeface="Comic Sans MS" pitchFamily="66" charset="0"/>
              </a:rPr>
              <a:t> IPv6 capable (source: www.root-servers.org)</a:t>
            </a:r>
            <a:endParaRPr lang="en-GB" altLang="zh-CN" sz="2000" dirty="0" smtClean="0">
              <a:latin typeface="Comic Sans MS" pitchFamily="66" charset="0"/>
            </a:endParaRPr>
          </a:p>
          <a:p>
            <a:pPr algn="l">
              <a:spcBef>
                <a:spcPts val="600"/>
              </a:spcBef>
              <a:spcAft>
                <a:spcPts val="600"/>
              </a:spcAft>
              <a:buFont typeface="Wingdings" pitchFamily="2" charset="2"/>
              <a:buChar char="Ø"/>
            </a:pPr>
            <a:endParaRPr lang="en-GB" altLang="zh-CN" sz="2000" dirty="0" smtClean="0">
              <a:latin typeface="Comic Sans MS" pitchFamily="66" charset="0"/>
            </a:endParaRPr>
          </a:p>
          <a:p>
            <a:pPr algn="l">
              <a:spcBef>
                <a:spcPts val="600"/>
              </a:spcBef>
              <a:spcAft>
                <a:spcPts val="600"/>
              </a:spcAft>
              <a:buFont typeface="Wingdings" pitchFamily="2" charset="2"/>
              <a:buChar char="Ø"/>
            </a:pPr>
            <a:endParaRPr lang="en-US" altLang="zh-CN" sz="2000" dirty="0" smtClean="0">
              <a:latin typeface="Comic Sans MS" pitchFamily="66" charset="0"/>
            </a:endParaRPr>
          </a:p>
        </p:txBody>
      </p:sp>
    </p:spTree>
    <p:extLst>
      <p:ext uri="{BB962C8B-B14F-4D97-AF65-F5344CB8AC3E}">
        <p14:creationId xmlns:p14="http://schemas.microsoft.com/office/powerpoint/2010/main" xmlns="" val="208391477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28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strVal val="4/3*#ppt_w"/>
                                          </p:val>
                                        </p:tav>
                                        <p:tav tm="100000">
                                          <p:val>
                                            <p:strVal val="#ppt_w"/>
                                          </p:val>
                                        </p:tav>
                                      </p:tavLst>
                                    </p:anim>
                                    <p:anim calcmode="lin" valueType="num">
                                      <p:cBhvr>
                                        <p:cTn id="8" dur="500" fill="hold"/>
                                        <p:tgtEl>
                                          <p:spTgt spid="9"/>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294967295"/>
          </p:nvPr>
        </p:nvSpPr>
        <p:spPr>
          <a:xfrm>
            <a:off x="6553200" y="6245225"/>
            <a:ext cx="2133600" cy="476250"/>
          </a:xfrm>
          <a:prstGeom prst="rect">
            <a:avLst/>
          </a:prstGeom>
        </p:spPr>
        <p:txBody>
          <a:bodyPr/>
          <a:lstStyle/>
          <a:p>
            <a:pPr>
              <a:defRPr/>
            </a:pPr>
            <a:fld id="{9B3A8639-1F0C-42C3-9CE7-559C9A88348D}" type="slidenum">
              <a:rPr lang="en-US" smtClean="0"/>
              <a:pPr>
                <a:defRPr/>
              </a:pPr>
              <a:t>16</a:t>
            </a:fld>
            <a:endParaRPr lang="en-US" dirty="0"/>
          </a:p>
        </p:txBody>
      </p:sp>
      <p:pic>
        <p:nvPicPr>
          <p:cNvPr id="69634" name="Picture 2"/>
          <p:cNvPicPr>
            <a:picLocks noGrp="1" noChangeAspect="1" noChangeArrowheads="1"/>
          </p:cNvPicPr>
          <p:nvPr>
            <p:ph idx="4294967295"/>
          </p:nvPr>
        </p:nvPicPr>
        <p:blipFill>
          <a:blip r:embed="rId3"/>
          <a:srcRect/>
          <a:stretch>
            <a:fillRect/>
          </a:stretch>
        </p:blipFill>
        <p:spPr bwMode="auto">
          <a:xfrm>
            <a:off x="3534032" y="3716255"/>
            <a:ext cx="4867018" cy="2796719"/>
          </a:xfrm>
          <a:prstGeom prst="rect">
            <a:avLst/>
          </a:prstGeom>
          <a:noFill/>
          <a:ln w="9525">
            <a:noFill/>
            <a:miter lim="800000"/>
            <a:headEnd/>
            <a:tailEnd/>
          </a:ln>
          <a:effectLst/>
        </p:spPr>
      </p:pic>
      <p:sp>
        <p:nvSpPr>
          <p:cNvPr id="7" name="TextBox 6"/>
          <p:cNvSpPr txBox="1"/>
          <p:nvPr/>
        </p:nvSpPr>
        <p:spPr>
          <a:xfrm>
            <a:off x="8384181" y="3723502"/>
            <a:ext cx="400110" cy="2788509"/>
          </a:xfrm>
          <a:prstGeom prst="rect">
            <a:avLst/>
          </a:prstGeom>
          <a:solidFill>
            <a:schemeClr val="bg1"/>
          </a:solidFill>
        </p:spPr>
        <p:txBody>
          <a:bodyPr vert="eaVert" wrap="square" rtlCol="0">
            <a:spAutoFit/>
          </a:bodyPr>
          <a:lstStyle/>
          <a:p>
            <a:r>
              <a:rPr lang="en-US" altLang="zh-CN" sz="1400" dirty="0" smtClean="0">
                <a:latin typeface="Comic Sans MS" pitchFamily="66" charset="0"/>
              </a:rPr>
              <a:t>penetration  rate</a:t>
            </a:r>
            <a:endParaRPr lang="zh-CN" altLang="en-US" sz="1400" dirty="0">
              <a:latin typeface="Comic Sans MS" pitchFamily="66" charset="0"/>
            </a:endParaRPr>
          </a:p>
        </p:txBody>
      </p:sp>
      <p:sp>
        <p:nvSpPr>
          <p:cNvPr id="8" name="内容占位符 2"/>
          <p:cNvSpPr txBox="1">
            <a:spLocks/>
          </p:cNvSpPr>
          <p:nvPr/>
        </p:nvSpPr>
        <p:spPr bwMode="auto">
          <a:xfrm>
            <a:off x="296562" y="858799"/>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en-US" altLang="zh-CN" sz="2400" b="1" i="0" u="none" strike="noStrike" kern="0" cap="none" spc="0" normalizeH="0" baseline="0" noProof="0" dirty="0" smtClean="0">
                <a:ln>
                  <a:noFill/>
                </a:ln>
                <a:effectLst/>
                <a:uLnTx/>
                <a:uFillTx/>
                <a:latin typeface="Comic Sans MS" pitchFamily="66" charset="0"/>
                <a:ea typeface="微软雅黑" pitchFamily="34" charset="-122"/>
                <a:cs typeface="Times New Roman" pitchFamily="18" charset="0"/>
              </a:rPr>
              <a:t>By the end of 2011</a:t>
            </a:r>
            <a:r>
              <a:rPr kumimoji="0" lang="en-US" altLang="zh-CN" sz="2400" b="0" i="0" u="none" strike="noStrike" kern="0" cap="none" spc="0" normalizeH="0" baseline="0" noProof="0" dirty="0" smtClean="0">
                <a:ln>
                  <a:noFill/>
                </a:ln>
                <a:effectLst/>
                <a:uLnTx/>
                <a:uFillTx/>
                <a:latin typeface="Comic Sans MS" pitchFamily="66" charset="0"/>
                <a:ea typeface="微软雅黑" pitchFamily="34" charset="-122"/>
                <a:cs typeface="Times New Roman" pitchFamily="18" charset="0"/>
              </a:rPr>
              <a:t> (from CNNIC)</a:t>
            </a:r>
            <a:endParaRPr kumimoji="0" lang="en-US" altLang="zh-CN" sz="2400" b="1" i="0" u="none" strike="noStrike" kern="0" cap="none" spc="0" normalizeH="0" baseline="0" noProof="0" dirty="0" smtClean="0">
              <a:ln>
                <a:noFill/>
              </a:ln>
              <a:effectLst/>
              <a:uLnTx/>
              <a:uFillTx/>
              <a:latin typeface="Comic Sans MS" pitchFamily="66" charset="0"/>
              <a:ea typeface="微软雅黑" pitchFamily="34" charset="-122"/>
              <a:cs typeface="Times New Roman" pitchFamily="18" charset="0"/>
            </a:endParaRPr>
          </a:p>
          <a:p>
            <a:pPr marL="742950" marR="0" lvl="1" indent="-285750" algn="l" defTabSz="914400" rtl="0" eaLnBrk="0" fontAlgn="base" latinLnBrk="0" hangingPunct="0">
              <a:lnSpc>
                <a:spcPct val="100000"/>
              </a:lnSpc>
              <a:spcBef>
                <a:spcPct val="20000"/>
              </a:spcBef>
              <a:spcAft>
                <a:spcPct val="0"/>
              </a:spcAft>
              <a:buClrTx/>
              <a:buSzTx/>
              <a:buFont typeface="Wingdings" pitchFamily="2" charset="2"/>
              <a:buChar char="Ø"/>
              <a:tabLst/>
              <a:defRPr/>
            </a:pPr>
            <a:r>
              <a:rPr lang="en-US" altLang="zh-CN" sz="2000" b="1" dirty="0" smtClean="0">
                <a:latin typeface="Comic Sans MS" pitchFamily="66" charset="0"/>
              </a:rPr>
              <a:t>Internet users </a:t>
            </a:r>
            <a:r>
              <a:rPr kumimoji="0" lang="en-US" altLang="zh-CN" sz="2000" b="1" i="0" u="none" strike="noStrike" kern="0" cap="none" spc="0" normalizeH="0" baseline="0" noProof="0" dirty="0" smtClean="0">
                <a:ln>
                  <a:noFill/>
                </a:ln>
                <a:effectLst/>
                <a:uLnTx/>
                <a:uFillTx/>
                <a:latin typeface="Comic Sans MS" pitchFamily="66" charset="0"/>
                <a:ea typeface="微软雅黑" pitchFamily="34" charset="-122"/>
                <a:cs typeface="Times New Roman" pitchFamily="18" charset="0"/>
              </a:rPr>
              <a:t>: </a:t>
            </a:r>
            <a:r>
              <a:rPr kumimoji="0" lang="en-US" altLang="zh-CN" sz="2000" b="1" i="0" u="none" strike="noStrike" kern="0" cap="none" spc="0" normalizeH="0" baseline="0" noProof="0" dirty="0" smtClean="0">
                <a:ln>
                  <a:noFill/>
                </a:ln>
                <a:solidFill>
                  <a:srgbClr val="FF0000"/>
                </a:solidFill>
                <a:effectLst/>
                <a:uLnTx/>
                <a:uFillTx/>
                <a:latin typeface="Comic Sans MS" pitchFamily="66" charset="0"/>
                <a:ea typeface="微软雅黑" pitchFamily="34" charset="-122"/>
                <a:cs typeface="Times New Roman" pitchFamily="18" charset="0"/>
              </a:rPr>
              <a:t>513Million</a:t>
            </a:r>
            <a:r>
              <a:rPr kumimoji="0" lang="en-US" altLang="zh-CN" sz="2000" b="1" i="0" u="none" strike="noStrike" kern="0" cap="none" spc="0" normalizeH="0" baseline="0" noProof="0" dirty="0" smtClean="0">
                <a:ln>
                  <a:noFill/>
                </a:ln>
                <a:effectLst/>
                <a:uLnTx/>
                <a:uFillTx/>
                <a:latin typeface="Comic Sans MS" pitchFamily="66" charset="0"/>
                <a:ea typeface="微软雅黑" pitchFamily="34" charset="-122"/>
                <a:cs typeface="Times New Roman" pitchFamily="18" charset="0"/>
              </a:rPr>
              <a:t>, penetration rate: </a:t>
            </a:r>
            <a:r>
              <a:rPr kumimoji="0" lang="en-US" altLang="zh-CN" sz="2000" b="1" i="0" u="none" strike="noStrike" kern="0" cap="none" spc="0" normalizeH="0" baseline="0" noProof="0" dirty="0" smtClean="0">
                <a:ln>
                  <a:noFill/>
                </a:ln>
                <a:solidFill>
                  <a:srgbClr val="FF0000"/>
                </a:solidFill>
                <a:effectLst/>
                <a:uLnTx/>
                <a:uFillTx/>
                <a:latin typeface="Comic Sans MS" pitchFamily="66" charset="0"/>
                <a:ea typeface="微软雅黑" pitchFamily="34" charset="-122"/>
                <a:cs typeface="Times New Roman" pitchFamily="18" charset="0"/>
              </a:rPr>
              <a:t>38.7%</a:t>
            </a:r>
          </a:p>
          <a:p>
            <a:pPr marL="742950" marR="0" lvl="1" indent="-285750" algn="l" defTabSz="914400" rtl="0" eaLnBrk="0" fontAlgn="base" latinLnBrk="0" hangingPunct="0">
              <a:lnSpc>
                <a:spcPct val="100000"/>
              </a:lnSpc>
              <a:spcBef>
                <a:spcPct val="20000"/>
              </a:spcBef>
              <a:spcAft>
                <a:spcPct val="0"/>
              </a:spcAft>
              <a:buClrTx/>
              <a:buSzTx/>
              <a:tabLst/>
              <a:defRPr/>
            </a:pPr>
            <a:r>
              <a:rPr lang="en-US" altLang="zh-CN" sz="2000" b="1" kern="0" dirty="0" smtClean="0">
                <a:latin typeface="Comic Sans MS" pitchFamily="66" charset="0"/>
                <a:ea typeface="微软雅黑" pitchFamily="34" charset="-122"/>
                <a:cs typeface="Times New Roman" pitchFamily="18" charset="0"/>
              </a:rPr>
              <a:t>	global penetration rate: 32.7%</a:t>
            </a:r>
          </a:p>
          <a:p>
            <a:pPr marL="742950" marR="0" lvl="1" indent="-285750" algn="l" defTabSz="914400" rtl="0" eaLnBrk="0" fontAlgn="base" latinLnBrk="0" hangingPunct="0">
              <a:lnSpc>
                <a:spcPct val="100000"/>
              </a:lnSpc>
              <a:spcBef>
                <a:spcPct val="20000"/>
              </a:spcBef>
              <a:spcAft>
                <a:spcPct val="0"/>
              </a:spcAft>
              <a:buClrTx/>
              <a:buSzTx/>
              <a:buFont typeface="Wingdings" pitchFamily="2" charset="2"/>
              <a:buChar char="Ø"/>
              <a:tabLst/>
              <a:defRPr/>
            </a:pPr>
            <a:r>
              <a:rPr kumimoji="0" lang="en-US" altLang="zh-CN" sz="2000" b="1" i="0" u="none" strike="noStrike" kern="0" cap="none" spc="0" normalizeH="0" baseline="0" noProof="0" dirty="0" smtClean="0">
                <a:ln>
                  <a:noFill/>
                </a:ln>
                <a:effectLst/>
                <a:uLnTx/>
                <a:uFillTx/>
                <a:latin typeface="Comic Sans MS" pitchFamily="66" charset="0"/>
                <a:ea typeface="微软雅黑" pitchFamily="34" charset="-122"/>
                <a:cs typeface="Times New Roman" pitchFamily="18" charset="0"/>
              </a:rPr>
              <a:t>Broadband Internet users: </a:t>
            </a:r>
            <a:r>
              <a:rPr kumimoji="0" lang="en-US" altLang="zh-CN" sz="2000" b="1" i="0" u="none" strike="noStrike" kern="0" cap="none" spc="0" normalizeH="0" baseline="0" noProof="0" dirty="0" smtClean="0">
                <a:ln>
                  <a:noFill/>
                </a:ln>
                <a:solidFill>
                  <a:srgbClr val="FF0000"/>
                </a:solidFill>
                <a:effectLst/>
                <a:uLnTx/>
                <a:uFillTx/>
                <a:latin typeface="Comic Sans MS" pitchFamily="66" charset="0"/>
                <a:ea typeface="微软雅黑" pitchFamily="34" charset="-122"/>
                <a:cs typeface="Times New Roman" pitchFamily="18" charset="0"/>
              </a:rPr>
              <a:t>392 Million</a:t>
            </a:r>
          </a:p>
          <a:p>
            <a:pPr marL="742950" marR="0" lvl="1" indent="-285750" algn="l" defTabSz="914400" rtl="0" eaLnBrk="0" fontAlgn="base" latinLnBrk="0" hangingPunct="0">
              <a:lnSpc>
                <a:spcPct val="100000"/>
              </a:lnSpc>
              <a:spcBef>
                <a:spcPct val="20000"/>
              </a:spcBef>
              <a:spcAft>
                <a:spcPct val="0"/>
              </a:spcAft>
              <a:buClrTx/>
              <a:buSzTx/>
              <a:buFont typeface="Wingdings" pitchFamily="2" charset="2"/>
              <a:buChar char="Ø"/>
              <a:tabLst/>
              <a:defRPr/>
            </a:pPr>
            <a:r>
              <a:rPr kumimoji="0" lang="en-US" altLang="zh-CN" sz="2000" b="1" i="0" u="none" strike="noStrike" kern="0" cap="none" spc="0" normalizeH="0" baseline="0" noProof="0" dirty="0" smtClean="0">
                <a:ln>
                  <a:noFill/>
                </a:ln>
                <a:effectLst/>
                <a:uLnTx/>
                <a:uFillTx/>
                <a:latin typeface="Comic Sans MS" pitchFamily="66" charset="0"/>
                <a:ea typeface="微软雅黑" pitchFamily="34" charset="-122"/>
                <a:cs typeface="Times New Roman" pitchFamily="18" charset="0"/>
              </a:rPr>
              <a:t>Mobile Internet users: </a:t>
            </a:r>
            <a:r>
              <a:rPr kumimoji="0" lang="en-US" altLang="zh-CN" sz="2000" b="1" i="0" u="none" strike="noStrike" kern="0" cap="none" spc="0" normalizeH="0" baseline="0" noProof="0" dirty="0" smtClean="0">
                <a:ln>
                  <a:noFill/>
                </a:ln>
                <a:solidFill>
                  <a:srgbClr val="FF0000"/>
                </a:solidFill>
                <a:effectLst/>
                <a:uLnTx/>
                <a:uFillTx/>
                <a:latin typeface="Comic Sans MS" pitchFamily="66" charset="0"/>
                <a:ea typeface="微软雅黑" pitchFamily="34" charset="-122"/>
                <a:cs typeface="Times New Roman" pitchFamily="18" charset="0"/>
              </a:rPr>
              <a:t>356 Million</a:t>
            </a:r>
          </a:p>
          <a:p>
            <a:pPr marL="742950" marR="0" lvl="1" indent="-285750" algn="l" defTabSz="914400" rtl="0" eaLnBrk="0" fontAlgn="base" latinLnBrk="0" hangingPunct="0">
              <a:lnSpc>
                <a:spcPct val="100000"/>
              </a:lnSpc>
              <a:spcBef>
                <a:spcPct val="20000"/>
              </a:spcBef>
              <a:spcAft>
                <a:spcPct val="0"/>
              </a:spcAft>
              <a:buClrTx/>
              <a:buSzTx/>
              <a:buFont typeface="Wingdings" pitchFamily="2" charset="2"/>
              <a:buChar char="Ø"/>
              <a:tabLst/>
              <a:defRPr/>
            </a:pPr>
            <a:r>
              <a:rPr kumimoji="0" lang="en-US" altLang="zh-CN" sz="2000" b="1" i="0" u="none" strike="noStrike" kern="0" cap="none" spc="0" normalizeH="0" baseline="0" noProof="0" dirty="0" smtClean="0">
                <a:ln>
                  <a:noFill/>
                </a:ln>
                <a:effectLst/>
                <a:uLnTx/>
                <a:uFillTx/>
                <a:latin typeface="Comic Sans MS" pitchFamily="66" charset="0"/>
                <a:ea typeface="微软雅黑" pitchFamily="34" charset="-122"/>
                <a:cs typeface="Times New Roman" pitchFamily="18" charset="0"/>
              </a:rPr>
              <a:t>IPv4 address: </a:t>
            </a:r>
            <a:r>
              <a:rPr kumimoji="0" lang="en-US" altLang="zh-CN" sz="2000" b="1" i="0" u="none" strike="noStrike" kern="0" cap="none" spc="0" normalizeH="0" baseline="0" noProof="0" dirty="0" smtClean="0">
                <a:ln>
                  <a:noFill/>
                </a:ln>
                <a:solidFill>
                  <a:srgbClr val="FF0000"/>
                </a:solidFill>
                <a:effectLst/>
                <a:uLnTx/>
                <a:uFillTx/>
                <a:latin typeface="Comic Sans MS" pitchFamily="66" charset="0"/>
                <a:ea typeface="微软雅黑" pitchFamily="34" charset="-122"/>
                <a:cs typeface="Times New Roman" pitchFamily="18" charset="0"/>
              </a:rPr>
              <a:t>330Million</a:t>
            </a:r>
            <a:r>
              <a:rPr kumimoji="0" lang="en-US" altLang="zh-CN" sz="2000" b="1" i="0" u="none" strike="noStrike" kern="0" cap="none" spc="0" normalizeH="0" baseline="0" noProof="0" dirty="0" smtClean="0">
                <a:ln>
                  <a:noFill/>
                </a:ln>
                <a:effectLst/>
                <a:uLnTx/>
                <a:uFillTx/>
                <a:latin typeface="Comic Sans MS" pitchFamily="66" charset="0"/>
                <a:ea typeface="微软雅黑" pitchFamily="34" charset="-122"/>
                <a:cs typeface="Times New Roman" pitchFamily="18" charset="0"/>
              </a:rPr>
              <a:t> </a:t>
            </a:r>
            <a:r>
              <a:rPr kumimoji="0" lang="en-US" altLang="zh-CN" sz="2000" b="1" i="0" u="none" strike="noStrike" kern="0" cap="none" spc="0" normalizeH="0" baseline="0" noProof="0" dirty="0" smtClean="0">
                <a:ln>
                  <a:noFill/>
                </a:ln>
                <a:solidFill>
                  <a:srgbClr val="FF0000"/>
                </a:solidFill>
                <a:effectLst/>
                <a:uLnTx/>
                <a:uFillTx/>
                <a:latin typeface="Comic Sans MS" pitchFamily="66" charset="0"/>
                <a:ea typeface="微软雅黑" pitchFamily="34" charset="-122"/>
                <a:cs typeface="Times New Roman" pitchFamily="18" charset="0"/>
              </a:rPr>
              <a:t>(0.64per-capital)</a:t>
            </a:r>
          </a:p>
          <a:p>
            <a:pPr marL="342900" marR="0" lvl="0" indent="-342900" algn="l" defTabSz="914400" rtl="0" eaLnBrk="0" fontAlgn="base" latinLnBrk="0" hangingPunct="0">
              <a:lnSpc>
                <a:spcPct val="100000"/>
              </a:lnSpc>
              <a:spcBef>
                <a:spcPct val="20000"/>
              </a:spcBef>
              <a:spcAft>
                <a:spcPct val="0"/>
              </a:spcAft>
              <a:buClrTx/>
              <a:buSzTx/>
              <a:buFontTx/>
              <a:buChar char="•"/>
              <a:tabLst/>
              <a:defRPr/>
            </a:pPr>
            <a:endParaRPr kumimoji="0" lang="en-US" altLang="zh-CN" sz="2800" b="0" i="0" u="none" strike="noStrike" kern="0" cap="none" spc="0" normalizeH="0" baseline="0" noProof="0" dirty="0">
              <a:ln>
                <a:noFill/>
              </a:ln>
              <a:effectLst/>
              <a:uLnTx/>
              <a:uFillTx/>
              <a:latin typeface="Comic Sans MS" pitchFamily="66" charset="0"/>
              <a:ea typeface="+mn-ea"/>
            </a:endParaRPr>
          </a:p>
        </p:txBody>
      </p:sp>
      <p:sp>
        <p:nvSpPr>
          <p:cNvPr id="9" name="TextBox 8"/>
          <p:cNvSpPr txBox="1"/>
          <p:nvPr/>
        </p:nvSpPr>
        <p:spPr>
          <a:xfrm rot="10800000">
            <a:off x="3186102" y="3715331"/>
            <a:ext cx="400110" cy="2800800"/>
          </a:xfrm>
          <a:prstGeom prst="rect">
            <a:avLst/>
          </a:prstGeom>
          <a:solidFill>
            <a:schemeClr val="bg1"/>
          </a:solidFill>
        </p:spPr>
        <p:txBody>
          <a:bodyPr vert="eaVert" wrap="square" rtlCol="0">
            <a:spAutoFit/>
          </a:bodyPr>
          <a:lstStyle/>
          <a:p>
            <a:r>
              <a:rPr lang="en-US" altLang="zh-CN" sz="1400" dirty="0" smtClean="0">
                <a:latin typeface="Comic Sans MS" pitchFamily="66" charset="0"/>
              </a:rPr>
              <a:t>Users</a:t>
            </a:r>
            <a:endParaRPr lang="zh-CN" altLang="en-US" sz="1400" dirty="0">
              <a:latin typeface="Comic Sans MS" pitchFamily="66" charset="0"/>
            </a:endParaRPr>
          </a:p>
        </p:txBody>
      </p:sp>
      <p:sp>
        <p:nvSpPr>
          <p:cNvPr id="11" name="TextBox 10"/>
          <p:cNvSpPr txBox="1"/>
          <p:nvPr/>
        </p:nvSpPr>
        <p:spPr>
          <a:xfrm>
            <a:off x="12348" y="160638"/>
            <a:ext cx="7339921" cy="646331"/>
          </a:xfrm>
          <a:prstGeom prst="rect">
            <a:avLst/>
          </a:prstGeom>
          <a:noFill/>
        </p:spPr>
        <p:txBody>
          <a:bodyPr wrap="square" rtlCol="0">
            <a:spAutoFit/>
          </a:bodyPr>
          <a:lstStyle/>
          <a:p>
            <a:pPr algn="l"/>
            <a:r>
              <a:rPr lang="en-US" altLang="zh-CN" sz="3600" b="1" dirty="0" smtClean="0">
                <a:latin typeface="Comic Sans MS" pitchFamily="66" charset="0"/>
              </a:rPr>
              <a:t>Internet Usage Stat. in China</a:t>
            </a:r>
            <a:endParaRPr lang="zh-CN" altLang="en-US" sz="3600" b="1" dirty="0">
              <a:latin typeface="Comic Sans MS" pitchFamily="66"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294967295"/>
          </p:nvPr>
        </p:nvSpPr>
        <p:spPr>
          <a:xfrm>
            <a:off x="6553200" y="6245225"/>
            <a:ext cx="2133600" cy="476250"/>
          </a:xfrm>
          <a:prstGeom prst="rect">
            <a:avLst/>
          </a:prstGeom>
        </p:spPr>
        <p:txBody>
          <a:bodyPr/>
          <a:lstStyle/>
          <a:p>
            <a:pPr>
              <a:defRPr/>
            </a:pPr>
            <a:fld id="{9B3A8639-1F0C-42C3-9CE7-559C9A88348D}" type="slidenum">
              <a:rPr lang="en-US" smtClean="0"/>
              <a:pPr>
                <a:defRPr/>
              </a:pPr>
              <a:t>17</a:t>
            </a:fld>
            <a:endParaRPr lang="en-US" dirty="0"/>
          </a:p>
        </p:txBody>
      </p:sp>
      <p:pic>
        <p:nvPicPr>
          <p:cNvPr id="5" name="Picture 1" descr="Newspaper clipping_Small"/>
          <p:cNvPicPr>
            <a:picLocks noChangeAspect="1" noChangeArrowheads="1"/>
          </p:cNvPicPr>
          <p:nvPr/>
        </p:nvPicPr>
        <p:blipFill>
          <a:blip r:embed="rId2" cstate="print">
            <a:clrChange>
              <a:clrFrom>
                <a:srgbClr val="FFFFFF"/>
              </a:clrFrom>
              <a:clrTo>
                <a:srgbClr val="FFFFFF">
                  <a:alpha val="0"/>
                </a:srgbClr>
              </a:clrTo>
            </a:clrChange>
            <a:lum bright="-8000"/>
          </a:blip>
          <a:srcRect/>
          <a:stretch>
            <a:fillRect/>
          </a:stretch>
        </p:blipFill>
        <p:spPr bwMode="auto">
          <a:xfrm rot="372379">
            <a:off x="-257758" y="1216030"/>
            <a:ext cx="9603550" cy="4392000"/>
          </a:xfrm>
          <a:prstGeom prst="rect">
            <a:avLst/>
          </a:prstGeom>
          <a:noFill/>
        </p:spPr>
      </p:pic>
      <p:sp>
        <p:nvSpPr>
          <p:cNvPr id="6" name="TextBox 5"/>
          <p:cNvSpPr txBox="1"/>
          <p:nvPr/>
        </p:nvSpPr>
        <p:spPr>
          <a:xfrm>
            <a:off x="12349" y="160638"/>
            <a:ext cx="5548184" cy="646331"/>
          </a:xfrm>
          <a:prstGeom prst="rect">
            <a:avLst/>
          </a:prstGeom>
          <a:noFill/>
        </p:spPr>
        <p:txBody>
          <a:bodyPr wrap="square" rtlCol="0">
            <a:spAutoFit/>
          </a:bodyPr>
          <a:lstStyle/>
          <a:p>
            <a:pPr algn="l"/>
            <a:r>
              <a:rPr lang="en-US" altLang="zh-CN" sz="3600" b="1" dirty="0" smtClean="0">
                <a:latin typeface="Comic Sans MS" pitchFamily="66" charset="0"/>
              </a:rPr>
              <a:t>Outline</a:t>
            </a:r>
            <a:endParaRPr lang="zh-CN" altLang="en-US" sz="3600" b="1" dirty="0">
              <a:latin typeface="Comic Sans MS" pitchFamily="66" charset="0"/>
            </a:endParaRPr>
          </a:p>
        </p:txBody>
      </p:sp>
      <p:sp>
        <p:nvSpPr>
          <p:cNvPr id="7" name="TextBox 6"/>
          <p:cNvSpPr txBox="1"/>
          <p:nvPr/>
        </p:nvSpPr>
        <p:spPr>
          <a:xfrm>
            <a:off x="545747" y="1621228"/>
            <a:ext cx="8598253" cy="3539430"/>
          </a:xfrm>
          <a:prstGeom prst="rect">
            <a:avLst/>
          </a:prstGeom>
          <a:noFill/>
        </p:spPr>
        <p:txBody>
          <a:bodyPr wrap="square" rtlCol="0">
            <a:spAutoFit/>
          </a:bodyPr>
          <a:lstStyle/>
          <a:p>
            <a:pPr algn="l">
              <a:lnSpc>
                <a:spcPct val="200000"/>
              </a:lnSpc>
            </a:pPr>
            <a:r>
              <a:rPr lang="en-US" altLang="zh-CN" sz="2800" dirty="0" smtClean="0">
                <a:solidFill>
                  <a:srgbClr val="0000FF"/>
                </a:solidFill>
                <a:latin typeface="Comic Sans MS" pitchFamily="66" charset="0"/>
              </a:rPr>
              <a:t>GLOBAL INTERNET AND IPV6</a:t>
            </a:r>
          </a:p>
          <a:p>
            <a:pPr algn="l">
              <a:lnSpc>
                <a:spcPct val="200000"/>
              </a:lnSpc>
            </a:pPr>
            <a:r>
              <a:rPr lang="en-US" altLang="zh-CN" sz="2800" b="1" dirty="0" smtClean="0">
                <a:solidFill>
                  <a:srgbClr val="FF0000"/>
                </a:solidFill>
                <a:latin typeface="Comic Sans MS" pitchFamily="66" charset="0"/>
              </a:rPr>
              <a:t>HOW DO CHINESE PEOPLE USE INTERNET?</a:t>
            </a:r>
          </a:p>
          <a:p>
            <a:pPr algn="l">
              <a:lnSpc>
                <a:spcPct val="200000"/>
              </a:lnSpc>
            </a:pPr>
            <a:r>
              <a:rPr lang="en-US" altLang="zh-CN" sz="2800" dirty="0" smtClean="0">
                <a:solidFill>
                  <a:srgbClr val="0000FF"/>
                </a:solidFill>
                <a:latin typeface="Comic Sans MS" pitchFamily="66" charset="0"/>
              </a:rPr>
              <a:t>IPV6 DEPLOYMENT IN CHINA </a:t>
            </a:r>
          </a:p>
          <a:p>
            <a:pPr algn="l">
              <a:lnSpc>
                <a:spcPct val="200000"/>
              </a:lnSpc>
            </a:pPr>
            <a:r>
              <a:rPr lang="en-US" altLang="zh-CN" sz="2800" dirty="0" smtClean="0">
                <a:solidFill>
                  <a:srgbClr val="0000FF"/>
                </a:solidFill>
                <a:latin typeface="Comic Sans MS" pitchFamily="66" charset="0"/>
              </a:rPr>
              <a:t>IPV6 FORUM AND BII</a:t>
            </a:r>
            <a:endParaRPr lang="zh-CN" altLang="en-US" sz="2800" dirty="0">
              <a:solidFill>
                <a:srgbClr val="0000FF"/>
              </a:solidFill>
              <a:latin typeface="Comic Sans MS" pitchFamily="66"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373850" y="850649"/>
            <a:ext cx="2333625" cy="742950"/>
          </a:xfrm>
          <a:prstGeom prst="rect">
            <a:avLst/>
          </a:prstGeom>
          <a:no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122"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195872" y="1756690"/>
            <a:ext cx="3629025" cy="4048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9" name="Picture 8" descr="Animated Messages - Wow"/>
          <p:cNvPicPr>
            <a:picLocks noChangeAspect="1" noChangeArrowheads="1" noCrop="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659222" y="4992337"/>
            <a:ext cx="895350" cy="428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123" name="Picture 3"/>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5109092" y="1747164"/>
            <a:ext cx="3538537" cy="4067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 name="Picture 6" descr="Animated Messages - Wow"/>
          <p:cNvPicPr>
            <a:picLocks noChangeAspect="1" noChangeArrowheads="1" noCrop="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270044" y="4968736"/>
            <a:ext cx="895350" cy="428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TextBox 7"/>
          <p:cNvSpPr txBox="1"/>
          <p:nvPr/>
        </p:nvSpPr>
        <p:spPr>
          <a:xfrm>
            <a:off x="12349" y="160638"/>
            <a:ext cx="5548184" cy="646331"/>
          </a:xfrm>
          <a:prstGeom prst="rect">
            <a:avLst/>
          </a:prstGeom>
          <a:noFill/>
        </p:spPr>
        <p:txBody>
          <a:bodyPr wrap="square" rtlCol="0">
            <a:spAutoFit/>
          </a:bodyPr>
          <a:lstStyle/>
          <a:p>
            <a:pPr algn="l"/>
            <a:r>
              <a:rPr lang="en-US" altLang="zh-CN" sz="3600" b="1" dirty="0" smtClean="0">
                <a:latin typeface="Comic Sans MS" pitchFamily="66" charset="0"/>
              </a:rPr>
              <a:t>Top Sites on the web</a:t>
            </a:r>
            <a:endParaRPr lang="zh-CN" altLang="en-US" sz="3600" b="1" dirty="0">
              <a:latin typeface="Comic Sans MS" pitchFamily="66" charset="0"/>
            </a:endParaRPr>
          </a:p>
        </p:txBody>
      </p:sp>
      <p:sp>
        <p:nvSpPr>
          <p:cNvPr id="10" name="矩形 9"/>
          <p:cNvSpPr/>
          <p:nvPr/>
        </p:nvSpPr>
        <p:spPr bwMode="auto">
          <a:xfrm>
            <a:off x="28136" y="1001396"/>
            <a:ext cx="8600303" cy="1346022"/>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a:spcBef>
                <a:spcPts val="600"/>
              </a:spcBef>
              <a:buFont typeface="Wingdings" pitchFamily="2" charset="2"/>
              <a:buChar char="Ø"/>
            </a:pPr>
            <a:r>
              <a:rPr lang="en-US" altLang="zh-CN" sz="1800" dirty="0" smtClean="0">
                <a:latin typeface="Comic Sans MS" pitchFamily="66" charset="0"/>
              </a:rPr>
              <a:t> Attracted billions of users every year</a:t>
            </a:r>
          </a:p>
          <a:p>
            <a:pPr algn="l">
              <a:spcBef>
                <a:spcPts val="600"/>
              </a:spcBef>
              <a:buFont typeface="Wingdings" pitchFamily="2" charset="2"/>
              <a:buChar char="Ø"/>
            </a:pPr>
            <a:r>
              <a:rPr lang="en-US" altLang="zh-CN" sz="1800" dirty="0" smtClean="0">
                <a:latin typeface="Comic Sans MS" pitchFamily="66" charset="0"/>
              </a:rPr>
              <a:t> there are two Chinese websites ranked top 10</a:t>
            </a:r>
            <a:endParaRPr kumimoji="0" lang="zh-CN" altLang="en-US" sz="1800" i="0" u="none" strike="noStrike" cap="none" normalizeH="0" baseline="0" dirty="0" smtClean="0">
              <a:ln>
                <a:noFill/>
              </a:ln>
              <a:effectLst/>
              <a:latin typeface="Comic Sans MS" pitchFamily="66" charset="0"/>
            </a:endParaRPr>
          </a:p>
        </p:txBody>
      </p:sp>
      <p:sp>
        <p:nvSpPr>
          <p:cNvPr id="11" name="AutoShape 3"/>
          <p:cNvSpPr>
            <a:spLocks noChangeArrowheads="1"/>
          </p:cNvSpPr>
          <p:nvPr/>
        </p:nvSpPr>
        <p:spPr bwMode="auto">
          <a:xfrm>
            <a:off x="2538305" y="5819298"/>
            <a:ext cx="4793863" cy="704335"/>
          </a:xfrm>
          <a:prstGeom prst="wedgeRoundRectCallout">
            <a:avLst>
              <a:gd name="adj1" fmla="val -188"/>
              <a:gd name="adj2" fmla="val -91602"/>
              <a:gd name="adj3" fmla="val 16667"/>
            </a:avLst>
          </a:prstGeom>
          <a:solidFill>
            <a:srgbClr val="FFFF00"/>
          </a:solidFill>
          <a:ln w="9525">
            <a:solidFill>
              <a:srgbClr val="FF0000"/>
            </a:solidFill>
            <a:miter lim="800000"/>
            <a:headEnd/>
            <a:tailEnd/>
          </a:ln>
          <a:effectLst/>
        </p:spPr>
        <p:txBody>
          <a:bodyPr/>
          <a:lstStyle/>
          <a:p>
            <a:pPr algn="l">
              <a:defRPr/>
            </a:pPr>
            <a:r>
              <a:rPr lang="en-US" sz="2000" b="1" dirty="0" smtClean="0">
                <a:solidFill>
                  <a:schemeClr val="accent2"/>
                </a:solidFill>
                <a:effectLst>
                  <a:outerShdw blurRad="38100" dist="38100" dir="2700000" algn="tl">
                    <a:srgbClr val="000000"/>
                  </a:outerShdw>
                </a:effectLst>
                <a:latin typeface="Comic Sans MS" pitchFamily="66" charset="0"/>
                <a:ea typeface="宋体" pitchFamily="2" charset="-122"/>
              </a:rPr>
              <a:t>English? Chinese!</a:t>
            </a:r>
          </a:p>
          <a:p>
            <a:pPr algn="l">
              <a:defRPr/>
            </a:pPr>
            <a:r>
              <a:rPr lang="en-US" sz="2000" b="1" dirty="0" smtClean="0">
                <a:solidFill>
                  <a:schemeClr val="accent2"/>
                </a:solidFill>
                <a:effectLst>
                  <a:outerShdw blurRad="38100" dist="38100" dir="2700000" algn="tl">
                    <a:srgbClr val="000000"/>
                  </a:outerShdw>
                </a:effectLst>
                <a:latin typeface="Comic Sans MS" pitchFamily="66" charset="0"/>
                <a:ea typeface="宋体" pitchFamily="2" charset="-122"/>
              </a:rPr>
              <a:t>China: huge Internet Market</a:t>
            </a:r>
            <a:endParaRPr lang="en-US" sz="2000" b="1" dirty="0">
              <a:solidFill>
                <a:schemeClr val="accent2"/>
              </a:solidFill>
              <a:effectLst>
                <a:outerShdw blurRad="38100" dist="38100" dir="2700000" algn="tl">
                  <a:srgbClr val="000000"/>
                </a:outerShdw>
              </a:effectLst>
              <a:latin typeface="Comic Sans MS" pitchFamily="66" charset="0"/>
              <a:ea typeface="宋体" pitchFamily="2" charset="-122"/>
            </a:endParaRPr>
          </a:p>
          <a:p>
            <a:pPr algn="l">
              <a:defRPr/>
            </a:pPr>
            <a:endParaRPr lang="en-US" sz="2000" b="1" dirty="0">
              <a:solidFill>
                <a:schemeClr val="accent2"/>
              </a:solidFill>
              <a:effectLst>
                <a:outerShdw blurRad="38100" dist="38100" dir="2700000" algn="tl">
                  <a:srgbClr val="000000"/>
                </a:outerShdw>
              </a:effectLst>
              <a:latin typeface="Comic Sans MS" pitchFamily="66" charset="0"/>
              <a:ea typeface="宋体" pitchFamily="2" charset="-122"/>
            </a:endParaRPr>
          </a:p>
        </p:txBody>
      </p:sp>
    </p:spTree>
    <p:extLst>
      <p:ext uri="{BB962C8B-B14F-4D97-AF65-F5344CB8AC3E}">
        <p14:creationId xmlns:p14="http://schemas.microsoft.com/office/powerpoint/2010/main" xmlns="" val="2289491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strVal val="4/3*#ppt_w"/>
                                          </p:val>
                                        </p:tav>
                                        <p:tav tm="100000">
                                          <p:val>
                                            <p:strVal val="#ppt_w"/>
                                          </p:val>
                                        </p:tav>
                                      </p:tavLst>
                                    </p:anim>
                                    <p:anim calcmode="lin" valueType="num">
                                      <p:cBhvr>
                                        <p:cTn id="8" dur="500" fill="hold"/>
                                        <p:tgtEl>
                                          <p:spTgt spid="11"/>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637765" y="1365940"/>
            <a:ext cx="2333625" cy="742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074"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309828" y="1507733"/>
            <a:ext cx="3372494" cy="490586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4942707" y="2134564"/>
            <a:ext cx="3456932" cy="426667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TextBox 5"/>
          <p:cNvSpPr txBox="1"/>
          <p:nvPr/>
        </p:nvSpPr>
        <p:spPr>
          <a:xfrm>
            <a:off x="12349" y="160638"/>
            <a:ext cx="5548184" cy="646331"/>
          </a:xfrm>
          <a:prstGeom prst="rect">
            <a:avLst/>
          </a:prstGeom>
          <a:noFill/>
        </p:spPr>
        <p:txBody>
          <a:bodyPr wrap="square" rtlCol="0">
            <a:spAutoFit/>
          </a:bodyPr>
          <a:lstStyle/>
          <a:p>
            <a:pPr algn="l"/>
            <a:r>
              <a:rPr lang="en-US" altLang="zh-CN" sz="3600" b="1" dirty="0" smtClean="0">
                <a:latin typeface="Comic Sans MS" pitchFamily="66" charset="0"/>
              </a:rPr>
              <a:t>Top Sites in China</a:t>
            </a:r>
            <a:endParaRPr lang="zh-CN" altLang="en-US" sz="3600" b="1" dirty="0">
              <a:latin typeface="Comic Sans MS" pitchFamily="66" charset="0"/>
            </a:endParaRPr>
          </a:p>
        </p:txBody>
      </p:sp>
      <p:sp>
        <p:nvSpPr>
          <p:cNvPr id="7" name="AutoShape 3"/>
          <p:cNvSpPr>
            <a:spLocks noChangeArrowheads="1"/>
          </p:cNvSpPr>
          <p:nvPr/>
        </p:nvSpPr>
        <p:spPr bwMode="auto">
          <a:xfrm>
            <a:off x="1814959" y="810570"/>
            <a:ext cx="4793863" cy="704335"/>
          </a:xfrm>
          <a:prstGeom prst="wedgeRoundRectCallout">
            <a:avLst>
              <a:gd name="adj1" fmla="val 97"/>
              <a:gd name="adj2" fmla="val 86665"/>
              <a:gd name="adj3" fmla="val 16667"/>
            </a:avLst>
          </a:prstGeom>
          <a:solidFill>
            <a:srgbClr val="FFFF00"/>
          </a:solidFill>
          <a:ln w="9525">
            <a:solidFill>
              <a:srgbClr val="FF0000"/>
            </a:solidFill>
            <a:miter lim="800000"/>
            <a:headEnd/>
            <a:tailEnd/>
          </a:ln>
          <a:effectLst/>
        </p:spPr>
        <p:txBody>
          <a:bodyPr/>
          <a:lstStyle/>
          <a:p>
            <a:pPr algn="l">
              <a:defRPr/>
            </a:pPr>
            <a:r>
              <a:rPr lang="en-US" sz="2000" b="1" dirty="0" smtClean="0">
                <a:solidFill>
                  <a:schemeClr val="accent2"/>
                </a:solidFill>
                <a:effectLst>
                  <a:outerShdw blurRad="38100" dist="38100" dir="2700000" algn="tl">
                    <a:srgbClr val="000000"/>
                  </a:outerShdw>
                </a:effectLst>
                <a:latin typeface="Comic Sans MS" pitchFamily="66" charset="0"/>
                <a:ea typeface="宋体" pitchFamily="2" charset="-122"/>
              </a:rPr>
              <a:t>Search engine/portal/</a:t>
            </a:r>
            <a:r>
              <a:rPr lang="en-US" sz="2000" b="1" dirty="0" err="1" smtClean="0">
                <a:solidFill>
                  <a:schemeClr val="accent2"/>
                </a:solidFill>
                <a:effectLst>
                  <a:outerShdw blurRad="38100" dist="38100" dir="2700000" algn="tl">
                    <a:srgbClr val="000000"/>
                  </a:outerShdw>
                </a:effectLst>
                <a:latin typeface="Comic Sans MS" pitchFamily="66" charset="0"/>
                <a:ea typeface="宋体" pitchFamily="2" charset="-122"/>
              </a:rPr>
              <a:t>paypal</a:t>
            </a:r>
            <a:r>
              <a:rPr lang="en-US" sz="2000" b="1" dirty="0" smtClean="0">
                <a:solidFill>
                  <a:schemeClr val="accent2"/>
                </a:solidFill>
                <a:effectLst>
                  <a:outerShdw blurRad="38100" dist="38100" dir="2700000" algn="tl">
                    <a:srgbClr val="000000"/>
                  </a:outerShdw>
                </a:effectLst>
                <a:latin typeface="Comic Sans MS" pitchFamily="66" charset="0"/>
                <a:ea typeface="宋体" pitchFamily="2" charset="-122"/>
              </a:rPr>
              <a:t>/news</a:t>
            </a:r>
            <a:r>
              <a:rPr lang="en-US" altLang="zh-CN" sz="2000" b="1" dirty="0" smtClean="0">
                <a:solidFill>
                  <a:schemeClr val="accent2"/>
                </a:solidFill>
                <a:effectLst>
                  <a:outerShdw blurRad="38100" dist="38100" dir="2700000" algn="tl">
                    <a:srgbClr val="000000"/>
                  </a:outerShdw>
                </a:effectLst>
                <a:latin typeface="Comic Sans MS" pitchFamily="66" charset="0"/>
                <a:ea typeface="宋体" pitchFamily="2" charset="-122"/>
              </a:rPr>
              <a:t>……</a:t>
            </a:r>
            <a:endParaRPr lang="en-US" sz="2000" b="1" dirty="0" smtClean="0">
              <a:solidFill>
                <a:schemeClr val="accent2"/>
              </a:solidFill>
              <a:effectLst>
                <a:outerShdw blurRad="38100" dist="38100" dir="2700000" algn="tl">
                  <a:srgbClr val="000000"/>
                </a:outerShdw>
              </a:effectLst>
              <a:latin typeface="Comic Sans MS" pitchFamily="66" charset="0"/>
              <a:ea typeface="宋体" pitchFamily="2" charset="-122"/>
            </a:endParaRPr>
          </a:p>
          <a:p>
            <a:pPr algn="l">
              <a:defRPr/>
            </a:pPr>
            <a:r>
              <a:rPr lang="en-US" sz="2000" b="1" dirty="0" smtClean="0">
                <a:solidFill>
                  <a:schemeClr val="accent2"/>
                </a:solidFill>
                <a:effectLst>
                  <a:outerShdw blurRad="38100" dist="38100" dir="2700000" algn="tl">
                    <a:srgbClr val="000000"/>
                  </a:outerShdw>
                </a:effectLst>
                <a:latin typeface="Comic Sans MS" pitchFamily="66" charset="0"/>
                <a:ea typeface="宋体" pitchFamily="2" charset="-122"/>
              </a:rPr>
              <a:t>Most are CHINESE language</a:t>
            </a:r>
            <a:endParaRPr lang="en-US" sz="2000" b="1" dirty="0">
              <a:solidFill>
                <a:schemeClr val="accent2"/>
              </a:solidFill>
              <a:effectLst>
                <a:outerShdw blurRad="38100" dist="38100" dir="2700000" algn="tl">
                  <a:srgbClr val="000000"/>
                </a:outerShdw>
              </a:effectLst>
              <a:latin typeface="Comic Sans MS" pitchFamily="66" charset="0"/>
              <a:ea typeface="宋体" pitchFamily="2" charset="-122"/>
            </a:endParaRPr>
          </a:p>
          <a:p>
            <a:pPr algn="l">
              <a:defRPr/>
            </a:pPr>
            <a:endParaRPr lang="en-US" sz="2000" b="1" dirty="0">
              <a:solidFill>
                <a:schemeClr val="accent2"/>
              </a:solidFill>
              <a:effectLst>
                <a:outerShdw blurRad="38100" dist="38100" dir="2700000" algn="tl">
                  <a:srgbClr val="000000"/>
                </a:outerShdw>
              </a:effectLst>
              <a:latin typeface="Comic Sans MS" pitchFamily="66" charset="0"/>
              <a:ea typeface="宋体" pitchFamily="2" charset="-122"/>
            </a:endParaRPr>
          </a:p>
        </p:txBody>
      </p:sp>
      <p:pic>
        <p:nvPicPr>
          <p:cNvPr id="8" name="Picture 4" descr="http://www.picgifs.com/graphics/w/wow/graphics-wow-994911.gif"/>
          <p:cNvPicPr>
            <a:picLocks noChangeAspect="1" noChangeArrowheads="1" noCrop="1"/>
          </p:cNvPicPr>
          <p:nvPr/>
        </p:nvPicPr>
        <p:blipFill>
          <a:blip r:embed="rId6">
            <a:extLst>
              <a:ext uri="{28A0092B-C50C-407E-A947-70E740481C1C}">
                <a14:useLocalDpi xmlns:a14="http://schemas.microsoft.com/office/drawing/2010/main" xmlns="" val="0"/>
              </a:ext>
            </a:extLst>
          </a:blip>
          <a:srcRect/>
          <a:stretch>
            <a:fillRect/>
          </a:stretch>
        </p:blipFill>
        <p:spPr bwMode="auto">
          <a:xfrm>
            <a:off x="2656863" y="5583586"/>
            <a:ext cx="571500" cy="428626"/>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4" descr="http://www.picgifs.com/graphics/w/wow/graphics-wow-994911.gif"/>
          <p:cNvPicPr>
            <a:picLocks noChangeAspect="1" noChangeArrowheads="1" noCrop="1"/>
          </p:cNvPicPr>
          <p:nvPr/>
        </p:nvPicPr>
        <p:blipFill>
          <a:blip r:embed="rId6">
            <a:extLst>
              <a:ext uri="{28A0092B-C50C-407E-A947-70E740481C1C}">
                <a14:useLocalDpi xmlns:a14="http://schemas.microsoft.com/office/drawing/2010/main" xmlns="" val="0"/>
              </a:ext>
            </a:extLst>
          </a:blip>
          <a:srcRect/>
          <a:stretch>
            <a:fillRect/>
          </a:stretch>
        </p:blipFill>
        <p:spPr bwMode="auto">
          <a:xfrm>
            <a:off x="6355407" y="3904911"/>
            <a:ext cx="571500" cy="42862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438416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4/3*#ppt_w"/>
                                          </p:val>
                                        </p:tav>
                                        <p:tav tm="100000">
                                          <p:val>
                                            <p:strVal val="#ppt_w"/>
                                          </p:val>
                                        </p:tav>
                                      </p:tavLst>
                                    </p:anim>
                                    <p:anim calcmode="lin" valueType="num">
                                      <p:cBhvr>
                                        <p:cTn id="8" dur="500" fill="hold"/>
                                        <p:tgtEl>
                                          <p:spTgt spid="7"/>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 descr="Newspaper clipping_Small"/>
          <p:cNvPicPr>
            <a:picLocks noChangeAspect="1" noChangeArrowheads="1"/>
          </p:cNvPicPr>
          <p:nvPr/>
        </p:nvPicPr>
        <p:blipFill>
          <a:blip r:embed="rId2" cstate="print">
            <a:clrChange>
              <a:clrFrom>
                <a:srgbClr val="FFFFFF"/>
              </a:clrFrom>
              <a:clrTo>
                <a:srgbClr val="FFFFFF">
                  <a:alpha val="0"/>
                </a:srgbClr>
              </a:clrTo>
            </a:clrChange>
            <a:lum bright="-8000"/>
          </a:blip>
          <a:srcRect/>
          <a:stretch>
            <a:fillRect/>
          </a:stretch>
        </p:blipFill>
        <p:spPr bwMode="auto">
          <a:xfrm rot="372379">
            <a:off x="-257758" y="1216030"/>
            <a:ext cx="9603550" cy="4392000"/>
          </a:xfrm>
          <a:prstGeom prst="rect">
            <a:avLst/>
          </a:prstGeom>
          <a:noFill/>
        </p:spPr>
      </p:pic>
      <p:sp>
        <p:nvSpPr>
          <p:cNvPr id="6" name="TextBox 5"/>
          <p:cNvSpPr txBox="1"/>
          <p:nvPr/>
        </p:nvSpPr>
        <p:spPr>
          <a:xfrm>
            <a:off x="12349" y="160638"/>
            <a:ext cx="5548184" cy="646331"/>
          </a:xfrm>
          <a:prstGeom prst="rect">
            <a:avLst/>
          </a:prstGeom>
          <a:noFill/>
        </p:spPr>
        <p:txBody>
          <a:bodyPr wrap="square" rtlCol="0">
            <a:spAutoFit/>
          </a:bodyPr>
          <a:lstStyle/>
          <a:p>
            <a:pPr algn="l"/>
            <a:r>
              <a:rPr lang="en-US" altLang="zh-CN" sz="3600" b="1" dirty="0" smtClean="0">
                <a:latin typeface="Comic Sans MS" pitchFamily="66" charset="0"/>
              </a:rPr>
              <a:t>Outline</a:t>
            </a:r>
            <a:endParaRPr lang="zh-CN" altLang="en-US" sz="3600" b="1" dirty="0">
              <a:latin typeface="Comic Sans MS" pitchFamily="66" charset="0"/>
            </a:endParaRPr>
          </a:p>
        </p:txBody>
      </p:sp>
      <p:sp>
        <p:nvSpPr>
          <p:cNvPr id="7" name="TextBox 6"/>
          <p:cNvSpPr txBox="1"/>
          <p:nvPr/>
        </p:nvSpPr>
        <p:spPr>
          <a:xfrm>
            <a:off x="545747" y="1621228"/>
            <a:ext cx="8598253" cy="3539430"/>
          </a:xfrm>
          <a:prstGeom prst="rect">
            <a:avLst/>
          </a:prstGeom>
          <a:noFill/>
        </p:spPr>
        <p:txBody>
          <a:bodyPr wrap="square" rtlCol="0">
            <a:spAutoFit/>
          </a:bodyPr>
          <a:lstStyle/>
          <a:p>
            <a:pPr algn="l">
              <a:lnSpc>
                <a:spcPct val="200000"/>
              </a:lnSpc>
            </a:pPr>
            <a:r>
              <a:rPr lang="en-US" altLang="zh-CN" sz="2800" b="1" dirty="0" smtClean="0">
                <a:solidFill>
                  <a:srgbClr val="FF0000"/>
                </a:solidFill>
                <a:latin typeface="Comic Sans MS" pitchFamily="66" charset="0"/>
              </a:rPr>
              <a:t>GLOBAL INTERNET AND IPV6</a:t>
            </a:r>
          </a:p>
          <a:p>
            <a:pPr algn="l">
              <a:lnSpc>
                <a:spcPct val="200000"/>
              </a:lnSpc>
            </a:pPr>
            <a:r>
              <a:rPr lang="en-US" altLang="zh-CN" sz="2800" dirty="0" smtClean="0">
                <a:solidFill>
                  <a:srgbClr val="0000FF"/>
                </a:solidFill>
                <a:latin typeface="Comic Sans MS" pitchFamily="66" charset="0"/>
              </a:rPr>
              <a:t>HOW DO CHINESE PEOPLE USE INTERNET?</a:t>
            </a:r>
          </a:p>
          <a:p>
            <a:pPr algn="l">
              <a:lnSpc>
                <a:spcPct val="200000"/>
              </a:lnSpc>
            </a:pPr>
            <a:r>
              <a:rPr lang="en-US" altLang="zh-CN" sz="2800" dirty="0" smtClean="0">
                <a:solidFill>
                  <a:srgbClr val="0000FF"/>
                </a:solidFill>
                <a:latin typeface="Comic Sans MS" pitchFamily="66" charset="0"/>
              </a:rPr>
              <a:t>IPV6 DEPLOYMENT IN CHINA </a:t>
            </a:r>
          </a:p>
          <a:p>
            <a:pPr algn="l">
              <a:lnSpc>
                <a:spcPct val="200000"/>
              </a:lnSpc>
            </a:pPr>
            <a:r>
              <a:rPr lang="en-US" altLang="zh-CN" sz="2800" dirty="0" smtClean="0">
                <a:solidFill>
                  <a:srgbClr val="0000FF"/>
                </a:solidFill>
                <a:latin typeface="Comic Sans MS" pitchFamily="66" charset="0"/>
              </a:rPr>
              <a:t>IPV6 FORUM AND BII</a:t>
            </a:r>
            <a:endParaRPr lang="zh-CN" altLang="en-US" sz="2800" dirty="0">
              <a:solidFill>
                <a:srgbClr val="0000FF"/>
              </a:solidFill>
              <a:latin typeface="Comic Sans MS" pitchFamily="66"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383957" y="3411722"/>
            <a:ext cx="7658134" cy="310028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 name="Picture 7" descr="http://www.picgifs.com/graphics/w/wow/graphics-wow-994911.gif"/>
          <p:cNvPicPr>
            <a:picLocks noChangeAspect="1" noChangeArrowheads="1" noCrop="1"/>
          </p:cNvPicPr>
          <p:nvPr/>
        </p:nvPicPr>
        <p:blipFill>
          <a:blip r:embed="rId4">
            <a:extLst>
              <a:ext uri="{28A0092B-C50C-407E-A947-70E740481C1C}">
                <a14:useLocalDpi xmlns:a14="http://schemas.microsoft.com/office/drawing/2010/main" xmlns="" val="0"/>
              </a:ext>
            </a:extLst>
          </a:blip>
          <a:srcRect/>
          <a:stretch>
            <a:fillRect/>
          </a:stretch>
        </p:blipFill>
        <p:spPr bwMode="auto">
          <a:xfrm>
            <a:off x="2775372" y="4397163"/>
            <a:ext cx="571500" cy="428626"/>
          </a:xfrm>
          <a:prstGeom prst="rect">
            <a:avLst/>
          </a:prstGeom>
          <a:noFill/>
          <a:extLst>
            <a:ext uri="{909E8E84-426E-40DD-AFC4-6F175D3DCCD1}">
              <a14:hiddenFill xmlns:a14="http://schemas.microsoft.com/office/drawing/2010/main" xmlns="">
                <a:solidFill>
                  <a:srgbClr val="FFFFFF"/>
                </a:solidFill>
              </a14:hiddenFill>
            </a:ext>
          </a:extLst>
        </p:spPr>
      </p:pic>
      <p:pic>
        <p:nvPicPr>
          <p:cNvPr id="1026" name="Picture 2"/>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1370951" y="1272750"/>
            <a:ext cx="7649484" cy="204504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9" name="AutoShape 3"/>
          <p:cNvSpPr>
            <a:spLocks noChangeArrowheads="1"/>
          </p:cNvSpPr>
          <p:nvPr/>
        </p:nvSpPr>
        <p:spPr bwMode="auto">
          <a:xfrm>
            <a:off x="3534591" y="2038866"/>
            <a:ext cx="4793863" cy="877329"/>
          </a:xfrm>
          <a:prstGeom prst="wedgeRoundRectCallout">
            <a:avLst>
              <a:gd name="adj1" fmla="val -188"/>
              <a:gd name="adj2" fmla="val -91602"/>
              <a:gd name="adj3" fmla="val 16667"/>
            </a:avLst>
          </a:prstGeom>
          <a:solidFill>
            <a:srgbClr val="FFFF00"/>
          </a:solidFill>
          <a:ln w="9525">
            <a:solidFill>
              <a:srgbClr val="FF0000"/>
            </a:solidFill>
            <a:miter lim="800000"/>
            <a:headEnd/>
            <a:tailEnd/>
          </a:ln>
          <a:effectLst/>
        </p:spPr>
        <p:txBody>
          <a:bodyPr/>
          <a:lstStyle/>
          <a:p>
            <a:pPr algn="l">
              <a:defRPr/>
            </a:pPr>
            <a:r>
              <a:rPr lang="en-US" sz="2000" b="1" dirty="0" smtClean="0">
                <a:solidFill>
                  <a:schemeClr val="accent2"/>
                </a:solidFill>
                <a:effectLst>
                  <a:outerShdw blurRad="38100" dist="38100" dir="2700000" algn="tl">
                    <a:srgbClr val="000000"/>
                  </a:outerShdw>
                </a:effectLst>
                <a:latin typeface="Comic Sans MS" pitchFamily="66" charset="0"/>
                <a:ea typeface="宋体" pitchFamily="2" charset="-122"/>
              </a:rPr>
              <a:t>Google.cn :</a:t>
            </a:r>
          </a:p>
          <a:p>
            <a:pPr algn="l">
              <a:defRPr/>
            </a:pPr>
            <a:r>
              <a:rPr lang="en-US" sz="2000" b="1" dirty="0" smtClean="0">
                <a:solidFill>
                  <a:schemeClr val="accent2"/>
                </a:solidFill>
                <a:effectLst>
                  <a:outerShdw blurRad="38100" dist="38100" dir="2700000" algn="tl">
                    <a:srgbClr val="000000"/>
                  </a:outerShdw>
                </a:effectLst>
                <a:latin typeface="Comic Sans MS" pitchFamily="66" charset="0"/>
                <a:ea typeface="宋体" pitchFamily="2" charset="-122"/>
              </a:rPr>
              <a:t>Biggest IPv6 Web Site - Worldwide</a:t>
            </a:r>
            <a:endParaRPr lang="en-US" sz="2000" b="1" dirty="0">
              <a:solidFill>
                <a:schemeClr val="accent2"/>
              </a:solidFill>
              <a:effectLst>
                <a:outerShdw blurRad="38100" dist="38100" dir="2700000" algn="tl">
                  <a:srgbClr val="000000"/>
                </a:outerShdw>
              </a:effectLst>
              <a:latin typeface="Comic Sans MS" pitchFamily="66" charset="0"/>
              <a:ea typeface="宋体" pitchFamily="2" charset="-122"/>
            </a:endParaRPr>
          </a:p>
          <a:p>
            <a:pPr algn="l">
              <a:defRPr/>
            </a:pPr>
            <a:r>
              <a:rPr lang="en-US" sz="2000" b="1" dirty="0">
                <a:solidFill>
                  <a:schemeClr val="accent2"/>
                </a:solidFill>
                <a:effectLst>
                  <a:outerShdw blurRad="38100" dist="38100" dir="2700000" algn="tl">
                    <a:srgbClr val="000000"/>
                  </a:outerShdw>
                </a:effectLst>
                <a:latin typeface="Comic Sans MS" pitchFamily="66" charset="0"/>
                <a:ea typeface="宋体" pitchFamily="2" charset="-122"/>
              </a:rPr>
              <a:t>			</a:t>
            </a:r>
          </a:p>
          <a:p>
            <a:pPr algn="l">
              <a:defRPr/>
            </a:pPr>
            <a:endParaRPr lang="en-US" sz="2000" b="1" dirty="0">
              <a:solidFill>
                <a:schemeClr val="accent2"/>
              </a:solidFill>
              <a:effectLst>
                <a:outerShdw blurRad="38100" dist="38100" dir="2700000" algn="tl">
                  <a:srgbClr val="000000"/>
                </a:outerShdw>
              </a:effectLst>
              <a:latin typeface="Comic Sans MS" pitchFamily="66" charset="0"/>
              <a:ea typeface="宋体" pitchFamily="2" charset="-122"/>
            </a:endParaRPr>
          </a:p>
        </p:txBody>
      </p:sp>
      <p:pic>
        <p:nvPicPr>
          <p:cNvPr id="10" name="Picture 4" descr="http://www.picgifs.com/graphics/w/wow/graphics-wow-994911.gif"/>
          <p:cNvPicPr>
            <a:picLocks noChangeAspect="1" noChangeArrowheads="1" noCrop="1"/>
          </p:cNvPicPr>
          <p:nvPr/>
        </p:nvPicPr>
        <p:blipFill>
          <a:blip r:embed="rId4">
            <a:extLst>
              <a:ext uri="{28A0092B-C50C-407E-A947-70E740481C1C}">
                <a14:useLocalDpi xmlns:a14="http://schemas.microsoft.com/office/drawing/2010/main" xmlns="" val="0"/>
              </a:ext>
            </a:extLst>
          </a:blip>
          <a:srcRect/>
          <a:stretch>
            <a:fillRect/>
          </a:stretch>
        </p:blipFill>
        <p:spPr bwMode="auto">
          <a:xfrm>
            <a:off x="2329317" y="1584792"/>
            <a:ext cx="571500" cy="428626"/>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TextBox 10"/>
          <p:cNvSpPr txBox="1"/>
          <p:nvPr/>
        </p:nvSpPr>
        <p:spPr>
          <a:xfrm>
            <a:off x="12349" y="160638"/>
            <a:ext cx="5548184" cy="646331"/>
          </a:xfrm>
          <a:prstGeom prst="rect">
            <a:avLst/>
          </a:prstGeom>
          <a:noFill/>
        </p:spPr>
        <p:txBody>
          <a:bodyPr wrap="square" rtlCol="0">
            <a:spAutoFit/>
          </a:bodyPr>
          <a:lstStyle/>
          <a:p>
            <a:pPr algn="l"/>
            <a:r>
              <a:rPr lang="en-US" altLang="zh-CN" sz="3600" b="1" dirty="0" smtClean="0">
                <a:latin typeface="Comic Sans MS" pitchFamily="66" charset="0"/>
              </a:rPr>
              <a:t>Visitors for Google</a:t>
            </a:r>
            <a:endParaRPr lang="zh-CN" altLang="en-US" sz="3600" b="1" dirty="0">
              <a:latin typeface="Comic Sans MS" pitchFamily="66" charset="0"/>
            </a:endParaRPr>
          </a:p>
        </p:txBody>
      </p:sp>
      <p:pic>
        <p:nvPicPr>
          <p:cNvPr id="3" name="Picture 3"/>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7037407" y="871246"/>
            <a:ext cx="1931579" cy="6149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04994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strVal val="4/3*#ppt_w"/>
                                          </p:val>
                                        </p:tav>
                                        <p:tav tm="100000">
                                          <p:val>
                                            <p:strVal val="#ppt_w"/>
                                          </p:val>
                                        </p:tav>
                                      </p:tavLst>
                                    </p:anim>
                                    <p:anim calcmode="lin" valueType="num">
                                      <p:cBhvr>
                                        <p:cTn id="8" dur="500" fill="hold"/>
                                        <p:tgtEl>
                                          <p:spTgt spid="9"/>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760946" y="413041"/>
            <a:ext cx="2172989" cy="6918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39"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19356" y="1320117"/>
            <a:ext cx="7838631" cy="41662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pic>
      <p:pic>
        <p:nvPicPr>
          <p:cNvPr id="14340" name="Picture 6" descr="Animated Messages - Wow"/>
          <p:cNvPicPr>
            <a:picLocks noChangeAspect="1" noChangeArrowheads="1" noCrop="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694156" y="4700539"/>
            <a:ext cx="807487" cy="386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TextBox 6"/>
          <p:cNvSpPr txBox="1"/>
          <p:nvPr/>
        </p:nvSpPr>
        <p:spPr>
          <a:xfrm>
            <a:off x="12348" y="160638"/>
            <a:ext cx="7018647" cy="646331"/>
          </a:xfrm>
          <a:prstGeom prst="rect">
            <a:avLst/>
          </a:prstGeom>
          <a:noFill/>
        </p:spPr>
        <p:txBody>
          <a:bodyPr wrap="square" rtlCol="0">
            <a:spAutoFit/>
          </a:bodyPr>
          <a:lstStyle/>
          <a:p>
            <a:pPr algn="l"/>
            <a:r>
              <a:rPr lang="en-US" altLang="zh-CN" sz="3600" b="1" dirty="0" smtClean="0">
                <a:latin typeface="Comic Sans MS" pitchFamily="66" charset="0"/>
              </a:rPr>
              <a:t>e-commerce in China</a:t>
            </a:r>
            <a:endParaRPr lang="zh-CN" altLang="en-US" sz="3600" b="1" dirty="0">
              <a:latin typeface="Comic Sans MS" pitchFamily="66" charset="0"/>
            </a:endParaRPr>
          </a:p>
        </p:txBody>
      </p:sp>
      <p:sp>
        <p:nvSpPr>
          <p:cNvPr id="8" name="Rectangle 2"/>
          <p:cNvSpPr>
            <a:spLocks noChangeArrowheads="1"/>
          </p:cNvSpPr>
          <p:nvPr/>
        </p:nvSpPr>
        <p:spPr bwMode="auto">
          <a:xfrm>
            <a:off x="630196" y="1210954"/>
            <a:ext cx="7834183" cy="502958"/>
          </a:xfrm>
          <a:prstGeom prst="rect">
            <a:avLst/>
          </a:prstGeom>
          <a:solidFill>
            <a:schemeClr val="bg1"/>
          </a:solidFill>
          <a:ln w="9525" algn="ctr">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anchor="ctr">
            <a:spAutoFit/>
          </a:bodyPr>
          <a:lstStyle/>
          <a:p>
            <a:pPr>
              <a:lnSpc>
                <a:spcPct val="150000"/>
              </a:lnSpc>
            </a:pPr>
            <a:r>
              <a:rPr lang="en-US" sz="2000" b="1" dirty="0" smtClean="0">
                <a:solidFill>
                  <a:srgbClr val="FF3300"/>
                </a:solidFill>
                <a:latin typeface="Comic Sans MS" pitchFamily="66" charset="0"/>
              </a:rPr>
              <a:t>Visitors by Country for Paypal.com</a:t>
            </a:r>
            <a:endParaRPr lang="fr-LU" sz="2000" b="1" dirty="0">
              <a:solidFill>
                <a:srgbClr val="FF3300"/>
              </a:solidFill>
              <a:latin typeface="Comic Sans MS" pitchFamily="66" charset="0"/>
            </a:endParaRPr>
          </a:p>
        </p:txBody>
      </p:sp>
    </p:spTree>
    <p:extLst>
      <p:ext uri="{BB962C8B-B14F-4D97-AF65-F5344CB8AC3E}">
        <p14:creationId xmlns:p14="http://schemas.microsoft.com/office/powerpoint/2010/main" xmlns="" val="181881717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249172" y="448396"/>
            <a:ext cx="2333625" cy="742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122"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778477" y="1484363"/>
            <a:ext cx="7840359" cy="41194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 name="Picture 6" descr="Animated Messages - Wow"/>
          <p:cNvPicPr>
            <a:picLocks noChangeAspect="1" noChangeArrowheads="1" noCrop="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980263" y="3858413"/>
            <a:ext cx="895350" cy="428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TextBox 5"/>
          <p:cNvSpPr txBox="1"/>
          <p:nvPr/>
        </p:nvSpPr>
        <p:spPr>
          <a:xfrm>
            <a:off x="12348" y="160638"/>
            <a:ext cx="7018647" cy="646331"/>
          </a:xfrm>
          <a:prstGeom prst="rect">
            <a:avLst/>
          </a:prstGeom>
          <a:noFill/>
        </p:spPr>
        <p:txBody>
          <a:bodyPr wrap="square" rtlCol="0">
            <a:spAutoFit/>
          </a:bodyPr>
          <a:lstStyle/>
          <a:p>
            <a:pPr algn="l"/>
            <a:r>
              <a:rPr lang="en-US" altLang="zh-CN" sz="3600" b="1" dirty="0" smtClean="0">
                <a:latin typeface="Comic Sans MS" pitchFamily="66" charset="0"/>
              </a:rPr>
              <a:t>e-commerce in China</a:t>
            </a:r>
            <a:endParaRPr lang="zh-CN" altLang="en-US" sz="3600" b="1" dirty="0">
              <a:latin typeface="Comic Sans MS" pitchFamily="66" charset="0"/>
            </a:endParaRPr>
          </a:p>
        </p:txBody>
      </p:sp>
      <p:sp>
        <p:nvSpPr>
          <p:cNvPr id="7" name="Rectangle 2"/>
          <p:cNvSpPr>
            <a:spLocks noChangeArrowheads="1"/>
          </p:cNvSpPr>
          <p:nvPr/>
        </p:nvSpPr>
        <p:spPr bwMode="auto">
          <a:xfrm>
            <a:off x="778476" y="1322170"/>
            <a:ext cx="7834183" cy="553998"/>
          </a:xfrm>
          <a:prstGeom prst="rect">
            <a:avLst/>
          </a:prstGeom>
          <a:solidFill>
            <a:schemeClr val="bg1"/>
          </a:solidFill>
          <a:ln w="9525" algn="ctr">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anchor="ctr">
            <a:spAutoFit/>
          </a:bodyPr>
          <a:lstStyle/>
          <a:p>
            <a:pPr>
              <a:lnSpc>
                <a:spcPct val="150000"/>
              </a:lnSpc>
            </a:pPr>
            <a:r>
              <a:rPr lang="en-US" sz="2000" b="1" dirty="0" smtClean="0">
                <a:solidFill>
                  <a:srgbClr val="FF3300"/>
                </a:solidFill>
                <a:latin typeface="Comic Sans MS" pitchFamily="66" charset="0"/>
              </a:rPr>
              <a:t>Visitors by Country for Amazon.com</a:t>
            </a:r>
            <a:endParaRPr lang="fr-LU" sz="2000" b="1" dirty="0">
              <a:solidFill>
                <a:srgbClr val="FF3300"/>
              </a:solidFill>
              <a:latin typeface="Comic Sans MS" pitchFamily="66" charset="0"/>
            </a:endParaRPr>
          </a:p>
        </p:txBody>
      </p:sp>
      <p:sp>
        <p:nvSpPr>
          <p:cNvPr id="9" name="AutoShape 3"/>
          <p:cNvSpPr>
            <a:spLocks noChangeArrowheads="1"/>
          </p:cNvSpPr>
          <p:nvPr/>
        </p:nvSpPr>
        <p:spPr bwMode="auto">
          <a:xfrm>
            <a:off x="1352550" y="5733997"/>
            <a:ext cx="7010400" cy="704903"/>
          </a:xfrm>
          <a:prstGeom prst="wedgeRoundRectCallout">
            <a:avLst>
              <a:gd name="adj1" fmla="val -188"/>
              <a:gd name="adj2" fmla="val -91602"/>
              <a:gd name="adj3" fmla="val 16667"/>
            </a:avLst>
          </a:prstGeom>
          <a:solidFill>
            <a:srgbClr val="FFFF00"/>
          </a:solidFill>
          <a:ln w="9525">
            <a:solidFill>
              <a:srgbClr val="FF0000"/>
            </a:solidFill>
            <a:miter lim="800000"/>
            <a:headEnd/>
            <a:tailEnd/>
          </a:ln>
          <a:effectLst/>
        </p:spPr>
        <p:txBody>
          <a:bodyPr/>
          <a:lstStyle/>
          <a:p>
            <a:pPr algn="l">
              <a:defRPr/>
            </a:pPr>
            <a:r>
              <a:rPr lang="en-US" altLang="zh-CN" sz="1800" b="1" dirty="0" smtClean="0">
                <a:solidFill>
                  <a:schemeClr val="accent2"/>
                </a:solidFill>
                <a:effectLst>
                  <a:outerShdw blurRad="38100" dist="38100" dir="2700000" algn="tl">
                    <a:srgbClr val="000000"/>
                  </a:outerShdw>
                </a:effectLst>
                <a:latin typeface="Comic Sans MS" pitchFamily="66" charset="0"/>
                <a:ea typeface="宋体" pitchFamily="2" charset="-122"/>
              </a:rPr>
              <a:t>Shopping through Internet becomes more and more popular in China</a:t>
            </a:r>
            <a:endParaRPr lang="en-US" sz="1800" b="1" dirty="0">
              <a:solidFill>
                <a:schemeClr val="accent2"/>
              </a:solidFill>
              <a:effectLst>
                <a:outerShdw blurRad="38100" dist="38100" dir="2700000" algn="tl">
                  <a:srgbClr val="000000"/>
                </a:outerShdw>
              </a:effectLst>
              <a:latin typeface="Comic Sans MS" pitchFamily="66" charset="0"/>
              <a:ea typeface="宋体" pitchFamily="2" charset="-122"/>
            </a:endParaRPr>
          </a:p>
        </p:txBody>
      </p:sp>
    </p:spTree>
    <p:extLst>
      <p:ext uri="{BB962C8B-B14F-4D97-AF65-F5344CB8AC3E}">
        <p14:creationId xmlns:p14="http://schemas.microsoft.com/office/powerpoint/2010/main" xmlns="" val="1927633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strVal val="4/3*#ppt_w"/>
                                          </p:val>
                                        </p:tav>
                                        <p:tav tm="100000">
                                          <p:val>
                                            <p:strVal val="#ppt_w"/>
                                          </p:val>
                                        </p:tav>
                                      </p:tavLst>
                                    </p:anim>
                                    <p:anim calcmode="lin" valueType="num">
                                      <p:cBhvr>
                                        <p:cTn id="8" dur="500" fill="hold"/>
                                        <p:tgtEl>
                                          <p:spTgt spid="9"/>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294967295"/>
          </p:nvPr>
        </p:nvSpPr>
        <p:spPr>
          <a:xfrm>
            <a:off x="6553200" y="6245225"/>
            <a:ext cx="2133600" cy="476250"/>
          </a:xfrm>
          <a:prstGeom prst="rect">
            <a:avLst/>
          </a:prstGeom>
        </p:spPr>
        <p:txBody>
          <a:bodyPr/>
          <a:lstStyle/>
          <a:p>
            <a:pPr>
              <a:defRPr/>
            </a:pPr>
            <a:fld id="{9B3A8639-1F0C-42C3-9CE7-559C9A88348D}" type="slidenum">
              <a:rPr lang="en-US" smtClean="0"/>
              <a:pPr>
                <a:defRPr/>
              </a:pPr>
              <a:t>23</a:t>
            </a:fld>
            <a:endParaRPr lang="en-US" dirty="0"/>
          </a:p>
        </p:txBody>
      </p:sp>
      <p:pic>
        <p:nvPicPr>
          <p:cNvPr id="5" name="Picture 1" descr="Newspaper clipping_Small"/>
          <p:cNvPicPr>
            <a:picLocks noChangeAspect="1" noChangeArrowheads="1"/>
          </p:cNvPicPr>
          <p:nvPr/>
        </p:nvPicPr>
        <p:blipFill>
          <a:blip r:embed="rId2" cstate="print">
            <a:clrChange>
              <a:clrFrom>
                <a:srgbClr val="FFFFFF"/>
              </a:clrFrom>
              <a:clrTo>
                <a:srgbClr val="FFFFFF">
                  <a:alpha val="0"/>
                </a:srgbClr>
              </a:clrTo>
            </a:clrChange>
            <a:lum bright="-8000"/>
          </a:blip>
          <a:srcRect/>
          <a:stretch>
            <a:fillRect/>
          </a:stretch>
        </p:blipFill>
        <p:spPr bwMode="auto">
          <a:xfrm rot="372379">
            <a:off x="-257758" y="1216030"/>
            <a:ext cx="9603550" cy="4392000"/>
          </a:xfrm>
          <a:prstGeom prst="rect">
            <a:avLst/>
          </a:prstGeom>
          <a:noFill/>
        </p:spPr>
      </p:pic>
      <p:sp>
        <p:nvSpPr>
          <p:cNvPr id="6" name="TextBox 5"/>
          <p:cNvSpPr txBox="1"/>
          <p:nvPr/>
        </p:nvSpPr>
        <p:spPr>
          <a:xfrm>
            <a:off x="12349" y="160638"/>
            <a:ext cx="5548184" cy="646331"/>
          </a:xfrm>
          <a:prstGeom prst="rect">
            <a:avLst/>
          </a:prstGeom>
          <a:noFill/>
        </p:spPr>
        <p:txBody>
          <a:bodyPr wrap="square" rtlCol="0">
            <a:spAutoFit/>
          </a:bodyPr>
          <a:lstStyle/>
          <a:p>
            <a:pPr algn="l"/>
            <a:r>
              <a:rPr lang="en-US" altLang="zh-CN" sz="3600" b="1" dirty="0" smtClean="0">
                <a:latin typeface="Comic Sans MS" pitchFamily="66" charset="0"/>
              </a:rPr>
              <a:t>Outline</a:t>
            </a:r>
            <a:endParaRPr lang="zh-CN" altLang="en-US" sz="3600" b="1" dirty="0">
              <a:latin typeface="Comic Sans MS" pitchFamily="66" charset="0"/>
            </a:endParaRPr>
          </a:p>
        </p:txBody>
      </p:sp>
      <p:sp>
        <p:nvSpPr>
          <p:cNvPr id="7" name="TextBox 6"/>
          <p:cNvSpPr txBox="1"/>
          <p:nvPr/>
        </p:nvSpPr>
        <p:spPr>
          <a:xfrm>
            <a:off x="545747" y="1621228"/>
            <a:ext cx="8598253" cy="3539430"/>
          </a:xfrm>
          <a:prstGeom prst="rect">
            <a:avLst/>
          </a:prstGeom>
          <a:noFill/>
        </p:spPr>
        <p:txBody>
          <a:bodyPr wrap="square" rtlCol="0">
            <a:spAutoFit/>
          </a:bodyPr>
          <a:lstStyle/>
          <a:p>
            <a:pPr algn="l">
              <a:lnSpc>
                <a:spcPct val="200000"/>
              </a:lnSpc>
            </a:pPr>
            <a:r>
              <a:rPr lang="en-US" altLang="zh-CN" sz="2800" dirty="0" smtClean="0">
                <a:solidFill>
                  <a:srgbClr val="0000FF"/>
                </a:solidFill>
                <a:latin typeface="Comic Sans MS" pitchFamily="66" charset="0"/>
              </a:rPr>
              <a:t>GLOBAL INTERNET AND IPV6</a:t>
            </a:r>
          </a:p>
          <a:p>
            <a:pPr algn="l">
              <a:lnSpc>
                <a:spcPct val="200000"/>
              </a:lnSpc>
            </a:pPr>
            <a:r>
              <a:rPr lang="en-US" altLang="zh-CN" sz="2800" dirty="0" smtClean="0">
                <a:solidFill>
                  <a:srgbClr val="0000FF"/>
                </a:solidFill>
                <a:latin typeface="Comic Sans MS" pitchFamily="66" charset="0"/>
              </a:rPr>
              <a:t>HOW DO CHINESE PEOPLE USE INTERNET?</a:t>
            </a:r>
          </a:p>
          <a:p>
            <a:pPr algn="l">
              <a:lnSpc>
                <a:spcPct val="200000"/>
              </a:lnSpc>
            </a:pPr>
            <a:r>
              <a:rPr lang="en-US" altLang="zh-CN" sz="2800" b="1" dirty="0" smtClean="0">
                <a:solidFill>
                  <a:srgbClr val="FF0000"/>
                </a:solidFill>
                <a:latin typeface="Comic Sans MS" pitchFamily="66" charset="0"/>
              </a:rPr>
              <a:t>IPV6 DEPLOYMENT IN CHINA </a:t>
            </a:r>
          </a:p>
          <a:p>
            <a:pPr algn="l">
              <a:lnSpc>
                <a:spcPct val="200000"/>
              </a:lnSpc>
            </a:pPr>
            <a:r>
              <a:rPr lang="en-US" altLang="zh-CN" sz="2800" dirty="0" smtClean="0">
                <a:solidFill>
                  <a:srgbClr val="0000FF"/>
                </a:solidFill>
                <a:latin typeface="Comic Sans MS" pitchFamily="66" charset="0"/>
              </a:rPr>
              <a:t>IPV6 FORUM AND BII</a:t>
            </a:r>
            <a:endParaRPr lang="zh-CN" altLang="en-US" sz="2800" dirty="0">
              <a:solidFill>
                <a:srgbClr val="0000FF"/>
              </a:solidFill>
              <a:latin typeface="Comic Sans MS" pitchFamily="66"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a:xfrm>
            <a:off x="457200" y="1350825"/>
            <a:ext cx="8229600" cy="1857372"/>
          </a:xfrm>
        </p:spPr>
        <p:txBody>
          <a:bodyPr/>
          <a:lstStyle/>
          <a:p>
            <a:endParaRPr lang="zh-CN" altLang="en-US"/>
          </a:p>
        </p:txBody>
      </p:sp>
      <p:pic>
        <p:nvPicPr>
          <p:cNvPr id="6" name="Picture 5"/>
          <p:cNvPicPr>
            <a:picLocks noChangeAspect="1" noChangeArrowheads="1"/>
          </p:cNvPicPr>
          <p:nvPr/>
        </p:nvPicPr>
        <p:blipFill>
          <a:blip r:embed="rId3" cstate="print"/>
          <a:srcRect/>
          <a:stretch>
            <a:fillRect/>
          </a:stretch>
        </p:blipFill>
        <p:spPr>
          <a:xfrm>
            <a:off x="107504" y="1332569"/>
            <a:ext cx="4536504" cy="2104546"/>
          </a:xfrm>
          <a:prstGeom prst="rect">
            <a:avLst/>
          </a:prstGeom>
          <a:noFill/>
        </p:spPr>
      </p:pic>
      <p:pic>
        <p:nvPicPr>
          <p:cNvPr id="7" name="Picture 6"/>
          <p:cNvPicPr>
            <a:picLocks noChangeAspect="1" noChangeArrowheads="1"/>
          </p:cNvPicPr>
          <p:nvPr/>
        </p:nvPicPr>
        <p:blipFill>
          <a:blip r:embed="rId4" cstate="print"/>
          <a:srcRect/>
          <a:stretch>
            <a:fillRect/>
          </a:stretch>
        </p:blipFill>
        <p:spPr bwMode="auto">
          <a:xfrm>
            <a:off x="4779818" y="1332569"/>
            <a:ext cx="4273124" cy="2116211"/>
          </a:xfrm>
          <a:prstGeom prst="rect">
            <a:avLst/>
          </a:prstGeom>
          <a:noFill/>
          <a:ln w="9525" algn="ctr">
            <a:noFill/>
            <a:miter lim="800000"/>
            <a:headEnd/>
            <a:tailEnd/>
          </a:ln>
        </p:spPr>
      </p:pic>
      <p:sp>
        <p:nvSpPr>
          <p:cNvPr id="10" name="TextBox 9"/>
          <p:cNvSpPr txBox="1"/>
          <p:nvPr/>
        </p:nvSpPr>
        <p:spPr>
          <a:xfrm>
            <a:off x="12348" y="160638"/>
            <a:ext cx="9131651" cy="646331"/>
          </a:xfrm>
          <a:prstGeom prst="rect">
            <a:avLst/>
          </a:prstGeom>
          <a:noFill/>
        </p:spPr>
        <p:txBody>
          <a:bodyPr wrap="square" rtlCol="0">
            <a:spAutoFit/>
          </a:bodyPr>
          <a:lstStyle/>
          <a:p>
            <a:pPr algn="l"/>
            <a:r>
              <a:rPr lang="en-US" altLang="zh-CN" sz="3600" b="1" dirty="0" smtClean="0">
                <a:latin typeface="Comic Sans MS" pitchFamily="66" charset="0"/>
              </a:rPr>
              <a:t>IP Addresses in China</a:t>
            </a:r>
            <a:endParaRPr lang="zh-CN" altLang="en-US" sz="3600" b="1" dirty="0">
              <a:latin typeface="Comic Sans MS" pitchFamily="66" charset="0"/>
            </a:endParaRPr>
          </a:p>
        </p:txBody>
      </p:sp>
      <p:sp>
        <p:nvSpPr>
          <p:cNvPr id="11" name="Rectangle 2"/>
          <p:cNvSpPr>
            <a:spLocks noChangeArrowheads="1"/>
          </p:cNvSpPr>
          <p:nvPr/>
        </p:nvSpPr>
        <p:spPr bwMode="auto">
          <a:xfrm>
            <a:off x="142872" y="969310"/>
            <a:ext cx="4486278" cy="367227"/>
          </a:xfrm>
          <a:prstGeom prst="rect">
            <a:avLst/>
          </a:prstGeom>
          <a:solidFill>
            <a:schemeClr val="bg1"/>
          </a:solidFill>
          <a:ln w="9525" algn="ctr">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anchor="ctr">
            <a:noAutofit/>
          </a:bodyPr>
          <a:lstStyle/>
          <a:p>
            <a:r>
              <a:rPr lang="en-US" sz="1800" b="1" dirty="0" smtClean="0">
                <a:solidFill>
                  <a:srgbClr val="FF3300"/>
                </a:solidFill>
                <a:latin typeface="Comic Sans MS" pitchFamily="66" charset="0"/>
              </a:rPr>
              <a:t>IPv4 addresses</a:t>
            </a:r>
            <a:endParaRPr lang="fr-LU" sz="1800" b="1" dirty="0">
              <a:solidFill>
                <a:srgbClr val="FF3300"/>
              </a:solidFill>
              <a:latin typeface="Comic Sans MS" pitchFamily="66" charset="0"/>
            </a:endParaRPr>
          </a:p>
        </p:txBody>
      </p:sp>
      <p:sp>
        <p:nvSpPr>
          <p:cNvPr id="12" name="Rectangle 2"/>
          <p:cNvSpPr>
            <a:spLocks noChangeArrowheads="1"/>
          </p:cNvSpPr>
          <p:nvPr/>
        </p:nvSpPr>
        <p:spPr bwMode="auto">
          <a:xfrm>
            <a:off x="4795432" y="964546"/>
            <a:ext cx="4233837" cy="367227"/>
          </a:xfrm>
          <a:prstGeom prst="rect">
            <a:avLst/>
          </a:prstGeom>
          <a:solidFill>
            <a:schemeClr val="bg1"/>
          </a:solidFill>
          <a:ln w="9525" algn="ctr">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anchor="ctr">
            <a:noAutofit/>
          </a:bodyPr>
          <a:lstStyle/>
          <a:p>
            <a:r>
              <a:rPr lang="en-US" sz="1800" b="1" dirty="0" smtClean="0">
                <a:solidFill>
                  <a:srgbClr val="FF3300"/>
                </a:solidFill>
                <a:latin typeface="Comic Sans MS" pitchFamily="66" charset="0"/>
              </a:rPr>
              <a:t>IPv6 addresses</a:t>
            </a:r>
            <a:endParaRPr lang="fr-LU" sz="1800" b="1" dirty="0">
              <a:solidFill>
                <a:srgbClr val="FF3300"/>
              </a:solidFill>
              <a:latin typeface="Comic Sans MS" pitchFamily="66" charset="0"/>
            </a:endParaRPr>
          </a:p>
        </p:txBody>
      </p:sp>
      <p:sp>
        <p:nvSpPr>
          <p:cNvPr id="13" name="矩形 12"/>
          <p:cNvSpPr/>
          <p:nvPr/>
        </p:nvSpPr>
        <p:spPr bwMode="auto">
          <a:xfrm>
            <a:off x="126612" y="3562969"/>
            <a:ext cx="4557930" cy="1285103"/>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a:spcBef>
                <a:spcPts val="600"/>
              </a:spcBef>
              <a:spcAft>
                <a:spcPts val="600"/>
              </a:spcAft>
            </a:pPr>
            <a:r>
              <a:rPr lang="en-US" altLang="zh-CN" sz="2400" b="1" dirty="0" smtClean="0">
                <a:latin typeface="Comic Sans MS" pitchFamily="66" charset="0"/>
              </a:rPr>
              <a:t>IPv4:</a:t>
            </a:r>
          </a:p>
          <a:p>
            <a:pPr algn="l">
              <a:spcBef>
                <a:spcPts val="600"/>
              </a:spcBef>
              <a:spcAft>
                <a:spcPts val="600"/>
              </a:spcAft>
              <a:buFont typeface="Wingdings" pitchFamily="2" charset="2"/>
              <a:buChar char="Ø"/>
            </a:pPr>
            <a:r>
              <a:rPr lang="en-US" altLang="zh-CN" sz="2000" dirty="0" smtClean="0">
                <a:latin typeface="Comic Sans MS" pitchFamily="66" charset="0"/>
              </a:rPr>
              <a:t>2011.12: 330 millions , 19%</a:t>
            </a:r>
          </a:p>
          <a:p>
            <a:pPr algn="l">
              <a:spcBef>
                <a:spcPts val="600"/>
              </a:spcBef>
              <a:spcAft>
                <a:spcPts val="600"/>
              </a:spcAft>
              <a:buFont typeface="Wingdings" pitchFamily="2" charset="2"/>
              <a:buChar char="Ø"/>
            </a:pPr>
            <a:r>
              <a:rPr lang="en-US" altLang="zh-CN" sz="2000" baseline="0" dirty="0" smtClean="0">
                <a:latin typeface="Comic Sans MS" pitchFamily="66" charset="0"/>
              </a:rPr>
              <a:t>2011.12: Internet</a:t>
            </a:r>
            <a:r>
              <a:rPr lang="en-US" altLang="zh-CN" sz="2000" dirty="0" smtClean="0">
                <a:latin typeface="Comic Sans MS" pitchFamily="66" charset="0"/>
              </a:rPr>
              <a:t> users 500 million</a:t>
            </a:r>
          </a:p>
          <a:p>
            <a:pPr algn="l">
              <a:spcBef>
                <a:spcPts val="600"/>
              </a:spcBef>
              <a:spcAft>
                <a:spcPts val="600"/>
              </a:spcAft>
              <a:buFont typeface="Wingdings" pitchFamily="2" charset="2"/>
              <a:buChar char="Ø"/>
            </a:pPr>
            <a:r>
              <a:rPr lang="en-US" altLang="zh-CN" sz="2000" dirty="0" smtClean="0">
                <a:latin typeface="Comic Sans MS" pitchFamily="66" charset="0"/>
              </a:rPr>
              <a:t>Routing advertisement: 77.67%</a:t>
            </a:r>
            <a:endParaRPr lang="en-US" altLang="zh-CN" sz="2000" baseline="0" dirty="0" smtClean="0">
              <a:latin typeface="Comic Sans MS" pitchFamily="66" charset="0"/>
            </a:endParaRPr>
          </a:p>
        </p:txBody>
      </p:sp>
      <p:sp>
        <p:nvSpPr>
          <p:cNvPr id="15" name="矩形 14"/>
          <p:cNvSpPr/>
          <p:nvPr/>
        </p:nvSpPr>
        <p:spPr bwMode="auto">
          <a:xfrm>
            <a:off x="4642342" y="3602825"/>
            <a:ext cx="4557930" cy="1285103"/>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a:spcBef>
                <a:spcPts val="600"/>
              </a:spcBef>
              <a:spcAft>
                <a:spcPts val="600"/>
              </a:spcAft>
            </a:pPr>
            <a:r>
              <a:rPr lang="en-US" altLang="zh-CN" sz="2400" b="1" dirty="0" smtClean="0">
                <a:latin typeface="Comic Sans MS" pitchFamily="66" charset="0"/>
              </a:rPr>
              <a:t>IPv6:</a:t>
            </a:r>
          </a:p>
          <a:p>
            <a:pPr algn="l">
              <a:spcBef>
                <a:spcPts val="600"/>
              </a:spcBef>
              <a:spcAft>
                <a:spcPts val="600"/>
              </a:spcAft>
              <a:buFont typeface="Wingdings" pitchFamily="2" charset="2"/>
              <a:buChar char="Ø"/>
            </a:pPr>
            <a:r>
              <a:rPr lang="en-US" altLang="zh-CN" sz="2000" dirty="0" smtClean="0">
                <a:latin typeface="Comic Sans MS" pitchFamily="66" charset="0"/>
              </a:rPr>
              <a:t>Routing advertisement: 0.09%(89)</a:t>
            </a:r>
          </a:p>
          <a:p>
            <a:pPr algn="l">
              <a:spcBef>
                <a:spcPts val="600"/>
              </a:spcBef>
              <a:spcAft>
                <a:spcPts val="600"/>
              </a:spcAft>
              <a:buFont typeface="Wingdings" pitchFamily="2" charset="2"/>
              <a:buChar char="Ø"/>
            </a:pPr>
            <a:r>
              <a:rPr lang="en-US" altLang="zh-CN" sz="2000" baseline="0" dirty="0" smtClean="0">
                <a:latin typeface="Comic Sans MS" pitchFamily="66" charset="0"/>
              </a:rPr>
              <a:t>CNNIC allocated IPv6 addresses to 121 members, 144/32</a:t>
            </a:r>
          </a:p>
          <a:p>
            <a:pPr algn="l">
              <a:spcBef>
                <a:spcPts val="600"/>
              </a:spcBef>
              <a:spcAft>
                <a:spcPts val="600"/>
              </a:spcAft>
              <a:buFont typeface="Wingdings" pitchFamily="2" charset="2"/>
              <a:buChar char="Ø"/>
            </a:pPr>
            <a:r>
              <a:rPr lang="en-US" altLang="zh-CN" sz="2000" dirty="0" smtClean="0">
                <a:latin typeface="Comic Sans MS" pitchFamily="66" charset="0"/>
              </a:rPr>
              <a:t>2011.12: 9398/32, ranked top 5(</a:t>
            </a:r>
            <a:r>
              <a:rPr lang="en-US" altLang="zh-CN" sz="2000" dirty="0" err="1" smtClean="0">
                <a:latin typeface="Comic Sans MS" pitchFamily="66" charset="0"/>
              </a:rPr>
              <a:t>Brazil,US,Japan,German,China</a:t>
            </a:r>
            <a:r>
              <a:rPr lang="en-US" altLang="zh-CN" sz="2000" dirty="0" smtClean="0">
                <a:latin typeface="Comic Sans MS" pitchFamily="66" charset="0"/>
              </a:rPr>
              <a:t>)</a:t>
            </a:r>
            <a:endParaRPr lang="en-US" altLang="zh-CN" sz="2000" baseline="0" dirty="0" smtClean="0">
              <a:latin typeface="Comic Sans MS" pitchFamily="66"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86847" y="888459"/>
            <a:ext cx="2948741" cy="3014802"/>
          </a:xfrm>
          <a:prstGeom prst="rect">
            <a:avLst/>
          </a:prstGeom>
          <a:no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4114799" y="889431"/>
            <a:ext cx="4872165" cy="5383790"/>
          </a:xfrm>
          <a:prstGeom prst="rect">
            <a:avLst/>
          </a:prstGeom>
          <a:no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6" name="Right Arrow 15"/>
          <p:cNvSpPr/>
          <p:nvPr/>
        </p:nvSpPr>
        <p:spPr bwMode="auto">
          <a:xfrm>
            <a:off x="4885481" y="1752480"/>
            <a:ext cx="563480" cy="266699"/>
          </a:xfrm>
          <a:prstGeom prst="rightArrow">
            <a:avLst/>
          </a:prstGeom>
          <a:solidFill>
            <a:srgbClr val="FF0000"/>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dirty="0" smtClean="0">
              <a:ln>
                <a:noFill/>
              </a:ln>
              <a:solidFill>
                <a:srgbClr val="FF0000"/>
              </a:solidFill>
              <a:effectLst/>
              <a:latin typeface="Arial" charset="0"/>
              <a:ea typeface="SimHei" pitchFamily="49" charset="-122"/>
            </a:endParaRPr>
          </a:p>
        </p:txBody>
      </p:sp>
      <p:sp>
        <p:nvSpPr>
          <p:cNvPr id="17" name="Right Arrow 16"/>
          <p:cNvSpPr/>
          <p:nvPr/>
        </p:nvSpPr>
        <p:spPr bwMode="auto">
          <a:xfrm>
            <a:off x="6815069" y="1797719"/>
            <a:ext cx="303034" cy="181268"/>
          </a:xfrm>
          <a:prstGeom prst="rightArrow">
            <a:avLst/>
          </a:prstGeom>
          <a:solidFill>
            <a:srgbClr val="FF0000"/>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dirty="0" smtClean="0">
              <a:ln>
                <a:noFill/>
              </a:ln>
              <a:solidFill>
                <a:srgbClr val="FF0000"/>
              </a:solidFill>
              <a:effectLst/>
              <a:latin typeface="Arial" charset="0"/>
              <a:ea typeface="SimHei" pitchFamily="49" charset="-122"/>
            </a:endParaRPr>
          </a:p>
        </p:txBody>
      </p:sp>
      <p:pic>
        <p:nvPicPr>
          <p:cNvPr id="10" name="Picture 6" descr="Animated Messages - Wow"/>
          <p:cNvPicPr>
            <a:picLocks noChangeAspect="1" noChangeArrowheads="1" noCrop="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553317" y="1664914"/>
            <a:ext cx="895350" cy="428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TextBox 10"/>
          <p:cNvSpPr txBox="1"/>
          <p:nvPr/>
        </p:nvSpPr>
        <p:spPr>
          <a:xfrm>
            <a:off x="12348" y="160638"/>
            <a:ext cx="7018647" cy="646331"/>
          </a:xfrm>
          <a:prstGeom prst="rect">
            <a:avLst/>
          </a:prstGeom>
          <a:noFill/>
        </p:spPr>
        <p:txBody>
          <a:bodyPr wrap="square" rtlCol="0">
            <a:spAutoFit/>
          </a:bodyPr>
          <a:lstStyle/>
          <a:p>
            <a:pPr algn="l"/>
            <a:r>
              <a:rPr lang="en-US" altLang="zh-CN" sz="3600" b="1" dirty="0" smtClean="0">
                <a:latin typeface="Comic Sans MS" pitchFamily="66" charset="0"/>
              </a:rPr>
              <a:t>IPv4 Address Allocation</a:t>
            </a:r>
            <a:endParaRPr lang="zh-CN" altLang="en-US" sz="3600" b="1" dirty="0">
              <a:latin typeface="Comic Sans MS" pitchFamily="66" charset="0"/>
            </a:endParaRPr>
          </a:p>
        </p:txBody>
      </p:sp>
      <p:sp>
        <p:nvSpPr>
          <p:cNvPr id="12" name="AutoShape 3"/>
          <p:cNvSpPr>
            <a:spLocks noChangeArrowheads="1"/>
          </p:cNvSpPr>
          <p:nvPr/>
        </p:nvSpPr>
        <p:spPr bwMode="auto">
          <a:xfrm>
            <a:off x="3493828" y="5589683"/>
            <a:ext cx="4694828" cy="852061"/>
          </a:xfrm>
          <a:prstGeom prst="wedgeRoundRectCallout">
            <a:avLst>
              <a:gd name="adj1" fmla="val -188"/>
              <a:gd name="adj2" fmla="val -91602"/>
              <a:gd name="adj3" fmla="val 16667"/>
            </a:avLst>
          </a:prstGeom>
          <a:solidFill>
            <a:srgbClr val="FFFF00"/>
          </a:solidFill>
          <a:ln w="9525">
            <a:solidFill>
              <a:srgbClr val="FF0000"/>
            </a:solidFill>
            <a:miter lim="800000"/>
            <a:headEnd/>
            <a:tailEnd/>
          </a:ln>
          <a:effectLst/>
        </p:spPr>
        <p:txBody>
          <a:bodyPr/>
          <a:lstStyle/>
          <a:p>
            <a:pPr algn="l"/>
            <a:r>
              <a:rPr lang="en-GB" sz="2000" b="1" dirty="0" smtClean="0">
                <a:solidFill>
                  <a:schemeClr val="accent2"/>
                </a:solidFill>
                <a:effectLst>
                  <a:outerShdw blurRad="38100" dist="38100" dir="2700000" algn="tl">
                    <a:srgbClr val="000000"/>
                  </a:outerShdw>
                </a:effectLst>
                <a:latin typeface="Comic Sans MS" pitchFamily="66" charset="0"/>
                <a:ea typeface="宋体" pitchFamily="2" charset="-122"/>
              </a:rPr>
              <a:t>China has 332 M IPv4 addresses,</a:t>
            </a:r>
          </a:p>
          <a:p>
            <a:pPr algn="l"/>
            <a:r>
              <a:rPr lang="en-GB" sz="2000" b="1" dirty="0" smtClean="0">
                <a:solidFill>
                  <a:schemeClr val="accent2"/>
                </a:solidFill>
                <a:effectLst>
                  <a:outerShdw blurRad="38100" dist="38100" dir="2700000" algn="tl">
                    <a:srgbClr val="000000"/>
                  </a:outerShdw>
                </a:effectLst>
                <a:latin typeface="Comic Sans MS" pitchFamily="66" charset="0"/>
                <a:ea typeface="宋体" pitchFamily="2" charset="-122"/>
              </a:rPr>
              <a:t>with 0.26 IP addresses per citizen</a:t>
            </a:r>
            <a:endParaRPr lang="en-US" sz="2000" b="1" dirty="0">
              <a:solidFill>
                <a:schemeClr val="accent2"/>
              </a:solidFill>
              <a:effectLst>
                <a:outerShdw blurRad="38100" dist="38100" dir="2700000" algn="tl">
                  <a:srgbClr val="000000"/>
                </a:outerShdw>
              </a:effectLst>
              <a:latin typeface="Comic Sans MS" pitchFamily="66" charset="0"/>
              <a:ea typeface="宋体" pitchFamily="2" charset="-122"/>
            </a:endParaRPr>
          </a:p>
        </p:txBody>
      </p:sp>
      <p:graphicFrame>
        <p:nvGraphicFramePr>
          <p:cNvPr id="13" name="图表 12"/>
          <p:cNvGraphicFramePr/>
          <p:nvPr/>
        </p:nvGraphicFramePr>
        <p:xfrm>
          <a:off x="477607" y="3813877"/>
          <a:ext cx="3923928" cy="2743199"/>
        </p:xfrm>
        <a:graphic>
          <a:graphicData uri="http://schemas.openxmlformats.org/drawingml/2006/chart">
            <c:chart xmlns:c="http://schemas.openxmlformats.org/drawingml/2006/chart" xmlns:r="http://schemas.openxmlformats.org/officeDocument/2006/relationships" r:id="rId6"/>
          </a:graphicData>
        </a:graphic>
      </p:graphicFrame>
      <p:sp>
        <p:nvSpPr>
          <p:cNvPr id="14" name="TextBox 13"/>
          <p:cNvSpPr txBox="1"/>
          <p:nvPr/>
        </p:nvSpPr>
        <p:spPr>
          <a:xfrm>
            <a:off x="2456596" y="4271749"/>
            <a:ext cx="887104" cy="461665"/>
          </a:xfrm>
          <a:prstGeom prst="rect">
            <a:avLst/>
          </a:prstGeom>
          <a:noFill/>
        </p:spPr>
        <p:txBody>
          <a:bodyPr wrap="square" rtlCol="0">
            <a:spAutoFit/>
          </a:bodyPr>
          <a:lstStyle/>
          <a:p>
            <a:r>
              <a:rPr lang="en-US" altLang="zh-CN" sz="1200" b="1" dirty="0" smtClean="0">
                <a:latin typeface="Comic Sans MS" pitchFamily="66" charset="0"/>
              </a:rPr>
              <a:t>China Telecom</a:t>
            </a:r>
            <a:endParaRPr lang="zh-CN" altLang="en-US" sz="1200" b="1" dirty="0">
              <a:latin typeface="Comic Sans MS" pitchFamily="66" charset="0"/>
            </a:endParaRPr>
          </a:p>
        </p:txBody>
      </p:sp>
      <p:sp>
        <p:nvSpPr>
          <p:cNvPr id="15" name="TextBox 14"/>
          <p:cNvSpPr txBox="1"/>
          <p:nvPr/>
        </p:nvSpPr>
        <p:spPr>
          <a:xfrm>
            <a:off x="2076734" y="5515968"/>
            <a:ext cx="887104" cy="461665"/>
          </a:xfrm>
          <a:prstGeom prst="rect">
            <a:avLst/>
          </a:prstGeom>
          <a:noFill/>
        </p:spPr>
        <p:txBody>
          <a:bodyPr wrap="square" rtlCol="0">
            <a:spAutoFit/>
          </a:bodyPr>
          <a:lstStyle/>
          <a:p>
            <a:r>
              <a:rPr lang="en-US" altLang="zh-CN" sz="1200" b="1" dirty="0" smtClean="0">
                <a:latin typeface="Comic Sans MS" pitchFamily="66" charset="0"/>
              </a:rPr>
              <a:t>China Unicom</a:t>
            </a:r>
            <a:endParaRPr lang="zh-CN" altLang="en-US" sz="1200" b="1" dirty="0">
              <a:latin typeface="Comic Sans MS" pitchFamily="66" charset="0"/>
            </a:endParaRPr>
          </a:p>
        </p:txBody>
      </p:sp>
      <p:sp>
        <p:nvSpPr>
          <p:cNvPr id="18" name="TextBox 17"/>
          <p:cNvSpPr txBox="1"/>
          <p:nvPr/>
        </p:nvSpPr>
        <p:spPr>
          <a:xfrm>
            <a:off x="1667301" y="4437796"/>
            <a:ext cx="887104" cy="461665"/>
          </a:xfrm>
          <a:prstGeom prst="rect">
            <a:avLst/>
          </a:prstGeom>
          <a:noFill/>
        </p:spPr>
        <p:txBody>
          <a:bodyPr wrap="square" rtlCol="0">
            <a:spAutoFit/>
          </a:bodyPr>
          <a:lstStyle/>
          <a:p>
            <a:r>
              <a:rPr lang="en-US" altLang="zh-CN" sz="1200" b="1" dirty="0" smtClean="0">
                <a:latin typeface="Comic Sans MS" pitchFamily="66" charset="0"/>
              </a:rPr>
              <a:t>China Mobile</a:t>
            </a:r>
            <a:endParaRPr lang="zh-CN" altLang="en-US" sz="1200" b="1" dirty="0">
              <a:latin typeface="Comic Sans MS" pitchFamily="66" charset="0"/>
            </a:endParaRPr>
          </a:p>
        </p:txBody>
      </p:sp>
      <p:sp>
        <p:nvSpPr>
          <p:cNvPr id="19" name="TextBox 18"/>
          <p:cNvSpPr txBox="1"/>
          <p:nvPr/>
        </p:nvSpPr>
        <p:spPr>
          <a:xfrm>
            <a:off x="1530821" y="5215720"/>
            <a:ext cx="887104" cy="276999"/>
          </a:xfrm>
          <a:prstGeom prst="rect">
            <a:avLst/>
          </a:prstGeom>
          <a:noFill/>
        </p:spPr>
        <p:txBody>
          <a:bodyPr wrap="square" rtlCol="0">
            <a:spAutoFit/>
          </a:bodyPr>
          <a:lstStyle/>
          <a:p>
            <a:r>
              <a:rPr lang="en-US" altLang="zh-CN" sz="1200" b="1" dirty="0" err="1" smtClean="0">
                <a:latin typeface="Comic Sans MS" pitchFamily="66" charset="0"/>
              </a:rPr>
              <a:t>CERNet</a:t>
            </a:r>
            <a:endParaRPr lang="zh-CN" altLang="en-US" sz="1200" b="1" dirty="0">
              <a:latin typeface="Comic Sans MS" pitchFamily="66" charset="0"/>
            </a:endParaRPr>
          </a:p>
        </p:txBody>
      </p:sp>
    </p:spTree>
    <p:extLst>
      <p:ext uri="{BB962C8B-B14F-4D97-AF65-F5344CB8AC3E}">
        <p14:creationId xmlns:p14="http://schemas.microsoft.com/office/powerpoint/2010/main" xmlns="" val="1296753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strVal val="4/3*#ppt_w"/>
                                          </p:val>
                                        </p:tav>
                                        <p:tav tm="100000">
                                          <p:val>
                                            <p:strVal val="#ppt_w"/>
                                          </p:val>
                                        </p:tav>
                                      </p:tavLst>
                                    </p:anim>
                                    <p:anim calcmode="lin" valueType="num">
                                      <p:cBhvr>
                                        <p:cTn id="8" dur="500" fill="hold"/>
                                        <p:tgtEl>
                                          <p:spTgt spid="12"/>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2348" y="160638"/>
            <a:ext cx="7018647" cy="646331"/>
          </a:xfrm>
          <a:prstGeom prst="rect">
            <a:avLst/>
          </a:prstGeom>
          <a:noFill/>
        </p:spPr>
        <p:txBody>
          <a:bodyPr wrap="square" rtlCol="0">
            <a:spAutoFit/>
          </a:bodyPr>
          <a:lstStyle/>
          <a:p>
            <a:pPr algn="l"/>
            <a:r>
              <a:rPr lang="en-US" altLang="zh-CN" sz="3600" b="1" dirty="0" smtClean="0">
                <a:latin typeface="Comic Sans MS" pitchFamily="66" charset="0"/>
              </a:rPr>
              <a:t>IPv6 Address Allocation</a:t>
            </a:r>
            <a:endParaRPr lang="zh-CN" altLang="en-US" sz="3600" b="1" dirty="0">
              <a:latin typeface="Comic Sans MS" pitchFamily="66" charset="0"/>
            </a:endParaRPr>
          </a:p>
        </p:txBody>
      </p:sp>
      <p:grpSp>
        <p:nvGrpSpPr>
          <p:cNvPr id="31" name="组合 30"/>
          <p:cNvGrpSpPr/>
          <p:nvPr/>
        </p:nvGrpSpPr>
        <p:grpSpPr>
          <a:xfrm>
            <a:off x="188986" y="1560040"/>
            <a:ext cx="2745645" cy="2065408"/>
            <a:chOff x="4520128" y="1226408"/>
            <a:chExt cx="2745645" cy="2065408"/>
          </a:xfrm>
        </p:grpSpPr>
        <p:sp>
          <p:nvSpPr>
            <p:cNvPr id="26" name="TextBox 25"/>
            <p:cNvSpPr txBox="1"/>
            <p:nvPr/>
          </p:nvSpPr>
          <p:spPr>
            <a:xfrm>
              <a:off x="6750908" y="1227437"/>
              <a:ext cx="514865" cy="2059460"/>
            </a:xfrm>
            <a:prstGeom prst="rect">
              <a:avLst/>
            </a:prstGeom>
            <a:solidFill>
              <a:schemeClr val="bg1"/>
            </a:solidFill>
          </p:spPr>
          <p:txBody>
            <a:bodyPr wrap="square" rtlCol="0">
              <a:noAutofit/>
            </a:bodyPr>
            <a:lstStyle/>
            <a:p>
              <a:endParaRPr lang="zh-CN" altLang="en-US" dirty="0">
                <a:latin typeface="Comic Sans MS" pitchFamily="66" charset="0"/>
              </a:endParaRPr>
            </a:p>
          </p:txBody>
        </p:sp>
        <p:pic>
          <p:nvPicPr>
            <p:cNvPr id="73731" name="Picture 3"/>
            <p:cNvPicPr>
              <a:picLocks noChangeAspect="1" noChangeArrowheads="1"/>
            </p:cNvPicPr>
            <p:nvPr/>
          </p:nvPicPr>
          <p:blipFill>
            <a:blip r:embed="rId3"/>
            <a:srcRect/>
            <a:stretch>
              <a:fillRect/>
            </a:stretch>
          </p:blipFill>
          <p:spPr bwMode="auto">
            <a:xfrm>
              <a:off x="4520128" y="1226408"/>
              <a:ext cx="2352675" cy="2057400"/>
            </a:xfrm>
            <a:prstGeom prst="rect">
              <a:avLst/>
            </a:prstGeom>
            <a:noFill/>
            <a:ln w="9525">
              <a:noFill/>
              <a:miter lim="800000"/>
              <a:headEnd/>
              <a:tailEnd/>
            </a:ln>
            <a:effectLst/>
          </p:spPr>
        </p:pic>
        <p:sp>
          <p:nvSpPr>
            <p:cNvPr id="14" name="TextBox 13"/>
            <p:cNvSpPr txBox="1"/>
            <p:nvPr/>
          </p:nvSpPr>
          <p:spPr>
            <a:xfrm>
              <a:off x="4526692" y="2722606"/>
              <a:ext cx="959708" cy="246221"/>
            </a:xfrm>
            <a:prstGeom prst="rect">
              <a:avLst/>
            </a:prstGeom>
            <a:solidFill>
              <a:schemeClr val="bg1"/>
            </a:solidFill>
          </p:spPr>
          <p:txBody>
            <a:bodyPr wrap="square" tIns="0" bIns="0" rtlCol="0">
              <a:spAutoFit/>
            </a:bodyPr>
            <a:lstStyle/>
            <a:p>
              <a:r>
                <a:rPr lang="en-US" altLang="zh-CN" dirty="0" smtClean="0">
                  <a:latin typeface="Comic Sans MS" pitchFamily="66" charset="0"/>
                </a:rPr>
                <a:t>27.77%</a:t>
              </a:r>
              <a:endParaRPr lang="zh-CN" altLang="en-US" dirty="0">
                <a:latin typeface="Comic Sans MS" pitchFamily="66" charset="0"/>
              </a:endParaRPr>
            </a:p>
          </p:txBody>
        </p:sp>
        <p:sp>
          <p:nvSpPr>
            <p:cNvPr id="19" name="TextBox 18"/>
            <p:cNvSpPr txBox="1"/>
            <p:nvPr/>
          </p:nvSpPr>
          <p:spPr>
            <a:xfrm>
              <a:off x="4522572" y="2953262"/>
              <a:ext cx="770238" cy="338554"/>
            </a:xfrm>
            <a:prstGeom prst="rect">
              <a:avLst/>
            </a:prstGeom>
            <a:solidFill>
              <a:schemeClr val="bg1"/>
            </a:solidFill>
          </p:spPr>
          <p:txBody>
            <a:bodyPr wrap="square" rtlCol="0">
              <a:spAutoFit/>
            </a:bodyPr>
            <a:lstStyle/>
            <a:p>
              <a:endParaRPr lang="zh-CN" altLang="en-US" dirty="0">
                <a:latin typeface="Comic Sans MS" pitchFamily="66" charset="0"/>
              </a:endParaRPr>
            </a:p>
          </p:txBody>
        </p:sp>
        <p:sp>
          <p:nvSpPr>
            <p:cNvPr id="20" name="TextBox 19"/>
            <p:cNvSpPr txBox="1"/>
            <p:nvPr/>
          </p:nvSpPr>
          <p:spPr>
            <a:xfrm>
              <a:off x="5885936" y="1301580"/>
              <a:ext cx="951470" cy="338554"/>
            </a:xfrm>
            <a:prstGeom prst="rect">
              <a:avLst/>
            </a:prstGeom>
            <a:solidFill>
              <a:schemeClr val="bg1"/>
            </a:solidFill>
          </p:spPr>
          <p:txBody>
            <a:bodyPr wrap="square" rtlCol="0">
              <a:spAutoFit/>
            </a:bodyPr>
            <a:lstStyle/>
            <a:p>
              <a:r>
                <a:rPr lang="en-US" altLang="zh-CN" dirty="0" smtClean="0">
                  <a:latin typeface="Comic Sans MS" pitchFamily="66" charset="0"/>
                </a:rPr>
                <a:t>35.85%</a:t>
              </a:r>
              <a:endParaRPr lang="zh-CN" altLang="en-US" dirty="0">
                <a:latin typeface="Comic Sans MS" pitchFamily="66" charset="0"/>
              </a:endParaRPr>
            </a:p>
          </p:txBody>
        </p:sp>
        <p:sp>
          <p:nvSpPr>
            <p:cNvPr id="21" name="TextBox 20"/>
            <p:cNvSpPr txBox="1"/>
            <p:nvPr/>
          </p:nvSpPr>
          <p:spPr>
            <a:xfrm>
              <a:off x="6664411" y="1622855"/>
              <a:ext cx="205946" cy="338554"/>
            </a:xfrm>
            <a:prstGeom prst="rect">
              <a:avLst/>
            </a:prstGeom>
            <a:solidFill>
              <a:schemeClr val="bg1"/>
            </a:solidFill>
          </p:spPr>
          <p:txBody>
            <a:bodyPr wrap="square" rtlCol="0">
              <a:spAutoFit/>
            </a:bodyPr>
            <a:lstStyle/>
            <a:p>
              <a:endParaRPr lang="zh-CN" altLang="en-US" dirty="0">
                <a:latin typeface="Comic Sans MS" pitchFamily="66" charset="0"/>
              </a:endParaRPr>
            </a:p>
          </p:txBody>
        </p:sp>
        <p:sp>
          <p:nvSpPr>
            <p:cNvPr id="22" name="TextBox 21"/>
            <p:cNvSpPr txBox="1"/>
            <p:nvPr/>
          </p:nvSpPr>
          <p:spPr>
            <a:xfrm>
              <a:off x="4526692" y="1227441"/>
              <a:ext cx="951470" cy="338554"/>
            </a:xfrm>
            <a:prstGeom prst="rect">
              <a:avLst/>
            </a:prstGeom>
            <a:solidFill>
              <a:schemeClr val="bg1"/>
            </a:solidFill>
          </p:spPr>
          <p:txBody>
            <a:bodyPr wrap="square" rtlCol="0">
              <a:spAutoFit/>
            </a:bodyPr>
            <a:lstStyle/>
            <a:p>
              <a:endParaRPr lang="zh-CN" altLang="en-US" dirty="0">
                <a:latin typeface="Comic Sans MS" pitchFamily="66" charset="0"/>
              </a:endParaRPr>
            </a:p>
          </p:txBody>
        </p:sp>
        <p:sp>
          <p:nvSpPr>
            <p:cNvPr id="13" name="TextBox 12"/>
            <p:cNvSpPr txBox="1"/>
            <p:nvPr/>
          </p:nvSpPr>
          <p:spPr>
            <a:xfrm>
              <a:off x="4522573" y="1297460"/>
              <a:ext cx="951470" cy="338554"/>
            </a:xfrm>
            <a:prstGeom prst="rect">
              <a:avLst/>
            </a:prstGeom>
            <a:solidFill>
              <a:schemeClr val="bg1"/>
            </a:solidFill>
          </p:spPr>
          <p:txBody>
            <a:bodyPr wrap="square" rtlCol="0">
              <a:spAutoFit/>
            </a:bodyPr>
            <a:lstStyle/>
            <a:p>
              <a:r>
                <a:rPr lang="en-US" altLang="zh-CN" dirty="0" smtClean="0">
                  <a:latin typeface="Comic Sans MS" pitchFamily="66" charset="0"/>
                </a:rPr>
                <a:t>20.67%</a:t>
              </a:r>
              <a:endParaRPr lang="zh-CN" altLang="en-US" dirty="0">
                <a:latin typeface="Comic Sans MS" pitchFamily="66" charset="0"/>
              </a:endParaRPr>
            </a:p>
          </p:txBody>
        </p:sp>
        <p:sp>
          <p:nvSpPr>
            <p:cNvPr id="24" name="TextBox 23"/>
            <p:cNvSpPr txBox="1"/>
            <p:nvPr/>
          </p:nvSpPr>
          <p:spPr>
            <a:xfrm>
              <a:off x="6244281" y="2895600"/>
              <a:ext cx="626076" cy="338554"/>
            </a:xfrm>
            <a:prstGeom prst="rect">
              <a:avLst/>
            </a:prstGeom>
            <a:solidFill>
              <a:schemeClr val="bg1"/>
            </a:solidFill>
          </p:spPr>
          <p:txBody>
            <a:bodyPr wrap="square" rtlCol="0">
              <a:spAutoFit/>
            </a:bodyPr>
            <a:lstStyle/>
            <a:p>
              <a:endParaRPr lang="zh-CN" altLang="en-US" dirty="0">
                <a:latin typeface="Comic Sans MS" pitchFamily="66" charset="0"/>
              </a:endParaRPr>
            </a:p>
          </p:txBody>
        </p:sp>
        <p:sp>
          <p:nvSpPr>
            <p:cNvPr id="27" name="TextBox 26"/>
            <p:cNvSpPr txBox="1"/>
            <p:nvPr/>
          </p:nvSpPr>
          <p:spPr>
            <a:xfrm>
              <a:off x="6540843" y="2557848"/>
              <a:ext cx="589005" cy="160639"/>
            </a:xfrm>
            <a:prstGeom prst="rect">
              <a:avLst/>
            </a:prstGeom>
            <a:solidFill>
              <a:schemeClr val="bg1"/>
            </a:solidFill>
          </p:spPr>
          <p:txBody>
            <a:bodyPr wrap="square" rtlCol="0">
              <a:noAutofit/>
            </a:bodyPr>
            <a:lstStyle/>
            <a:p>
              <a:endParaRPr lang="zh-CN" altLang="en-US" dirty="0">
                <a:latin typeface="Comic Sans MS" pitchFamily="66" charset="0"/>
              </a:endParaRPr>
            </a:p>
          </p:txBody>
        </p:sp>
        <p:sp>
          <p:nvSpPr>
            <p:cNvPr id="23" name="TextBox 22"/>
            <p:cNvSpPr txBox="1"/>
            <p:nvPr/>
          </p:nvSpPr>
          <p:spPr>
            <a:xfrm>
              <a:off x="6363736" y="2722609"/>
              <a:ext cx="691977" cy="246221"/>
            </a:xfrm>
            <a:prstGeom prst="rect">
              <a:avLst/>
            </a:prstGeom>
            <a:solidFill>
              <a:schemeClr val="bg1"/>
            </a:solidFill>
          </p:spPr>
          <p:txBody>
            <a:bodyPr wrap="square" lIns="0" tIns="0" rIns="0" bIns="0" rtlCol="0">
              <a:spAutoFit/>
            </a:bodyPr>
            <a:lstStyle/>
            <a:p>
              <a:r>
                <a:rPr lang="en-US" altLang="zh-CN" dirty="0" smtClean="0">
                  <a:latin typeface="Comic Sans MS" pitchFamily="66" charset="0"/>
                </a:rPr>
                <a:t>7.69%</a:t>
              </a:r>
              <a:endParaRPr lang="zh-CN" altLang="en-US" dirty="0">
                <a:latin typeface="Comic Sans MS" pitchFamily="66" charset="0"/>
              </a:endParaRPr>
            </a:p>
          </p:txBody>
        </p:sp>
        <p:sp>
          <p:nvSpPr>
            <p:cNvPr id="15" name="TextBox 14"/>
            <p:cNvSpPr txBox="1"/>
            <p:nvPr/>
          </p:nvSpPr>
          <p:spPr>
            <a:xfrm>
              <a:off x="5231030" y="2990336"/>
              <a:ext cx="811433" cy="246221"/>
            </a:xfrm>
            <a:prstGeom prst="rect">
              <a:avLst/>
            </a:prstGeom>
            <a:solidFill>
              <a:schemeClr val="bg1"/>
            </a:solidFill>
          </p:spPr>
          <p:txBody>
            <a:bodyPr wrap="square" tIns="0" bIns="0" rtlCol="0">
              <a:spAutoFit/>
            </a:bodyPr>
            <a:lstStyle/>
            <a:p>
              <a:r>
                <a:rPr lang="en-US" altLang="zh-CN" dirty="0" smtClean="0">
                  <a:latin typeface="Comic Sans MS" pitchFamily="66" charset="0"/>
                </a:rPr>
                <a:t>3.31%</a:t>
              </a:r>
              <a:endParaRPr lang="zh-CN" altLang="en-US" dirty="0">
                <a:latin typeface="Comic Sans MS" pitchFamily="66" charset="0"/>
              </a:endParaRPr>
            </a:p>
          </p:txBody>
        </p:sp>
        <p:sp>
          <p:nvSpPr>
            <p:cNvPr id="28" name="TextBox 27"/>
            <p:cNvSpPr txBox="1"/>
            <p:nvPr/>
          </p:nvSpPr>
          <p:spPr>
            <a:xfrm>
              <a:off x="6380204" y="1647569"/>
              <a:ext cx="774357" cy="338554"/>
            </a:xfrm>
            <a:prstGeom prst="rect">
              <a:avLst/>
            </a:prstGeom>
            <a:noFill/>
          </p:spPr>
          <p:txBody>
            <a:bodyPr wrap="square" rtlCol="0">
              <a:spAutoFit/>
            </a:bodyPr>
            <a:lstStyle/>
            <a:p>
              <a:r>
                <a:rPr lang="en-US" altLang="zh-CN" b="1" dirty="0" smtClean="0">
                  <a:solidFill>
                    <a:srgbClr val="FF0000"/>
                  </a:solidFill>
                  <a:latin typeface="Comic Sans MS" pitchFamily="66" charset="0"/>
                </a:rPr>
                <a:t>USA</a:t>
              </a:r>
              <a:endParaRPr lang="zh-CN" altLang="en-US" b="1" dirty="0">
                <a:solidFill>
                  <a:srgbClr val="FF0000"/>
                </a:solidFill>
                <a:latin typeface="Comic Sans MS" pitchFamily="66" charset="0"/>
              </a:endParaRPr>
            </a:p>
          </p:txBody>
        </p:sp>
        <p:sp>
          <p:nvSpPr>
            <p:cNvPr id="29" name="TextBox 28"/>
            <p:cNvSpPr txBox="1"/>
            <p:nvPr/>
          </p:nvSpPr>
          <p:spPr>
            <a:xfrm>
              <a:off x="6021860" y="2945013"/>
              <a:ext cx="951470" cy="338554"/>
            </a:xfrm>
            <a:prstGeom prst="rect">
              <a:avLst/>
            </a:prstGeom>
            <a:solidFill>
              <a:schemeClr val="bg1"/>
            </a:solidFill>
          </p:spPr>
          <p:txBody>
            <a:bodyPr wrap="square" rtlCol="0">
              <a:spAutoFit/>
            </a:bodyPr>
            <a:lstStyle/>
            <a:p>
              <a:endParaRPr lang="zh-CN" altLang="en-US" dirty="0">
                <a:latin typeface="Comic Sans MS" pitchFamily="66" charset="0"/>
              </a:endParaRPr>
            </a:p>
          </p:txBody>
        </p:sp>
        <p:sp>
          <p:nvSpPr>
            <p:cNvPr id="18" name="TextBox 17"/>
            <p:cNvSpPr txBox="1"/>
            <p:nvPr/>
          </p:nvSpPr>
          <p:spPr>
            <a:xfrm>
              <a:off x="5663508" y="2858530"/>
              <a:ext cx="1021494" cy="338554"/>
            </a:xfrm>
            <a:prstGeom prst="rect">
              <a:avLst/>
            </a:prstGeom>
            <a:noFill/>
          </p:spPr>
          <p:txBody>
            <a:bodyPr wrap="square" rtlCol="0">
              <a:spAutoFit/>
            </a:bodyPr>
            <a:lstStyle/>
            <a:p>
              <a:r>
                <a:rPr lang="en-US" altLang="zh-CN" dirty="0" smtClean="0">
                  <a:latin typeface="Comic Sans MS" pitchFamily="66" charset="0"/>
                </a:rPr>
                <a:t>4.71%</a:t>
              </a:r>
              <a:endParaRPr lang="zh-CN" altLang="en-US" dirty="0">
                <a:latin typeface="Comic Sans MS" pitchFamily="66" charset="0"/>
              </a:endParaRPr>
            </a:p>
          </p:txBody>
        </p:sp>
        <p:sp>
          <p:nvSpPr>
            <p:cNvPr id="30" name="TextBox 29"/>
            <p:cNvSpPr txBox="1"/>
            <p:nvPr/>
          </p:nvSpPr>
          <p:spPr>
            <a:xfrm>
              <a:off x="6396680" y="2430165"/>
              <a:ext cx="774357" cy="338554"/>
            </a:xfrm>
            <a:prstGeom prst="rect">
              <a:avLst/>
            </a:prstGeom>
            <a:noFill/>
          </p:spPr>
          <p:txBody>
            <a:bodyPr wrap="square" rtlCol="0">
              <a:spAutoFit/>
            </a:bodyPr>
            <a:lstStyle/>
            <a:p>
              <a:r>
                <a:rPr lang="en-US" altLang="zh-CN" b="1" dirty="0" smtClean="0">
                  <a:solidFill>
                    <a:srgbClr val="FF0000"/>
                  </a:solidFill>
                  <a:latin typeface="Comic Sans MS" pitchFamily="66" charset="0"/>
                </a:rPr>
                <a:t>China</a:t>
              </a:r>
              <a:endParaRPr lang="zh-CN" altLang="en-US" b="1" dirty="0">
                <a:solidFill>
                  <a:srgbClr val="FF0000"/>
                </a:solidFill>
                <a:latin typeface="Comic Sans MS" pitchFamily="66" charset="0"/>
              </a:endParaRPr>
            </a:p>
          </p:txBody>
        </p:sp>
      </p:grpSp>
      <p:sp>
        <p:nvSpPr>
          <p:cNvPr id="41" name="Rectangle 2"/>
          <p:cNvSpPr>
            <a:spLocks noChangeArrowheads="1"/>
          </p:cNvSpPr>
          <p:nvPr/>
        </p:nvSpPr>
        <p:spPr bwMode="auto">
          <a:xfrm>
            <a:off x="203788" y="1124467"/>
            <a:ext cx="2718487" cy="420821"/>
          </a:xfrm>
          <a:prstGeom prst="rect">
            <a:avLst/>
          </a:prstGeom>
          <a:solidFill>
            <a:schemeClr val="bg1"/>
          </a:solidFill>
          <a:ln w="9525" algn="ctr">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anchor="ctr">
            <a:spAutoFit/>
          </a:bodyPr>
          <a:lstStyle/>
          <a:p>
            <a:pPr>
              <a:lnSpc>
                <a:spcPct val="150000"/>
              </a:lnSpc>
            </a:pPr>
            <a:r>
              <a:rPr lang="en-US" altLang="zh-CN" b="1" dirty="0" smtClean="0">
                <a:solidFill>
                  <a:srgbClr val="FF3300"/>
                </a:solidFill>
                <a:latin typeface="Comic Sans MS" pitchFamily="66" charset="0"/>
              </a:rPr>
              <a:t>3rd Feb 2011</a:t>
            </a:r>
            <a:endParaRPr lang="fr-LU" altLang="zh-CN" b="1" dirty="0">
              <a:solidFill>
                <a:srgbClr val="FF3300"/>
              </a:solidFill>
              <a:latin typeface="Comic Sans MS" pitchFamily="66" charset="0"/>
            </a:endParaRPr>
          </a:p>
        </p:txBody>
      </p:sp>
      <p:sp>
        <p:nvSpPr>
          <p:cNvPr id="42" name="Rectangle 2"/>
          <p:cNvSpPr>
            <a:spLocks noChangeArrowheads="1"/>
          </p:cNvSpPr>
          <p:nvPr/>
        </p:nvSpPr>
        <p:spPr bwMode="auto">
          <a:xfrm>
            <a:off x="3108231" y="916582"/>
            <a:ext cx="5858347" cy="461665"/>
          </a:xfrm>
          <a:prstGeom prst="rect">
            <a:avLst/>
          </a:prstGeom>
          <a:solidFill>
            <a:schemeClr val="bg1"/>
          </a:solidFill>
          <a:ln w="9525" algn="ctr">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anchor="ctr">
            <a:spAutoFit/>
          </a:bodyPr>
          <a:lstStyle/>
          <a:p>
            <a:pPr>
              <a:lnSpc>
                <a:spcPct val="150000"/>
              </a:lnSpc>
            </a:pPr>
            <a:r>
              <a:rPr lang="en-US" altLang="zh-CN" b="1" dirty="0" smtClean="0">
                <a:solidFill>
                  <a:srgbClr val="FF3300"/>
                </a:solidFill>
                <a:latin typeface="Comic Sans MS" pitchFamily="66" charset="0"/>
              </a:rPr>
              <a:t>Updated :28</a:t>
            </a:r>
            <a:r>
              <a:rPr lang="en-US" altLang="zh-CN" b="1" baseline="30000" dirty="0" smtClean="0">
                <a:solidFill>
                  <a:srgbClr val="FF3300"/>
                </a:solidFill>
                <a:latin typeface="Comic Sans MS" pitchFamily="66" charset="0"/>
              </a:rPr>
              <a:t>th</a:t>
            </a:r>
            <a:r>
              <a:rPr lang="en-US" altLang="zh-CN" b="1" dirty="0" smtClean="0">
                <a:solidFill>
                  <a:srgbClr val="FF3300"/>
                </a:solidFill>
                <a:latin typeface="Comic Sans MS" pitchFamily="66" charset="0"/>
              </a:rPr>
              <a:t>, March 2012</a:t>
            </a:r>
            <a:endParaRPr lang="zh-CN" altLang="en-US" b="1" dirty="0" smtClean="0">
              <a:solidFill>
                <a:srgbClr val="FF3300"/>
              </a:solidFill>
              <a:latin typeface="Comic Sans MS" pitchFamily="66" charset="0"/>
            </a:endParaRPr>
          </a:p>
        </p:txBody>
      </p:sp>
      <p:grpSp>
        <p:nvGrpSpPr>
          <p:cNvPr id="58" name="组合 57"/>
          <p:cNvGrpSpPr/>
          <p:nvPr/>
        </p:nvGrpSpPr>
        <p:grpSpPr>
          <a:xfrm>
            <a:off x="3070745" y="1337481"/>
            <a:ext cx="5936776" cy="3589360"/>
            <a:chOff x="4012442" y="6261958"/>
            <a:chExt cx="6168787" cy="3837385"/>
          </a:xfrm>
        </p:grpSpPr>
        <p:graphicFrame>
          <p:nvGraphicFramePr>
            <p:cNvPr id="43" name="图表 42"/>
            <p:cNvGraphicFramePr/>
            <p:nvPr/>
          </p:nvGraphicFramePr>
          <p:xfrm>
            <a:off x="4012442" y="6261958"/>
            <a:ext cx="6168787" cy="3837385"/>
          </p:xfrm>
          <a:graphic>
            <a:graphicData uri="http://schemas.openxmlformats.org/drawingml/2006/chart">
              <c:chart xmlns:c="http://schemas.openxmlformats.org/drawingml/2006/chart" xmlns:r="http://schemas.openxmlformats.org/officeDocument/2006/relationships" r:id="rId4"/>
            </a:graphicData>
          </a:graphic>
        </p:graphicFrame>
        <p:sp>
          <p:nvSpPr>
            <p:cNvPr id="45" name="TextBox 44"/>
            <p:cNvSpPr txBox="1"/>
            <p:nvPr/>
          </p:nvSpPr>
          <p:spPr>
            <a:xfrm>
              <a:off x="4039737" y="6469041"/>
              <a:ext cx="1083456" cy="1228296"/>
            </a:xfrm>
            <a:prstGeom prst="rect">
              <a:avLst/>
            </a:prstGeom>
            <a:solidFill>
              <a:schemeClr val="bg1"/>
            </a:solidFill>
          </p:spPr>
          <p:txBody>
            <a:bodyPr wrap="square" tIns="0" bIns="0" rtlCol="0">
              <a:noAutofit/>
            </a:bodyPr>
            <a:lstStyle/>
            <a:p>
              <a:pPr>
                <a:lnSpc>
                  <a:spcPct val="150000"/>
                </a:lnSpc>
              </a:pPr>
              <a:r>
                <a:rPr lang="en-US" altLang="zh-CN" sz="1400" dirty="0" smtClean="0">
                  <a:latin typeface="Comic Sans MS" pitchFamily="66" charset="0"/>
                </a:rPr>
                <a:t>Brazil</a:t>
              </a:r>
            </a:p>
          </p:txBody>
        </p:sp>
        <p:sp>
          <p:nvSpPr>
            <p:cNvPr id="47" name="TextBox 46"/>
            <p:cNvSpPr txBox="1"/>
            <p:nvPr/>
          </p:nvSpPr>
          <p:spPr>
            <a:xfrm>
              <a:off x="4055657" y="6757921"/>
              <a:ext cx="1083456" cy="1228296"/>
            </a:xfrm>
            <a:prstGeom prst="rect">
              <a:avLst/>
            </a:prstGeom>
            <a:solidFill>
              <a:schemeClr val="bg1"/>
            </a:solidFill>
          </p:spPr>
          <p:txBody>
            <a:bodyPr wrap="square" tIns="0" bIns="0" rtlCol="0">
              <a:noAutofit/>
            </a:bodyPr>
            <a:lstStyle/>
            <a:p>
              <a:pPr>
                <a:lnSpc>
                  <a:spcPct val="150000"/>
                </a:lnSpc>
              </a:pPr>
              <a:r>
                <a:rPr lang="en-US" altLang="zh-CN" sz="1400" dirty="0" smtClean="0">
                  <a:latin typeface="Comic Sans MS" pitchFamily="66" charset="0"/>
                </a:rPr>
                <a:t>US</a:t>
              </a:r>
            </a:p>
          </p:txBody>
        </p:sp>
        <p:sp>
          <p:nvSpPr>
            <p:cNvPr id="48" name="TextBox 47"/>
            <p:cNvSpPr txBox="1"/>
            <p:nvPr/>
          </p:nvSpPr>
          <p:spPr>
            <a:xfrm>
              <a:off x="4069305" y="7030881"/>
              <a:ext cx="1083456" cy="1228296"/>
            </a:xfrm>
            <a:prstGeom prst="rect">
              <a:avLst/>
            </a:prstGeom>
            <a:solidFill>
              <a:schemeClr val="bg1"/>
            </a:solidFill>
          </p:spPr>
          <p:txBody>
            <a:bodyPr wrap="square" tIns="0" bIns="0" rtlCol="0">
              <a:noAutofit/>
            </a:bodyPr>
            <a:lstStyle/>
            <a:p>
              <a:pPr>
                <a:lnSpc>
                  <a:spcPct val="150000"/>
                </a:lnSpc>
              </a:pPr>
              <a:r>
                <a:rPr lang="en-US" altLang="zh-CN" sz="1400" dirty="0" smtClean="0">
                  <a:latin typeface="Comic Sans MS" pitchFamily="66" charset="0"/>
                </a:rPr>
                <a:t>Japan</a:t>
              </a:r>
            </a:p>
          </p:txBody>
        </p:sp>
        <p:sp>
          <p:nvSpPr>
            <p:cNvPr id="49" name="TextBox 48"/>
            <p:cNvSpPr txBox="1"/>
            <p:nvPr/>
          </p:nvSpPr>
          <p:spPr>
            <a:xfrm>
              <a:off x="4069305" y="7358433"/>
              <a:ext cx="1083456" cy="1228296"/>
            </a:xfrm>
            <a:prstGeom prst="rect">
              <a:avLst/>
            </a:prstGeom>
            <a:solidFill>
              <a:schemeClr val="bg1"/>
            </a:solidFill>
          </p:spPr>
          <p:txBody>
            <a:bodyPr wrap="square" tIns="0" bIns="0" rtlCol="0">
              <a:noAutofit/>
            </a:bodyPr>
            <a:lstStyle/>
            <a:p>
              <a:pPr>
                <a:lnSpc>
                  <a:spcPct val="150000"/>
                </a:lnSpc>
              </a:pPr>
              <a:r>
                <a:rPr lang="en-US" altLang="zh-CN" sz="1400" dirty="0" smtClean="0">
                  <a:latin typeface="Comic Sans MS" pitchFamily="66" charset="0"/>
                </a:rPr>
                <a:t>German</a:t>
              </a:r>
            </a:p>
          </p:txBody>
        </p:sp>
        <p:sp>
          <p:nvSpPr>
            <p:cNvPr id="50" name="TextBox 49"/>
            <p:cNvSpPr txBox="1"/>
            <p:nvPr/>
          </p:nvSpPr>
          <p:spPr>
            <a:xfrm>
              <a:off x="4069307" y="7658676"/>
              <a:ext cx="1083456" cy="1228296"/>
            </a:xfrm>
            <a:prstGeom prst="rect">
              <a:avLst/>
            </a:prstGeom>
            <a:solidFill>
              <a:schemeClr val="bg1"/>
            </a:solidFill>
          </p:spPr>
          <p:txBody>
            <a:bodyPr wrap="square" tIns="0" bIns="0" rtlCol="0">
              <a:noAutofit/>
            </a:bodyPr>
            <a:lstStyle/>
            <a:p>
              <a:pPr>
                <a:lnSpc>
                  <a:spcPct val="150000"/>
                </a:lnSpc>
              </a:pPr>
              <a:r>
                <a:rPr lang="en-US" altLang="zh-CN" sz="1400" dirty="0" smtClean="0">
                  <a:latin typeface="Comic Sans MS" pitchFamily="66" charset="0"/>
                </a:rPr>
                <a:t>China</a:t>
              </a:r>
            </a:p>
          </p:txBody>
        </p:sp>
        <p:sp>
          <p:nvSpPr>
            <p:cNvPr id="51" name="TextBox 50"/>
            <p:cNvSpPr txBox="1"/>
            <p:nvPr/>
          </p:nvSpPr>
          <p:spPr>
            <a:xfrm>
              <a:off x="4055657" y="7958945"/>
              <a:ext cx="1083456" cy="1228296"/>
            </a:xfrm>
            <a:prstGeom prst="rect">
              <a:avLst/>
            </a:prstGeom>
            <a:solidFill>
              <a:schemeClr val="bg1"/>
            </a:solidFill>
          </p:spPr>
          <p:txBody>
            <a:bodyPr wrap="square" tIns="0" bIns="0" rtlCol="0">
              <a:noAutofit/>
            </a:bodyPr>
            <a:lstStyle/>
            <a:p>
              <a:pPr>
                <a:lnSpc>
                  <a:spcPct val="150000"/>
                </a:lnSpc>
              </a:pPr>
              <a:r>
                <a:rPr lang="en-US" altLang="zh-CN" sz="1400" dirty="0" smtClean="0">
                  <a:latin typeface="Comic Sans MS" pitchFamily="66" charset="0"/>
                </a:rPr>
                <a:t>France</a:t>
              </a:r>
            </a:p>
          </p:txBody>
        </p:sp>
        <p:sp>
          <p:nvSpPr>
            <p:cNvPr id="52" name="TextBox 51"/>
            <p:cNvSpPr txBox="1"/>
            <p:nvPr/>
          </p:nvSpPr>
          <p:spPr>
            <a:xfrm>
              <a:off x="4055657" y="8272849"/>
              <a:ext cx="1083456" cy="1228296"/>
            </a:xfrm>
            <a:prstGeom prst="rect">
              <a:avLst/>
            </a:prstGeom>
            <a:solidFill>
              <a:schemeClr val="bg1"/>
            </a:solidFill>
          </p:spPr>
          <p:txBody>
            <a:bodyPr wrap="square" tIns="0" bIns="0" rtlCol="0">
              <a:noAutofit/>
            </a:bodyPr>
            <a:lstStyle/>
            <a:p>
              <a:pPr>
                <a:lnSpc>
                  <a:spcPct val="150000"/>
                </a:lnSpc>
              </a:pPr>
              <a:r>
                <a:rPr lang="en-US" altLang="zh-CN" sz="1400" dirty="0" smtClean="0">
                  <a:latin typeface="Comic Sans MS" pitchFamily="66" charset="0"/>
                </a:rPr>
                <a:t>Australia</a:t>
              </a:r>
            </a:p>
          </p:txBody>
        </p:sp>
        <p:sp>
          <p:nvSpPr>
            <p:cNvPr id="53" name="TextBox 52"/>
            <p:cNvSpPr txBox="1"/>
            <p:nvPr/>
          </p:nvSpPr>
          <p:spPr>
            <a:xfrm>
              <a:off x="4055657" y="8586753"/>
              <a:ext cx="1083456" cy="1228296"/>
            </a:xfrm>
            <a:prstGeom prst="rect">
              <a:avLst/>
            </a:prstGeom>
            <a:solidFill>
              <a:schemeClr val="bg1"/>
            </a:solidFill>
          </p:spPr>
          <p:txBody>
            <a:bodyPr wrap="square" tIns="0" bIns="0" rtlCol="0">
              <a:noAutofit/>
            </a:bodyPr>
            <a:lstStyle/>
            <a:p>
              <a:pPr>
                <a:lnSpc>
                  <a:spcPct val="150000"/>
                </a:lnSpc>
              </a:pPr>
              <a:r>
                <a:rPr lang="en-US" altLang="zh-CN" sz="1400" dirty="0" smtClean="0">
                  <a:latin typeface="Comic Sans MS" pitchFamily="66" charset="0"/>
                </a:rPr>
                <a:t>Europe</a:t>
              </a:r>
            </a:p>
          </p:txBody>
        </p:sp>
        <p:sp>
          <p:nvSpPr>
            <p:cNvPr id="54" name="TextBox 53"/>
            <p:cNvSpPr txBox="1"/>
            <p:nvPr/>
          </p:nvSpPr>
          <p:spPr>
            <a:xfrm>
              <a:off x="4055660" y="8886970"/>
              <a:ext cx="1083456" cy="516338"/>
            </a:xfrm>
            <a:prstGeom prst="rect">
              <a:avLst/>
            </a:prstGeom>
            <a:solidFill>
              <a:schemeClr val="bg1"/>
            </a:solidFill>
          </p:spPr>
          <p:txBody>
            <a:bodyPr wrap="square" tIns="0" bIns="0" rtlCol="0">
              <a:noAutofit/>
            </a:bodyPr>
            <a:lstStyle/>
            <a:p>
              <a:pPr>
                <a:lnSpc>
                  <a:spcPct val="150000"/>
                </a:lnSpc>
              </a:pPr>
              <a:r>
                <a:rPr lang="en-US" altLang="zh-CN" sz="1400" dirty="0" smtClean="0">
                  <a:latin typeface="Comic Sans MS" pitchFamily="66" charset="0"/>
                </a:rPr>
                <a:t>Korea</a:t>
              </a:r>
            </a:p>
          </p:txBody>
        </p:sp>
        <p:sp>
          <p:nvSpPr>
            <p:cNvPr id="55" name="TextBox 54"/>
            <p:cNvSpPr txBox="1"/>
            <p:nvPr/>
          </p:nvSpPr>
          <p:spPr>
            <a:xfrm>
              <a:off x="4055659" y="9159924"/>
              <a:ext cx="1083456" cy="502690"/>
            </a:xfrm>
            <a:prstGeom prst="rect">
              <a:avLst/>
            </a:prstGeom>
            <a:solidFill>
              <a:schemeClr val="bg1"/>
            </a:solidFill>
          </p:spPr>
          <p:txBody>
            <a:bodyPr wrap="square" tIns="0" bIns="0" rtlCol="0">
              <a:noAutofit/>
            </a:bodyPr>
            <a:lstStyle/>
            <a:p>
              <a:pPr>
                <a:lnSpc>
                  <a:spcPct val="150000"/>
                </a:lnSpc>
              </a:pPr>
              <a:r>
                <a:rPr lang="en-US" altLang="zh-CN" sz="1400" dirty="0" smtClean="0">
                  <a:latin typeface="Comic Sans MS" pitchFamily="66" charset="0"/>
                </a:rPr>
                <a:t>Italy</a:t>
              </a:r>
            </a:p>
          </p:txBody>
        </p:sp>
        <p:sp>
          <p:nvSpPr>
            <p:cNvPr id="56" name="TextBox 55"/>
            <p:cNvSpPr txBox="1"/>
            <p:nvPr/>
          </p:nvSpPr>
          <p:spPr>
            <a:xfrm>
              <a:off x="5597994" y="9558008"/>
              <a:ext cx="1455764" cy="418506"/>
            </a:xfrm>
            <a:prstGeom prst="rect">
              <a:avLst/>
            </a:prstGeom>
            <a:solidFill>
              <a:schemeClr val="bg1"/>
            </a:solidFill>
          </p:spPr>
          <p:txBody>
            <a:bodyPr wrap="square" tIns="0" bIns="0" rtlCol="0">
              <a:noAutofit/>
            </a:bodyPr>
            <a:lstStyle/>
            <a:p>
              <a:pPr algn="l">
                <a:lnSpc>
                  <a:spcPct val="150000"/>
                </a:lnSpc>
              </a:pPr>
              <a:r>
                <a:rPr lang="en-US" altLang="zh-CN" sz="1400" dirty="0" smtClean="0">
                  <a:latin typeface="Comic Sans MS" pitchFamily="66" charset="0"/>
                </a:rPr>
                <a:t>Addresses</a:t>
              </a:r>
            </a:p>
          </p:txBody>
        </p:sp>
        <p:sp>
          <p:nvSpPr>
            <p:cNvPr id="57" name="TextBox 56"/>
            <p:cNvSpPr txBox="1"/>
            <p:nvPr/>
          </p:nvSpPr>
          <p:spPr>
            <a:xfrm>
              <a:off x="7472145" y="9560284"/>
              <a:ext cx="2475521" cy="418506"/>
            </a:xfrm>
            <a:prstGeom prst="rect">
              <a:avLst/>
            </a:prstGeom>
            <a:solidFill>
              <a:schemeClr val="bg1"/>
            </a:solidFill>
          </p:spPr>
          <p:txBody>
            <a:bodyPr wrap="square" tIns="0" bIns="0" rtlCol="0">
              <a:noAutofit/>
            </a:bodyPr>
            <a:lstStyle/>
            <a:p>
              <a:pPr algn="l">
                <a:lnSpc>
                  <a:spcPct val="150000"/>
                </a:lnSpc>
              </a:pPr>
              <a:r>
                <a:rPr lang="en-US" altLang="zh-CN" sz="1400" dirty="0" smtClean="0">
                  <a:latin typeface="Comic Sans MS" pitchFamily="66" charset="0"/>
                </a:rPr>
                <a:t>Addresses Advertised</a:t>
              </a:r>
            </a:p>
          </p:txBody>
        </p:sp>
      </p:grpSp>
      <p:sp>
        <p:nvSpPr>
          <p:cNvPr id="12" name="AutoShape 3"/>
          <p:cNvSpPr>
            <a:spLocks noChangeArrowheads="1"/>
          </p:cNvSpPr>
          <p:nvPr/>
        </p:nvSpPr>
        <p:spPr bwMode="auto">
          <a:xfrm>
            <a:off x="1211520" y="5188368"/>
            <a:ext cx="7932479" cy="1293971"/>
          </a:xfrm>
          <a:prstGeom prst="wedgeRoundRectCallout">
            <a:avLst>
              <a:gd name="adj1" fmla="val -188"/>
              <a:gd name="adj2" fmla="val -91602"/>
              <a:gd name="adj3" fmla="val 16667"/>
            </a:avLst>
          </a:prstGeom>
          <a:solidFill>
            <a:srgbClr val="FFFF00"/>
          </a:solidFill>
          <a:ln w="9525">
            <a:solidFill>
              <a:srgbClr val="FF0000"/>
            </a:solidFill>
            <a:miter lim="800000"/>
            <a:headEnd/>
            <a:tailEnd/>
          </a:ln>
          <a:effectLst/>
        </p:spPr>
        <p:txBody>
          <a:bodyPr wrap="square">
            <a:spAutoFit/>
          </a:bodyPr>
          <a:lstStyle/>
          <a:p>
            <a:pPr algn="l">
              <a:lnSpc>
                <a:spcPct val="150000"/>
              </a:lnSpc>
            </a:pPr>
            <a:r>
              <a:rPr lang="en-GB" sz="2000" b="1" dirty="0" smtClean="0">
                <a:solidFill>
                  <a:schemeClr val="accent2"/>
                </a:solidFill>
                <a:effectLst>
                  <a:outerShdw blurRad="38100" dist="38100" dir="2700000" algn="tl">
                    <a:srgbClr val="000000"/>
                  </a:outerShdw>
                </a:effectLst>
                <a:latin typeface="Comic Sans MS" pitchFamily="66" charset="0"/>
                <a:ea typeface="宋体" pitchFamily="2" charset="-122"/>
              </a:rPr>
              <a:t>IPv6 Address Block in China :</a:t>
            </a:r>
          </a:p>
          <a:p>
            <a:pPr algn="l">
              <a:buFont typeface="Wingdings" pitchFamily="2" charset="2"/>
              <a:buChar char="Ø"/>
            </a:pPr>
            <a:r>
              <a:rPr lang="en-GB" sz="2000" b="1" dirty="0" smtClean="0">
                <a:solidFill>
                  <a:schemeClr val="accent2"/>
                </a:solidFill>
                <a:effectLst>
                  <a:outerShdw blurRad="38100" dist="38100" dir="2700000" algn="tl">
                    <a:srgbClr val="000000"/>
                  </a:outerShdw>
                </a:effectLst>
                <a:latin typeface="Comic Sans MS" pitchFamily="66" charset="0"/>
                <a:ea typeface="宋体" pitchFamily="2" charset="-122"/>
              </a:rPr>
              <a:t>Ranked top 5 globally</a:t>
            </a:r>
          </a:p>
          <a:p>
            <a:pPr algn="l">
              <a:buFont typeface="Wingdings" pitchFamily="2" charset="2"/>
              <a:buChar char="Ø"/>
            </a:pPr>
            <a:r>
              <a:rPr lang="en-GB" sz="2000" b="1" dirty="0" smtClean="0">
                <a:solidFill>
                  <a:schemeClr val="accent2"/>
                </a:solidFill>
                <a:effectLst>
                  <a:outerShdw blurRad="38100" dist="38100" dir="2700000" algn="tl">
                    <a:srgbClr val="000000"/>
                  </a:outerShdw>
                </a:effectLst>
                <a:latin typeface="Comic Sans MS" pitchFamily="66" charset="0"/>
                <a:ea typeface="宋体" pitchFamily="2" charset="-122"/>
              </a:rPr>
              <a:t>latest stat, increase 23 times than the beginning of 2011</a:t>
            </a:r>
          </a:p>
        </p:txBody>
      </p:sp>
      <p:sp>
        <p:nvSpPr>
          <p:cNvPr id="59" name="Oval 5"/>
          <p:cNvSpPr>
            <a:spLocks noChangeArrowheads="1"/>
          </p:cNvSpPr>
          <p:nvPr/>
        </p:nvSpPr>
        <p:spPr bwMode="auto">
          <a:xfrm>
            <a:off x="2906476" y="2596629"/>
            <a:ext cx="2952750" cy="431800"/>
          </a:xfrm>
          <a:prstGeom prst="ellipse">
            <a:avLst/>
          </a:prstGeom>
          <a:noFill/>
          <a:ln w="28575" algn="ctr">
            <a:solidFill>
              <a:srgbClr val="FF0000"/>
            </a:solidFill>
            <a:prstDash val="sysDot"/>
            <a:round/>
            <a:headEnd/>
            <a:tailEnd/>
          </a:ln>
          <a:effectLst>
            <a:outerShdw dist="20000" dir="5400000" rotWithShape="0">
              <a:srgbClr val="000000">
                <a:alpha val="37999"/>
              </a:srgbClr>
            </a:outerShdw>
          </a:effectLst>
        </p:spPr>
        <p:txBody>
          <a:bodyPr wrap="none" anchor="ctr"/>
          <a:lstStyle/>
          <a:p>
            <a:endParaRPr lang="zh-CN" altLang="en-US"/>
          </a:p>
        </p:txBody>
      </p:sp>
    </p:spTree>
    <p:extLst>
      <p:ext uri="{BB962C8B-B14F-4D97-AF65-F5344CB8AC3E}">
        <p14:creationId xmlns:p14="http://schemas.microsoft.com/office/powerpoint/2010/main" xmlns="" val="1296753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strVal val="4/3*#ppt_w"/>
                                          </p:val>
                                        </p:tav>
                                        <p:tav tm="100000">
                                          <p:val>
                                            <p:strVal val="#ppt_w"/>
                                          </p:val>
                                        </p:tav>
                                      </p:tavLst>
                                    </p:anim>
                                    <p:anim calcmode="lin" valueType="num">
                                      <p:cBhvr>
                                        <p:cTn id="8" dur="500" fill="hold"/>
                                        <p:tgtEl>
                                          <p:spTgt spid="12"/>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457200" y="1026984"/>
            <a:ext cx="8229600" cy="5257800"/>
          </a:xfrm>
          <a:prstGeom prst="rect">
            <a:avLst/>
          </a:prstGeom>
        </p:spPr>
        <p:txBody>
          <a:bodyPr>
            <a:normAutofit/>
          </a:bodyPr>
          <a:lstStyle/>
          <a:p>
            <a:pPr>
              <a:lnSpc>
                <a:spcPct val="80000"/>
              </a:lnSpc>
              <a:spcBef>
                <a:spcPts val="600"/>
              </a:spcBef>
              <a:spcAft>
                <a:spcPts val="600"/>
              </a:spcAft>
              <a:buFont typeface="Wingdings" pitchFamily="2" charset="2"/>
              <a:buChar char="Ø"/>
            </a:pPr>
            <a:r>
              <a:rPr lang="en-US" altLang="zh-CN" sz="2400" kern="1200" dirty="0" smtClean="0">
                <a:solidFill>
                  <a:schemeClr val="tx1"/>
                </a:solidFill>
                <a:latin typeface="Comic Sans MS" pitchFamily="66" charset="0"/>
                <a:ea typeface="SimHei" pitchFamily="49" charset="-122"/>
              </a:rPr>
              <a:t>National strategy for the next generation Internet in the 12th Five-Year-Plan</a:t>
            </a:r>
          </a:p>
          <a:p>
            <a:pPr>
              <a:lnSpc>
                <a:spcPct val="80000"/>
              </a:lnSpc>
              <a:spcBef>
                <a:spcPts val="600"/>
              </a:spcBef>
              <a:spcAft>
                <a:spcPts val="600"/>
              </a:spcAft>
              <a:buFont typeface="Wingdings" pitchFamily="2" charset="2"/>
              <a:buChar char="Ø"/>
            </a:pPr>
            <a:r>
              <a:rPr lang="en-US" altLang="zh-CN" sz="2400" kern="1200" dirty="0" smtClean="0">
                <a:solidFill>
                  <a:schemeClr val="tx1"/>
                </a:solidFill>
                <a:latin typeface="Comic Sans MS" pitchFamily="66" charset="0"/>
                <a:ea typeface="SimHei" pitchFamily="49" charset="-122"/>
              </a:rPr>
              <a:t>Government support technology research programs:</a:t>
            </a:r>
          </a:p>
          <a:p>
            <a:pPr lvl="1">
              <a:lnSpc>
                <a:spcPct val="80000"/>
              </a:lnSpc>
              <a:buFont typeface="Arial" pitchFamily="34" charset="0"/>
              <a:buChar char="–"/>
            </a:pPr>
            <a:r>
              <a:rPr lang="en-US" altLang="zh-CN" sz="2000" dirty="0">
                <a:latin typeface="Comic Sans MS" pitchFamily="66" charset="0"/>
              </a:rPr>
              <a:t>High-performance Broadband Information Network‘ (3TNet)</a:t>
            </a:r>
          </a:p>
          <a:p>
            <a:pPr lvl="1">
              <a:lnSpc>
                <a:spcPct val="80000"/>
              </a:lnSpc>
            </a:pPr>
            <a:r>
              <a:rPr lang="en-US" altLang="zh-CN" sz="2000" dirty="0">
                <a:latin typeface="Comic Sans MS" pitchFamily="66" charset="0"/>
              </a:rPr>
              <a:t>Architecture of Next Generation Internet</a:t>
            </a:r>
          </a:p>
          <a:p>
            <a:pPr lvl="1">
              <a:lnSpc>
                <a:spcPct val="80000"/>
              </a:lnSpc>
            </a:pPr>
            <a:r>
              <a:rPr lang="en-US" altLang="zh-CN" sz="2000" dirty="0">
                <a:latin typeface="Comic Sans MS" pitchFamily="66" charset="0"/>
              </a:rPr>
              <a:t>973 :</a:t>
            </a:r>
            <a:r>
              <a:rPr lang="zh-CN" altLang="zh-CN" sz="2000" dirty="0">
                <a:latin typeface="Comic Sans MS" pitchFamily="66" charset="0"/>
              </a:rPr>
              <a:t>The National Basic Research Program </a:t>
            </a:r>
            <a:endParaRPr lang="en-US" altLang="zh-CN" sz="2000" dirty="0">
              <a:latin typeface="Comic Sans MS" pitchFamily="66" charset="0"/>
            </a:endParaRPr>
          </a:p>
          <a:p>
            <a:pPr lvl="1">
              <a:lnSpc>
                <a:spcPct val="80000"/>
              </a:lnSpc>
            </a:pPr>
            <a:r>
              <a:rPr lang="en-US" altLang="zh-CN" sz="2000" dirty="0">
                <a:latin typeface="Comic Sans MS" pitchFamily="66" charset="0"/>
              </a:rPr>
              <a:t>863: </a:t>
            </a:r>
            <a:r>
              <a:rPr lang="zh-CN" altLang="zh-CN" sz="2000" dirty="0">
                <a:latin typeface="Comic Sans MS" pitchFamily="66" charset="0"/>
              </a:rPr>
              <a:t>State High-Tech Development Plan</a:t>
            </a:r>
            <a:endParaRPr lang="en-US" altLang="zh-CN" sz="2000" dirty="0">
              <a:latin typeface="Comic Sans MS" pitchFamily="66" charset="0"/>
            </a:endParaRPr>
          </a:p>
          <a:p>
            <a:pPr lvl="1">
              <a:lnSpc>
                <a:spcPct val="80000"/>
              </a:lnSpc>
            </a:pPr>
            <a:r>
              <a:rPr lang="en-US" altLang="zh-CN" sz="2000" dirty="0">
                <a:latin typeface="Comic Sans MS" pitchFamily="66" charset="0"/>
              </a:rPr>
              <a:t>Mobile IPv6 Security</a:t>
            </a:r>
          </a:p>
          <a:p>
            <a:pPr lvl="1">
              <a:lnSpc>
                <a:spcPct val="80000"/>
              </a:lnSpc>
            </a:pPr>
            <a:r>
              <a:rPr lang="en-US" altLang="zh-CN" sz="2000" dirty="0">
                <a:latin typeface="Comic Sans MS" pitchFamily="66" charset="0"/>
              </a:rPr>
              <a:t>IPv6 Scenarios in Mobile Internet</a:t>
            </a:r>
          </a:p>
          <a:p>
            <a:pPr lvl="1">
              <a:lnSpc>
                <a:spcPct val="80000"/>
              </a:lnSpc>
            </a:pPr>
            <a:r>
              <a:rPr lang="en-US" altLang="zh-CN" sz="2000" dirty="0">
                <a:latin typeface="Comic Sans MS" pitchFamily="66" charset="0"/>
              </a:rPr>
              <a:t>Network architecture based on IPv6</a:t>
            </a:r>
          </a:p>
          <a:p>
            <a:pPr lvl="1">
              <a:lnSpc>
                <a:spcPct val="80000"/>
              </a:lnSpc>
            </a:pPr>
            <a:r>
              <a:rPr lang="en-US" altLang="zh-CN" sz="2000" dirty="0">
                <a:latin typeface="Comic Sans MS" pitchFamily="66" charset="0"/>
              </a:rPr>
              <a:t>Solution on mobile network migration from ipv4 to ipv6</a:t>
            </a:r>
          </a:p>
          <a:p>
            <a:pPr>
              <a:lnSpc>
                <a:spcPct val="80000"/>
              </a:lnSpc>
              <a:buFont typeface="Wingdings" pitchFamily="2" charset="2"/>
              <a:buChar char="Ø"/>
            </a:pPr>
            <a:r>
              <a:rPr lang="en-US" altLang="zh-CN" sz="2400" kern="1200" dirty="0" smtClean="0">
                <a:solidFill>
                  <a:schemeClr val="tx1"/>
                </a:solidFill>
                <a:latin typeface="Comic Sans MS" pitchFamily="66" charset="0"/>
                <a:ea typeface="SimHei" pitchFamily="49" charset="-122"/>
              </a:rPr>
              <a:t>Government driven project</a:t>
            </a:r>
          </a:p>
          <a:p>
            <a:pPr lvl="1">
              <a:lnSpc>
                <a:spcPct val="80000"/>
              </a:lnSpc>
            </a:pPr>
            <a:r>
              <a:rPr lang="en-US" altLang="zh-CN" sz="2000" dirty="0">
                <a:latin typeface="Comic Sans MS" pitchFamily="66" charset="0"/>
              </a:rPr>
              <a:t>CNGI</a:t>
            </a:r>
          </a:p>
          <a:p>
            <a:pPr lvl="1">
              <a:lnSpc>
                <a:spcPct val="80000"/>
              </a:lnSpc>
            </a:pPr>
            <a:r>
              <a:rPr lang="en-US" altLang="zh-CN" sz="2000" dirty="0">
                <a:latin typeface="Comic Sans MS" pitchFamily="66" charset="0"/>
              </a:rPr>
              <a:t>Sensing China</a:t>
            </a:r>
          </a:p>
          <a:p>
            <a:pPr>
              <a:lnSpc>
                <a:spcPct val="80000"/>
              </a:lnSpc>
            </a:pPr>
            <a:endParaRPr lang="en-US" altLang="zh-CN" sz="2500" dirty="0">
              <a:solidFill>
                <a:schemeClr val="tx1"/>
              </a:solidFill>
            </a:endParaRPr>
          </a:p>
        </p:txBody>
      </p:sp>
      <p:sp>
        <p:nvSpPr>
          <p:cNvPr id="5" name="TextBox 4"/>
          <p:cNvSpPr txBox="1"/>
          <p:nvPr/>
        </p:nvSpPr>
        <p:spPr>
          <a:xfrm>
            <a:off x="12348" y="160638"/>
            <a:ext cx="8790458" cy="646331"/>
          </a:xfrm>
          <a:prstGeom prst="rect">
            <a:avLst/>
          </a:prstGeom>
          <a:noFill/>
        </p:spPr>
        <p:txBody>
          <a:bodyPr wrap="square" rtlCol="0">
            <a:spAutoFit/>
          </a:bodyPr>
          <a:lstStyle/>
          <a:p>
            <a:pPr algn="l"/>
            <a:r>
              <a:rPr lang="en-US" altLang="zh-CN" sz="3600" b="1" dirty="0" smtClean="0">
                <a:latin typeface="Comic Sans MS" pitchFamily="66" charset="0"/>
              </a:rPr>
              <a:t>Government effort in IPv6 promotion</a:t>
            </a:r>
            <a:endParaRPr lang="zh-CN" altLang="en-US" sz="3600" b="1" dirty="0">
              <a:latin typeface="Comic Sans MS" pitchFamily="66"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内容占位符 2"/>
          <p:cNvSpPr>
            <a:spLocks noGrp="1"/>
          </p:cNvSpPr>
          <p:nvPr>
            <p:ph idx="4294967295"/>
          </p:nvPr>
        </p:nvSpPr>
        <p:spPr>
          <a:xfrm>
            <a:off x="457200" y="1061225"/>
            <a:ext cx="8229600" cy="4968875"/>
          </a:xfrm>
          <a:prstGeom prst="rect">
            <a:avLst/>
          </a:prstGeom>
        </p:spPr>
        <p:txBody>
          <a:bodyPr/>
          <a:lstStyle/>
          <a:p>
            <a:pPr>
              <a:lnSpc>
                <a:spcPct val="80000"/>
              </a:lnSpc>
              <a:spcBef>
                <a:spcPts val="600"/>
              </a:spcBef>
              <a:spcAft>
                <a:spcPts val="600"/>
              </a:spcAft>
              <a:buFont typeface="Wingdings" pitchFamily="2" charset="2"/>
              <a:buChar char="Ø"/>
            </a:pPr>
            <a:r>
              <a:rPr lang="en-US" altLang="zh-CN" sz="2400" kern="1200" dirty="0" smtClean="0">
                <a:solidFill>
                  <a:schemeClr val="tx1"/>
                </a:solidFill>
                <a:latin typeface="Comic Sans MS" pitchFamily="66" charset="0"/>
                <a:ea typeface="SimHei" pitchFamily="49" charset="-122"/>
              </a:rPr>
              <a:t>Establish transition time table</a:t>
            </a:r>
          </a:p>
          <a:p>
            <a:pPr lvl="1">
              <a:lnSpc>
                <a:spcPct val="80000"/>
              </a:lnSpc>
              <a:buFont typeface="Arial" pitchFamily="34" charset="0"/>
              <a:buChar char="–"/>
            </a:pPr>
            <a:r>
              <a:rPr lang="en-US" altLang="zh-CN" sz="2000" dirty="0">
                <a:latin typeface="Comic Sans MS" pitchFamily="66" charset="0"/>
              </a:rPr>
              <a:t>Put IPv6 into small-scale commercial pilot use by the end of 2013</a:t>
            </a:r>
          </a:p>
          <a:p>
            <a:pPr lvl="1">
              <a:lnSpc>
                <a:spcPct val="80000"/>
              </a:lnSpc>
              <a:buFont typeface="Arial" pitchFamily="34" charset="0"/>
              <a:buChar char="–"/>
            </a:pPr>
            <a:r>
              <a:rPr lang="en-US" altLang="zh-CN" sz="2000" dirty="0">
                <a:latin typeface="Comic Sans MS" pitchFamily="66" charset="0"/>
              </a:rPr>
              <a:t>Deploy and commercialize the IPv6-based network on a large scale between 2014 and 2015</a:t>
            </a:r>
          </a:p>
          <a:p>
            <a:pPr>
              <a:lnSpc>
                <a:spcPct val="80000"/>
              </a:lnSpc>
              <a:spcBef>
                <a:spcPts val="600"/>
              </a:spcBef>
              <a:spcAft>
                <a:spcPts val="600"/>
              </a:spcAft>
              <a:buFont typeface="Wingdings" pitchFamily="2" charset="2"/>
              <a:buChar char="Ø"/>
            </a:pPr>
            <a:r>
              <a:rPr lang="en-US" altLang="zh-CN" sz="2400" kern="1200" dirty="0" smtClean="0">
                <a:solidFill>
                  <a:schemeClr val="tx1"/>
                </a:solidFill>
                <a:latin typeface="Comic Sans MS" pitchFamily="66" charset="0"/>
                <a:ea typeface="SimHei" pitchFamily="49" charset="-122"/>
              </a:rPr>
              <a:t>Lead by migrating government networks and services to IPv6</a:t>
            </a:r>
          </a:p>
          <a:p>
            <a:pPr lvl="1">
              <a:lnSpc>
                <a:spcPct val="80000"/>
              </a:lnSpc>
              <a:buFont typeface="Arial" pitchFamily="34" charset="0"/>
              <a:buChar char="–"/>
            </a:pPr>
            <a:r>
              <a:rPr lang="en-US" altLang="zh-CN" sz="2000" dirty="0">
                <a:latin typeface="Comic Sans MS" pitchFamily="66" charset="0"/>
              </a:rPr>
              <a:t>Ipv6 migration  for Government's Web site</a:t>
            </a:r>
          </a:p>
          <a:p>
            <a:pPr>
              <a:lnSpc>
                <a:spcPct val="80000"/>
              </a:lnSpc>
              <a:spcBef>
                <a:spcPts val="600"/>
              </a:spcBef>
              <a:spcAft>
                <a:spcPts val="600"/>
              </a:spcAft>
              <a:buFont typeface="Wingdings" pitchFamily="2" charset="2"/>
              <a:buChar char="Ø"/>
            </a:pPr>
            <a:r>
              <a:rPr lang="en-US" altLang="zh-CN" sz="2400" kern="1200" dirty="0" smtClean="0">
                <a:solidFill>
                  <a:schemeClr val="tx1"/>
                </a:solidFill>
                <a:latin typeface="Comic Sans MS" pitchFamily="66" charset="0"/>
                <a:ea typeface="SimHei" pitchFamily="49" charset="-122"/>
              </a:rPr>
              <a:t>Establish a mechanism for effective coordination between different players</a:t>
            </a:r>
          </a:p>
          <a:p>
            <a:pPr lvl="1">
              <a:lnSpc>
                <a:spcPct val="80000"/>
              </a:lnSpc>
            </a:pPr>
            <a:r>
              <a:rPr lang="en-US" altLang="zh-CN" sz="2000" dirty="0">
                <a:latin typeface="Comic Sans MS" pitchFamily="66" charset="0"/>
              </a:rPr>
              <a:t>ISPs , ICPs, Users</a:t>
            </a:r>
          </a:p>
          <a:p>
            <a:pPr lvl="1"/>
            <a:endParaRPr lang="en-US" altLang="zh-CN" dirty="0"/>
          </a:p>
        </p:txBody>
      </p:sp>
      <p:sp>
        <p:nvSpPr>
          <p:cNvPr id="76" name="标题 1"/>
          <p:cNvSpPr txBox="1">
            <a:spLocks/>
          </p:cNvSpPr>
          <p:nvPr/>
        </p:nvSpPr>
        <p:spPr bwMode="auto">
          <a:xfrm>
            <a:off x="457200" y="274638"/>
            <a:ext cx="8229600" cy="706437"/>
          </a:xfrm>
          <a:prstGeom prst="rect">
            <a:avLst/>
          </a:prstGeom>
          <a:noFill/>
          <a:ln w="9525">
            <a:noFill/>
            <a:miter lim="800000"/>
            <a:headEnd/>
            <a:tailEnd/>
          </a:ln>
        </p:spPr>
        <p:txBody>
          <a:bodyPr anchor="ctr"/>
          <a:lstStyle/>
          <a:p>
            <a:pPr algn="ctr">
              <a:defRPr/>
            </a:pPr>
            <a:endParaRPr lang="zh-CN" altLang="en-US" sz="4000" dirty="0">
              <a:latin typeface="Comic Sans MS" pitchFamily="66" charset="0"/>
              <a:ea typeface="+mj-ea"/>
              <a:cs typeface="+mj-cs"/>
            </a:endParaRPr>
          </a:p>
        </p:txBody>
      </p:sp>
      <p:sp>
        <p:nvSpPr>
          <p:cNvPr id="5" name="TextBox 4"/>
          <p:cNvSpPr txBox="1"/>
          <p:nvPr/>
        </p:nvSpPr>
        <p:spPr>
          <a:xfrm>
            <a:off x="12348" y="160638"/>
            <a:ext cx="8790458" cy="646331"/>
          </a:xfrm>
          <a:prstGeom prst="rect">
            <a:avLst/>
          </a:prstGeom>
          <a:noFill/>
        </p:spPr>
        <p:txBody>
          <a:bodyPr wrap="square" rtlCol="0">
            <a:spAutoFit/>
          </a:bodyPr>
          <a:lstStyle/>
          <a:p>
            <a:pPr algn="l"/>
            <a:r>
              <a:rPr lang="en-US" altLang="zh-CN" sz="3600" b="1" dirty="0" smtClean="0">
                <a:latin typeface="Comic Sans MS" pitchFamily="66" charset="0"/>
              </a:rPr>
              <a:t>Government effort in IPv6 promotion</a:t>
            </a:r>
            <a:endParaRPr lang="zh-CN" altLang="en-US" sz="3600" b="1" dirty="0">
              <a:latin typeface="Comic Sans MS" pitchFamily="66" charset="0"/>
            </a:endParaRPr>
          </a:p>
        </p:txBody>
      </p:sp>
      <p:sp>
        <p:nvSpPr>
          <p:cNvPr id="7" name="矩形 6"/>
          <p:cNvSpPr/>
          <p:nvPr/>
        </p:nvSpPr>
        <p:spPr>
          <a:xfrm>
            <a:off x="1228299" y="4912272"/>
            <a:ext cx="7478973" cy="1323439"/>
          </a:xfrm>
          <a:prstGeom prst="rect">
            <a:avLst/>
          </a:prstGeom>
        </p:spPr>
        <p:txBody>
          <a:bodyPr wrap="square">
            <a:spAutoFit/>
          </a:bodyPr>
          <a:lstStyle/>
          <a:p>
            <a:pPr lvl="0" algn="l"/>
            <a:r>
              <a:rPr lang="en-US" dirty="0" smtClean="0">
                <a:latin typeface="Comic Sans MS" pitchFamily="66" charset="0"/>
              </a:rPr>
              <a:t>China's Next Generation Internet project (CNGI), is a five-year plan with the objective of cornering a significant proportion of the Internet space by implementing IPv6 early. China showcased CNGI and its IPv6 network infrastructure at the 2008 Olympics in Beijing, using IPv6 to network everything from security cameras and taxis, to the Olympic events’ cameras. </a:t>
            </a:r>
            <a:endParaRPr lang="fr-LU" dirty="0">
              <a:latin typeface="Comic Sans MS" pitchFamily="66"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F6B9CD8D-BFCB-4532-987B-A58DFE59C500}" type="slidenum">
              <a:rPr lang="en-US" smtClean="0"/>
              <a:pPr>
                <a:defRPr/>
              </a:pPr>
              <a:t>29</a:t>
            </a:fld>
            <a:endParaRPr lang="en-US" dirty="0"/>
          </a:p>
        </p:txBody>
      </p:sp>
      <p:pic>
        <p:nvPicPr>
          <p:cNvPr id="3" name="Picture 2"/>
          <p:cNvPicPr>
            <a:picLocks noChangeAspect="1" noChangeArrowheads="1"/>
          </p:cNvPicPr>
          <p:nvPr/>
        </p:nvPicPr>
        <p:blipFill>
          <a:blip r:embed="rId2"/>
          <a:srcRect/>
          <a:stretch>
            <a:fillRect/>
          </a:stretch>
        </p:blipFill>
        <p:spPr bwMode="auto">
          <a:xfrm>
            <a:off x="1910687" y="1159053"/>
            <a:ext cx="5931303" cy="5214570"/>
          </a:xfrm>
          <a:prstGeom prst="rect">
            <a:avLst/>
          </a:prstGeom>
          <a:noFill/>
          <a:ln w="9525">
            <a:noFill/>
            <a:miter lim="800000"/>
            <a:headEnd/>
            <a:tailEnd/>
          </a:ln>
        </p:spPr>
      </p:pic>
      <p:sp>
        <p:nvSpPr>
          <p:cNvPr id="4" name="TextBox 3"/>
          <p:cNvSpPr txBox="1"/>
          <p:nvPr/>
        </p:nvSpPr>
        <p:spPr>
          <a:xfrm>
            <a:off x="12348" y="160638"/>
            <a:ext cx="8790458" cy="646331"/>
          </a:xfrm>
          <a:prstGeom prst="rect">
            <a:avLst/>
          </a:prstGeom>
          <a:noFill/>
        </p:spPr>
        <p:txBody>
          <a:bodyPr wrap="square" rtlCol="0">
            <a:spAutoFit/>
          </a:bodyPr>
          <a:lstStyle/>
          <a:p>
            <a:pPr algn="l"/>
            <a:r>
              <a:rPr lang="en-US" altLang="zh-CN" sz="3600" b="1" dirty="0" smtClean="0">
                <a:latin typeface="Comic Sans MS" pitchFamily="66" charset="0"/>
              </a:rPr>
              <a:t>IPv6 Roadmap in China</a:t>
            </a:r>
            <a:endParaRPr lang="zh-CN" altLang="en-US" sz="3600" b="1" dirty="0">
              <a:latin typeface="Comic Sans MS" pitchFamily="66"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791730" y="820999"/>
            <a:ext cx="6493431" cy="1111264"/>
          </a:xfrm>
          <a:prstGeom prst="rect">
            <a:avLst/>
          </a:prstGeom>
          <a:noFill/>
          <a:ln>
            <a:noFill/>
          </a:ln>
          <a:effectLst>
            <a:outerShdw blurRad="107950" dist="12700" dir="5400000" algn="ctr">
              <a:srgbClr val="000000"/>
            </a:outerShdw>
          </a:effectLst>
          <a:scene3d>
            <a:camera prst="perspectiveAbove"/>
            <a:lightRig rig="soft" dir="t">
              <a:rot lat="0" lon="0" rev="0"/>
            </a:lightRig>
          </a:scene3d>
          <a:sp3d contourW="44450" prstMaterial="matte">
            <a:bevelT w="63500" h="63500" prst="artDeco"/>
            <a:contourClr>
              <a:srgbClr val="FFFFFF"/>
            </a:contourClr>
          </a:sp3d>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Rectangle 2"/>
          <p:cNvSpPr>
            <a:spLocks noChangeArrowheads="1"/>
          </p:cNvSpPr>
          <p:nvPr/>
        </p:nvSpPr>
        <p:spPr bwMode="auto">
          <a:xfrm>
            <a:off x="2439988" y="987425"/>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9" name="Rectangle 8"/>
          <p:cNvSpPr/>
          <p:nvPr/>
        </p:nvSpPr>
        <p:spPr bwMode="auto">
          <a:xfrm>
            <a:off x="243191" y="3025302"/>
            <a:ext cx="1079771" cy="22373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chemeClr val="tx1"/>
              </a:solidFill>
              <a:effectLst/>
              <a:latin typeface="Arial" charset="0"/>
              <a:ea typeface="SimHei" pitchFamily="49" charset="-122"/>
            </a:endParaRPr>
          </a:p>
        </p:txBody>
      </p:sp>
      <p:sp>
        <p:nvSpPr>
          <p:cNvPr id="15" name="WordArt 8"/>
          <p:cNvSpPr>
            <a:spLocks noChangeArrowheads="1" noChangeShapeType="1" noTextEdit="1"/>
          </p:cNvSpPr>
          <p:nvPr/>
        </p:nvSpPr>
        <p:spPr bwMode="auto">
          <a:xfrm>
            <a:off x="590924" y="2716767"/>
            <a:ext cx="8107052" cy="451121"/>
          </a:xfrm>
          <a:prstGeom prst="rect">
            <a:avLst/>
          </a:prstGeom>
          <a:ln>
            <a:noFill/>
          </a:ln>
          <a:effectLst>
            <a:outerShdw blurRad="225425" dist="50800" dir="5220000" algn="ctr">
              <a:srgbClr val="000000">
                <a:alpha val="33000"/>
              </a:srgbClr>
            </a:outerShdw>
          </a:effectLst>
          <a:scene3d>
            <a:camera prst="orthographicFront"/>
            <a:lightRig rig="harsh" dir="t">
              <a:rot lat="0" lon="0" rev="3000000"/>
            </a:lightRig>
          </a:scene3d>
          <a:sp3d extrusionH="254000" contourW="19050">
            <a:bevelT w="82550" h="44450" prst="angle"/>
            <a:bevelB w="82550" h="44450" prst="angle"/>
            <a:contourClr>
              <a:srgbClr val="FFFFFF"/>
            </a:contourClr>
          </a:sp3d>
        </p:spPr>
        <p:txBody>
          <a:bodyPr wrap="none" fromWordArt="1">
            <a:prstTxWarp prst="textDoubleWave1">
              <a:avLst>
                <a:gd name="adj1" fmla="val 6500"/>
                <a:gd name="adj2" fmla="val 0"/>
              </a:avLst>
            </a:prstTxWarp>
          </a:bodyPr>
          <a:lstStyle/>
          <a:p>
            <a:pPr>
              <a:defRPr/>
            </a:pPr>
            <a:r>
              <a:rPr lang="pt-BR" sz="3600" b="1" kern="10" spc="-360" dirty="0" smtClean="0">
                <a:ln w="38100">
                  <a:solidFill>
                    <a:srgbClr val="CC0066"/>
                  </a:solidFill>
                  <a:round/>
                  <a:headEnd/>
                  <a:tailEnd/>
                </a:ln>
                <a:solidFill>
                  <a:srgbClr val="FFC000"/>
                </a:solidFill>
                <a:effectLst>
                  <a:outerShdw dist="125724" dir="18900000" algn="ctr" rotWithShape="0">
                    <a:srgbClr val="000099"/>
                  </a:outerShdw>
                </a:effectLst>
                <a:latin typeface="Impact"/>
              </a:rPr>
              <a:t>B  U  T   T H E    B I G    S H O W    I S    I N    A S I A</a:t>
            </a:r>
            <a:endParaRPr lang="en-US" sz="3600" b="1" kern="10" spc="-360" dirty="0">
              <a:ln w="38100">
                <a:solidFill>
                  <a:srgbClr val="CC0066"/>
                </a:solidFill>
                <a:round/>
                <a:headEnd/>
                <a:tailEnd/>
              </a:ln>
              <a:solidFill>
                <a:srgbClr val="FFC000"/>
              </a:solidFill>
              <a:effectLst>
                <a:outerShdw dist="125724" dir="18900000" algn="ctr" rotWithShape="0">
                  <a:srgbClr val="000099"/>
                </a:outerShdw>
              </a:effectLst>
              <a:latin typeface="Impact"/>
            </a:endParaRPr>
          </a:p>
        </p:txBody>
      </p:sp>
      <p:sp>
        <p:nvSpPr>
          <p:cNvPr id="13" name="WordArt 8"/>
          <p:cNvSpPr>
            <a:spLocks noChangeArrowheads="1" noChangeShapeType="1" noTextEdit="1"/>
          </p:cNvSpPr>
          <p:nvPr/>
        </p:nvSpPr>
        <p:spPr bwMode="auto">
          <a:xfrm>
            <a:off x="697351" y="2103310"/>
            <a:ext cx="8107052" cy="451121"/>
          </a:xfrm>
          <a:prstGeom prst="rect">
            <a:avLst/>
          </a:prstGeom>
          <a:ln>
            <a:noFill/>
          </a:ln>
          <a:effectLst>
            <a:outerShdw blurRad="225425" dist="50800" dir="5220000" algn="ctr">
              <a:srgbClr val="000000">
                <a:alpha val="33000"/>
              </a:srgbClr>
            </a:outerShdw>
          </a:effectLst>
          <a:scene3d>
            <a:camera prst="orthographicFront"/>
            <a:lightRig rig="harsh" dir="t">
              <a:rot lat="0" lon="0" rev="3000000"/>
            </a:lightRig>
          </a:scene3d>
          <a:sp3d extrusionH="254000" contourW="19050">
            <a:bevelT w="82550" h="44450" prst="angle"/>
            <a:bevelB w="82550" h="44450" prst="angle"/>
            <a:contourClr>
              <a:srgbClr val="FFFFFF"/>
            </a:contourClr>
          </a:sp3d>
        </p:spPr>
        <p:txBody>
          <a:bodyPr wrap="none" fromWordArt="1">
            <a:prstTxWarp prst="textDoubleWave1">
              <a:avLst>
                <a:gd name="adj1" fmla="val 6500"/>
                <a:gd name="adj2" fmla="val 0"/>
              </a:avLst>
            </a:prstTxWarp>
          </a:bodyPr>
          <a:lstStyle/>
          <a:p>
            <a:pPr>
              <a:defRPr/>
            </a:pPr>
            <a:r>
              <a:rPr lang="pt-BR" sz="3600" b="1" kern="10" spc="-360" dirty="0" smtClean="0">
                <a:ln w="38100">
                  <a:solidFill>
                    <a:srgbClr val="CC0066"/>
                  </a:solidFill>
                  <a:round/>
                  <a:headEnd/>
                  <a:tailEnd/>
                </a:ln>
                <a:solidFill>
                  <a:schemeClr val="bg1"/>
                </a:solidFill>
                <a:effectLst>
                  <a:outerShdw dist="125724" dir="18900000" algn="ctr" rotWithShape="0">
                    <a:srgbClr val="000099"/>
                  </a:outerShdw>
                </a:effectLst>
                <a:latin typeface="Impact"/>
              </a:rPr>
              <a:t>C  H  I  N  A :   I  N  T  E  R  N  E  T    N  A  T  I  O  N</a:t>
            </a:r>
            <a:endParaRPr lang="en-US" sz="3600" b="1" kern="10" spc="-360" dirty="0">
              <a:ln w="38100">
                <a:solidFill>
                  <a:srgbClr val="CC0066"/>
                </a:solidFill>
                <a:round/>
                <a:headEnd/>
                <a:tailEnd/>
              </a:ln>
              <a:solidFill>
                <a:schemeClr val="bg1"/>
              </a:solidFill>
              <a:effectLst>
                <a:outerShdw dist="125724" dir="18900000" algn="ctr" rotWithShape="0">
                  <a:srgbClr val="000099"/>
                </a:outerShdw>
              </a:effectLst>
              <a:latin typeface="Impact"/>
            </a:endParaRP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194680" y="3262194"/>
            <a:ext cx="7269717" cy="31862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6" name="Picture 6" descr="Animated Messages - Wow"/>
          <p:cNvPicPr>
            <a:picLocks noChangeAspect="1" noChangeArrowheads="1" noCrop="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187145" y="4557301"/>
            <a:ext cx="752650" cy="3603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TextBox 9"/>
          <p:cNvSpPr txBox="1"/>
          <p:nvPr/>
        </p:nvSpPr>
        <p:spPr>
          <a:xfrm>
            <a:off x="12349" y="160638"/>
            <a:ext cx="5548184" cy="646331"/>
          </a:xfrm>
          <a:prstGeom prst="rect">
            <a:avLst/>
          </a:prstGeom>
          <a:noFill/>
        </p:spPr>
        <p:txBody>
          <a:bodyPr wrap="square" rtlCol="0">
            <a:spAutoFit/>
          </a:bodyPr>
          <a:lstStyle/>
          <a:p>
            <a:pPr algn="l"/>
            <a:r>
              <a:rPr lang="en-US" altLang="zh-CN" sz="3600" b="1" dirty="0" smtClean="0">
                <a:latin typeface="Comic Sans MS" pitchFamily="66" charset="0"/>
              </a:rPr>
              <a:t>Internet World Usage</a:t>
            </a:r>
            <a:endParaRPr lang="zh-CN" altLang="en-US" sz="3600" b="1" dirty="0">
              <a:latin typeface="Comic Sans MS" pitchFamily="66" charset="0"/>
            </a:endParaRPr>
          </a:p>
        </p:txBody>
      </p:sp>
    </p:spTree>
    <p:extLst>
      <p:ext uri="{BB962C8B-B14F-4D97-AF65-F5344CB8AC3E}">
        <p14:creationId xmlns:p14="http://schemas.microsoft.com/office/powerpoint/2010/main" xmlns="" val="789298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15"/>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499"/>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3"/>
          <p:cNvSpPr>
            <a:spLocks noChangeArrowheads="1"/>
          </p:cNvSpPr>
          <p:nvPr/>
        </p:nvSpPr>
        <p:spPr bwMode="auto">
          <a:xfrm>
            <a:off x="1889125" y="2212975"/>
            <a:ext cx="9144000" cy="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endParaRPr lang="en-US"/>
          </a:p>
        </p:txBody>
      </p:sp>
      <p:sp>
        <p:nvSpPr>
          <p:cNvPr id="10243" name="Rectangle 4"/>
          <p:cNvSpPr>
            <a:spLocks noChangeArrowheads="1"/>
          </p:cNvSpPr>
          <p:nvPr/>
        </p:nvSpPr>
        <p:spPr bwMode="auto">
          <a:xfrm>
            <a:off x="7938" y="2925785"/>
            <a:ext cx="9144000" cy="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endParaRPr lang="en-US"/>
          </a:p>
        </p:txBody>
      </p:sp>
      <p:sp>
        <p:nvSpPr>
          <p:cNvPr id="10244" name="Rectangle 5"/>
          <p:cNvSpPr>
            <a:spLocks noChangeArrowheads="1"/>
          </p:cNvSpPr>
          <p:nvPr/>
        </p:nvSpPr>
        <p:spPr bwMode="auto">
          <a:xfrm>
            <a:off x="1889125" y="2365375"/>
            <a:ext cx="9144000" cy="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endParaRPr lang="en-US"/>
          </a:p>
        </p:txBody>
      </p:sp>
      <p:sp>
        <p:nvSpPr>
          <p:cNvPr id="10245" name="Rectangle 6"/>
          <p:cNvSpPr>
            <a:spLocks noChangeArrowheads="1"/>
          </p:cNvSpPr>
          <p:nvPr/>
        </p:nvSpPr>
        <p:spPr bwMode="auto">
          <a:xfrm>
            <a:off x="1889125" y="1366838"/>
            <a:ext cx="9144000" cy="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endParaRPr lang="en-US"/>
          </a:p>
        </p:txBody>
      </p:sp>
      <p:sp>
        <p:nvSpPr>
          <p:cNvPr id="10246" name="Rectangle 7"/>
          <p:cNvSpPr>
            <a:spLocks noChangeArrowheads="1"/>
          </p:cNvSpPr>
          <p:nvPr/>
        </p:nvSpPr>
        <p:spPr bwMode="auto">
          <a:xfrm>
            <a:off x="3987800" y="3271838"/>
            <a:ext cx="9144000" cy="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endParaRPr lang="en-US"/>
          </a:p>
        </p:txBody>
      </p:sp>
      <p:sp>
        <p:nvSpPr>
          <p:cNvPr id="10247" name="Rectangle 8"/>
          <p:cNvSpPr>
            <a:spLocks noChangeArrowheads="1"/>
          </p:cNvSpPr>
          <p:nvPr/>
        </p:nvSpPr>
        <p:spPr bwMode="auto">
          <a:xfrm>
            <a:off x="3402013" y="3271838"/>
            <a:ext cx="9144000" cy="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endParaRPr lang="en-US"/>
          </a:p>
        </p:txBody>
      </p:sp>
      <p:sp>
        <p:nvSpPr>
          <p:cNvPr id="10248" name="Rectangle 9"/>
          <p:cNvSpPr>
            <a:spLocks noChangeArrowheads="1"/>
          </p:cNvSpPr>
          <p:nvPr/>
        </p:nvSpPr>
        <p:spPr bwMode="auto">
          <a:xfrm>
            <a:off x="287338" y="1754188"/>
            <a:ext cx="9144000" cy="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endParaRPr lang="en-US"/>
          </a:p>
        </p:txBody>
      </p:sp>
      <p:sp>
        <p:nvSpPr>
          <p:cNvPr id="10249" name="Rectangle 10"/>
          <p:cNvSpPr>
            <a:spLocks noChangeArrowheads="1"/>
          </p:cNvSpPr>
          <p:nvPr/>
        </p:nvSpPr>
        <p:spPr bwMode="auto">
          <a:xfrm>
            <a:off x="0" y="2933723"/>
            <a:ext cx="9144000" cy="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endParaRPr lang="en-US"/>
          </a:p>
        </p:txBody>
      </p:sp>
      <p:sp>
        <p:nvSpPr>
          <p:cNvPr id="14347" name="Rectangle 2"/>
          <p:cNvSpPr>
            <a:spLocks noChangeArrowheads="1"/>
          </p:cNvSpPr>
          <p:nvPr/>
        </p:nvSpPr>
        <p:spPr bwMode="auto">
          <a:xfrm>
            <a:off x="1234565" y="1031684"/>
            <a:ext cx="6763024" cy="400110"/>
          </a:xfrm>
          <a:prstGeom prst="rect">
            <a:avLst/>
          </a:prstGeom>
          <a:solidFill>
            <a:schemeClr val="bg1"/>
          </a:solidFill>
          <a:ln w="9525" algn="ctr">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anchor="ctr">
            <a:spAutoFit/>
          </a:bodyPr>
          <a:lstStyle/>
          <a:p>
            <a:r>
              <a:rPr lang="en-US" sz="2000" b="1" dirty="0">
                <a:solidFill>
                  <a:srgbClr val="FF3300"/>
                </a:solidFill>
                <a:latin typeface="Comic Sans MS" pitchFamily="66" charset="0"/>
              </a:rPr>
              <a:t>Top 20 </a:t>
            </a:r>
            <a:r>
              <a:rPr lang="en-US" sz="2000" b="1" dirty="0" smtClean="0">
                <a:solidFill>
                  <a:srgbClr val="FF3300"/>
                </a:solidFill>
                <a:latin typeface="Comic Sans MS" pitchFamily="66" charset="0"/>
              </a:rPr>
              <a:t>Global Carriers </a:t>
            </a:r>
            <a:r>
              <a:rPr lang="en-US" sz="2000" b="1" dirty="0">
                <a:solidFill>
                  <a:srgbClr val="FF3300"/>
                </a:solidFill>
                <a:latin typeface="Comic Sans MS" pitchFamily="66" charset="0"/>
              </a:rPr>
              <a:t>by subscribers (in millions</a:t>
            </a:r>
            <a:r>
              <a:rPr lang="en-US" sz="2000" b="1" dirty="0" smtClean="0">
                <a:solidFill>
                  <a:srgbClr val="FF3300"/>
                </a:solidFill>
                <a:latin typeface="Comic Sans MS" pitchFamily="66" charset="0"/>
              </a:rPr>
              <a:t>)</a:t>
            </a:r>
            <a:endParaRPr lang="fr-LU" sz="2000" b="1" dirty="0">
              <a:solidFill>
                <a:srgbClr val="FF3300"/>
              </a:solidFill>
              <a:latin typeface="Comic Sans MS" pitchFamily="66" charset="0"/>
            </a:endParaRPr>
          </a:p>
        </p:txBody>
      </p:sp>
      <p:pic>
        <p:nvPicPr>
          <p:cNvPr id="46" name="Picture 2" descr="http://assets.fiercemarkets.com/europe/files/telecom/fierceimages/global_carriers_chart.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259278" y="1453104"/>
            <a:ext cx="6711015" cy="3810486"/>
          </a:xfrm>
          <a:prstGeom prst="rect">
            <a:avLst/>
          </a:prstGeom>
          <a:noFill/>
          <a:extLst>
            <a:ext uri="{909E8E84-426E-40DD-AFC4-6F175D3DCCD1}">
              <a14:hiddenFill xmlns:a14="http://schemas.microsoft.com/office/drawing/2010/main" xmlns="">
                <a:solidFill>
                  <a:srgbClr val="FFFFFF"/>
                </a:solidFill>
              </a14:hiddenFill>
            </a:ext>
          </a:extLst>
        </p:spPr>
      </p:pic>
      <p:pic>
        <p:nvPicPr>
          <p:cNvPr id="48" name="Picture 47" descr="http://www.picgifs.com/graphics/w/wow/graphics-wow-994911.gif"/>
          <p:cNvPicPr>
            <a:picLocks noChangeAspect="1" noChangeArrowheads="1" noCrop="1"/>
          </p:cNvPicPr>
          <p:nvPr/>
        </p:nvPicPr>
        <p:blipFill>
          <a:blip r:embed="rId4">
            <a:extLst>
              <a:ext uri="{28A0092B-C50C-407E-A947-70E740481C1C}">
                <a14:useLocalDpi xmlns:a14="http://schemas.microsoft.com/office/drawing/2010/main" xmlns="" val="0"/>
              </a:ext>
            </a:extLst>
          </a:blip>
          <a:srcRect/>
          <a:stretch>
            <a:fillRect/>
          </a:stretch>
        </p:blipFill>
        <p:spPr bwMode="auto">
          <a:xfrm>
            <a:off x="1769986" y="1572904"/>
            <a:ext cx="461947" cy="304451"/>
          </a:xfrm>
          <a:prstGeom prst="rect">
            <a:avLst/>
          </a:prstGeom>
          <a:noFill/>
          <a:extLst>
            <a:ext uri="{909E8E84-426E-40DD-AFC4-6F175D3DCCD1}">
              <a14:hiddenFill xmlns:a14="http://schemas.microsoft.com/office/drawing/2010/main" xmlns="">
                <a:solidFill>
                  <a:srgbClr val="FFFFFF"/>
                </a:solidFill>
              </a14:hiddenFill>
            </a:ext>
          </a:extLst>
        </p:spPr>
      </p:pic>
      <p:pic>
        <p:nvPicPr>
          <p:cNvPr id="49" name="Picture 48" descr="http://www.picgifs.com/graphics/w/wow/graphics-wow-994911.gif"/>
          <p:cNvPicPr>
            <a:picLocks noChangeAspect="1" noChangeArrowheads="1" noCrop="1"/>
          </p:cNvPicPr>
          <p:nvPr/>
        </p:nvPicPr>
        <p:blipFill>
          <a:blip r:embed="rId4">
            <a:extLst>
              <a:ext uri="{28A0092B-C50C-407E-A947-70E740481C1C}">
                <a14:useLocalDpi xmlns:a14="http://schemas.microsoft.com/office/drawing/2010/main" xmlns="" val="0"/>
              </a:ext>
            </a:extLst>
          </a:blip>
          <a:srcRect/>
          <a:stretch>
            <a:fillRect/>
          </a:stretch>
        </p:blipFill>
        <p:spPr bwMode="auto">
          <a:xfrm>
            <a:off x="5105279" y="3342965"/>
            <a:ext cx="461947" cy="304451"/>
          </a:xfrm>
          <a:prstGeom prst="rect">
            <a:avLst/>
          </a:prstGeom>
          <a:noFill/>
          <a:extLst>
            <a:ext uri="{909E8E84-426E-40DD-AFC4-6F175D3DCCD1}">
              <a14:hiddenFill xmlns:a14="http://schemas.microsoft.com/office/drawing/2010/main" xmlns="">
                <a:solidFill>
                  <a:srgbClr val="FFFFFF"/>
                </a:solidFill>
              </a14:hiddenFill>
            </a:ext>
          </a:extLst>
        </p:spPr>
      </p:pic>
      <p:pic>
        <p:nvPicPr>
          <p:cNvPr id="50" name="Picture 49" descr="http://www.picgifs.com/graphics/w/wow/graphics-wow-994911.gif"/>
          <p:cNvPicPr>
            <a:picLocks noChangeAspect="1" noChangeArrowheads="1" noCrop="1"/>
          </p:cNvPicPr>
          <p:nvPr/>
        </p:nvPicPr>
        <p:blipFill>
          <a:blip r:embed="rId4">
            <a:extLst>
              <a:ext uri="{28A0092B-C50C-407E-A947-70E740481C1C}">
                <a14:useLocalDpi xmlns:a14="http://schemas.microsoft.com/office/drawing/2010/main" xmlns="" val="0"/>
              </a:ext>
            </a:extLst>
          </a:blip>
          <a:srcRect/>
          <a:stretch>
            <a:fillRect/>
          </a:stretch>
        </p:blipFill>
        <p:spPr bwMode="auto">
          <a:xfrm>
            <a:off x="3567428" y="3060585"/>
            <a:ext cx="461947" cy="304451"/>
          </a:xfrm>
          <a:prstGeom prst="rect">
            <a:avLst/>
          </a:prstGeom>
          <a:solidFill>
            <a:srgbClr val="FFFF00"/>
          </a:solidFill>
          <a:extLst/>
        </p:spPr>
      </p:pic>
      <p:sp>
        <p:nvSpPr>
          <p:cNvPr id="3" name="Up Arrow 2"/>
          <p:cNvSpPr/>
          <p:nvPr/>
        </p:nvSpPr>
        <p:spPr bwMode="auto">
          <a:xfrm>
            <a:off x="1310710" y="4771114"/>
            <a:ext cx="179493" cy="406094"/>
          </a:xfrm>
          <a:prstGeom prst="upArrow">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fr-LU" sz="1600" b="0" i="0" u="none" strike="noStrike" cap="none" normalizeH="0" baseline="0" smtClean="0">
              <a:ln>
                <a:noFill/>
              </a:ln>
              <a:solidFill>
                <a:schemeClr val="tx1"/>
              </a:solidFill>
              <a:effectLst/>
              <a:latin typeface="Arial" charset="0"/>
              <a:ea typeface="SimHei" pitchFamily="49" charset="-122"/>
            </a:endParaRPr>
          </a:p>
        </p:txBody>
      </p:sp>
      <p:sp>
        <p:nvSpPr>
          <p:cNvPr id="53" name="Up Arrow 52"/>
          <p:cNvSpPr/>
          <p:nvPr/>
        </p:nvSpPr>
        <p:spPr bwMode="auto">
          <a:xfrm>
            <a:off x="3127133" y="4743026"/>
            <a:ext cx="179493" cy="406094"/>
          </a:xfrm>
          <a:prstGeom prst="upArrow">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fr-LU" sz="1600" b="0" i="0" u="none" strike="noStrike" cap="none" normalizeH="0" baseline="0" smtClean="0">
              <a:ln>
                <a:noFill/>
              </a:ln>
              <a:solidFill>
                <a:schemeClr val="tx1"/>
              </a:solidFill>
              <a:effectLst/>
              <a:latin typeface="Arial" charset="0"/>
              <a:ea typeface="SimHei" pitchFamily="49" charset="-122"/>
            </a:endParaRPr>
          </a:p>
        </p:txBody>
      </p:sp>
      <p:sp>
        <p:nvSpPr>
          <p:cNvPr id="54" name="Up Arrow 53"/>
          <p:cNvSpPr/>
          <p:nvPr/>
        </p:nvSpPr>
        <p:spPr bwMode="auto">
          <a:xfrm>
            <a:off x="4645438" y="4809028"/>
            <a:ext cx="179493" cy="406094"/>
          </a:xfrm>
          <a:prstGeom prst="upArrow">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fr-LU" sz="1600" b="0" i="0" u="none" strike="noStrike" cap="none" normalizeH="0" baseline="0" smtClean="0">
              <a:ln>
                <a:noFill/>
              </a:ln>
              <a:solidFill>
                <a:schemeClr val="tx1"/>
              </a:solidFill>
              <a:effectLst/>
              <a:latin typeface="Arial" charset="0"/>
              <a:ea typeface="SimHei" pitchFamily="49" charset="-122"/>
            </a:endParaRPr>
          </a:p>
        </p:txBody>
      </p:sp>
      <p:sp>
        <p:nvSpPr>
          <p:cNvPr id="55" name="TextBox 54"/>
          <p:cNvSpPr txBox="1"/>
          <p:nvPr/>
        </p:nvSpPr>
        <p:spPr>
          <a:xfrm>
            <a:off x="12349" y="160638"/>
            <a:ext cx="5548184" cy="646331"/>
          </a:xfrm>
          <a:prstGeom prst="rect">
            <a:avLst/>
          </a:prstGeom>
          <a:noFill/>
        </p:spPr>
        <p:txBody>
          <a:bodyPr wrap="square" rtlCol="0">
            <a:spAutoFit/>
          </a:bodyPr>
          <a:lstStyle/>
          <a:p>
            <a:pPr algn="l"/>
            <a:r>
              <a:rPr lang="en-US" altLang="zh-CN" sz="3600" b="1" dirty="0" smtClean="0">
                <a:latin typeface="Comic Sans MS" pitchFamily="66" charset="0"/>
              </a:rPr>
              <a:t>Global Carriers</a:t>
            </a:r>
            <a:endParaRPr lang="zh-CN" altLang="en-US" sz="3600" b="1" dirty="0">
              <a:latin typeface="Comic Sans MS" pitchFamily="66" charset="0"/>
            </a:endParaRPr>
          </a:p>
        </p:txBody>
      </p:sp>
      <p:sp>
        <p:nvSpPr>
          <p:cNvPr id="19" name="AutoShape 3"/>
          <p:cNvSpPr>
            <a:spLocks noChangeArrowheads="1"/>
          </p:cNvSpPr>
          <p:nvPr/>
        </p:nvSpPr>
        <p:spPr bwMode="auto">
          <a:xfrm>
            <a:off x="1473958" y="5505397"/>
            <a:ext cx="7246961" cy="1018233"/>
          </a:xfrm>
          <a:prstGeom prst="wedgeRoundRectCallout">
            <a:avLst>
              <a:gd name="adj1" fmla="val -188"/>
              <a:gd name="adj2" fmla="val -91602"/>
              <a:gd name="adj3" fmla="val 16667"/>
            </a:avLst>
          </a:prstGeom>
          <a:solidFill>
            <a:srgbClr val="FFFF00"/>
          </a:solidFill>
          <a:ln w="9525">
            <a:solidFill>
              <a:srgbClr val="FF0000"/>
            </a:solidFill>
            <a:miter lim="800000"/>
            <a:headEnd/>
            <a:tailEnd/>
          </a:ln>
          <a:effectLst/>
        </p:spPr>
        <p:txBody>
          <a:bodyPr/>
          <a:lstStyle/>
          <a:p>
            <a:pPr algn="l">
              <a:defRPr/>
            </a:pPr>
            <a:r>
              <a:rPr lang="en-US" sz="1800" b="1" dirty="0" smtClean="0">
                <a:solidFill>
                  <a:schemeClr val="accent2"/>
                </a:solidFill>
                <a:effectLst>
                  <a:outerShdw blurRad="38100" dist="38100" dir="2700000" algn="tl">
                    <a:srgbClr val="000000"/>
                  </a:outerShdw>
                </a:effectLst>
                <a:latin typeface="Comic Sans MS" pitchFamily="66" charset="0"/>
                <a:ea typeface="宋体" pitchFamily="2" charset="-122"/>
              </a:rPr>
              <a:t>China Mobile ranked top1 of global carriers</a:t>
            </a:r>
          </a:p>
          <a:p>
            <a:pPr algn="l">
              <a:defRPr/>
            </a:pPr>
            <a:r>
              <a:rPr lang="en-US" sz="1800" b="1" dirty="0" smtClean="0">
                <a:solidFill>
                  <a:schemeClr val="accent2"/>
                </a:solidFill>
                <a:effectLst>
                  <a:outerShdw blurRad="38100" dist="38100" dir="2700000" algn="tl">
                    <a:srgbClr val="000000"/>
                  </a:outerShdw>
                </a:effectLst>
                <a:latin typeface="Comic Sans MS" pitchFamily="66" charset="0"/>
                <a:ea typeface="宋体" pitchFamily="2" charset="-122"/>
              </a:rPr>
              <a:t>The three top carriers in China construct an excellent foundation for IPv6 development</a:t>
            </a:r>
            <a:endParaRPr lang="en-US" sz="1800" b="1" dirty="0">
              <a:solidFill>
                <a:schemeClr val="accent2"/>
              </a:solidFill>
              <a:effectLst>
                <a:outerShdw blurRad="38100" dist="38100" dir="2700000" algn="tl">
                  <a:srgbClr val="000000"/>
                </a:outerShdw>
              </a:effectLst>
              <a:latin typeface="Comic Sans MS" pitchFamily="66" charset="0"/>
              <a:ea typeface="宋体" pitchFamily="2" charset="-122"/>
            </a:endParaRPr>
          </a:p>
        </p:txBody>
      </p:sp>
    </p:spTree>
    <p:extLst>
      <p:ext uri="{BB962C8B-B14F-4D97-AF65-F5344CB8AC3E}">
        <p14:creationId xmlns:p14="http://schemas.microsoft.com/office/powerpoint/2010/main" xmlns="" val="2620142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strVal val="4/3*#ppt_w"/>
                                          </p:val>
                                        </p:tav>
                                        <p:tav tm="100000">
                                          <p:val>
                                            <p:strVal val="#ppt_w"/>
                                          </p:val>
                                        </p:tav>
                                      </p:tavLst>
                                    </p:anim>
                                    <p:anim calcmode="lin" valueType="num">
                                      <p:cBhvr>
                                        <p:cTn id="8" dur="500" fill="hold"/>
                                        <p:tgtEl>
                                          <p:spTgt spid="19"/>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294967295"/>
          </p:nvPr>
        </p:nvSpPr>
        <p:spPr>
          <a:xfrm>
            <a:off x="6553200" y="6245225"/>
            <a:ext cx="2133600" cy="476250"/>
          </a:xfrm>
          <a:prstGeom prst="rect">
            <a:avLst/>
          </a:prstGeom>
        </p:spPr>
        <p:txBody>
          <a:bodyPr/>
          <a:lstStyle/>
          <a:p>
            <a:pPr>
              <a:defRPr/>
            </a:pPr>
            <a:fld id="{9B3A8639-1F0C-42C3-9CE7-559C9A88348D}" type="slidenum">
              <a:rPr lang="en-US" smtClean="0"/>
              <a:pPr>
                <a:defRPr/>
              </a:pPr>
              <a:t>31</a:t>
            </a:fld>
            <a:endParaRPr lang="en-US" dirty="0"/>
          </a:p>
        </p:txBody>
      </p:sp>
      <p:sp>
        <p:nvSpPr>
          <p:cNvPr id="5" name="TextBox 4"/>
          <p:cNvSpPr txBox="1"/>
          <p:nvPr/>
        </p:nvSpPr>
        <p:spPr>
          <a:xfrm>
            <a:off x="12348" y="160638"/>
            <a:ext cx="7018647" cy="646331"/>
          </a:xfrm>
          <a:prstGeom prst="rect">
            <a:avLst/>
          </a:prstGeom>
          <a:noFill/>
        </p:spPr>
        <p:txBody>
          <a:bodyPr wrap="square" rtlCol="0">
            <a:spAutoFit/>
          </a:bodyPr>
          <a:lstStyle/>
          <a:p>
            <a:pPr algn="l"/>
            <a:r>
              <a:rPr lang="en-US" altLang="zh-CN" sz="3600" b="1" dirty="0" smtClean="0">
                <a:latin typeface="Comic Sans MS" pitchFamily="66" charset="0"/>
              </a:rPr>
              <a:t>Visions from Carriers in China</a:t>
            </a:r>
            <a:endParaRPr lang="zh-CN" altLang="en-US" sz="3600" b="1" dirty="0">
              <a:latin typeface="Comic Sans MS" pitchFamily="66" charset="0"/>
            </a:endParaRPr>
          </a:p>
        </p:txBody>
      </p:sp>
      <p:sp>
        <p:nvSpPr>
          <p:cNvPr id="7" name="矩形 6"/>
          <p:cNvSpPr/>
          <p:nvPr/>
        </p:nvSpPr>
        <p:spPr bwMode="auto">
          <a:xfrm>
            <a:off x="259491" y="1136818"/>
            <a:ext cx="8600303" cy="1285103"/>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a:spcBef>
                <a:spcPts val="600"/>
              </a:spcBef>
              <a:buFont typeface="Wingdings" pitchFamily="2" charset="2"/>
              <a:buChar char="Ø"/>
            </a:pPr>
            <a:r>
              <a:rPr kumimoji="0" lang="en-US" altLang="zh-CN" sz="2000" b="1" i="0" u="none" strike="noStrike" cap="none" normalizeH="0" baseline="0" dirty="0" smtClean="0">
                <a:ln>
                  <a:noFill/>
                </a:ln>
                <a:effectLst/>
                <a:latin typeface="Comic Sans MS" pitchFamily="66" charset="0"/>
              </a:rPr>
              <a:t>Migration from IPv4 to IPv6</a:t>
            </a:r>
            <a:r>
              <a:rPr kumimoji="0" lang="en-US" altLang="zh-CN" sz="2000" b="1" i="0" u="none" strike="noStrike" cap="none" normalizeH="0" dirty="0" smtClean="0">
                <a:ln>
                  <a:noFill/>
                </a:ln>
                <a:effectLst/>
                <a:latin typeface="Comic Sans MS" pitchFamily="66" charset="0"/>
              </a:rPr>
              <a:t> is </a:t>
            </a:r>
            <a:r>
              <a:rPr kumimoji="0" lang="en-US" altLang="zh-CN" sz="2000" b="1" i="0" u="none" strike="noStrike" cap="none" normalizeH="0" dirty="0" smtClean="0">
                <a:ln>
                  <a:noFill/>
                </a:ln>
                <a:solidFill>
                  <a:srgbClr val="FF0000"/>
                </a:solidFill>
                <a:effectLst/>
                <a:latin typeface="Comic Sans MS" pitchFamily="66" charset="0"/>
              </a:rPr>
              <a:t>a long </a:t>
            </a:r>
            <a:r>
              <a:rPr lang="en-US" altLang="zh-CN" sz="2000" b="1" dirty="0" smtClean="0">
                <a:solidFill>
                  <a:srgbClr val="FF0000"/>
                </a:solidFill>
                <a:latin typeface="Comic Sans MS" pitchFamily="66" charset="0"/>
              </a:rPr>
              <a:t>procedure </a:t>
            </a:r>
            <a:r>
              <a:rPr lang="en-US" altLang="zh-CN" sz="2000" b="1" dirty="0" smtClean="0">
                <a:latin typeface="Comic Sans MS" pitchFamily="66" charset="0"/>
              </a:rPr>
              <a:t>for smooth evolution</a:t>
            </a:r>
            <a:r>
              <a:rPr kumimoji="0" lang="en-US" altLang="zh-CN" sz="2000" b="1" i="0" u="none" strike="noStrike" cap="none" normalizeH="0" dirty="0" smtClean="0">
                <a:ln>
                  <a:noFill/>
                </a:ln>
                <a:effectLst/>
                <a:latin typeface="Comic Sans MS" pitchFamily="66" charset="0"/>
              </a:rPr>
              <a:t>.</a:t>
            </a:r>
          </a:p>
          <a:p>
            <a:pPr algn="l">
              <a:spcBef>
                <a:spcPts val="600"/>
              </a:spcBef>
              <a:buFont typeface="Wingdings" pitchFamily="2" charset="2"/>
              <a:buChar char="Ø"/>
            </a:pPr>
            <a:r>
              <a:rPr kumimoji="0" lang="en-US" altLang="zh-CN" sz="2000" b="1" i="0" u="none" strike="noStrike" cap="none" normalizeH="0" dirty="0" smtClean="0">
                <a:ln>
                  <a:noFill/>
                </a:ln>
                <a:effectLst/>
                <a:latin typeface="Comic Sans MS" pitchFamily="66" charset="0"/>
              </a:rPr>
              <a:t> </a:t>
            </a:r>
            <a:r>
              <a:rPr lang="en-US" altLang="zh-CN" sz="2000" b="1" dirty="0" smtClean="0">
                <a:solidFill>
                  <a:srgbClr val="FF0000"/>
                </a:solidFill>
                <a:latin typeface="Comic Sans MS" pitchFamily="66" charset="0"/>
              </a:rPr>
              <a:t>no unified evolution mode</a:t>
            </a:r>
            <a:r>
              <a:rPr kumimoji="0" lang="en-US" altLang="zh-CN" sz="2000" b="1" i="0" u="none" strike="noStrike" cap="none" normalizeH="0" dirty="0" smtClean="0">
                <a:ln>
                  <a:noFill/>
                </a:ln>
                <a:effectLst/>
                <a:latin typeface="Comic Sans MS" pitchFamily="66" charset="0"/>
              </a:rPr>
              <a:t>: various transition solutions meet different application scenarios requirements</a:t>
            </a:r>
          </a:p>
          <a:p>
            <a:pPr algn="l">
              <a:spcBef>
                <a:spcPts val="600"/>
              </a:spcBef>
              <a:buFont typeface="Wingdings" pitchFamily="2" charset="2"/>
              <a:buChar char="Ø"/>
            </a:pPr>
            <a:r>
              <a:rPr lang="en-US" altLang="zh-CN" sz="2000" b="1" baseline="0" dirty="0" smtClean="0">
                <a:latin typeface="Comic Sans MS" pitchFamily="66" charset="0"/>
              </a:rPr>
              <a:t> IPv4 and IPv6 will </a:t>
            </a:r>
            <a:r>
              <a:rPr lang="en-US" altLang="zh-CN" sz="2000" b="1" dirty="0" smtClean="0">
                <a:latin typeface="Comic Sans MS" pitchFamily="66" charset="0"/>
              </a:rPr>
              <a:t>coexist requiring d</a:t>
            </a:r>
            <a:r>
              <a:rPr lang="en-US" altLang="zh-CN" sz="2000" b="1" baseline="0" dirty="0" smtClean="0">
                <a:latin typeface="Comic Sans MS" pitchFamily="66" charset="0"/>
              </a:rPr>
              <a:t>ual infrastructure for foreseeable future</a:t>
            </a:r>
          </a:p>
        </p:txBody>
      </p:sp>
      <p:sp>
        <p:nvSpPr>
          <p:cNvPr id="9" name="矩形 8"/>
          <p:cNvSpPr/>
          <p:nvPr/>
        </p:nvSpPr>
        <p:spPr bwMode="auto">
          <a:xfrm>
            <a:off x="1210962" y="3744097"/>
            <a:ext cx="518984" cy="4572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600" b="0" i="0" u="none" strike="noStrike" cap="none" normalizeH="0" baseline="0" smtClean="0">
              <a:ln>
                <a:noFill/>
              </a:ln>
              <a:solidFill>
                <a:schemeClr val="tx1"/>
              </a:solidFill>
              <a:effectLst/>
              <a:latin typeface="Arial" charset="0"/>
              <a:ea typeface="SimHei" pitchFamily="49" charset="-122"/>
            </a:endParaRPr>
          </a:p>
        </p:txBody>
      </p:sp>
      <p:grpSp>
        <p:nvGrpSpPr>
          <p:cNvPr id="2" name="组合 124"/>
          <p:cNvGrpSpPr/>
          <p:nvPr/>
        </p:nvGrpSpPr>
        <p:grpSpPr>
          <a:xfrm>
            <a:off x="1887916" y="3383222"/>
            <a:ext cx="4640808" cy="2579428"/>
            <a:chOff x="-531434" y="2502369"/>
            <a:chExt cx="4640808" cy="2579428"/>
          </a:xfrm>
        </p:grpSpPr>
        <p:grpSp>
          <p:nvGrpSpPr>
            <p:cNvPr id="3" name="组合 9"/>
            <p:cNvGrpSpPr>
              <a:grpSpLocks noChangeAspect="1"/>
            </p:cNvGrpSpPr>
            <p:nvPr/>
          </p:nvGrpSpPr>
          <p:grpSpPr>
            <a:xfrm>
              <a:off x="997546" y="3137771"/>
              <a:ext cx="1473958" cy="1548242"/>
              <a:chOff x="3640229" y="2208621"/>
              <a:chExt cx="972854" cy="1193575"/>
            </a:xfrm>
          </p:grpSpPr>
          <p:pic>
            <p:nvPicPr>
              <p:cNvPr id="11" name="Picture 43" descr="circuler_1"/>
              <p:cNvPicPr>
                <a:picLocks noChangeAspect="1" noChangeArrowheads="1"/>
              </p:cNvPicPr>
              <p:nvPr/>
            </p:nvPicPr>
            <p:blipFill>
              <a:blip r:embed="rId2" cstate="print"/>
              <a:srcRect/>
              <a:stretch>
                <a:fillRect/>
              </a:stretch>
            </p:blipFill>
            <p:spPr bwMode="gray">
              <a:xfrm>
                <a:off x="3640229" y="2208621"/>
                <a:ext cx="966584" cy="967304"/>
              </a:xfrm>
              <a:prstGeom prst="rect">
                <a:avLst/>
              </a:prstGeom>
              <a:noFill/>
              <a:ln w="9525">
                <a:noFill/>
                <a:miter lim="800000"/>
                <a:headEnd/>
                <a:tailEnd/>
              </a:ln>
            </p:spPr>
          </p:pic>
          <p:sp>
            <p:nvSpPr>
              <p:cNvPr id="12" name="Oval 44"/>
              <p:cNvSpPr>
                <a:spLocks noChangeArrowheads="1"/>
              </p:cNvSpPr>
              <p:nvPr/>
            </p:nvSpPr>
            <p:spPr bwMode="gray">
              <a:xfrm>
                <a:off x="3640229" y="2208621"/>
                <a:ext cx="972854" cy="969373"/>
              </a:xfrm>
              <a:prstGeom prst="ellipse">
                <a:avLst/>
              </a:prstGeom>
              <a:solidFill>
                <a:srgbClr val="FF0000">
                  <a:alpha val="50000"/>
                </a:srgbClr>
              </a:solidFill>
              <a:ln w="9525" algn="ctr">
                <a:noFill/>
                <a:round/>
                <a:headEnd/>
                <a:tailEnd/>
              </a:ln>
            </p:spPr>
            <p:txBody>
              <a:bodyPr wrap="none" anchor="ctr"/>
              <a:lstStyle/>
              <a:p>
                <a:endParaRPr lang="zh-CN" altLang="en-US"/>
              </a:p>
            </p:txBody>
          </p:sp>
          <p:pic>
            <p:nvPicPr>
              <p:cNvPr id="13" name="Picture 45" descr="light_shadow1"/>
              <p:cNvPicPr>
                <a:picLocks noChangeAspect="1" noChangeArrowheads="1"/>
              </p:cNvPicPr>
              <p:nvPr/>
            </p:nvPicPr>
            <p:blipFill>
              <a:blip r:embed="rId3" cstate="print"/>
              <a:srcRect t="14285"/>
              <a:stretch>
                <a:fillRect/>
              </a:stretch>
            </p:blipFill>
            <p:spPr bwMode="gray">
              <a:xfrm>
                <a:off x="3649634" y="2248968"/>
                <a:ext cx="712660" cy="605212"/>
              </a:xfrm>
              <a:prstGeom prst="rect">
                <a:avLst/>
              </a:prstGeom>
              <a:noFill/>
              <a:ln w="9525">
                <a:noFill/>
                <a:miter lim="800000"/>
                <a:headEnd/>
                <a:tailEnd/>
              </a:ln>
            </p:spPr>
          </p:pic>
          <p:grpSp>
            <p:nvGrpSpPr>
              <p:cNvPr id="6" name="Group 46"/>
              <p:cNvGrpSpPr>
                <a:grpSpLocks/>
              </p:cNvGrpSpPr>
              <p:nvPr/>
            </p:nvGrpSpPr>
            <p:grpSpPr bwMode="auto">
              <a:xfrm rot="17866498" flipH="1" flipV="1">
                <a:off x="3931393" y="2874469"/>
                <a:ext cx="856097" cy="199587"/>
                <a:chOff x="2520" y="1060"/>
                <a:chExt cx="902" cy="236"/>
              </a:xfrm>
            </p:grpSpPr>
            <p:grpSp>
              <p:nvGrpSpPr>
                <p:cNvPr id="8" name="Group 47"/>
                <p:cNvGrpSpPr>
                  <a:grpSpLocks/>
                </p:cNvGrpSpPr>
                <p:nvPr/>
              </p:nvGrpSpPr>
              <p:grpSpPr bwMode="auto">
                <a:xfrm>
                  <a:off x="2520" y="1060"/>
                  <a:ext cx="742" cy="186"/>
                  <a:chOff x="1565" y="2568"/>
                  <a:chExt cx="1118" cy="279"/>
                </a:xfrm>
              </p:grpSpPr>
              <p:sp>
                <p:nvSpPr>
                  <p:cNvPr id="24" name="AutoShape 48"/>
                  <p:cNvSpPr>
                    <a:spLocks noChangeArrowheads="1"/>
                  </p:cNvSpPr>
                  <p:nvPr/>
                </p:nvSpPr>
                <p:spPr bwMode="white">
                  <a:xfrm rot="5263130">
                    <a:off x="1859" y="2274"/>
                    <a:ext cx="227" cy="816"/>
                  </a:xfrm>
                  <a:prstGeom prst="moon">
                    <a:avLst>
                      <a:gd name="adj" fmla="val 49773"/>
                    </a:avLst>
                  </a:prstGeom>
                  <a:solidFill>
                    <a:srgbClr val="FFFFFF">
                      <a:alpha val="3922"/>
                    </a:srgbClr>
                  </a:solidFill>
                  <a:ln w="9525">
                    <a:noFill/>
                    <a:miter lim="800000"/>
                    <a:headEnd/>
                    <a:tailEnd/>
                  </a:ln>
                </p:spPr>
                <p:txBody>
                  <a:bodyPr rot="10800000" wrap="none" anchor="ctr"/>
                  <a:lstStyle/>
                  <a:p>
                    <a:endParaRPr lang="zh-CN" altLang="en-US"/>
                  </a:p>
                </p:txBody>
              </p:sp>
              <p:sp>
                <p:nvSpPr>
                  <p:cNvPr id="25" name="AutoShape 49"/>
                  <p:cNvSpPr>
                    <a:spLocks noChangeArrowheads="1"/>
                  </p:cNvSpPr>
                  <p:nvPr/>
                </p:nvSpPr>
                <p:spPr bwMode="white">
                  <a:xfrm rot="6078281">
                    <a:off x="1995" y="2274"/>
                    <a:ext cx="227" cy="816"/>
                  </a:xfrm>
                  <a:prstGeom prst="moon">
                    <a:avLst>
                      <a:gd name="adj" fmla="val 49773"/>
                    </a:avLst>
                  </a:prstGeom>
                  <a:solidFill>
                    <a:srgbClr val="FFFFFF">
                      <a:alpha val="3922"/>
                    </a:srgbClr>
                  </a:solidFill>
                  <a:ln w="9525">
                    <a:noFill/>
                    <a:miter lim="800000"/>
                    <a:headEnd/>
                    <a:tailEnd/>
                  </a:ln>
                </p:spPr>
                <p:txBody>
                  <a:bodyPr rot="10800000" wrap="none" anchor="ctr"/>
                  <a:lstStyle/>
                  <a:p>
                    <a:endParaRPr lang="zh-CN" altLang="en-US"/>
                  </a:p>
                </p:txBody>
              </p:sp>
              <p:sp>
                <p:nvSpPr>
                  <p:cNvPr id="26" name="AutoShape 50"/>
                  <p:cNvSpPr>
                    <a:spLocks noChangeArrowheads="1"/>
                  </p:cNvSpPr>
                  <p:nvPr/>
                </p:nvSpPr>
                <p:spPr bwMode="white">
                  <a:xfrm rot="6373927">
                    <a:off x="2071" y="2296"/>
                    <a:ext cx="227" cy="816"/>
                  </a:xfrm>
                  <a:prstGeom prst="moon">
                    <a:avLst>
                      <a:gd name="adj" fmla="val 49773"/>
                    </a:avLst>
                  </a:prstGeom>
                  <a:solidFill>
                    <a:srgbClr val="FFFFFF">
                      <a:alpha val="3922"/>
                    </a:srgbClr>
                  </a:solidFill>
                  <a:ln w="9525">
                    <a:noFill/>
                    <a:miter lim="800000"/>
                    <a:headEnd/>
                    <a:tailEnd/>
                  </a:ln>
                </p:spPr>
                <p:txBody>
                  <a:bodyPr rot="10800000" wrap="none" anchor="ctr"/>
                  <a:lstStyle/>
                  <a:p>
                    <a:endParaRPr lang="zh-CN" altLang="en-US"/>
                  </a:p>
                </p:txBody>
              </p:sp>
              <p:sp>
                <p:nvSpPr>
                  <p:cNvPr id="27" name="AutoShape 51"/>
                  <p:cNvSpPr>
                    <a:spLocks noChangeArrowheads="1"/>
                  </p:cNvSpPr>
                  <p:nvPr/>
                </p:nvSpPr>
                <p:spPr bwMode="white">
                  <a:xfrm rot="6906312">
                    <a:off x="2161" y="2326"/>
                    <a:ext cx="227" cy="816"/>
                  </a:xfrm>
                  <a:prstGeom prst="moon">
                    <a:avLst>
                      <a:gd name="adj" fmla="val 49773"/>
                    </a:avLst>
                  </a:prstGeom>
                  <a:solidFill>
                    <a:srgbClr val="FFFFFF">
                      <a:alpha val="3922"/>
                    </a:srgbClr>
                  </a:solidFill>
                  <a:ln w="9525">
                    <a:noFill/>
                    <a:miter lim="800000"/>
                    <a:headEnd/>
                    <a:tailEnd/>
                  </a:ln>
                </p:spPr>
                <p:txBody>
                  <a:bodyPr vert="eaVert" wrap="none" anchor="ctr"/>
                  <a:lstStyle/>
                  <a:p>
                    <a:endParaRPr lang="zh-CN" altLang="en-US"/>
                  </a:p>
                </p:txBody>
              </p:sp>
            </p:grpSp>
            <p:grpSp>
              <p:nvGrpSpPr>
                <p:cNvPr id="10" name="Group 52"/>
                <p:cNvGrpSpPr>
                  <a:grpSpLocks/>
                </p:cNvGrpSpPr>
                <p:nvPr/>
              </p:nvGrpSpPr>
              <p:grpSpPr bwMode="auto">
                <a:xfrm rot="1353540">
                  <a:off x="2680" y="1110"/>
                  <a:ext cx="742" cy="186"/>
                  <a:chOff x="1565" y="2568"/>
                  <a:chExt cx="1118" cy="279"/>
                </a:xfrm>
              </p:grpSpPr>
              <p:sp>
                <p:nvSpPr>
                  <p:cNvPr id="20" name="AutoShape 53"/>
                  <p:cNvSpPr>
                    <a:spLocks noChangeArrowheads="1"/>
                  </p:cNvSpPr>
                  <p:nvPr/>
                </p:nvSpPr>
                <p:spPr bwMode="white">
                  <a:xfrm rot="5263130">
                    <a:off x="1859" y="2274"/>
                    <a:ext cx="227" cy="816"/>
                  </a:xfrm>
                  <a:prstGeom prst="moon">
                    <a:avLst>
                      <a:gd name="adj" fmla="val 49773"/>
                    </a:avLst>
                  </a:prstGeom>
                  <a:solidFill>
                    <a:srgbClr val="FFFFFF">
                      <a:alpha val="3922"/>
                    </a:srgbClr>
                  </a:solidFill>
                  <a:ln w="9525">
                    <a:noFill/>
                    <a:miter lim="800000"/>
                    <a:headEnd/>
                    <a:tailEnd/>
                  </a:ln>
                </p:spPr>
                <p:txBody>
                  <a:bodyPr vert="eaVert" wrap="none" anchor="ctr"/>
                  <a:lstStyle/>
                  <a:p>
                    <a:endParaRPr lang="zh-CN" altLang="en-US"/>
                  </a:p>
                </p:txBody>
              </p:sp>
              <p:sp>
                <p:nvSpPr>
                  <p:cNvPr id="21" name="AutoShape 54"/>
                  <p:cNvSpPr>
                    <a:spLocks noChangeArrowheads="1"/>
                  </p:cNvSpPr>
                  <p:nvPr/>
                </p:nvSpPr>
                <p:spPr bwMode="white">
                  <a:xfrm rot="6078281">
                    <a:off x="1995" y="2274"/>
                    <a:ext cx="227" cy="816"/>
                  </a:xfrm>
                  <a:prstGeom prst="moon">
                    <a:avLst>
                      <a:gd name="adj" fmla="val 49773"/>
                    </a:avLst>
                  </a:prstGeom>
                  <a:solidFill>
                    <a:srgbClr val="FFFFFF">
                      <a:alpha val="3922"/>
                    </a:srgbClr>
                  </a:solidFill>
                  <a:ln w="9525">
                    <a:noFill/>
                    <a:miter lim="800000"/>
                    <a:headEnd/>
                    <a:tailEnd/>
                  </a:ln>
                </p:spPr>
                <p:txBody>
                  <a:bodyPr vert="eaVert" wrap="none" anchor="ctr"/>
                  <a:lstStyle/>
                  <a:p>
                    <a:endParaRPr lang="zh-CN" altLang="en-US"/>
                  </a:p>
                </p:txBody>
              </p:sp>
              <p:sp>
                <p:nvSpPr>
                  <p:cNvPr id="22" name="AutoShape 55"/>
                  <p:cNvSpPr>
                    <a:spLocks noChangeArrowheads="1"/>
                  </p:cNvSpPr>
                  <p:nvPr/>
                </p:nvSpPr>
                <p:spPr bwMode="white">
                  <a:xfrm rot="6373927">
                    <a:off x="2071" y="2296"/>
                    <a:ext cx="227" cy="816"/>
                  </a:xfrm>
                  <a:prstGeom prst="moon">
                    <a:avLst>
                      <a:gd name="adj" fmla="val 49773"/>
                    </a:avLst>
                  </a:prstGeom>
                  <a:solidFill>
                    <a:srgbClr val="FFFFFF">
                      <a:alpha val="3922"/>
                    </a:srgbClr>
                  </a:solidFill>
                  <a:ln w="9525">
                    <a:noFill/>
                    <a:miter lim="800000"/>
                    <a:headEnd/>
                    <a:tailEnd/>
                  </a:ln>
                </p:spPr>
                <p:txBody>
                  <a:bodyPr vert="eaVert" wrap="none" anchor="ctr"/>
                  <a:lstStyle/>
                  <a:p>
                    <a:endParaRPr lang="zh-CN" altLang="en-US"/>
                  </a:p>
                </p:txBody>
              </p:sp>
              <p:sp>
                <p:nvSpPr>
                  <p:cNvPr id="23" name="AutoShape 56"/>
                  <p:cNvSpPr>
                    <a:spLocks noChangeArrowheads="1"/>
                  </p:cNvSpPr>
                  <p:nvPr/>
                </p:nvSpPr>
                <p:spPr bwMode="white">
                  <a:xfrm rot="6906312">
                    <a:off x="2161" y="2326"/>
                    <a:ext cx="227" cy="816"/>
                  </a:xfrm>
                  <a:prstGeom prst="moon">
                    <a:avLst>
                      <a:gd name="adj" fmla="val 49773"/>
                    </a:avLst>
                  </a:prstGeom>
                  <a:solidFill>
                    <a:srgbClr val="FFFFFF">
                      <a:alpha val="3922"/>
                    </a:srgbClr>
                  </a:solidFill>
                  <a:ln w="9525">
                    <a:noFill/>
                    <a:miter lim="800000"/>
                    <a:headEnd/>
                    <a:tailEnd/>
                  </a:ln>
                </p:spPr>
                <p:txBody>
                  <a:bodyPr vert="eaVert" wrap="none" anchor="ctr"/>
                  <a:lstStyle/>
                  <a:p>
                    <a:endParaRPr lang="zh-CN" altLang="en-US"/>
                  </a:p>
                </p:txBody>
              </p:sp>
            </p:grpSp>
          </p:grpSp>
        </p:grpSp>
        <p:sp>
          <p:nvSpPr>
            <p:cNvPr id="28" name="TextBox 27"/>
            <p:cNvSpPr txBox="1"/>
            <p:nvPr/>
          </p:nvSpPr>
          <p:spPr>
            <a:xfrm>
              <a:off x="870119" y="3423967"/>
              <a:ext cx="1754659" cy="584775"/>
            </a:xfrm>
            <a:prstGeom prst="rect">
              <a:avLst/>
            </a:prstGeom>
            <a:noFill/>
          </p:spPr>
          <p:txBody>
            <a:bodyPr wrap="square" rtlCol="0">
              <a:spAutoFit/>
            </a:bodyPr>
            <a:lstStyle/>
            <a:p>
              <a:r>
                <a:rPr lang="en-US" altLang="zh-CN" b="1" dirty="0" smtClean="0">
                  <a:solidFill>
                    <a:srgbClr val="0000FF"/>
                  </a:solidFill>
                  <a:latin typeface="Comic Sans MS" pitchFamily="66" charset="0"/>
                </a:rPr>
                <a:t>IPv6 deployment</a:t>
              </a:r>
              <a:endParaRPr lang="zh-CN" altLang="en-US" b="1" dirty="0">
                <a:solidFill>
                  <a:srgbClr val="0000FF"/>
                </a:solidFill>
                <a:latin typeface="Comic Sans MS" pitchFamily="66" charset="0"/>
              </a:endParaRPr>
            </a:p>
          </p:txBody>
        </p:sp>
        <p:grpSp>
          <p:nvGrpSpPr>
            <p:cNvPr id="14" name="Group 42"/>
            <p:cNvGrpSpPr>
              <a:grpSpLocks/>
            </p:cNvGrpSpPr>
            <p:nvPr/>
          </p:nvGrpSpPr>
          <p:grpSpPr bwMode="auto">
            <a:xfrm>
              <a:off x="820125" y="2502369"/>
              <a:ext cx="1815153" cy="1037230"/>
              <a:chOff x="3975" y="1593"/>
              <a:chExt cx="931" cy="1157"/>
            </a:xfrm>
          </p:grpSpPr>
          <p:pic>
            <p:nvPicPr>
              <p:cNvPr id="30" name="Picture 43" descr="circuler_1"/>
              <p:cNvPicPr>
                <a:picLocks noChangeAspect="1" noChangeArrowheads="1"/>
              </p:cNvPicPr>
              <p:nvPr/>
            </p:nvPicPr>
            <p:blipFill>
              <a:blip r:embed="rId4"/>
              <a:srcRect/>
              <a:stretch>
                <a:fillRect/>
              </a:stretch>
            </p:blipFill>
            <p:spPr bwMode="gray">
              <a:xfrm>
                <a:off x="3975" y="1593"/>
                <a:ext cx="925" cy="935"/>
              </a:xfrm>
              <a:prstGeom prst="rect">
                <a:avLst/>
              </a:prstGeom>
              <a:noFill/>
              <a:ln w="9525">
                <a:noFill/>
                <a:miter lim="800000"/>
                <a:headEnd/>
                <a:tailEnd/>
              </a:ln>
            </p:spPr>
          </p:pic>
          <p:sp>
            <p:nvSpPr>
              <p:cNvPr id="31" name="Oval 44"/>
              <p:cNvSpPr>
                <a:spLocks noChangeArrowheads="1"/>
              </p:cNvSpPr>
              <p:nvPr/>
            </p:nvSpPr>
            <p:spPr bwMode="gray">
              <a:xfrm>
                <a:off x="3975" y="1593"/>
                <a:ext cx="931" cy="937"/>
              </a:xfrm>
              <a:prstGeom prst="ellipse">
                <a:avLst/>
              </a:prstGeom>
              <a:solidFill>
                <a:srgbClr val="FFFF00">
                  <a:alpha val="50000"/>
                </a:srgbClr>
              </a:solidFill>
              <a:ln w="9525" algn="ctr">
                <a:noFill/>
                <a:round/>
                <a:headEnd/>
                <a:tailEnd/>
              </a:ln>
            </p:spPr>
            <p:txBody>
              <a:bodyPr wrap="none" anchor="ctr"/>
              <a:lstStyle/>
              <a:p>
                <a:endParaRPr lang="zh-CN" altLang="en-US"/>
              </a:p>
            </p:txBody>
          </p:sp>
          <p:pic>
            <p:nvPicPr>
              <p:cNvPr id="32" name="Picture 45" descr="light_shadow1"/>
              <p:cNvPicPr>
                <a:picLocks noChangeAspect="1" noChangeArrowheads="1"/>
              </p:cNvPicPr>
              <p:nvPr/>
            </p:nvPicPr>
            <p:blipFill>
              <a:blip r:embed="rId5"/>
              <a:srcRect t="14285"/>
              <a:stretch>
                <a:fillRect/>
              </a:stretch>
            </p:blipFill>
            <p:spPr bwMode="gray">
              <a:xfrm>
                <a:off x="3984" y="1632"/>
                <a:ext cx="682" cy="585"/>
              </a:xfrm>
              <a:prstGeom prst="rect">
                <a:avLst/>
              </a:prstGeom>
              <a:noFill/>
              <a:ln w="9525">
                <a:noFill/>
                <a:miter lim="800000"/>
                <a:headEnd/>
                <a:tailEnd/>
              </a:ln>
            </p:spPr>
          </p:pic>
          <p:grpSp>
            <p:nvGrpSpPr>
              <p:cNvPr id="15" name="Group 46"/>
              <p:cNvGrpSpPr>
                <a:grpSpLocks/>
              </p:cNvGrpSpPr>
              <p:nvPr/>
            </p:nvGrpSpPr>
            <p:grpSpPr bwMode="auto">
              <a:xfrm rot="-3733502" flipH="1" flipV="1">
                <a:off x="4249" y="2239"/>
                <a:ext cx="826" cy="191"/>
                <a:chOff x="2522" y="1060"/>
                <a:chExt cx="900" cy="236"/>
              </a:xfrm>
            </p:grpSpPr>
            <p:grpSp>
              <p:nvGrpSpPr>
                <p:cNvPr id="16" name="Group 47"/>
                <p:cNvGrpSpPr>
                  <a:grpSpLocks/>
                </p:cNvGrpSpPr>
                <p:nvPr/>
              </p:nvGrpSpPr>
              <p:grpSpPr bwMode="auto">
                <a:xfrm>
                  <a:off x="2522" y="1060"/>
                  <a:ext cx="742" cy="186"/>
                  <a:chOff x="1565" y="2568"/>
                  <a:chExt cx="1118" cy="279"/>
                </a:xfrm>
              </p:grpSpPr>
              <p:sp>
                <p:nvSpPr>
                  <p:cNvPr id="40" name="AutoShape 48"/>
                  <p:cNvSpPr>
                    <a:spLocks noChangeArrowheads="1"/>
                  </p:cNvSpPr>
                  <p:nvPr/>
                </p:nvSpPr>
                <p:spPr bwMode="white">
                  <a:xfrm rot="5263130">
                    <a:off x="1859" y="2274"/>
                    <a:ext cx="227" cy="816"/>
                  </a:xfrm>
                  <a:prstGeom prst="moon">
                    <a:avLst>
                      <a:gd name="adj" fmla="val 49773"/>
                    </a:avLst>
                  </a:prstGeom>
                  <a:solidFill>
                    <a:srgbClr val="FFFFFF">
                      <a:alpha val="3922"/>
                    </a:srgbClr>
                  </a:solidFill>
                  <a:ln w="9525">
                    <a:noFill/>
                    <a:miter lim="800000"/>
                    <a:headEnd/>
                    <a:tailEnd/>
                  </a:ln>
                </p:spPr>
                <p:txBody>
                  <a:bodyPr rot="10800000" wrap="none" anchor="ctr"/>
                  <a:lstStyle/>
                  <a:p>
                    <a:endParaRPr lang="zh-CN" altLang="en-US"/>
                  </a:p>
                </p:txBody>
              </p:sp>
              <p:sp>
                <p:nvSpPr>
                  <p:cNvPr id="41" name="AutoShape 49"/>
                  <p:cNvSpPr>
                    <a:spLocks noChangeArrowheads="1"/>
                  </p:cNvSpPr>
                  <p:nvPr/>
                </p:nvSpPr>
                <p:spPr bwMode="white">
                  <a:xfrm rot="6078281">
                    <a:off x="1995" y="2274"/>
                    <a:ext cx="227" cy="816"/>
                  </a:xfrm>
                  <a:prstGeom prst="moon">
                    <a:avLst>
                      <a:gd name="adj" fmla="val 49773"/>
                    </a:avLst>
                  </a:prstGeom>
                  <a:solidFill>
                    <a:srgbClr val="FFFFFF">
                      <a:alpha val="3922"/>
                    </a:srgbClr>
                  </a:solidFill>
                  <a:ln w="9525">
                    <a:noFill/>
                    <a:miter lim="800000"/>
                    <a:headEnd/>
                    <a:tailEnd/>
                  </a:ln>
                </p:spPr>
                <p:txBody>
                  <a:bodyPr rot="10800000" wrap="none" anchor="ctr"/>
                  <a:lstStyle/>
                  <a:p>
                    <a:endParaRPr lang="zh-CN" altLang="en-US"/>
                  </a:p>
                </p:txBody>
              </p:sp>
              <p:sp>
                <p:nvSpPr>
                  <p:cNvPr id="42" name="AutoShape 50"/>
                  <p:cNvSpPr>
                    <a:spLocks noChangeArrowheads="1"/>
                  </p:cNvSpPr>
                  <p:nvPr/>
                </p:nvSpPr>
                <p:spPr bwMode="white">
                  <a:xfrm rot="6373927">
                    <a:off x="2071" y="2296"/>
                    <a:ext cx="227" cy="816"/>
                  </a:xfrm>
                  <a:prstGeom prst="moon">
                    <a:avLst>
                      <a:gd name="adj" fmla="val 49773"/>
                    </a:avLst>
                  </a:prstGeom>
                  <a:solidFill>
                    <a:srgbClr val="FFFFFF">
                      <a:alpha val="3922"/>
                    </a:srgbClr>
                  </a:solidFill>
                  <a:ln w="9525">
                    <a:noFill/>
                    <a:miter lim="800000"/>
                    <a:headEnd/>
                    <a:tailEnd/>
                  </a:ln>
                </p:spPr>
                <p:txBody>
                  <a:bodyPr rot="10800000" wrap="none" anchor="ctr"/>
                  <a:lstStyle/>
                  <a:p>
                    <a:endParaRPr lang="zh-CN" altLang="en-US"/>
                  </a:p>
                </p:txBody>
              </p:sp>
              <p:sp>
                <p:nvSpPr>
                  <p:cNvPr id="43" name="AutoShape 51"/>
                  <p:cNvSpPr>
                    <a:spLocks noChangeArrowheads="1"/>
                  </p:cNvSpPr>
                  <p:nvPr/>
                </p:nvSpPr>
                <p:spPr bwMode="white">
                  <a:xfrm rot="6906312">
                    <a:off x="2161" y="2326"/>
                    <a:ext cx="227" cy="816"/>
                  </a:xfrm>
                  <a:prstGeom prst="moon">
                    <a:avLst>
                      <a:gd name="adj" fmla="val 49773"/>
                    </a:avLst>
                  </a:prstGeom>
                  <a:solidFill>
                    <a:srgbClr val="FFFFFF">
                      <a:alpha val="3922"/>
                    </a:srgbClr>
                  </a:solidFill>
                  <a:ln w="9525">
                    <a:noFill/>
                    <a:miter lim="800000"/>
                    <a:headEnd/>
                    <a:tailEnd/>
                  </a:ln>
                </p:spPr>
                <p:txBody>
                  <a:bodyPr vert="eaVert" wrap="none" anchor="ctr"/>
                  <a:lstStyle/>
                  <a:p>
                    <a:endParaRPr lang="zh-CN" altLang="en-US"/>
                  </a:p>
                </p:txBody>
              </p:sp>
            </p:grpSp>
            <p:grpSp>
              <p:nvGrpSpPr>
                <p:cNvPr id="17" name="Group 52"/>
                <p:cNvGrpSpPr>
                  <a:grpSpLocks/>
                </p:cNvGrpSpPr>
                <p:nvPr/>
              </p:nvGrpSpPr>
              <p:grpSpPr bwMode="auto">
                <a:xfrm rot="1353540">
                  <a:off x="2680" y="1110"/>
                  <a:ext cx="742" cy="186"/>
                  <a:chOff x="1565" y="2568"/>
                  <a:chExt cx="1118" cy="279"/>
                </a:xfrm>
              </p:grpSpPr>
              <p:sp>
                <p:nvSpPr>
                  <p:cNvPr id="36" name="AutoShape 53"/>
                  <p:cNvSpPr>
                    <a:spLocks noChangeArrowheads="1"/>
                  </p:cNvSpPr>
                  <p:nvPr/>
                </p:nvSpPr>
                <p:spPr bwMode="white">
                  <a:xfrm rot="5263130">
                    <a:off x="1859" y="2274"/>
                    <a:ext cx="227" cy="816"/>
                  </a:xfrm>
                  <a:prstGeom prst="moon">
                    <a:avLst>
                      <a:gd name="adj" fmla="val 49773"/>
                    </a:avLst>
                  </a:prstGeom>
                  <a:solidFill>
                    <a:srgbClr val="FFFFFF">
                      <a:alpha val="3922"/>
                    </a:srgbClr>
                  </a:solidFill>
                  <a:ln w="9525">
                    <a:noFill/>
                    <a:miter lim="800000"/>
                    <a:headEnd/>
                    <a:tailEnd/>
                  </a:ln>
                </p:spPr>
                <p:txBody>
                  <a:bodyPr vert="eaVert" wrap="none" anchor="ctr"/>
                  <a:lstStyle/>
                  <a:p>
                    <a:endParaRPr lang="zh-CN" altLang="en-US"/>
                  </a:p>
                </p:txBody>
              </p:sp>
              <p:sp>
                <p:nvSpPr>
                  <p:cNvPr id="37" name="AutoShape 54"/>
                  <p:cNvSpPr>
                    <a:spLocks noChangeArrowheads="1"/>
                  </p:cNvSpPr>
                  <p:nvPr/>
                </p:nvSpPr>
                <p:spPr bwMode="white">
                  <a:xfrm rot="6078281">
                    <a:off x="1995" y="2274"/>
                    <a:ext cx="227" cy="816"/>
                  </a:xfrm>
                  <a:prstGeom prst="moon">
                    <a:avLst>
                      <a:gd name="adj" fmla="val 49773"/>
                    </a:avLst>
                  </a:prstGeom>
                  <a:solidFill>
                    <a:srgbClr val="FFFFFF">
                      <a:alpha val="3922"/>
                    </a:srgbClr>
                  </a:solidFill>
                  <a:ln w="9525">
                    <a:noFill/>
                    <a:miter lim="800000"/>
                    <a:headEnd/>
                    <a:tailEnd/>
                  </a:ln>
                </p:spPr>
                <p:txBody>
                  <a:bodyPr vert="eaVert" wrap="none" anchor="ctr"/>
                  <a:lstStyle/>
                  <a:p>
                    <a:endParaRPr lang="zh-CN" altLang="en-US"/>
                  </a:p>
                </p:txBody>
              </p:sp>
              <p:sp>
                <p:nvSpPr>
                  <p:cNvPr id="38" name="AutoShape 55"/>
                  <p:cNvSpPr>
                    <a:spLocks noChangeArrowheads="1"/>
                  </p:cNvSpPr>
                  <p:nvPr/>
                </p:nvSpPr>
                <p:spPr bwMode="white">
                  <a:xfrm rot="6373927">
                    <a:off x="2071" y="2296"/>
                    <a:ext cx="227" cy="816"/>
                  </a:xfrm>
                  <a:prstGeom prst="moon">
                    <a:avLst>
                      <a:gd name="adj" fmla="val 49773"/>
                    </a:avLst>
                  </a:prstGeom>
                  <a:solidFill>
                    <a:srgbClr val="FFFFFF">
                      <a:alpha val="3922"/>
                    </a:srgbClr>
                  </a:solidFill>
                  <a:ln w="9525">
                    <a:noFill/>
                    <a:miter lim="800000"/>
                    <a:headEnd/>
                    <a:tailEnd/>
                  </a:ln>
                </p:spPr>
                <p:txBody>
                  <a:bodyPr vert="eaVert" wrap="none" anchor="ctr"/>
                  <a:lstStyle/>
                  <a:p>
                    <a:endParaRPr lang="zh-CN" altLang="en-US"/>
                  </a:p>
                </p:txBody>
              </p:sp>
              <p:sp>
                <p:nvSpPr>
                  <p:cNvPr id="39" name="AutoShape 56"/>
                  <p:cNvSpPr>
                    <a:spLocks noChangeArrowheads="1"/>
                  </p:cNvSpPr>
                  <p:nvPr/>
                </p:nvSpPr>
                <p:spPr bwMode="white">
                  <a:xfrm rot="6906312">
                    <a:off x="2161" y="2326"/>
                    <a:ext cx="227" cy="816"/>
                  </a:xfrm>
                  <a:prstGeom prst="moon">
                    <a:avLst>
                      <a:gd name="adj" fmla="val 49773"/>
                    </a:avLst>
                  </a:prstGeom>
                  <a:solidFill>
                    <a:srgbClr val="FFFFFF">
                      <a:alpha val="3922"/>
                    </a:srgbClr>
                  </a:solidFill>
                  <a:ln w="9525">
                    <a:noFill/>
                    <a:miter lim="800000"/>
                    <a:headEnd/>
                    <a:tailEnd/>
                  </a:ln>
                </p:spPr>
                <p:txBody>
                  <a:bodyPr vert="eaVert" wrap="none" anchor="ctr"/>
                  <a:lstStyle/>
                  <a:p>
                    <a:endParaRPr lang="zh-CN" altLang="en-US"/>
                  </a:p>
                </p:txBody>
              </p:sp>
            </p:grpSp>
          </p:grpSp>
        </p:grpSp>
        <p:sp>
          <p:nvSpPr>
            <p:cNvPr id="44" name="TextBox 43"/>
            <p:cNvSpPr txBox="1"/>
            <p:nvPr/>
          </p:nvSpPr>
          <p:spPr>
            <a:xfrm>
              <a:off x="680890" y="2756391"/>
              <a:ext cx="2117126" cy="338554"/>
            </a:xfrm>
            <a:prstGeom prst="rect">
              <a:avLst/>
            </a:prstGeom>
            <a:noFill/>
          </p:spPr>
          <p:txBody>
            <a:bodyPr wrap="square" rtlCol="0">
              <a:spAutoFit/>
            </a:bodyPr>
            <a:lstStyle/>
            <a:p>
              <a:r>
                <a:rPr lang="en-US" altLang="zh-CN" dirty="0" smtClean="0">
                  <a:solidFill>
                    <a:srgbClr val="0000FF"/>
                  </a:solidFill>
                  <a:latin typeface="Comic Sans MS" pitchFamily="66" charset="0"/>
                </a:rPr>
                <a:t>industrialization</a:t>
              </a:r>
              <a:endParaRPr lang="zh-CN" altLang="en-US" dirty="0">
                <a:solidFill>
                  <a:srgbClr val="0000FF"/>
                </a:solidFill>
                <a:latin typeface="Comic Sans MS" pitchFamily="66" charset="0"/>
              </a:endParaRPr>
            </a:p>
          </p:txBody>
        </p:sp>
        <p:grpSp>
          <p:nvGrpSpPr>
            <p:cNvPr id="18" name="Group 42"/>
            <p:cNvGrpSpPr>
              <a:grpSpLocks/>
            </p:cNvGrpSpPr>
            <p:nvPr/>
          </p:nvGrpSpPr>
          <p:grpSpPr bwMode="auto">
            <a:xfrm>
              <a:off x="2212197" y="3130167"/>
              <a:ext cx="1719618" cy="1064526"/>
              <a:chOff x="3975" y="1593"/>
              <a:chExt cx="931" cy="1157"/>
            </a:xfrm>
          </p:grpSpPr>
          <p:pic>
            <p:nvPicPr>
              <p:cNvPr id="46" name="Picture 43" descr="circuler_1"/>
              <p:cNvPicPr>
                <a:picLocks noChangeAspect="1" noChangeArrowheads="1"/>
              </p:cNvPicPr>
              <p:nvPr/>
            </p:nvPicPr>
            <p:blipFill>
              <a:blip r:embed="rId4"/>
              <a:srcRect/>
              <a:stretch>
                <a:fillRect/>
              </a:stretch>
            </p:blipFill>
            <p:spPr bwMode="gray">
              <a:xfrm>
                <a:off x="3975" y="1593"/>
                <a:ext cx="925" cy="935"/>
              </a:xfrm>
              <a:prstGeom prst="rect">
                <a:avLst/>
              </a:prstGeom>
              <a:noFill/>
              <a:ln w="9525">
                <a:noFill/>
                <a:miter lim="800000"/>
                <a:headEnd/>
                <a:tailEnd/>
              </a:ln>
            </p:spPr>
          </p:pic>
          <p:sp>
            <p:nvSpPr>
              <p:cNvPr id="47" name="Oval 44"/>
              <p:cNvSpPr>
                <a:spLocks noChangeArrowheads="1"/>
              </p:cNvSpPr>
              <p:nvPr/>
            </p:nvSpPr>
            <p:spPr bwMode="gray">
              <a:xfrm>
                <a:off x="3975" y="1593"/>
                <a:ext cx="931" cy="937"/>
              </a:xfrm>
              <a:prstGeom prst="ellipse">
                <a:avLst/>
              </a:prstGeom>
              <a:solidFill>
                <a:srgbClr val="FFFF00">
                  <a:alpha val="50000"/>
                </a:srgbClr>
              </a:solidFill>
              <a:ln w="9525" algn="ctr">
                <a:noFill/>
                <a:round/>
                <a:headEnd/>
                <a:tailEnd/>
              </a:ln>
            </p:spPr>
            <p:txBody>
              <a:bodyPr wrap="none" anchor="ctr"/>
              <a:lstStyle/>
              <a:p>
                <a:endParaRPr lang="zh-CN" altLang="en-US"/>
              </a:p>
            </p:txBody>
          </p:sp>
          <p:pic>
            <p:nvPicPr>
              <p:cNvPr id="48" name="Picture 45" descr="light_shadow1"/>
              <p:cNvPicPr>
                <a:picLocks noChangeAspect="1" noChangeArrowheads="1"/>
              </p:cNvPicPr>
              <p:nvPr/>
            </p:nvPicPr>
            <p:blipFill>
              <a:blip r:embed="rId5"/>
              <a:srcRect t="14285"/>
              <a:stretch>
                <a:fillRect/>
              </a:stretch>
            </p:blipFill>
            <p:spPr bwMode="gray">
              <a:xfrm>
                <a:off x="3984" y="1632"/>
                <a:ext cx="682" cy="585"/>
              </a:xfrm>
              <a:prstGeom prst="rect">
                <a:avLst/>
              </a:prstGeom>
              <a:noFill/>
              <a:ln w="9525">
                <a:noFill/>
                <a:miter lim="800000"/>
                <a:headEnd/>
                <a:tailEnd/>
              </a:ln>
            </p:spPr>
          </p:pic>
          <p:grpSp>
            <p:nvGrpSpPr>
              <p:cNvPr id="19" name="Group 46"/>
              <p:cNvGrpSpPr>
                <a:grpSpLocks/>
              </p:cNvGrpSpPr>
              <p:nvPr/>
            </p:nvGrpSpPr>
            <p:grpSpPr bwMode="auto">
              <a:xfrm rot="-3733502" flipH="1" flipV="1">
                <a:off x="4248" y="2238"/>
                <a:ext cx="828" cy="191"/>
                <a:chOff x="2520" y="1060"/>
                <a:chExt cx="902" cy="236"/>
              </a:xfrm>
            </p:grpSpPr>
            <p:grpSp>
              <p:nvGrpSpPr>
                <p:cNvPr id="29" name="Group 47"/>
                <p:cNvGrpSpPr>
                  <a:grpSpLocks/>
                </p:cNvGrpSpPr>
                <p:nvPr/>
              </p:nvGrpSpPr>
              <p:grpSpPr bwMode="auto">
                <a:xfrm>
                  <a:off x="2520" y="1060"/>
                  <a:ext cx="742" cy="186"/>
                  <a:chOff x="1565" y="2568"/>
                  <a:chExt cx="1118" cy="279"/>
                </a:xfrm>
              </p:grpSpPr>
              <p:sp>
                <p:nvSpPr>
                  <p:cNvPr id="56" name="AutoShape 48"/>
                  <p:cNvSpPr>
                    <a:spLocks noChangeArrowheads="1"/>
                  </p:cNvSpPr>
                  <p:nvPr/>
                </p:nvSpPr>
                <p:spPr bwMode="white">
                  <a:xfrm rot="5263130">
                    <a:off x="1859" y="2274"/>
                    <a:ext cx="227" cy="816"/>
                  </a:xfrm>
                  <a:prstGeom prst="moon">
                    <a:avLst>
                      <a:gd name="adj" fmla="val 49773"/>
                    </a:avLst>
                  </a:prstGeom>
                  <a:solidFill>
                    <a:srgbClr val="FFFFFF">
                      <a:alpha val="3922"/>
                    </a:srgbClr>
                  </a:solidFill>
                  <a:ln w="9525">
                    <a:noFill/>
                    <a:miter lim="800000"/>
                    <a:headEnd/>
                    <a:tailEnd/>
                  </a:ln>
                </p:spPr>
                <p:txBody>
                  <a:bodyPr rot="10800000" wrap="none" anchor="ctr"/>
                  <a:lstStyle/>
                  <a:p>
                    <a:endParaRPr lang="zh-CN" altLang="en-US"/>
                  </a:p>
                </p:txBody>
              </p:sp>
              <p:sp>
                <p:nvSpPr>
                  <p:cNvPr id="57" name="AutoShape 49"/>
                  <p:cNvSpPr>
                    <a:spLocks noChangeArrowheads="1"/>
                  </p:cNvSpPr>
                  <p:nvPr/>
                </p:nvSpPr>
                <p:spPr bwMode="white">
                  <a:xfrm rot="6078281">
                    <a:off x="1995" y="2274"/>
                    <a:ext cx="227" cy="816"/>
                  </a:xfrm>
                  <a:prstGeom prst="moon">
                    <a:avLst>
                      <a:gd name="adj" fmla="val 49773"/>
                    </a:avLst>
                  </a:prstGeom>
                  <a:solidFill>
                    <a:srgbClr val="FFFFFF">
                      <a:alpha val="3922"/>
                    </a:srgbClr>
                  </a:solidFill>
                  <a:ln w="9525">
                    <a:noFill/>
                    <a:miter lim="800000"/>
                    <a:headEnd/>
                    <a:tailEnd/>
                  </a:ln>
                </p:spPr>
                <p:txBody>
                  <a:bodyPr rot="10800000" wrap="none" anchor="ctr"/>
                  <a:lstStyle/>
                  <a:p>
                    <a:endParaRPr lang="zh-CN" altLang="en-US"/>
                  </a:p>
                </p:txBody>
              </p:sp>
              <p:sp>
                <p:nvSpPr>
                  <p:cNvPr id="58" name="AutoShape 50"/>
                  <p:cNvSpPr>
                    <a:spLocks noChangeArrowheads="1"/>
                  </p:cNvSpPr>
                  <p:nvPr/>
                </p:nvSpPr>
                <p:spPr bwMode="white">
                  <a:xfrm rot="6373927">
                    <a:off x="2071" y="2296"/>
                    <a:ext cx="227" cy="816"/>
                  </a:xfrm>
                  <a:prstGeom prst="moon">
                    <a:avLst>
                      <a:gd name="adj" fmla="val 49773"/>
                    </a:avLst>
                  </a:prstGeom>
                  <a:solidFill>
                    <a:srgbClr val="FFFFFF">
                      <a:alpha val="3922"/>
                    </a:srgbClr>
                  </a:solidFill>
                  <a:ln w="9525">
                    <a:noFill/>
                    <a:miter lim="800000"/>
                    <a:headEnd/>
                    <a:tailEnd/>
                  </a:ln>
                </p:spPr>
                <p:txBody>
                  <a:bodyPr rot="10800000" wrap="none" anchor="ctr"/>
                  <a:lstStyle/>
                  <a:p>
                    <a:endParaRPr lang="zh-CN" altLang="en-US"/>
                  </a:p>
                </p:txBody>
              </p:sp>
              <p:sp>
                <p:nvSpPr>
                  <p:cNvPr id="59" name="AutoShape 51"/>
                  <p:cNvSpPr>
                    <a:spLocks noChangeArrowheads="1"/>
                  </p:cNvSpPr>
                  <p:nvPr/>
                </p:nvSpPr>
                <p:spPr bwMode="white">
                  <a:xfrm rot="6906312">
                    <a:off x="2161" y="2326"/>
                    <a:ext cx="227" cy="816"/>
                  </a:xfrm>
                  <a:prstGeom prst="moon">
                    <a:avLst>
                      <a:gd name="adj" fmla="val 49773"/>
                    </a:avLst>
                  </a:prstGeom>
                  <a:solidFill>
                    <a:srgbClr val="FFFFFF">
                      <a:alpha val="3922"/>
                    </a:srgbClr>
                  </a:solidFill>
                  <a:ln w="9525">
                    <a:noFill/>
                    <a:miter lim="800000"/>
                    <a:headEnd/>
                    <a:tailEnd/>
                  </a:ln>
                </p:spPr>
                <p:txBody>
                  <a:bodyPr vert="eaVert" wrap="none" anchor="ctr"/>
                  <a:lstStyle/>
                  <a:p>
                    <a:endParaRPr lang="zh-CN" altLang="en-US"/>
                  </a:p>
                </p:txBody>
              </p:sp>
            </p:grpSp>
            <p:grpSp>
              <p:nvGrpSpPr>
                <p:cNvPr id="33" name="Group 52"/>
                <p:cNvGrpSpPr>
                  <a:grpSpLocks/>
                </p:cNvGrpSpPr>
                <p:nvPr/>
              </p:nvGrpSpPr>
              <p:grpSpPr bwMode="auto">
                <a:xfrm rot="1353540">
                  <a:off x="2680" y="1110"/>
                  <a:ext cx="742" cy="186"/>
                  <a:chOff x="1565" y="2568"/>
                  <a:chExt cx="1118" cy="279"/>
                </a:xfrm>
              </p:grpSpPr>
              <p:sp>
                <p:nvSpPr>
                  <p:cNvPr id="52" name="AutoShape 53"/>
                  <p:cNvSpPr>
                    <a:spLocks noChangeArrowheads="1"/>
                  </p:cNvSpPr>
                  <p:nvPr/>
                </p:nvSpPr>
                <p:spPr bwMode="white">
                  <a:xfrm rot="5263130">
                    <a:off x="1859" y="2274"/>
                    <a:ext cx="227" cy="816"/>
                  </a:xfrm>
                  <a:prstGeom prst="moon">
                    <a:avLst>
                      <a:gd name="adj" fmla="val 49773"/>
                    </a:avLst>
                  </a:prstGeom>
                  <a:solidFill>
                    <a:srgbClr val="FFFFFF">
                      <a:alpha val="3922"/>
                    </a:srgbClr>
                  </a:solidFill>
                  <a:ln w="9525">
                    <a:noFill/>
                    <a:miter lim="800000"/>
                    <a:headEnd/>
                    <a:tailEnd/>
                  </a:ln>
                </p:spPr>
                <p:txBody>
                  <a:bodyPr vert="eaVert" wrap="none" anchor="ctr"/>
                  <a:lstStyle/>
                  <a:p>
                    <a:endParaRPr lang="zh-CN" altLang="en-US"/>
                  </a:p>
                </p:txBody>
              </p:sp>
              <p:sp>
                <p:nvSpPr>
                  <p:cNvPr id="53" name="AutoShape 54"/>
                  <p:cNvSpPr>
                    <a:spLocks noChangeArrowheads="1"/>
                  </p:cNvSpPr>
                  <p:nvPr/>
                </p:nvSpPr>
                <p:spPr bwMode="white">
                  <a:xfrm rot="6078281">
                    <a:off x="1995" y="2274"/>
                    <a:ext cx="227" cy="816"/>
                  </a:xfrm>
                  <a:prstGeom prst="moon">
                    <a:avLst>
                      <a:gd name="adj" fmla="val 49773"/>
                    </a:avLst>
                  </a:prstGeom>
                  <a:solidFill>
                    <a:srgbClr val="FFFFFF">
                      <a:alpha val="3922"/>
                    </a:srgbClr>
                  </a:solidFill>
                  <a:ln w="9525">
                    <a:noFill/>
                    <a:miter lim="800000"/>
                    <a:headEnd/>
                    <a:tailEnd/>
                  </a:ln>
                </p:spPr>
                <p:txBody>
                  <a:bodyPr vert="eaVert" wrap="none" anchor="ctr"/>
                  <a:lstStyle/>
                  <a:p>
                    <a:endParaRPr lang="zh-CN" altLang="en-US"/>
                  </a:p>
                </p:txBody>
              </p:sp>
              <p:sp>
                <p:nvSpPr>
                  <p:cNvPr id="54" name="AutoShape 55"/>
                  <p:cNvSpPr>
                    <a:spLocks noChangeArrowheads="1"/>
                  </p:cNvSpPr>
                  <p:nvPr/>
                </p:nvSpPr>
                <p:spPr bwMode="white">
                  <a:xfrm rot="6373927">
                    <a:off x="2071" y="2296"/>
                    <a:ext cx="227" cy="816"/>
                  </a:xfrm>
                  <a:prstGeom prst="moon">
                    <a:avLst>
                      <a:gd name="adj" fmla="val 49773"/>
                    </a:avLst>
                  </a:prstGeom>
                  <a:solidFill>
                    <a:srgbClr val="FFFFFF">
                      <a:alpha val="3922"/>
                    </a:srgbClr>
                  </a:solidFill>
                  <a:ln w="9525">
                    <a:noFill/>
                    <a:miter lim="800000"/>
                    <a:headEnd/>
                    <a:tailEnd/>
                  </a:ln>
                </p:spPr>
                <p:txBody>
                  <a:bodyPr vert="eaVert" wrap="none" anchor="ctr"/>
                  <a:lstStyle/>
                  <a:p>
                    <a:endParaRPr lang="zh-CN" altLang="en-US"/>
                  </a:p>
                </p:txBody>
              </p:sp>
              <p:sp>
                <p:nvSpPr>
                  <p:cNvPr id="55" name="AutoShape 56"/>
                  <p:cNvSpPr>
                    <a:spLocks noChangeArrowheads="1"/>
                  </p:cNvSpPr>
                  <p:nvPr/>
                </p:nvSpPr>
                <p:spPr bwMode="white">
                  <a:xfrm rot="6906312">
                    <a:off x="2161" y="2326"/>
                    <a:ext cx="227" cy="816"/>
                  </a:xfrm>
                  <a:prstGeom prst="moon">
                    <a:avLst>
                      <a:gd name="adj" fmla="val 49773"/>
                    </a:avLst>
                  </a:prstGeom>
                  <a:solidFill>
                    <a:srgbClr val="FFFFFF">
                      <a:alpha val="3922"/>
                    </a:srgbClr>
                  </a:solidFill>
                  <a:ln w="9525">
                    <a:noFill/>
                    <a:miter lim="800000"/>
                    <a:headEnd/>
                    <a:tailEnd/>
                  </a:ln>
                </p:spPr>
                <p:txBody>
                  <a:bodyPr vert="eaVert" wrap="none" anchor="ctr"/>
                  <a:lstStyle/>
                  <a:p>
                    <a:endParaRPr lang="zh-CN" altLang="en-US"/>
                  </a:p>
                </p:txBody>
              </p:sp>
            </p:grpSp>
          </p:grpSp>
        </p:grpSp>
        <p:sp>
          <p:nvSpPr>
            <p:cNvPr id="60" name="TextBox 59"/>
            <p:cNvSpPr txBox="1"/>
            <p:nvPr/>
          </p:nvSpPr>
          <p:spPr>
            <a:xfrm>
              <a:off x="1992248" y="3277678"/>
              <a:ext cx="2117126" cy="584775"/>
            </a:xfrm>
            <a:prstGeom prst="rect">
              <a:avLst/>
            </a:prstGeom>
            <a:noFill/>
          </p:spPr>
          <p:txBody>
            <a:bodyPr wrap="square" rtlCol="0">
              <a:spAutoFit/>
            </a:bodyPr>
            <a:lstStyle/>
            <a:p>
              <a:r>
                <a:rPr lang="en-US" altLang="zh-CN" dirty="0" smtClean="0">
                  <a:solidFill>
                    <a:srgbClr val="0000FF"/>
                  </a:solidFill>
                  <a:latin typeface="Comic Sans MS" pitchFamily="66" charset="0"/>
                </a:rPr>
                <a:t>international </a:t>
              </a:r>
            </a:p>
            <a:p>
              <a:r>
                <a:rPr lang="en-US" altLang="zh-CN" dirty="0" smtClean="0">
                  <a:solidFill>
                    <a:srgbClr val="0000FF"/>
                  </a:solidFill>
                  <a:latin typeface="Comic Sans MS" pitchFamily="66" charset="0"/>
                </a:rPr>
                <a:t>collaboration</a:t>
              </a:r>
              <a:endParaRPr lang="zh-CN" altLang="en-US" dirty="0">
                <a:solidFill>
                  <a:srgbClr val="0000FF"/>
                </a:solidFill>
                <a:latin typeface="Comic Sans MS" pitchFamily="66" charset="0"/>
              </a:endParaRPr>
            </a:p>
          </p:txBody>
        </p:sp>
        <p:grpSp>
          <p:nvGrpSpPr>
            <p:cNvPr id="34" name="Group 42"/>
            <p:cNvGrpSpPr>
              <a:grpSpLocks/>
            </p:cNvGrpSpPr>
            <p:nvPr/>
          </p:nvGrpSpPr>
          <p:grpSpPr bwMode="auto">
            <a:xfrm>
              <a:off x="-285346" y="3089224"/>
              <a:ext cx="1637731" cy="982639"/>
              <a:chOff x="3975" y="1593"/>
              <a:chExt cx="931" cy="1157"/>
            </a:xfrm>
          </p:grpSpPr>
          <p:pic>
            <p:nvPicPr>
              <p:cNvPr id="62" name="Picture 43" descr="circuler_1"/>
              <p:cNvPicPr>
                <a:picLocks noChangeAspect="1" noChangeArrowheads="1"/>
              </p:cNvPicPr>
              <p:nvPr/>
            </p:nvPicPr>
            <p:blipFill>
              <a:blip r:embed="rId4"/>
              <a:srcRect/>
              <a:stretch>
                <a:fillRect/>
              </a:stretch>
            </p:blipFill>
            <p:spPr bwMode="gray">
              <a:xfrm>
                <a:off x="3975" y="1593"/>
                <a:ext cx="925" cy="935"/>
              </a:xfrm>
              <a:prstGeom prst="rect">
                <a:avLst/>
              </a:prstGeom>
              <a:noFill/>
              <a:ln w="9525">
                <a:noFill/>
                <a:miter lim="800000"/>
                <a:headEnd/>
                <a:tailEnd/>
              </a:ln>
            </p:spPr>
          </p:pic>
          <p:sp>
            <p:nvSpPr>
              <p:cNvPr id="63" name="Oval 44"/>
              <p:cNvSpPr>
                <a:spLocks noChangeArrowheads="1"/>
              </p:cNvSpPr>
              <p:nvPr/>
            </p:nvSpPr>
            <p:spPr bwMode="gray">
              <a:xfrm>
                <a:off x="3975" y="1593"/>
                <a:ext cx="931" cy="937"/>
              </a:xfrm>
              <a:prstGeom prst="ellipse">
                <a:avLst/>
              </a:prstGeom>
              <a:solidFill>
                <a:srgbClr val="FFFF00">
                  <a:alpha val="50000"/>
                </a:srgbClr>
              </a:solidFill>
              <a:ln w="9525" algn="ctr">
                <a:noFill/>
                <a:round/>
                <a:headEnd/>
                <a:tailEnd/>
              </a:ln>
            </p:spPr>
            <p:txBody>
              <a:bodyPr wrap="none" anchor="ctr"/>
              <a:lstStyle/>
              <a:p>
                <a:endParaRPr lang="zh-CN" altLang="en-US"/>
              </a:p>
            </p:txBody>
          </p:sp>
          <p:pic>
            <p:nvPicPr>
              <p:cNvPr id="64" name="Picture 45" descr="light_shadow1"/>
              <p:cNvPicPr>
                <a:picLocks noChangeAspect="1" noChangeArrowheads="1"/>
              </p:cNvPicPr>
              <p:nvPr/>
            </p:nvPicPr>
            <p:blipFill>
              <a:blip r:embed="rId5"/>
              <a:srcRect t="14285"/>
              <a:stretch>
                <a:fillRect/>
              </a:stretch>
            </p:blipFill>
            <p:spPr bwMode="gray">
              <a:xfrm>
                <a:off x="3984" y="1632"/>
                <a:ext cx="682" cy="585"/>
              </a:xfrm>
              <a:prstGeom prst="rect">
                <a:avLst/>
              </a:prstGeom>
              <a:noFill/>
              <a:ln w="9525">
                <a:noFill/>
                <a:miter lim="800000"/>
                <a:headEnd/>
                <a:tailEnd/>
              </a:ln>
            </p:spPr>
          </p:pic>
          <p:grpSp>
            <p:nvGrpSpPr>
              <p:cNvPr id="35" name="Group 46"/>
              <p:cNvGrpSpPr>
                <a:grpSpLocks/>
              </p:cNvGrpSpPr>
              <p:nvPr/>
            </p:nvGrpSpPr>
            <p:grpSpPr bwMode="auto">
              <a:xfrm rot="-3733502" flipH="1" flipV="1">
                <a:off x="4246" y="2238"/>
                <a:ext cx="830" cy="191"/>
                <a:chOff x="2518" y="1060"/>
                <a:chExt cx="904" cy="236"/>
              </a:xfrm>
            </p:grpSpPr>
            <p:grpSp>
              <p:nvGrpSpPr>
                <p:cNvPr id="45" name="Group 47"/>
                <p:cNvGrpSpPr>
                  <a:grpSpLocks/>
                </p:cNvGrpSpPr>
                <p:nvPr/>
              </p:nvGrpSpPr>
              <p:grpSpPr bwMode="auto">
                <a:xfrm>
                  <a:off x="2518" y="1060"/>
                  <a:ext cx="742" cy="186"/>
                  <a:chOff x="1565" y="2568"/>
                  <a:chExt cx="1118" cy="279"/>
                </a:xfrm>
              </p:grpSpPr>
              <p:sp>
                <p:nvSpPr>
                  <p:cNvPr id="72" name="AutoShape 48"/>
                  <p:cNvSpPr>
                    <a:spLocks noChangeArrowheads="1"/>
                  </p:cNvSpPr>
                  <p:nvPr/>
                </p:nvSpPr>
                <p:spPr bwMode="white">
                  <a:xfrm rot="5263130">
                    <a:off x="1859" y="2274"/>
                    <a:ext cx="227" cy="816"/>
                  </a:xfrm>
                  <a:prstGeom prst="moon">
                    <a:avLst>
                      <a:gd name="adj" fmla="val 49773"/>
                    </a:avLst>
                  </a:prstGeom>
                  <a:solidFill>
                    <a:srgbClr val="FFFFFF">
                      <a:alpha val="3922"/>
                    </a:srgbClr>
                  </a:solidFill>
                  <a:ln w="9525">
                    <a:noFill/>
                    <a:miter lim="800000"/>
                    <a:headEnd/>
                    <a:tailEnd/>
                  </a:ln>
                </p:spPr>
                <p:txBody>
                  <a:bodyPr rot="10800000" wrap="none" anchor="ctr"/>
                  <a:lstStyle/>
                  <a:p>
                    <a:endParaRPr lang="zh-CN" altLang="en-US"/>
                  </a:p>
                </p:txBody>
              </p:sp>
              <p:sp>
                <p:nvSpPr>
                  <p:cNvPr id="73" name="AutoShape 49"/>
                  <p:cNvSpPr>
                    <a:spLocks noChangeArrowheads="1"/>
                  </p:cNvSpPr>
                  <p:nvPr/>
                </p:nvSpPr>
                <p:spPr bwMode="white">
                  <a:xfrm rot="6078281">
                    <a:off x="1995" y="2274"/>
                    <a:ext cx="227" cy="816"/>
                  </a:xfrm>
                  <a:prstGeom prst="moon">
                    <a:avLst>
                      <a:gd name="adj" fmla="val 49773"/>
                    </a:avLst>
                  </a:prstGeom>
                  <a:solidFill>
                    <a:srgbClr val="FFFFFF">
                      <a:alpha val="3922"/>
                    </a:srgbClr>
                  </a:solidFill>
                  <a:ln w="9525">
                    <a:noFill/>
                    <a:miter lim="800000"/>
                    <a:headEnd/>
                    <a:tailEnd/>
                  </a:ln>
                </p:spPr>
                <p:txBody>
                  <a:bodyPr rot="10800000" wrap="none" anchor="ctr"/>
                  <a:lstStyle/>
                  <a:p>
                    <a:endParaRPr lang="zh-CN" altLang="en-US"/>
                  </a:p>
                </p:txBody>
              </p:sp>
              <p:sp>
                <p:nvSpPr>
                  <p:cNvPr id="74" name="AutoShape 50"/>
                  <p:cNvSpPr>
                    <a:spLocks noChangeArrowheads="1"/>
                  </p:cNvSpPr>
                  <p:nvPr/>
                </p:nvSpPr>
                <p:spPr bwMode="white">
                  <a:xfrm rot="6373927">
                    <a:off x="2071" y="2296"/>
                    <a:ext cx="227" cy="816"/>
                  </a:xfrm>
                  <a:prstGeom prst="moon">
                    <a:avLst>
                      <a:gd name="adj" fmla="val 49773"/>
                    </a:avLst>
                  </a:prstGeom>
                  <a:solidFill>
                    <a:srgbClr val="FFFFFF">
                      <a:alpha val="3922"/>
                    </a:srgbClr>
                  </a:solidFill>
                  <a:ln w="9525">
                    <a:noFill/>
                    <a:miter lim="800000"/>
                    <a:headEnd/>
                    <a:tailEnd/>
                  </a:ln>
                </p:spPr>
                <p:txBody>
                  <a:bodyPr rot="10800000" wrap="none" anchor="ctr"/>
                  <a:lstStyle/>
                  <a:p>
                    <a:endParaRPr lang="zh-CN" altLang="en-US"/>
                  </a:p>
                </p:txBody>
              </p:sp>
              <p:sp>
                <p:nvSpPr>
                  <p:cNvPr id="75" name="AutoShape 51"/>
                  <p:cNvSpPr>
                    <a:spLocks noChangeArrowheads="1"/>
                  </p:cNvSpPr>
                  <p:nvPr/>
                </p:nvSpPr>
                <p:spPr bwMode="white">
                  <a:xfrm rot="6906312">
                    <a:off x="2161" y="2326"/>
                    <a:ext cx="227" cy="816"/>
                  </a:xfrm>
                  <a:prstGeom prst="moon">
                    <a:avLst>
                      <a:gd name="adj" fmla="val 49773"/>
                    </a:avLst>
                  </a:prstGeom>
                  <a:solidFill>
                    <a:srgbClr val="FFFFFF">
                      <a:alpha val="3922"/>
                    </a:srgbClr>
                  </a:solidFill>
                  <a:ln w="9525">
                    <a:noFill/>
                    <a:miter lim="800000"/>
                    <a:headEnd/>
                    <a:tailEnd/>
                  </a:ln>
                </p:spPr>
                <p:txBody>
                  <a:bodyPr vert="eaVert" wrap="none" anchor="ctr"/>
                  <a:lstStyle/>
                  <a:p>
                    <a:endParaRPr lang="zh-CN" altLang="en-US"/>
                  </a:p>
                </p:txBody>
              </p:sp>
            </p:grpSp>
            <p:grpSp>
              <p:nvGrpSpPr>
                <p:cNvPr id="49" name="Group 52"/>
                <p:cNvGrpSpPr>
                  <a:grpSpLocks/>
                </p:cNvGrpSpPr>
                <p:nvPr/>
              </p:nvGrpSpPr>
              <p:grpSpPr bwMode="auto">
                <a:xfrm rot="1353540">
                  <a:off x="2680" y="1110"/>
                  <a:ext cx="742" cy="186"/>
                  <a:chOff x="1565" y="2568"/>
                  <a:chExt cx="1118" cy="279"/>
                </a:xfrm>
              </p:grpSpPr>
              <p:sp>
                <p:nvSpPr>
                  <p:cNvPr id="68" name="AutoShape 53"/>
                  <p:cNvSpPr>
                    <a:spLocks noChangeArrowheads="1"/>
                  </p:cNvSpPr>
                  <p:nvPr/>
                </p:nvSpPr>
                <p:spPr bwMode="white">
                  <a:xfrm rot="5263130">
                    <a:off x="1859" y="2274"/>
                    <a:ext cx="227" cy="816"/>
                  </a:xfrm>
                  <a:prstGeom prst="moon">
                    <a:avLst>
                      <a:gd name="adj" fmla="val 49773"/>
                    </a:avLst>
                  </a:prstGeom>
                  <a:solidFill>
                    <a:srgbClr val="FFFFFF">
                      <a:alpha val="3922"/>
                    </a:srgbClr>
                  </a:solidFill>
                  <a:ln w="9525">
                    <a:noFill/>
                    <a:miter lim="800000"/>
                    <a:headEnd/>
                    <a:tailEnd/>
                  </a:ln>
                </p:spPr>
                <p:txBody>
                  <a:bodyPr vert="eaVert" wrap="none" anchor="ctr"/>
                  <a:lstStyle/>
                  <a:p>
                    <a:endParaRPr lang="zh-CN" altLang="en-US"/>
                  </a:p>
                </p:txBody>
              </p:sp>
              <p:sp>
                <p:nvSpPr>
                  <p:cNvPr id="69" name="AutoShape 54"/>
                  <p:cNvSpPr>
                    <a:spLocks noChangeArrowheads="1"/>
                  </p:cNvSpPr>
                  <p:nvPr/>
                </p:nvSpPr>
                <p:spPr bwMode="white">
                  <a:xfrm rot="6078281">
                    <a:off x="1995" y="2274"/>
                    <a:ext cx="227" cy="816"/>
                  </a:xfrm>
                  <a:prstGeom prst="moon">
                    <a:avLst>
                      <a:gd name="adj" fmla="val 49773"/>
                    </a:avLst>
                  </a:prstGeom>
                  <a:solidFill>
                    <a:srgbClr val="FFFFFF">
                      <a:alpha val="3922"/>
                    </a:srgbClr>
                  </a:solidFill>
                  <a:ln w="9525">
                    <a:noFill/>
                    <a:miter lim="800000"/>
                    <a:headEnd/>
                    <a:tailEnd/>
                  </a:ln>
                </p:spPr>
                <p:txBody>
                  <a:bodyPr vert="eaVert" wrap="none" anchor="ctr"/>
                  <a:lstStyle/>
                  <a:p>
                    <a:endParaRPr lang="zh-CN" altLang="en-US"/>
                  </a:p>
                </p:txBody>
              </p:sp>
              <p:sp>
                <p:nvSpPr>
                  <p:cNvPr id="70" name="AutoShape 55"/>
                  <p:cNvSpPr>
                    <a:spLocks noChangeArrowheads="1"/>
                  </p:cNvSpPr>
                  <p:nvPr/>
                </p:nvSpPr>
                <p:spPr bwMode="white">
                  <a:xfrm rot="6373927">
                    <a:off x="2071" y="2296"/>
                    <a:ext cx="227" cy="816"/>
                  </a:xfrm>
                  <a:prstGeom prst="moon">
                    <a:avLst>
                      <a:gd name="adj" fmla="val 49773"/>
                    </a:avLst>
                  </a:prstGeom>
                  <a:solidFill>
                    <a:srgbClr val="FFFFFF">
                      <a:alpha val="3922"/>
                    </a:srgbClr>
                  </a:solidFill>
                  <a:ln w="9525">
                    <a:noFill/>
                    <a:miter lim="800000"/>
                    <a:headEnd/>
                    <a:tailEnd/>
                  </a:ln>
                </p:spPr>
                <p:txBody>
                  <a:bodyPr vert="eaVert" wrap="none" anchor="ctr"/>
                  <a:lstStyle/>
                  <a:p>
                    <a:endParaRPr lang="zh-CN" altLang="en-US"/>
                  </a:p>
                </p:txBody>
              </p:sp>
              <p:sp>
                <p:nvSpPr>
                  <p:cNvPr id="71" name="AutoShape 56"/>
                  <p:cNvSpPr>
                    <a:spLocks noChangeArrowheads="1"/>
                  </p:cNvSpPr>
                  <p:nvPr/>
                </p:nvSpPr>
                <p:spPr bwMode="white">
                  <a:xfrm rot="6906312">
                    <a:off x="2161" y="2326"/>
                    <a:ext cx="227" cy="816"/>
                  </a:xfrm>
                  <a:prstGeom prst="moon">
                    <a:avLst>
                      <a:gd name="adj" fmla="val 49773"/>
                    </a:avLst>
                  </a:prstGeom>
                  <a:solidFill>
                    <a:srgbClr val="FFFFFF">
                      <a:alpha val="3922"/>
                    </a:srgbClr>
                  </a:solidFill>
                  <a:ln w="9525">
                    <a:noFill/>
                    <a:miter lim="800000"/>
                    <a:headEnd/>
                    <a:tailEnd/>
                  </a:ln>
                </p:spPr>
                <p:txBody>
                  <a:bodyPr vert="eaVert" wrap="none" anchor="ctr"/>
                  <a:lstStyle/>
                  <a:p>
                    <a:endParaRPr lang="zh-CN" altLang="en-US"/>
                  </a:p>
                </p:txBody>
              </p:sp>
            </p:grpSp>
          </p:grpSp>
        </p:grpSp>
        <p:sp>
          <p:nvSpPr>
            <p:cNvPr id="76" name="TextBox 75"/>
            <p:cNvSpPr txBox="1"/>
            <p:nvPr/>
          </p:nvSpPr>
          <p:spPr>
            <a:xfrm>
              <a:off x="-531434" y="3302121"/>
              <a:ext cx="2117126" cy="338554"/>
            </a:xfrm>
            <a:prstGeom prst="rect">
              <a:avLst/>
            </a:prstGeom>
            <a:noFill/>
          </p:spPr>
          <p:txBody>
            <a:bodyPr wrap="square" rtlCol="0">
              <a:spAutoFit/>
            </a:bodyPr>
            <a:lstStyle/>
            <a:p>
              <a:r>
                <a:rPr lang="en-US" altLang="zh-CN" dirty="0" smtClean="0">
                  <a:solidFill>
                    <a:srgbClr val="0000FF"/>
                  </a:solidFill>
                  <a:latin typeface="Comic Sans MS" pitchFamily="66" charset="0"/>
                </a:rPr>
                <a:t>management</a:t>
              </a:r>
              <a:endParaRPr lang="zh-CN" altLang="en-US" dirty="0">
                <a:solidFill>
                  <a:srgbClr val="0000FF"/>
                </a:solidFill>
                <a:latin typeface="Comic Sans MS" pitchFamily="66" charset="0"/>
              </a:endParaRPr>
            </a:p>
          </p:txBody>
        </p:sp>
        <p:grpSp>
          <p:nvGrpSpPr>
            <p:cNvPr id="50" name="Group 42"/>
            <p:cNvGrpSpPr>
              <a:grpSpLocks/>
            </p:cNvGrpSpPr>
            <p:nvPr/>
          </p:nvGrpSpPr>
          <p:grpSpPr bwMode="auto">
            <a:xfrm>
              <a:off x="465281" y="4221988"/>
              <a:ext cx="1787856" cy="859809"/>
              <a:chOff x="3975" y="1593"/>
              <a:chExt cx="931" cy="1157"/>
            </a:xfrm>
          </p:grpSpPr>
          <p:pic>
            <p:nvPicPr>
              <p:cNvPr id="78" name="Picture 43" descr="circuler_1"/>
              <p:cNvPicPr>
                <a:picLocks noChangeAspect="1" noChangeArrowheads="1"/>
              </p:cNvPicPr>
              <p:nvPr/>
            </p:nvPicPr>
            <p:blipFill>
              <a:blip r:embed="rId4"/>
              <a:srcRect/>
              <a:stretch>
                <a:fillRect/>
              </a:stretch>
            </p:blipFill>
            <p:spPr bwMode="gray">
              <a:xfrm>
                <a:off x="3975" y="1593"/>
                <a:ext cx="925" cy="935"/>
              </a:xfrm>
              <a:prstGeom prst="rect">
                <a:avLst/>
              </a:prstGeom>
              <a:noFill/>
              <a:ln w="9525">
                <a:noFill/>
                <a:miter lim="800000"/>
                <a:headEnd/>
                <a:tailEnd/>
              </a:ln>
            </p:spPr>
          </p:pic>
          <p:sp>
            <p:nvSpPr>
              <p:cNvPr id="79" name="Oval 44"/>
              <p:cNvSpPr>
                <a:spLocks noChangeArrowheads="1"/>
              </p:cNvSpPr>
              <p:nvPr/>
            </p:nvSpPr>
            <p:spPr bwMode="gray">
              <a:xfrm>
                <a:off x="3975" y="1593"/>
                <a:ext cx="931" cy="937"/>
              </a:xfrm>
              <a:prstGeom prst="ellipse">
                <a:avLst/>
              </a:prstGeom>
              <a:solidFill>
                <a:srgbClr val="FFFF00">
                  <a:alpha val="50000"/>
                </a:srgbClr>
              </a:solidFill>
              <a:ln w="9525" algn="ctr">
                <a:noFill/>
                <a:round/>
                <a:headEnd/>
                <a:tailEnd/>
              </a:ln>
            </p:spPr>
            <p:txBody>
              <a:bodyPr wrap="none" anchor="ctr"/>
              <a:lstStyle/>
              <a:p>
                <a:endParaRPr lang="zh-CN" altLang="en-US"/>
              </a:p>
            </p:txBody>
          </p:sp>
          <p:pic>
            <p:nvPicPr>
              <p:cNvPr id="80" name="Picture 45" descr="light_shadow1"/>
              <p:cNvPicPr>
                <a:picLocks noChangeAspect="1" noChangeArrowheads="1"/>
              </p:cNvPicPr>
              <p:nvPr/>
            </p:nvPicPr>
            <p:blipFill>
              <a:blip r:embed="rId5"/>
              <a:srcRect t="14285"/>
              <a:stretch>
                <a:fillRect/>
              </a:stretch>
            </p:blipFill>
            <p:spPr bwMode="gray">
              <a:xfrm>
                <a:off x="3984" y="1632"/>
                <a:ext cx="682" cy="585"/>
              </a:xfrm>
              <a:prstGeom prst="rect">
                <a:avLst/>
              </a:prstGeom>
              <a:noFill/>
              <a:ln w="9525">
                <a:noFill/>
                <a:miter lim="800000"/>
                <a:headEnd/>
                <a:tailEnd/>
              </a:ln>
            </p:spPr>
          </p:pic>
          <p:grpSp>
            <p:nvGrpSpPr>
              <p:cNvPr id="51" name="Group 46"/>
              <p:cNvGrpSpPr>
                <a:grpSpLocks/>
              </p:cNvGrpSpPr>
              <p:nvPr/>
            </p:nvGrpSpPr>
            <p:grpSpPr bwMode="auto">
              <a:xfrm rot="-3733502" flipH="1" flipV="1">
                <a:off x="4246" y="2237"/>
                <a:ext cx="832" cy="191"/>
                <a:chOff x="2516" y="1060"/>
                <a:chExt cx="906" cy="236"/>
              </a:xfrm>
            </p:grpSpPr>
            <p:grpSp>
              <p:nvGrpSpPr>
                <p:cNvPr id="61" name="Group 47"/>
                <p:cNvGrpSpPr>
                  <a:grpSpLocks/>
                </p:cNvGrpSpPr>
                <p:nvPr/>
              </p:nvGrpSpPr>
              <p:grpSpPr bwMode="auto">
                <a:xfrm>
                  <a:off x="2516" y="1060"/>
                  <a:ext cx="742" cy="186"/>
                  <a:chOff x="1565" y="2568"/>
                  <a:chExt cx="1118" cy="279"/>
                </a:xfrm>
              </p:grpSpPr>
              <p:sp>
                <p:nvSpPr>
                  <p:cNvPr id="88" name="AutoShape 48"/>
                  <p:cNvSpPr>
                    <a:spLocks noChangeArrowheads="1"/>
                  </p:cNvSpPr>
                  <p:nvPr/>
                </p:nvSpPr>
                <p:spPr bwMode="white">
                  <a:xfrm rot="5263130">
                    <a:off x="1859" y="2274"/>
                    <a:ext cx="227" cy="816"/>
                  </a:xfrm>
                  <a:prstGeom prst="moon">
                    <a:avLst>
                      <a:gd name="adj" fmla="val 49773"/>
                    </a:avLst>
                  </a:prstGeom>
                  <a:solidFill>
                    <a:srgbClr val="FFFFFF">
                      <a:alpha val="3922"/>
                    </a:srgbClr>
                  </a:solidFill>
                  <a:ln w="9525">
                    <a:noFill/>
                    <a:miter lim="800000"/>
                    <a:headEnd/>
                    <a:tailEnd/>
                  </a:ln>
                </p:spPr>
                <p:txBody>
                  <a:bodyPr rot="10800000" wrap="none" anchor="ctr"/>
                  <a:lstStyle/>
                  <a:p>
                    <a:endParaRPr lang="zh-CN" altLang="en-US"/>
                  </a:p>
                </p:txBody>
              </p:sp>
              <p:sp>
                <p:nvSpPr>
                  <p:cNvPr id="89" name="AutoShape 49"/>
                  <p:cNvSpPr>
                    <a:spLocks noChangeArrowheads="1"/>
                  </p:cNvSpPr>
                  <p:nvPr/>
                </p:nvSpPr>
                <p:spPr bwMode="white">
                  <a:xfrm rot="6078281">
                    <a:off x="1995" y="2274"/>
                    <a:ext cx="227" cy="816"/>
                  </a:xfrm>
                  <a:prstGeom prst="moon">
                    <a:avLst>
                      <a:gd name="adj" fmla="val 49773"/>
                    </a:avLst>
                  </a:prstGeom>
                  <a:solidFill>
                    <a:srgbClr val="FFFFFF">
                      <a:alpha val="3922"/>
                    </a:srgbClr>
                  </a:solidFill>
                  <a:ln w="9525">
                    <a:noFill/>
                    <a:miter lim="800000"/>
                    <a:headEnd/>
                    <a:tailEnd/>
                  </a:ln>
                </p:spPr>
                <p:txBody>
                  <a:bodyPr rot="10800000" wrap="none" anchor="ctr"/>
                  <a:lstStyle/>
                  <a:p>
                    <a:endParaRPr lang="zh-CN" altLang="en-US"/>
                  </a:p>
                </p:txBody>
              </p:sp>
              <p:sp>
                <p:nvSpPr>
                  <p:cNvPr id="90" name="AutoShape 50"/>
                  <p:cNvSpPr>
                    <a:spLocks noChangeArrowheads="1"/>
                  </p:cNvSpPr>
                  <p:nvPr/>
                </p:nvSpPr>
                <p:spPr bwMode="white">
                  <a:xfrm rot="6373927">
                    <a:off x="2071" y="2296"/>
                    <a:ext cx="227" cy="816"/>
                  </a:xfrm>
                  <a:prstGeom prst="moon">
                    <a:avLst>
                      <a:gd name="adj" fmla="val 49773"/>
                    </a:avLst>
                  </a:prstGeom>
                  <a:solidFill>
                    <a:srgbClr val="FFFFFF">
                      <a:alpha val="3922"/>
                    </a:srgbClr>
                  </a:solidFill>
                  <a:ln w="9525">
                    <a:noFill/>
                    <a:miter lim="800000"/>
                    <a:headEnd/>
                    <a:tailEnd/>
                  </a:ln>
                </p:spPr>
                <p:txBody>
                  <a:bodyPr rot="10800000" wrap="none" anchor="ctr"/>
                  <a:lstStyle/>
                  <a:p>
                    <a:endParaRPr lang="zh-CN" altLang="en-US"/>
                  </a:p>
                </p:txBody>
              </p:sp>
              <p:sp>
                <p:nvSpPr>
                  <p:cNvPr id="91" name="AutoShape 51"/>
                  <p:cNvSpPr>
                    <a:spLocks noChangeArrowheads="1"/>
                  </p:cNvSpPr>
                  <p:nvPr/>
                </p:nvSpPr>
                <p:spPr bwMode="white">
                  <a:xfrm rot="6906312">
                    <a:off x="2161" y="2326"/>
                    <a:ext cx="227" cy="816"/>
                  </a:xfrm>
                  <a:prstGeom prst="moon">
                    <a:avLst>
                      <a:gd name="adj" fmla="val 49773"/>
                    </a:avLst>
                  </a:prstGeom>
                  <a:solidFill>
                    <a:srgbClr val="FFFFFF">
                      <a:alpha val="3922"/>
                    </a:srgbClr>
                  </a:solidFill>
                  <a:ln w="9525">
                    <a:noFill/>
                    <a:miter lim="800000"/>
                    <a:headEnd/>
                    <a:tailEnd/>
                  </a:ln>
                </p:spPr>
                <p:txBody>
                  <a:bodyPr vert="eaVert" wrap="none" anchor="ctr"/>
                  <a:lstStyle/>
                  <a:p>
                    <a:endParaRPr lang="zh-CN" altLang="en-US"/>
                  </a:p>
                </p:txBody>
              </p:sp>
            </p:grpSp>
            <p:grpSp>
              <p:nvGrpSpPr>
                <p:cNvPr id="65" name="Group 52"/>
                <p:cNvGrpSpPr>
                  <a:grpSpLocks/>
                </p:cNvGrpSpPr>
                <p:nvPr/>
              </p:nvGrpSpPr>
              <p:grpSpPr bwMode="auto">
                <a:xfrm rot="1353540">
                  <a:off x="2680" y="1110"/>
                  <a:ext cx="742" cy="186"/>
                  <a:chOff x="1565" y="2568"/>
                  <a:chExt cx="1118" cy="279"/>
                </a:xfrm>
              </p:grpSpPr>
              <p:sp>
                <p:nvSpPr>
                  <p:cNvPr id="84" name="AutoShape 53"/>
                  <p:cNvSpPr>
                    <a:spLocks noChangeArrowheads="1"/>
                  </p:cNvSpPr>
                  <p:nvPr/>
                </p:nvSpPr>
                <p:spPr bwMode="white">
                  <a:xfrm rot="5263130">
                    <a:off x="1859" y="2274"/>
                    <a:ext cx="227" cy="816"/>
                  </a:xfrm>
                  <a:prstGeom prst="moon">
                    <a:avLst>
                      <a:gd name="adj" fmla="val 49773"/>
                    </a:avLst>
                  </a:prstGeom>
                  <a:solidFill>
                    <a:srgbClr val="FFFFFF">
                      <a:alpha val="3922"/>
                    </a:srgbClr>
                  </a:solidFill>
                  <a:ln w="9525">
                    <a:noFill/>
                    <a:miter lim="800000"/>
                    <a:headEnd/>
                    <a:tailEnd/>
                  </a:ln>
                </p:spPr>
                <p:txBody>
                  <a:bodyPr vert="eaVert" wrap="none" anchor="ctr"/>
                  <a:lstStyle/>
                  <a:p>
                    <a:endParaRPr lang="zh-CN" altLang="en-US"/>
                  </a:p>
                </p:txBody>
              </p:sp>
              <p:sp>
                <p:nvSpPr>
                  <p:cNvPr id="85" name="AutoShape 54"/>
                  <p:cNvSpPr>
                    <a:spLocks noChangeArrowheads="1"/>
                  </p:cNvSpPr>
                  <p:nvPr/>
                </p:nvSpPr>
                <p:spPr bwMode="white">
                  <a:xfrm rot="6078281">
                    <a:off x="1995" y="2274"/>
                    <a:ext cx="227" cy="816"/>
                  </a:xfrm>
                  <a:prstGeom prst="moon">
                    <a:avLst>
                      <a:gd name="adj" fmla="val 49773"/>
                    </a:avLst>
                  </a:prstGeom>
                  <a:solidFill>
                    <a:srgbClr val="FFFFFF">
                      <a:alpha val="3922"/>
                    </a:srgbClr>
                  </a:solidFill>
                  <a:ln w="9525">
                    <a:noFill/>
                    <a:miter lim="800000"/>
                    <a:headEnd/>
                    <a:tailEnd/>
                  </a:ln>
                </p:spPr>
                <p:txBody>
                  <a:bodyPr vert="eaVert" wrap="none" anchor="ctr"/>
                  <a:lstStyle/>
                  <a:p>
                    <a:endParaRPr lang="zh-CN" altLang="en-US"/>
                  </a:p>
                </p:txBody>
              </p:sp>
              <p:sp>
                <p:nvSpPr>
                  <p:cNvPr id="86" name="AutoShape 55"/>
                  <p:cNvSpPr>
                    <a:spLocks noChangeArrowheads="1"/>
                  </p:cNvSpPr>
                  <p:nvPr/>
                </p:nvSpPr>
                <p:spPr bwMode="white">
                  <a:xfrm rot="6373927">
                    <a:off x="2071" y="2296"/>
                    <a:ext cx="227" cy="816"/>
                  </a:xfrm>
                  <a:prstGeom prst="moon">
                    <a:avLst>
                      <a:gd name="adj" fmla="val 49773"/>
                    </a:avLst>
                  </a:prstGeom>
                  <a:solidFill>
                    <a:srgbClr val="FFFFFF">
                      <a:alpha val="3922"/>
                    </a:srgbClr>
                  </a:solidFill>
                  <a:ln w="9525">
                    <a:noFill/>
                    <a:miter lim="800000"/>
                    <a:headEnd/>
                    <a:tailEnd/>
                  </a:ln>
                </p:spPr>
                <p:txBody>
                  <a:bodyPr vert="eaVert" wrap="none" anchor="ctr"/>
                  <a:lstStyle/>
                  <a:p>
                    <a:endParaRPr lang="zh-CN" altLang="en-US"/>
                  </a:p>
                </p:txBody>
              </p:sp>
              <p:sp>
                <p:nvSpPr>
                  <p:cNvPr id="87" name="AutoShape 56"/>
                  <p:cNvSpPr>
                    <a:spLocks noChangeArrowheads="1"/>
                  </p:cNvSpPr>
                  <p:nvPr/>
                </p:nvSpPr>
                <p:spPr bwMode="white">
                  <a:xfrm rot="6906312">
                    <a:off x="2161" y="2326"/>
                    <a:ext cx="227" cy="816"/>
                  </a:xfrm>
                  <a:prstGeom prst="moon">
                    <a:avLst>
                      <a:gd name="adj" fmla="val 49773"/>
                    </a:avLst>
                  </a:prstGeom>
                  <a:solidFill>
                    <a:srgbClr val="FFFFFF">
                      <a:alpha val="3922"/>
                    </a:srgbClr>
                  </a:solidFill>
                  <a:ln w="9525">
                    <a:noFill/>
                    <a:miter lim="800000"/>
                    <a:headEnd/>
                    <a:tailEnd/>
                  </a:ln>
                </p:spPr>
                <p:txBody>
                  <a:bodyPr vert="eaVert" wrap="none" anchor="ctr"/>
                  <a:lstStyle/>
                  <a:p>
                    <a:endParaRPr lang="zh-CN" altLang="en-US"/>
                  </a:p>
                </p:txBody>
              </p:sp>
            </p:grpSp>
          </p:grpSp>
        </p:grpSp>
        <p:sp>
          <p:nvSpPr>
            <p:cNvPr id="92" name="TextBox 91"/>
            <p:cNvSpPr txBox="1"/>
            <p:nvPr/>
          </p:nvSpPr>
          <p:spPr>
            <a:xfrm>
              <a:off x="289713" y="4388655"/>
              <a:ext cx="2117126" cy="338554"/>
            </a:xfrm>
            <a:prstGeom prst="rect">
              <a:avLst/>
            </a:prstGeom>
            <a:noFill/>
          </p:spPr>
          <p:txBody>
            <a:bodyPr wrap="square" rtlCol="0">
              <a:spAutoFit/>
            </a:bodyPr>
            <a:lstStyle/>
            <a:p>
              <a:r>
                <a:rPr lang="en-US" altLang="zh-CN" dirty="0" smtClean="0">
                  <a:solidFill>
                    <a:srgbClr val="0000FF"/>
                  </a:solidFill>
                  <a:latin typeface="Comic Sans MS" pitchFamily="66" charset="0"/>
                </a:rPr>
                <a:t>standardization</a:t>
              </a:r>
              <a:endParaRPr lang="zh-CN" altLang="en-US" dirty="0">
                <a:solidFill>
                  <a:srgbClr val="0000FF"/>
                </a:solidFill>
                <a:latin typeface="Comic Sans MS" pitchFamily="66" charset="0"/>
              </a:endParaRPr>
            </a:p>
          </p:txBody>
        </p:sp>
        <p:grpSp>
          <p:nvGrpSpPr>
            <p:cNvPr id="66" name="Group 42"/>
            <p:cNvGrpSpPr>
              <a:grpSpLocks/>
            </p:cNvGrpSpPr>
            <p:nvPr/>
          </p:nvGrpSpPr>
          <p:grpSpPr bwMode="auto">
            <a:xfrm>
              <a:off x="-298990" y="3812555"/>
              <a:ext cx="1473956" cy="682387"/>
              <a:chOff x="3975" y="1593"/>
              <a:chExt cx="931" cy="1157"/>
            </a:xfrm>
          </p:grpSpPr>
          <p:pic>
            <p:nvPicPr>
              <p:cNvPr id="94" name="Picture 43" descr="circuler_1"/>
              <p:cNvPicPr>
                <a:picLocks noChangeAspect="1" noChangeArrowheads="1"/>
              </p:cNvPicPr>
              <p:nvPr/>
            </p:nvPicPr>
            <p:blipFill>
              <a:blip r:embed="rId4"/>
              <a:srcRect/>
              <a:stretch>
                <a:fillRect/>
              </a:stretch>
            </p:blipFill>
            <p:spPr bwMode="gray">
              <a:xfrm>
                <a:off x="3975" y="1593"/>
                <a:ext cx="925" cy="935"/>
              </a:xfrm>
              <a:prstGeom prst="rect">
                <a:avLst/>
              </a:prstGeom>
              <a:noFill/>
              <a:ln w="9525">
                <a:noFill/>
                <a:miter lim="800000"/>
                <a:headEnd/>
                <a:tailEnd/>
              </a:ln>
            </p:spPr>
          </p:pic>
          <p:sp>
            <p:nvSpPr>
              <p:cNvPr id="95" name="Oval 44"/>
              <p:cNvSpPr>
                <a:spLocks noChangeArrowheads="1"/>
              </p:cNvSpPr>
              <p:nvPr/>
            </p:nvSpPr>
            <p:spPr bwMode="gray">
              <a:xfrm>
                <a:off x="3975" y="1593"/>
                <a:ext cx="931" cy="937"/>
              </a:xfrm>
              <a:prstGeom prst="ellipse">
                <a:avLst/>
              </a:prstGeom>
              <a:solidFill>
                <a:srgbClr val="FFFF00">
                  <a:alpha val="50000"/>
                </a:srgbClr>
              </a:solidFill>
              <a:ln w="9525" algn="ctr">
                <a:noFill/>
                <a:round/>
                <a:headEnd/>
                <a:tailEnd/>
              </a:ln>
            </p:spPr>
            <p:txBody>
              <a:bodyPr wrap="none" anchor="ctr"/>
              <a:lstStyle/>
              <a:p>
                <a:endParaRPr lang="zh-CN" altLang="en-US"/>
              </a:p>
            </p:txBody>
          </p:sp>
          <p:pic>
            <p:nvPicPr>
              <p:cNvPr id="96" name="Picture 45" descr="light_shadow1"/>
              <p:cNvPicPr>
                <a:picLocks noChangeAspect="1" noChangeArrowheads="1"/>
              </p:cNvPicPr>
              <p:nvPr/>
            </p:nvPicPr>
            <p:blipFill>
              <a:blip r:embed="rId5"/>
              <a:srcRect t="14285"/>
              <a:stretch>
                <a:fillRect/>
              </a:stretch>
            </p:blipFill>
            <p:spPr bwMode="gray">
              <a:xfrm>
                <a:off x="3984" y="1632"/>
                <a:ext cx="682" cy="585"/>
              </a:xfrm>
              <a:prstGeom prst="rect">
                <a:avLst/>
              </a:prstGeom>
              <a:noFill/>
              <a:ln w="9525">
                <a:noFill/>
                <a:miter lim="800000"/>
                <a:headEnd/>
                <a:tailEnd/>
              </a:ln>
            </p:spPr>
          </p:pic>
          <p:grpSp>
            <p:nvGrpSpPr>
              <p:cNvPr id="67" name="Group 46"/>
              <p:cNvGrpSpPr>
                <a:grpSpLocks/>
              </p:cNvGrpSpPr>
              <p:nvPr/>
            </p:nvGrpSpPr>
            <p:grpSpPr bwMode="auto">
              <a:xfrm rot="-3733502" flipH="1" flipV="1">
                <a:off x="4246" y="2237"/>
                <a:ext cx="832" cy="191"/>
                <a:chOff x="2516" y="1060"/>
                <a:chExt cx="906" cy="236"/>
              </a:xfrm>
            </p:grpSpPr>
            <p:grpSp>
              <p:nvGrpSpPr>
                <p:cNvPr id="77" name="Group 47"/>
                <p:cNvGrpSpPr>
                  <a:grpSpLocks/>
                </p:cNvGrpSpPr>
                <p:nvPr/>
              </p:nvGrpSpPr>
              <p:grpSpPr bwMode="auto">
                <a:xfrm>
                  <a:off x="2516" y="1060"/>
                  <a:ext cx="742" cy="186"/>
                  <a:chOff x="1565" y="2568"/>
                  <a:chExt cx="1118" cy="279"/>
                </a:xfrm>
              </p:grpSpPr>
              <p:sp>
                <p:nvSpPr>
                  <p:cNvPr id="104" name="AutoShape 48"/>
                  <p:cNvSpPr>
                    <a:spLocks noChangeArrowheads="1"/>
                  </p:cNvSpPr>
                  <p:nvPr/>
                </p:nvSpPr>
                <p:spPr bwMode="white">
                  <a:xfrm rot="5263130">
                    <a:off x="1859" y="2274"/>
                    <a:ext cx="227" cy="816"/>
                  </a:xfrm>
                  <a:prstGeom prst="moon">
                    <a:avLst>
                      <a:gd name="adj" fmla="val 49773"/>
                    </a:avLst>
                  </a:prstGeom>
                  <a:solidFill>
                    <a:srgbClr val="FFFFFF">
                      <a:alpha val="3922"/>
                    </a:srgbClr>
                  </a:solidFill>
                  <a:ln w="9525">
                    <a:noFill/>
                    <a:miter lim="800000"/>
                    <a:headEnd/>
                    <a:tailEnd/>
                  </a:ln>
                </p:spPr>
                <p:txBody>
                  <a:bodyPr rot="10800000" wrap="none" anchor="ctr"/>
                  <a:lstStyle/>
                  <a:p>
                    <a:endParaRPr lang="zh-CN" altLang="en-US"/>
                  </a:p>
                </p:txBody>
              </p:sp>
              <p:sp>
                <p:nvSpPr>
                  <p:cNvPr id="105" name="AutoShape 49"/>
                  <p:cNvSpPr>
                    <a:spLocks noChangeArrowheads="1"/>
                  </p:cNvSpPr>
                  <p:nvPr/>
                </p:nvSpPr>
                <p:spPr bwMode="white">
                  <a:xfrm rot="6078281">
                    <a:off x="1995" y="2274"/>
                    <a:ext cx="227" cy="816"/>
                  </a:xfrm>
                  <a:prstGeom prst="moon">
                    <a:avLst>
                      <a:gd name="adj" fmla="val 49773"/>
                    </a:avLst>
                  </a:prstGeom>
                  <a:solidFill>
                    <a:srgbClr val="FFFFFF">
                      <a:alpha val="3922"/>
                    </a:srgbClr>
                  </a:solidFill>
                  <a:ln w="9525">
                    <a:noFill/>
                    <a:miter lim="800000"/>
                    <a:headEnd/>
                    <a:tailEnd/>
                  </a:ln>
                </p:spPr>
                <p:txBody>
                  <a:bodyPr rot="10800000" wrap="none" anchor="ctr"/>
                  <a:lstStyle/>
                  <a:p>
                    <a:endParaRPr lang="zh-CN" altLang="en-US"/>
                  </a:p>
                </p:txBody>
              </p:sp>
              <p:sp>
                <p:nvSpPr>
                  <p:cNvPr id="106" name="AutoShape 50"/>
                  <p:cNvSpPr>
                    <a:spLocks noChangeArrowheads="1"/>
                  </p:cNvSpPr>
                  <p:nvPr/>
                </p:nvSpPr>
                <p:spPr bwMode="white">
                  <a:xfrm rot="6373927">
                    <a:off x="2071" y="2296"/>
                    <a:ext cx="227" cy="816"/>
                  </a:xfrm>
                  <a:prstGeom prst="moon">
                    <a:avLst>
                      <a:gd name="adj" fmla="val 49773"/>
                    </a:avLst>
                  </a:prstGeom>
                  <a:solidFill>
                    <a:srgbClr val="FFFFFF">
                      <a:alpha val="3922"/>
                    </a:srgbClr>
                  </a:solidFill>
                  <a:ln w="9525">
                    <a:noFill/>
                    <a:miter lim="800000"/>
                    <a:headEnd/>
                    <a:tailEnd/>
                  </a:ln>
                </p:spPr>
                <p:txBody>
                  <a:bodyPr rot="10800000" wrap="none" anchor="ctr"/>
                  <a:lstStyle/>
                  <a:p>
                    <a:endParaRPr lang="zh-CN" altLang="en-US"/>
                  </a:p>
                </p:txBody>
              </p:sp>
              <p:sp>
                <p:nvSpPr>
                  <p:cNvPr id="107" name="AutoShape 51"/>
                  <p:cNvSpPr>
                    <a:spLocks noChangeArrowheads="1"/>
                  </p:cNvSpPr>
                  <p:nvPr/>
                </p:nvSpPr>
                <p:spPr bwMode="white">
                  <a:xfrm rot="6906312">
                    <a:off x="2161" y="2326"/>
                    <a:ext cx="227" cy="816"/>
                  </a:xfrm>
                  <a:prstGeom prst="moon">
                    <a:avLst>
                      <a:gd name="adj" fmla="val 49773"/>
                    </a:avLst>
                  </a:prstGeom>
                  <a:solidFill>
                    <a:srgbClr val="FFFFFF">
                      <a:alpha val="3922"/>
                    </a:srgbClr>
                  </a:solidFill>
                  <a:ln w="9525">
                    <a:noFill/>
                    <a:miter lim="800000"/>
                    <a:headEnd/>
                    <a:tailEnd/>
                  </a:ln>
                </p:spPr>
                <p:txBody>
                  <a:bodyPr vert="eaVert" wrap="none" anchor="ctr"/>
                  <a:lstStyle/>
                  <a:p>
                    <a:endParaRPr lang="zh-CN" altLang="en-US"/>
                  </a:p>
                </p:txBody>
              </p:sp>
            </p:grpSp>
            <p:grpSp>
              <p:nvGrpSpPr>
                <p:cNvPr id="81" name="Group 52"/>
                <p:cNvGrpSpPr>
                  <a:grpSpLocks/>
                </p:cNvGrpSpPr>
                <p:nvPr/>
              </p:nvGrpSpPr>
              <p:grpSpPr bwMode="auto">
                <a:xfrm rot="1353540">
                  <a:off x="2680" y="1110"/>
                  <a:ext cx="742" cy="186"/>
                  <a:chOff x="1565" y="2568"/>
                  <a:chExt cx="1118" cy="279"/>
                </a:xfrm>
              </p:grpSpPr>
              <p:sp>
                <p:nvSpPr>
                  <p:cNvPr id="100" name="AutoShape 53"/>
                  <p:cNvSpPr>
                    <a:spLocks noChangeArrowheads="1"/>
                  </p:cNvSpPr>
                  <p:nvPr/>
                </p:nvSpPr>
                <p:spPr bwMode="white">
                  <a:xfrm rot="5263130">
                    <a:off x="1859" y="2274"/>
                    <a:ext cx="227" cy="816"/>
                  </a:xfrm>
                  <a:prstGeom prst="moon">
                    <a:avLst>
                      <a:gd name="adj" fmla="val 49773"/>
                    </a:avLst>
                  </a:prstGeom>
                  <a:solidFill>
                    <a:srgbClr val="FFFFFF">
                      <a:alpha val="3922"/>
                    </a:srgbClr>
                  </a:solidFill>
                  <a:ln w="9525">
                    <a:noFill/>
                    <a:miter lim="800000"/>
                    <a:headEnd/>
                    <a:tailEnd/>
                  </a:ln>
                </p:spPr>
                <p:txBody>
                  <a:bodyPr vert="eaVert" wrap="none" anchor="ctr"/>
                  <a:lstStyle/>
                  <a:p>
                    <a:endParaRPr lang="zh-CN" altLang="en-US"/>
                  </a:p>
                </p:txBody>
              </p:sp>
              <p:sp>
                <p:nvSpPr>
                  <p:cNvPr id="101" name="AutoShape 54"/>
                  <p:cNvSpPr>
                    <a:spLocks noChangeArrowheads="1"/>
                  </p:cNvSpPr>
                  <p:nvPr/>
                </p:nvSpPr>
                <p:spPr bwMode="white">
                  <a:xfrm rot="6078281">
                    <a:off x="1995" y="2274"/>
                    <a:ext cx="227" cy="816"/>
                  </a:xfrm>
                  <a:prstGeom prst="moon">
                    <a:avLst>
                      <a:gd name="adj" fmla="val 49773"/>
                    </a:avLst>
                  </a:prstGeom>
                  <a:solidFill>
                    <a:srgbClr val="FFFFFF">
                      <a:alpha val="3922"/>
                    </a:srgbClr>
                  </a:solidFill>
                  <a:ln w="9525">
                    <a:noFill/>
                    <a:miter lim="800000"/>
                    <a:headEnd/>
                    <a:tailEnd/>
                  </a:ln>
                </p:spPr>
                <p:txBody>
                  <a:bodyPr vert="eaVert" wrap="none" anchor="ctr"/>
                  <a:lstStyle/>
                  <a:p>
                    <a:endParaRPr lang="zh-CN" altLang="en-US"/>
                  </a:p>
                </p:txBody>
              </p:sp>
              <p:sp>
                <p:nvSpPr>
                  <p:cNvPr id="102" name="AutoShape 55"/>
                  <p:cNvSpPr>
                    <a:spLocks noChangeArrowheads="1"/>
                  </p:cNvSpPr>
                  <p:nvPr/>
                </p:nvSpPr>
                <p:spPr bwMode="white">
                  <a:xfrm rot="6373927">
                    <a:off x="2071" y="2296"/>
                    <a:ext cx="227" cy="816"/>
                  </a:xfrm>
                  <a:prstGeom prst="moon">
                    <a:avLst>
                      <a:gd name="adj" fmla="val 49773"/>
                    </a:avLst>
                  </a:prstGeom>
                  <a:solidFill>
                    <a:srgbClr val="FFFFFF">
                      <a:alpha val="3922"/>
                    </a:srgbClr>
                  </a:solidFill>
                  <a:ln w="9525">
                    <a:noFill/>
                    <a:miter lim="800000"/>
                    <a:headEnd/>
                    <a:tailEnd/>
                  </a:ln>
                </p:spPr>
                <p:txBody>
                  <a:bodyPr vert="eaVert" wrap="none" anchor="ctr"/>
                  <a:lstStyle/>
                  <a:p>
                    <a:endParaRPr lang="zh-CN" altLang="en-US"/>
                  </a:p>
                </p:txBody>
              </p:sp>
              <p:sp>
                <p:nvSpPr>
                  <p:cNvPr id="103" name="AutoShape 56"/>
                  <p:cNvSpPr>
                    <a:spLocks noChangeArrowheads="1"/>
                  </p:cNvSpPr>
                  <p:nvPr/>
                </p:nvSpPr>
                <p:spPr bwMode="white">
                  <a:xfrm rot="6906312">
                    <a:off x="2161" y="2326"/>
                    <a:ext cx="227" cy="816"/>
                  </a:xfrm>
                  <a:prstGeom prst="moon">
                    <a:avLst>
                      <a:gd name="adj" fmla="val 49773"/>
                    </a:avLst>
                  </a:prstGeom>
                  <a:solidFill>
                    <a:srgbClr val="FFFFFF">
                      <a:alpha val="3922"/>
                    </a:srgbClr>
                  </a:solidFill>
                  <a:ln w="9525">
                    <a:noFill/>
                    <a:miter lim="800000"/>
                    <a:headEnd/>
                    <a:tailEnd/>
                  </a:ln>
                </p:spPr>
                <p:txBody>
                  <a:bodyPr vert="eaVert" wrap="none" anchor="ctr"/>
                  <a:lstStyle/>
                  <a:p>
                    <a:endParaRPr lang="zh-CN" altLang="en-US"/>
                  </a:p>
                </p:txBody>
              </p:sp>
            </p:grpSp>
          </p:grpSp>
        </p:grpSp>
        <p:sp>
          <p:nvSpPr>
            <p:cNvPr id="108" name="TextBox 107"/>
            <p:cNvSpPr txBox="1"/>
            <p:nvPr/>
          </p:nvSpPr>
          <p:spPr>
            <a:xfrm>
              <a:off x="-271696" y="3914852"/>
              <a:ext cx="1456914" cy="338554"/>
            </a:xfrm>
            <a:prstGeom prst="rect">
              <a:avLst/>
            </a:prstGeom>
            <a:noFill/>
          </p:spPr>
          <p:txBody>
            <a:bodyPr wrap="square" rtlCol="0">
              <a:spAutoFit/>
            </a:bodyPr>
            <a:lstStyle/>
            <a:p>
              <a:r>
                <a:rPr lang="en-US" altLang="zh-CN" dirty="0" smtClean="0">
                  <a:solidFill>
                    <a:srgbClr val="0000FF"/>
                  </a:solidFill>
                  <a:latin typeface="Comic Sans MS" pitchFamily="66" charset="0"/>
                </a:rPr>
                <a:t>security</a:t>
              </a:r>
              <a:endParaRPr lang="zh-CN" altLang="en-US" dirty="0">
                <a:solidFill>
                  <a:srgbClr val="0000FF"/>
                </a:solidFill>
                <a:latin typeface="Comic Sans MS" pitchFamily="66" charset="0"/>
              </a:endParaRPr>
            </a:p>
          </p:txBody>
        </p:sp>
        <p:grpSp>
          <p:nvGrpSpPr>
            <p:cNvPr id="82" name="Group 42"/>
            <p:cNvGrpSpPr>
              <a:grpSpLocks/>
            </p:cNvGrpSpPr>
            <p:nvPr/>
          </p:nvGrpSpPr>
          <p:grpSpPr bwMode="auto">
            <a:xfrm>
              <a:off x="1980185" y="3989973"/>
              <a:ext cx="1378425" cy="641445"/>
              <a:chOff x="3975" y="1593"/>
              <a:chExt cx="931" cy="1157"/>
            </a:xfrm>
          </p:grpSpPr>
          <p:pic>
            <p:nvPicPr>
              <p:cNvPr id="110" name="Picture 43" descr="circuler_1"/>
              <p:cNvPicPr>
                <a:picLocks noChangeAspect="1" noChangeArrowheads="1"/>
              </p:cNvPicPr>
              <p:nvPr/>
            </p:nvPicPr>
            <p:blipFill>
              <a:blip r:embed="rId4"/>
              <a:srcRect/>
              <a:stretch>
                <a:fillRect/>
              </a:stretch>
            </p:blipFill>
            <p:spPr bwMode="gray">
              <a:xfrm>
                <a:off x="3975" y="1593"/>
                <a:ext cx="925" cy="935"/>
              </a:xfrm>
              <a:prstGeom prst="rect">
                <a:avLst/>
              </a:prstGeom>
              <a:noFill/>
              <a:ln w="9525">
                <a:noFill/>
                <a:miter lim="800000"/>
                <a:headEnd/>
                <a:tailEnd/>
              </a:ln>
            </p:spPr>
          </p:pic>
          <p:sp>
            <p:nvSpPr>
              <p:cNvPr id="111" name="Oval 44"/>
              <p:cNvSpPr>
                <a:spLocks noChangeArrowheads="1"/>
              </p:cNvSpPr>
              <p:nvPr/>
            </p:nvSpPr>
            <p:spPr bwMode="gray">
              <a:xfrm>
                <a:off x="3975" y="1593"/>
                <a:ext cx="931" cy="937"/>
              </a:xfrm>
              <a:prstGeom prst="ellipse">
                <a:avLst/>
              </a:prstGeom>
              <a:solidFill>
                <a:srgbClr val="FFFF00">
                  <a:alpha val="50000"/>
                </a:srgbClr>
              </a:solidFill>
              <a:ln w="9525" algn="ctr">
                <a:noFill/>
                <a:round/>
                <a:headEnd/>
                <a:tailEnd/>
              </a:ln>
            </p:spPr>
            <p:txBody>
              <a:bodyPr wrap="none" anchor="ctr"/>
              <a:lstStyle/>
              <a:p>
                <a:endParaRPr lang="zh-CN" altLang="en-US"/>
              </a:p>
            </p:txBody>
          </p:sp>
          <p:pic>
            <p:nvPicPr>
              <p:cNvPr id="112" name="Picture 45" descr="light_shadow1"/>
              <p:cNvPicPr>
                <a:picLocks noChangeAspect="1" noChangeArrowheads="1"/>
              </p:cNvPicPr>
              <p:nvPr/>
            </p:nvPicPr>
            <p:blipFill>
              <a:blip r:embed="rId5"/>
              <a:srcRect t="14285"/>
              <a:stretch>
                <a:fillRect/>
              </a:stretch>
            </p:blipFill>
            <p:spPr bwMode="gray">
              <a:xfrm>
                <a:off x="3984" y="1632"/>
                <a:ext cx="682" cy="585"/>
              </a:xfrm>
              <a:prstGeom prst="rect">
                <a:avLst/>
              </a:prstGeom>
              <a:noFill/>
              <a:ln w="9525">
                <a:noFill/>
                <a:miter lim="800000"/>
                <a:headEnd/>
                <a:tailEnd/>
              </a:ln>
            </p:spPr>
          </p:pic>
          <p:grpSp>
            <p:nvGrpSpPr>
              <p:cNvPr id="83" name="Group 46"/>
              <p:cNvGrpSpPr>
                <a:grpSpLocks/>
              </p:cNvGrpSpPr>
              <p:nvPr/>
            </p:nvGrpSpPr>
            <p:grpSpPr bwMode="auto">
              <a:xfrm rot="-3733502" flipH="1" flipV="1">
                <a:off x="4246" y="2237"/>
                <a:ext cx="832" cy="191"/>
                <a:chOff x="2516" y="1060"/>
                <a:chExt cx="906" cy="236"/>
              </a:xfrm>
            </p:grpSpPr>
            <p:grpSp>
              <p:nvGrpSpPr>
                <p:cNvPr id="93" name="Group 47"/>
                <p:cNvGrpSpPr>
                  <a:grpSpLocks/>
                </p:cNvGrpSpPr>
                <p:nvPr/>
              </p:nvGrpSpPr>
              <p:grpSpPr bwMode="auto">
                <a:xfrm>
                  <a:off x="2516" y="1060"/>
                  <a:ext cx="742" cy="186"/>
                  <a:chOff x="1565" y="2568"/>
                  <a:chExt cx="1118" cy="279"/>
                </a:xfrm>
              </p:grpSpPr>
              <p:sp>
                <p:nvSpPr>
                  <p:cNvPr id="120" name="AutoShape 48"/>
                  <p:cNvSpPr>
                    <a:spLocks noChangeArrowheads="1"/>
                  </p:cNvSpPr>
                  <p:nvPr/>
                </p:nvSpPr>
                <p:spPr bwMode="white">
                  <a:xfrm rot="5263130">
                    <a:off x="1859" y="2274"/>
                    <a:ext cx="227" cy="816"/>
                  </a:xfrm>
                  <a:prstGeom prst="moon">
                    <a:avLst>
                      <a:gd name="adj" fmla="val 49773"/>
                    </a:avLst>
                  </a:prstGeom>
                  <a:solidFill>
                    <a:srgbClr val="FFFFFF">
                      <a:alpha val="3922"/>
                    </a:srgbClr>
                  </a:solidFill>
                  <a:ln w="9525">
                    <a:noFill/>
                    <a:miter lim="800000"/>
                    <a:headEnd/>
                    <a:tailEnd/>
                  </a:ln>
                </p:spPr>
                <p:txBody>
                  <a:bodyPr rot="10800000" wrap="none" anchor="ctr"/>
                  <a:lstStyle/>
                  <a:p>
                    <a:endParaRPr lang="zh-CN" altLang="en-US"/>
                  </a:p>
                </p:txBody>
              </p:sp>
              <p:sp>
                <p:nvSpPr>
                  <p:cNvPr id="121" name="AutoShape 49"/>
                  <p:cNvSpPr>
                    <a:spLocks noChangeArrowheads="1"/>
                  </p:cNvSpPr>
                  <p:nvPr/>
                </p:nvSpPr>
                <p:spPr bwMode="white">
                  <a:xfrm rot="6078281">
                    <a:off x="1995" y="2274"/>
                    <a:ext cx="227" cy="816"/>
                  </a:xfrm>
                  <a:prstGeom prst="moon">
                    <a:avLst>
                      <a:gd name="adj" fmla="val 49773"/>
                    </a:avLst>
                  </a:prstGeom>
                  <a:solidFill>
                    <a:srgbClr val="FFFFFF">
                      <a:alpha val="3922"/>
                    </a:srgbClr>
                  </a:solidFill>
                  <a:ln w="9525">
                    <a:noFill/>
                    <a:miter lim="800000"/>
                    <a:headEnd/>
                    <a:tailEnd/>
                  </a:ln>
                </p:spPr>
                <p:txBody>
                  <a:bodyPr rot="10800000" wrap="none" anchor="ctr"/>
                  <a:lstStyle/>
                  <a:p>
                    <a:endParaRPr lang="zh-CN" altLang="en-US"/>
                  </a:p>
                </p:txBody>
              </p:sp>
              <p:sp>
                <p:nvSpPr>
                  <p:cNvPr id="122" name="AutoShape 50"/>
                  <p:cNvSpPr>
                    <a:spLocks noChangeArrowheads="1"/>
                  </p:cNvSpPr>
                  <p:nvPr/>
                </p:nvSpPr>
                <p:spPr bwMode="white">
                  <a:xfrm rot="6373927">
                    <a:off x="2071" y="2296"/>
                    <a:ext cx="227" cy="816"/>
                  </a:xfrm>
                  <a:prstGeom prst="moon">
                    <a:avLst>
                      <a:gd name="adj" fmla="val 49773"/>
                    </a:avLst>
                  </a:prstGeom>
                  <a:solidFill>
                    <a:srgbClr val="FFFFFF">
                      <a:alpha val="3922"/>
                    </a:srgbClr>
                  </a:solidFill>
                  <a:ln w="9525">
                    <a:noFill/>
                    <a:miter lim="800000"/>
                    <a:headEnd/>
                    <a:tailEnd/>
                  </a:ln>
                </p:spPr>
                <p:txBody>
                  <a:bodyPr rot="10800000" wrap="none" anchor="ctr"/>
                  <a:lstStyle/>
                  <a:p>
                    <a:endParaRPr lang="zh-CN" altLang="en-US"/>
                  </a:p>
                </p:txBody>
              </p:sp>
              <p:sp>
                <p:nvSpPr>
                  <p:cNvPr id="123" name="AutoShape 51"/>
                  <p:cNvSpPr>
                    <a:spLocks noChangeArrowheads="1"/>
                  </p:cNvSpPr>
                  <p:nvPr/>
                </p:nvSpPr>
                <p:spPr bwMode="white">
                  <a:xfrm rot="6906312">
                    <a:off x="2161" y="2326"/>
                    <a:ext cx="227" cy="816"/>
                  </a:xfrm>
                  <a:prstGeom prst="moon">
                    <a:avLst>
                      <a:gd name="adj" fmla="val 49773"/>
                    </a:avLst>
                  </a:prstGeom>
                  <a:solidFill>
                    <a:srgbClr val="FFFFFF">
                      <a:alpha val="3922"/>
                    </a:srgbClr>
                  </a:solidFill>
                  <a:ln w="9525">
                    <a:noFill/>
                    <a:miter lim="800000"/>
                    <a:headEnd/>
                    <a:tailEnd/>
                  </a:ln>
                </p:spPr>
                <p:txBody>
                  <a:bodyPr vert="eaVert" wrap="none" anchor="ctr"/>
                  <a:lstStyle/>
                  <a:p>
                    <a:endParaRPr lang="zh-CN" altLang="en-US"/>
                  </a:p>
                </p:txBody>
              </p:sp>
            </p:grpSp>
            <p:grpSp>
              <p:nvGrpSpPr>
                <p:cNvPr id="97" name="Group 52"/>
                <p:cNvGrpSpPr>
                  <a:grpSpLocks/>
                </p:cNvGrpSpPr>
                <p:nvPr/>
              </p:nvGrpSpPr>
              <p:grpSpPr bwMode="auto">
                <a:xfrm rot="1353540">
                  <a:off x="2680" y="1110"/>
                  <a:ext cx="742" cy="186"/>
                  <a:chOff x="1565" y="2568"/>
                  <a:chExt cx="1118" cy="279"/>
                </a:xfrm>
              </p:grpSpPr>
              <p:sp>
                <p:nvSpPr>
                  <p:cNvPr id="116" name="AutoShape 53"/>
                  <p:cNvSpPr>
                    <a:spLocks noChangeArrowheads="1"/>
                  </p:cNvSpPr>
                  <p:nvPr/>
                </p:nvSpPr>
                <p:spPr bwMode="white">
                  <a:xfrm rot="5263130">
                    <a:off x="1859" y="2274"/>
                    <a:ext cx="227" cy="816"/>
                  </a:xfrm>
                  <a:prstGeom prst="moon">
                    <a:avLst>
                      <a:gd name="adj" fmla="val 49773"/>
                    </a:avLst>
                  </a:prstGeom>
                  <a:solidFill>
                    <a:srgbClr val="FFFFFF">
                      <a:alpha val="3922"/>
                    </a:srgbClr>
                  </a:solidFill>
                  <a:ln w="9525">
                    <a:noFill/>
                    <a:miter lim="800000"/>
                    <a:headEnd/>
                    <a:tailEnd/>
                  </a:ln>
                </p:spPr>
                <p:txBody>
                  <a:bodyPr vert="eaVert" wrap="none" anchor="ctr"/>
                  <a:lstStyle/>
                  <a:p>
                    <a:endParaRPr lang="zh-CN" altLang="en-US"/>
                  </a:p>
                </p:txBody>
              </p:sp>
              <p:sp>
                <p:nvSpPr>
                  <p:cNvPr id="117" name="AutoShape 54"/>
                  <p:cNvSpPr>
                    <a:spLocks noChangeArrowheads="1"/>
                  </p:cNvSpPr>
                  <p:nvPr/>
                </p:nvSpPr>
                <p:spPr bwMode="white">
                  <a:xfrm rot="6078281">
                    <a:off x="1995" y="2274"/>
                    <a:ext cx="227" cy="816"/>
                  </a:xfrm>
                  <a:prstGeom prst="moon">
                    <a:avLst>
                      <a:gd name="adj" fmla="val 49773"/>
                    </a:avLst>
                  </a:prstGeom>
                  <a:solidFill>
                    <a:srgbClr val="FFFFFF">
                      <a:alpha val="3922"/>
                    </a:srgbClr>
                  </a:solidFill>
                  <a:ln w="9525">
                    <a:noFill/>
                    <a:miter lim="800000"/>
                    <a:headEnd/>
                    <a:tailEnd/>
                  </a:ln>
                </p:spPr>
                <p:txBody>
                  <a:bodyPr vert="eaVert" wrap="none" anchor="ctr"/>
                  <a:lstStyle/>
                  <a:p>
                    <a:endParaRPr lang="zh-CN" altLang="en-US"/>
                  </a:p>
                </p:txBody>
              </p:sp>
              <p:sp>
                <p:nvSpPr>
                  <p:cNvPr id="118" name="AutoShape 55"/>
                  <p:cNvSpPr>
                    <a:spLocks noChangeArrowheads="1"/>
                  </p:cNvSpPr>
                  <p:nvPr/>
                </p:nvSpPr>
                <p:spPr bwMode="white">
                  <a:xfrm rot="6373927">
                    <a:off x="2071" y="2296"/>
                    <a:ext cx="227" cy="816"/>
                  </a:xfrm>
                  <a:prstGeom prst="moon">
                    <a:avLst>
                      <a:gd name="adj" fmla="val 49773"/>
                    </a:avLst>
                  </a:prstGeom>
                  <a:solidFill>
                    <a:srgbClr val="FFFFFF">
                      <a:alpha val="3922"/>
                    </a:srgbClr>
                  </a:solidFill>
                  <a:ln w="9525">
                    <a:noFill/>
                    <a:miter lim="800000"/>
                    <a:headEnd/>
                    <a:tailEnd/>
                  </a:ln>
                </p:spPr>
                <p:txBody>
                  <a:bodyPr vert="eaVert" wrap="none" anchor="ctr"/>
                  <a:lstStyle/>
                  <a:p>
                    <a:endParaRPr lang="zh-CN" altLang="en-US"/>
                  </a:p>
                </p:txBody>
              </p:sp>
              <p:sp>
                <p:nvSpPr>
                  <p:cNvPr id="119" name="AutoShape 56"/>
                  <p:cNvSpPr>
                    <a:spLocks noChangeArrowheads="1"/>
                  </p:cNvSpPr>
                  <p:nvPr/>
                </p:nvSpPr>
                <p:spPr bwMode="white">
                  <a:xfrm rot="6906312">
                    <a:off x="2161" y="2326"/>
                    <a:ext cx="227" cy="816"/>
                  </a:xfrm>
                  <a:prstGeom prst="moon">
                    <a:avLst>
                      <a:gd name="adj" fmla="val 49773"/>
                    </a:avLst>
                  </a:prstGeom>
                  <a:solidFill>
                    <a:srgbClr val="FFFFFF">
                      <a:alpha val="3922"/>
                    </a:srgbClr>
                  </a:solidFill>
                  <a:ln w="9525">
                    <a:noFill/>
                    <a:miter lim="800000"/>
                    <a:headEnd/>
                    <a:tailEnd/>
                  </a:ln>
                </p:spPr>
                <p:txBody>
                  <a:bodyPr vert="eaVert" wrap="none" anchor="ctr"/>
                  <a:lstStyle/>
                  <a:p>
                    <a:endParaRPr lang="zh-CN" altLang="en-US"/>
                  </a:p>
                </p:txBody>
              </p:sp>
            </p:grpSp>
          </p:grpSp>
        </p:grpSp>
        <p:sp>
          <p:nvSpPr>
            <p:cNvPr id="124" name="TextBox 123"/>
            <p:cNvSpPr txBox="1"/>
            <p:nvPr/>
          </p:nvSpPr>
          <p:spPr>
            <a:xfrm>
              <a:off x="1627743" y="4075844"/>
              <a:ext cx="2117126" cy="338554"/>
            </a:xfrm>
            <a:prstGeom prst="rect">
              <a:avLst/>
            </a:prstGeom>
            <a:noFill/>
          </p:spPr>
          <p:txBody>
            <a:bodyPr wrap="square" rtlCol="0">
              <a:spAutoFit/>
            </a:bodyPr>
            <a:lstStyle/>
            <a:p>
              <a:r>
                <a:rPr lang="en-US" altLang="zh-CN" dirty="0" smtClean="0">
                  <a:solidFill>
                    <a:srgbClr val="0000FF"/>
                  </a:solidFill>
                  <a:latin typeface="Comic Sans MS" pitchFamily="66" charset="0"/>
                </a:rPr>
                <a:t>transition</a:t>
              </a:r>
              <a:endParaRPr lang="zh-CN" altLang="en-US" dirty="0">
                <a:solidFill>
                  <a:srgbClr val="0000FF"/>
                </a:solidFill>
                <a:latin typeface="Comic Sans MS" pitchFamily="66" charset="0"/>
              </a:endParaRPr>
            </a:p>
          </p:txBody>
        </p:sp>
      </p:gr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12348" y="160638"/>
            <a:ext cx="7018647" cy="646331"/>
          </a:xfrm>
          <a:prstGeom prst="rect">
            <a:avLst/>
          </a:prstGeom>
          <a:noFill/>
        </p:spPr>
        <p:txBody>
          <a:bodyPr wrap="square" rtlCol="0">
            <a:spAutoFit/>
          </a:bodyPr>
          <a:lstStyle/>
          <a:p>
            <a:pPr algn="l"/>
            <a:r>
              <a:rPr lang="en-US" altLang="zh-CN" sz="3600" b="1" dirty="0" smtClean="0">
                <a:latin typeface="Comic Sans MS" pitchFamily="66" charset="0"/>
              </a:rPr>
              <a:t>IPv6 Internet Infrastructure</a:t>
            </a:r>
            <a:endParaRPr lang="zh-CN" altLang="en-US" sz="3600" b="1" dirty="0">
              <a:latin typeface="Comic Sans MS" pitchFamily="66" charset="0"/>
            </a:endParaRPr>
          </a:p>
        </p:txBody>
      </p:sp>
      <p:pic>
        <p:nvPicPr>
          <p:cNvPr id="2" name="Picture 2" descr="D:\My Documents\bii文档\公司相关资料\刘总给的资料\往来信件\latif\china.png"/>
          <p:cNvPicPr>
            <a:picLocks noChangeAspect="1" noChangeArrowheads="1"/>
          </p:cNvPicPr>
          <p:nvPr/>
        </p:nvPicPr>
        <p:blipFill>
          <a:blip r:embed="rId3" cstate="print"/>
          <a:srcRect/>
          <a:stretch>
            <a:fillRect/>
          </a:stretch>
        </p:blipFill>
        <p:spPr bwMode="auto">
          <a:xfrm>
            <a:off x="-23813" y="852616"/>
            <a:ext cx="9191626" cy="6010538"/>
          </a:xfrm>
          <a:prstGeom prst="rect">
            <a:avLst/>
          </a:prstGeom>
          <a:noFill/>
        </p:spPr>
      </p:pic>
      <p:pic>
        <p:nvPicPr>
          <p:cNvPr id="32" name="Picture 31" descr="Animated Messages - Wow"/>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176841" y="2935111"/>
            <a:ext cx="895350" cy="428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3" name="TextBox 32"/>
          <p:cNvSpPr txBox="1"/>
          <p:nvPr/>
        </p:nvSpPr>
        <p:spPr>
          <a:xfrm>
            <a:off x="4374554" y="3053651"/>
            <a:ext cx="519694" cy="276999"/>
          </a:xfrm>
          <a:prstGeom prst="rect">
            <a:avLst/>
          </a:prstGeom>
          <a:noFill/>
        </p:spPr>
        <p:txBody>
          <a:bodyPr wrap="none" rtlCol="0">
            <a:spAutoFit/>
          </a:bodyPr>
          <a:lstStyle/>
          <a:p>
            <a:r>
              <a:rPr lang="de-CH" sz="1200" b="1" dirty="0" smtClean="0">
                <a:solidFill>
                  <a:srgbClr val="FFFF00"/>
                </a:solidFill>
                <a:latin typeface="Comic Sans MS" pitchFamily="66" charset="0"/>
              </a:rPr>
              <a:t>IPv6</a:t>
            </a:r>
            <a:endParaRPr lang="fr-LU" sz="1200" b="1" dirty="0">
              <a:solidFill>
                <a:srgbClr val="FFFF00"/>
              </a:solidFill>
              <a:latin typeface="Comic Sans MS" pitchFamily="66" charset="0"/>
            </a:endParaRPr>
          </a:p>
        </p:txBody>
      </p:sp>
      <p:pic>
        <p:nvPicPr>
          <p:cNvPr id="36" name="Picture 35" descr="Animated Messages - Wow"/>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944685" y="3799701"/>
            <a:ext cx="895350" cy="428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7" name="TextBox 36"/>
          <p:cNvSpPr txBox="1"/>
          <p:nvPr/>
        </p:nvSpPr>
        <p:spPr>
          <a:xfrm>
            <a:off x="5142131" y="3925813"/>
            <a:ext cx="519694" cy="276999"/>
          </a:xfrm>
          <a:prstGeom prst="rect">
            <a:avLst/>
          </a:prstGeom>
          <a:noFill/>
        </p:spPr>
        <p:txBody>
          <a:bodyPr wrap="none" rtlCol="0">
            <a:spAutoFit/>
          </a:bodyPr>
          <a:lstStyle/>
          <a:p>
            <a:r>
              <a:rPr lang="de-CH" sz="1200" b="1" dirty="0" smtClean="0">
                <a:solidFill>
                  <a:srgbClr val="FFFF00"/>
                </a:solidFill>
                <a:latin typeface="Comic Sans MS" pitchFamily="66" charset="0"/>
              </a:rPr>
              <a:t>IPv6</a:t>
            </a:r>
            <a:endParaRPr lang="fr-LU" sz="1200" b="1" dirty="0">
              <a:solidFill>
                <a:srgbClr val="FFFF00"/>
              </a:solidFill>
              <a:latin typeface="Comic Sans MS" pitchFamily="66" charset="0"/>
            </a:endParaRPr>
          </a:p>
        </p:txBody>
      </p:sp>
      <p:pic>
        <p:nvPicPr>
          <p:cNvPr id="38" name="Picture 37" descr="Animated Messages - Wow"/>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763404" y="4696784"/>
            <a:ext cx="895350" cy="428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9" name="TextBox 38"/>
          <p:cNvSpPr txBox="1"/>
          <p:nvPr/>
        </p:nvSpPr>
        <p:spPr>
          <a:xfrm>
            <a:off x="3920996" y="4772596"/>
            <a:ext cx="519694" cy="276999"/>
          </a:xfrm>
          <a:prstGeom prst="rect">
            <a:avLst/>
          </a:prstGeom>
          <a:noFill/>
        </p:spPr>
        <p:txBody>
          <a:bodyPr wrap="none" rtlCol="0">
            <a:spAutoFit/>
          </a:bodyPr>
          <a:lstStyle/>
          <a:p>
            <a:r>
              <a:rPr lang="de-CH" sz="1200" b="1" dirty="0" smtClean="0">
                <a:solidFill>
                  <a:srgbClr val="FFFF00"/>
                </a:solidFill>
                <a:latin typeface="Comic Sans MS" pitchFamily="66" charset="0"/>
              </a:rPr>
              <a:t>IPv6</a:t>
            </a:r>
            <a:endParaRPr lang="fr-LU" sz="1200" b="1" dirty="0">
              <a:solidFill>
                <a:srgbClr val="FFFF00"/>
              </a:solidFill>
              <a:latin typeface="Comic Sans MS" pitchFamily="66" charset="0"/>
            </a:endParaRPr>
          </a:p>
        </p:txBody>
      </p:sp>
      <p:pic>
        <p:nvPicPr>
          <p:cNvPr id="41" name="Picture 40" descr="Animated Messages - Wow"/>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454146" y="2897138"/>
            <a:ext cx="895350" cy="428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2" name="TextBox 41"/>
          <p:cNvSpPr txBox="1"/>
          <p:nvPr/>
        </p:nvSpPr>
        <p:spPr>
          <a:xfrm>
            <a:off x="5651592" y="2972950"/>
            <a:ext cx="519694" cy="276999"/>
          </a:xfrm>
          <a:prstGeom prst="rect">
            <a:avLst/>
          </a:prstGeom>
          <a:noFill/>
        </p:spPr>
        <p:txBody>
          <a:bodyPr wrap="none" rtlCol="0">
            <a:spAutoFit/>
          </a:bodyPr>
          <a:lstStyle/>
          <a:p>
            <a:r>
              <a:rPr lang="de-CH" sz="1200" b="1" dirty="0" smtClean="0">
                <a:solidFill>
                  <a:srgbClr val="FFFF00"/>
                </a:solidFill>
                <a:latin typeface="Comic Sans MS" pitchFamily="66" charset="0"/>
              </a:rPr>
              <a:t>IPv6</a:t>
            </a:r>
            <a:endParaRPr lang="fr-LU" sz="1200" b="1" dirty="0">
              <a:solidFill>
                <a:srgbClr val="FFFF00"/>
              </a:solidFill>
              <a:latin typeface="Comic Sans MS" pitchFamily="66" charset="0"/>
            </a:endParaRPr>
          </a:p>
        </p:txBody>
      </p:sp>
      <p:sp>
        <p:nvSpPr>
          <p:cNvPr id="43" name="TextBox 42"/>
          <p:cNvSpPr txBox="1"/>
          <p:nvPr/>
        </p:nvSpPr>
        <p:spPr>
          <a:xfrm>
            <a:off x="7670998" y="3519644"/>
            <a:ext cx="835486" cy="276999"/>
          </a:xfrm>
          <a:prstGeom prst="rect">
            <a:avLst/>
          </a:prstGeom>
          <a:solidFill>
            <a:srgbClr val="002060"/>
          </a:solidFill>
        </p:spPr>
        <p:txBody>
          <a:bodyPr wrap="none" rtlCol="0">
            <a:spAutoFit/>
          </a:bodyPr>
          <a:lstStyle/>
          <a:p>
            <a:r>
              <a:rPr lang="de-CH" sz="1200" b="1" dirty="0" smtClean="0">
                <a:solidFill>
                  <a:srgbClr val="FF0000"/>
                </a:solidFill>
                <a:latin typeface="Comic Sans MS" pitchFamily="66" charset="0"/>
              </a:rPr>
              <a:t>NO IPv6</a:t>
            </a:r>
            <a:endParaRPr lang="fr-LU" sz="1200" b="1" dirty="0">
              <a:solidFill>
                <a:srgbClr val="FF0000"/>
              </a:solidFill>
              <a:latin typeface="Comic Sans MS" pitchFamily="66" charset="0"/>
            </a:endParaRPr>
          </a:p>
        </p:txBody>
      </p:sp>
      <p:sp>
        <p:nvSpPr>
          <p:cNvPr id="44" name="Rectangle 13"/>
          <p:cNvSpPr>
            <a:spLocks noChangeArrowheads="1"/>
          </p:cNvSpPr>
          <p:nvPr/>
        </p:nvSpPr>
        <p:spPr bwMode="auto">
          <a:xfrm>
            <a:off x="604912" y="908887"/>
            <a:ext cx="7723162" cy="461665"/>
          </a:xfrm>
          <a:prstGeom prst="rect">
            <a:avLst/>
          </a:prstGeom>
          <a:solidFill>
            <a:srgbClr val="FFFF00"/>
          </a:solidFill>
          <a:ln w="76200">
            <a:noFill/>
            <a:miter lim="800000"/>
            <a:headEnd/>
            <a:tailEnd/>
          </a:ln>
          <a:effectLst>
            <a:outerShdw blurRad="184150" dist="241300" dir="11520000" sx="110000" sy="110000" algn="ctr">
              <a:srgbClr val="000000">
                <a:alpha val="18000"/>
              </a:srgbClr>
            </a:outerShdw>
          </a:effectLst>
          <a:scene3d>
            <a:camera prst="perspectiveFront" fov="5100000">
              <a:rot lat="0" lon="0" rev="0"/>
            </a:camera>
            <a:lightRig rig="flood" dir="t">
              <a:rot lat="0" lon="0" rev="13800000"/>
            </a:lightRig>
          </a:scene3d>
          <a:sp3d extrusionH="107950" prstMaterial="plastic">
            <a:bevelT w="82550" h="63500" prst="divot"/>
            <a:bevelB/>
          </a:sp3d>
        </p:spPr>
        <p:txBody>
          <a:bodyPr wrap="square" anchor="ctr">
            <a:spAutoFit/>
          </a:bodyPr>
          <a:lstStyle/>
          <a:p>
            <a:pPr>
              <a:defRPr/>
            </a:pPr>
            <a:r>
              <a:rPr lang="de-CH" sz="2400" b="1" dirty="0" smtClean="0">
                <a:solidFill>
                  <a:srgbClr val="FF6600"/>
                </a:solidFill>
                <a:latin typeface="Comic Sans MS" pitchFamily="66" charset="0"/>
              </a:rPr>
              <a:t>But just /32, </a:t>
            </a:r>
            <a:r>
              <a:rPr lang="de-CH" sz="2400" b="1" dirty="0">
                <a:solidFill>
                  <a:srgbClr val="FF6600"/>
                </a:solidFill>
                <a:latin typeface="Comic Sans MS" pitchFamily="66" charset="0"/>
              </a:rPr>
              <a:t>N</a:t>
            </a:r>
            <a:r>
              <a:rPr lang="de-CH" sz="2400" b="1" dirty="0" smtClean="0">
                <a:solidFill>
                  <a:srgbClr val="FF6600"/>
                </a:solidFill>
                <a:latin typeface="Comic Sans MS" pitchFamily="66" charset="0"/>
              </a:rPr>
              <a:t>o </a:t>
            </a:r>
            <a:r>
              <a:rPr lang="de-CH" sz="2400" b="1" dirty="0">
                <a:solidFill>
                  <a:srgbClr val="FF6600"/>
                </a:solidFill>
                <a:latin typeface="Comic Sans MS" pitchFamily="66" charset="0"/>
              </a:rPr>
              <a:t>R</a:t>
            </a:r>
            <a:r>
              <a:rPr lang="de-CH" sz="2400" b="1" dirty="0" smtClean="0">
                <a:solidFill>
                  <a:srgbClr val="FF6600"/>
                </a:solidFill>
                <a:latin typeface="Comic Sans MS" pitchFamily="66" charset="0"/>
              </a:rPr>
              <a:t>eal v6 Production, just testing</a:t>
            </a:r>
            <a:endParaRPr lang="en-GB" sz="2400" dirty="0">
              <a:latin typeface="Comic Sans MS" pitchFamily="66" charset="0"/>
            </a:endParaRPr>
          </a:p>
        </p:txBody>
      </p:sp>
      <p:sp>
        <p:nvSpPr>
          <p:cNvPr id="45" name="TextBox 44"/>
          <p:cNvSpPr txBox="1"/>
          <p:nvPr/>
        </p:nvSpPr>
        <p:spPr>
          <a:xfrm>
            <a:off x="1691074" y="4383936"/>
            <a:ext cx="1148071" cy="461665"/>
          </a:xfrm>
          <a:prstGeom prst="rect">
            <a:avLst/>
          </a:prstGeom>
          <a:solidFill>
            <a:srgbClr val="FFFF00"/>
          </a:solidFill>
        </p:spPr>
        <p:txBody>
          <a:bodyPr wrap="none" rtlCol="0">
            <a:spAutoFit/>
          </a:bodyPr>
          <a:lstStyle/>
          <a:p>
            <a:r>
              <a:rPr lang="de-CH" sz="1200" b="1" dirty="0" smtClean="0">
                <a:solidFill>
                  <a:srgbClr val="FF0000"/>
                </a:solidFill>
                <a:latin typeface="Comic Sans MS" pitchFamily="66" charset="0"/>
              </a:rPr>
              <a:t>Partially</a:t>
            </a:r>
          </a:p>
          <a:p>
            <a:r>
              <a:rPr lang="de-CH" sz="1200" b="1" dirty="0" smtClean="0">
                <a:solidFill>
                  <a:srgbClr val="FF0000"/>
                </a:solidFill>
                <a:latin typeface="Comic Sans MS" pitchFamily="66" charset="0"/>
              </a:rPr>
              <a:t>IPv6 enabled</a:t>
            </a:r>
            <a:endParaRPr lang="fr-LU" sz="1200" b="1" dirty="0">
              <a:solidFill>
                <a:srgbClr val="FF0000"/>
              </a:solidFill>
              <a:latin typeface="Comic Sans MS" pitchFamily="66" charset="0"/>
            </a:endParaRPr>
          </a:p>
        </p:txBody>
      </p:sp>
      <p:sp>
        <p:nvSpPr>
          <p:cNvPr id="47" name="TextBox 46"/>
          <p:cNvSpPr txBox="1"/>
          <p:nvPr/>
        </p:nvSpPr>
        <p:spPr>
          <a:xfrm>
            <a:off x="3598539" y="3603147"/>
            <a:ext cx="835486" cy="276999"/>
          </a:xfrm>
          <a:prstGeom prst="rect">
            <a:avLst/>
          </a:prstGeom>
          <a:solidFill>
            <a:srgbClr val="002060"/>
          </a:solidFill>
        </p:spPr>
        <p:txBody>
          <a:bodyPr wrap="none" rtlCol="0">
            <a:spAutoFit/>
          </a:bodyPr>
          <a:lstStyle/>
          <a:p>
            <a:r>
              <a:rPr lang="de-CH" sz="1200" b="1" dirty="0" smtClean="0">
                <a:solidFill>
                  <a:srgbClr val="FF0000"/>
                </a:solidFill>
                <a:latin typeface="Comic Sans MS" pitchFamily="66" charset="0"/>
              </a:rPr>
              <a:t>NO IPv6</a:t>
            </a:r>
            <a:endParaRPr lang="fr-LU" sz="1200" b="1" dirty="0">
              <a:solidFill>
                <a:srgbClr val="FF0000"/>
              </a:solidFill>
              <a:latin typeface="Comic Sans MS" pitchFamily="66" charset="0"/>
            </a:endParaRPr>
          </a:p>
        </p:txBody>
      </p:sp>
      <p:pic>
        <p:nvPicPr>
          <p:cNvPr id="48" name="Picture 47" descr="Animated Messages - Wow"/>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970031" y="4115946"/>
            <a:ext cx="895350" cy="428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9" name="TextBox 48"/>
          <p:cNvSpPr txBox="1"/>
          <p:nvPr/>
        </p:nvSpPr>
        <p:spPr>
          <a:xfrm>
            <a:off x="8181893" y="4267572"/>
            <a:ext cx="519694" cy="276999"/>
          </a:xfrm>
          <a:prstGeom prst="rect">
            <a:avLst/>
          </a:prstGeom>
          <a:noFill/>
        </p:spPr>
        <p:txBody>
          <a:bodyPr wrap="none" rtlCol="0">
            <a:spAutoFit/>
          </a:bodyPr>
          <a:lstStyle/>
          <a:p>
            <a:r>
              <a:rPr lang="de-CH" sz="1200" b="1" dirty="0" smtClean="0">
                <a:solidFill>
                  <a:srgbClr val="FFFF00"/>
                </a:solidFill>
                <a:latin typeface="Comic Sans MS" pitchFamily="66" charset="0"/>
              </a:rPr>
              <a:t>IPv6</a:t>
            </a:r>
            <a:endParaRPr lang="fr-LU" sz="1200" b="1" dirty="0">
              <a:solidFill>
                <a:srgbClr val="FFFF00"/>
              </a:solidFill>
              <a:latin typeface="Comic Sans MS" pitchFamily="66" charset="0"/>
            </a:endParaRPr>
          </a:p>
        </p:txBody>
      </p:sp>
      <p:sp>
        <p:nvSpPr>
          <p:cNvPr id="50" name="TextBox 49"/>
          <p:cNvSpPr txBox="1"/>
          <p:nvPr/>
        </p:nvSpPr>
        <p:spPr>
          <a:xfrm>
            <a:off x="0" y="4263561"/>
            <a:ext cx="1077539" cy="584775"/>
          </a:xfrm>
          <a:prstGeom prst="rect">
            <a:avLst/>
          </a:prstGeom>
          <a:noFill/>
        </p:spPr>
        <p:txBody>
          <a:bodyPr wrap="none" rtlCol="0">
            <a:spAutoFit/>
          </a:bodyPr>
          <a:lstStyle/>
          <a:p>
            <a:r>
              <a:rPr lang="de-CH" sz="3200" b="1" dirty="0" smtClean="0">
                <a:solidFill>
                  <a:srgbClr val="CC9900"/>
                </a:solidFill>
                <a:latin typeface="Comic Sans MS" pitchFamily="66" charset="0"/>
              </a:rPr>
              <a:t>IPv6</a:t>
            </a:r>
            <a:endParaRPr lang="fr-LU" sz="3200" b="1" dirty="0">
              <a:solidFill>
                <a:srgbClr val="CC9900"/>
              </a:solidFill>
              <a:latin typeface="Comic Sans MS" pitchFamily="66" charset="0"/>
            </a:endParaRPr>
          </a:p>
        </p:txBody>
      </p:sp>
      <p:pic>
        <p:nvPicPr>
          <p:cNvPr id="51" name="Picture 50" descr="Animated Messages - Wow"/>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938113" y="1823745"/>
            <a:ext cx="895350" cy="428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2" name="TextBox 51"/>
          <p:cNvSpPr txBox="1"/>
          <p:nvPr/>
        </p:nvSpPr>
        <p:spPr>
          <a:xfrm>
            <a:off x="8186077" y="1982437"/>
            <a:ext cx="519694" cy="276999"/>
          </a:xfrm>
          <a:prstGeom prst="rect">
            <a:avLst/>
          </a:prstGeom>
          <a:noFill/>
        </p:spPr>
        <p:txBody>
          <a:bodyPr wrap="none" rtlCol="0">
            <a:spAutoFit/>
          </a:bodyPr>
          <a:lstStyle/>
          <a:p>
            <a:r>
              <a:rPr lang="de-CH" sz="1200" b="1" dirty="0" smtClean="0">
                <a:solidFill>
                  <a:srgbClr val="FFFF00"/>
                </a:solidFill>
                <a:latin typeface="Comic Sans MS" pitchFamily="66" charset="0"/>
              </a:rPr>
              <a:t>IPv6</a:t>
            </a:r>
            <a:endParaRPr lang="fr-LU" sz="1200" b="1" dirty="0">
              <a:solidFill>
                <a:srgbClr val="FFFF00"/>
              </a:solidFill>
              <a:latin typeface="Comic Sans MS" pitchFamily="66" charset="0"/>
            </a:endParaRPr>
          </a:p>
        </p:txBody>
      </p:sp>
      <p:sp>
        <p:nvSpPr>
          <p:cNvPr id="30" name="TextBox 29"/>
          <p:cNvSpPr txBox="1"/>
          <p:nvPr/>
        </p:nvSpPr>
        <p:spPr>
          <a:xfrm>
            <a:off x="0" y="5004488"/>
            <a:ext cx="1292340" cy="338554"/>
          </a:xfrm>
          <a:prstGeom prst="rect">
            <a:avLst/>
          </a:prstGeom>
          <a:solidFill>
            <a:srgbClr val="00B0F0"/>
          </a:solidFill>
        </p:spPr>
        <p:style>
          <a:lnRef idx="2">
            <a:schemeClr val="accent3"/>
          </a:lnRef>
          <a:fillRef idx="1">
            <a:schemeClr val="lt1"/>
          </a:fillRef>
          <a:effectRef idx="0">
            <a:schemeClr val="accent3"/>
          </a:effectRef>
          <a:fontRef idx="minor">
            <a:schemeClr val="dk1"/>
          </a:fontRef>
        </p:style>
        <p:txBody>
          <a:bodyPr wrap="none" rtlCol="0">
            <a:spAutoFit/>
          </a:bodyPr>
          <a:lstStyle/>
          <a:p>
            <a:r>
              <a:rPr lang="en-US" altLang="zh-CN" dirty="0" smtClean="0">
                <a:latin typeface="Comic Sans MS" pitchFamily="66" charset="0"/>
              </a:rPr>
              <a:t>100 Campus</a:t>
            </a:r>
            <a:endParaRPr lang="zh-CN" altLang="en-US" dirty="0">
              <a:latin typeface="Comic Sans MS" pitchFamily="66" charset="0"/>
            </a:endParaRPr>
          </a:p>
        </p:txBody>
      </p:sp>
      <p:sp>
        <p:nvSpPr>
          <p:cNvPr id="53" name="TextBox 52"/>
          <p:cNvSpPr txBox="1"/>
          <p:nvPr/>
        </p:nvSpPr>
        <p:spPr>
          <a:xfrm>
            <a:off x="0" y="5511116"/>
            <a:ext cx="2384854" cy="584775"/>
          </a:xfrm>
          <a:prstGeom prst="rect">
            <a:avLst/>
          </a:prstGeom>
          <a:solidFill>
            <a:srgbClr val="92D050"/>
          </a:solidFill>
          <a:effectLst>
            <a:outerShdw blurRad="50800" dist="38100" dir="2700000" algn="tl" rotWithShape="0">
              <a:prstClr val="black">
                <a:alpha val="40000"/>
              </a:prstClr>
            </a:outerShdw>
          </a:effectLst>
        </p:spPr>
        <p:txBody>
          <a:bodyPr wrap="square" rtlCol="0">
            <a:spAutoFit/>
          </a:bodyPr>
          <a:lstStyle/>
          <a:p>
            <a:r>
              <a:rPr lang="en-US" altLang="zh-CN" dirty="0" smtClean="0">
                <a:latin typeface="Comic Sans MS" pitchFamily="66" charset="0"/>
              </a:rPr>
              <a:t>1 million academic </a:t>
            </a:r>
          </a:p>
          <a:p>
            <a:r>
              <a:rPr lang="en-US" altLang="zh-CN" dirty="0" smtClean="0">
                <a:latin typeface="Comic Sans MS" pitchFamily="66" charset="0"/>
              </a:rPr>
              <a:t>users via LAN access </a:t>
            </a:r>
            <a:endParaRPr lang="zh-CN" altLang="en-US" dirty="0">
              <a:latin typeface="Comic Sans MS" pitchFamily="66" charset="0"/>
            </a:endParaRPr>
          </a:p>
        </p:txBody>
      </p:sp>
      <p:sp>
        <p:nvSpPr>
          <p:cNvPr id="54" name="TextBox 53"/>
          <p:cNvSpPr txBox="1"/>
          <p:nvPr/>
        </p:nvSpPr>
        <p:spPr>
          <a:xfrm>
            <a:off x="0" y="6259954"/>
            <a:ext cx="2180405" cy="338554"/>
          </a:xfrm>
          <a:prstGeom prst="rect">
            <a:avLst/>
          </a:prstGeom>
          <a:solidFill>
            <a:srgbClr val="FF0000"/>
          </a:solidFill>
        </p:spPr>
        <p:txBody>
          <a:bodyPr wrap="none" rtlCol="0">
            <a:spAutoFit/>
          </a:bodyPr>
          <a:lstStyle/>
          <a:p>
            <a:r>
              <a:rPr lang="en-US" altLang="zh-CN" dirty="0" smtClean="0">
                <a:latin typeface="Comic Sans MS" pitchFamily="66" charset="0"/>
              </a:rPr>
              <a:t>No Commercial users</a:t>
            </a:r>
            <a:endParaRPr lang="zh-CN" altLang="en-US" dirty="0">
              <a:latin typeface="Comic Sans MS" pitchFamily="66" charset="0"/>
            </a:endParaRPr>
          </a:p>
        </p:txBody>
      </p:sp>
      <p:sp>
        <p:nvSpPr>
          <p:cNvPr id="55" name="TextBox 54"/>
          <p:cNvSpPr txBox="1"/>
          <p:nvPr/>
        </p:nvSpPr>
        <p:spPr>
          <a:xfrm>
            <a:off x="2161892" y="2630911"/>
            <a:ext cx="806632" cy="461665"/>
          </a:xfrm>
          <a:prstGeom prst="rect">
            <a:avLst/>
          </a:prstGeom>
          <a:noFill/>
        </p:spPr>
        <p:txBody>
          <a:bodyPr wrap="none" rtlCol="0">
            <a:spAutoFit/>
          </a:bodyPr>
          <a:lstStyle/>
          <a:p>
            <a:r>
              <a:rPr lang="en-US" altLang="zh-CN" sz="1200" b="1" i="1" dirty="0" smtClean="0">
                <a:solidFill>
                  <a:srgbClr val="C00000"/>
                </a:solidFill>
                <a:latin typeface="Comic Sans MS" pitchFamily="66" charset="0"/>
              </a:rPr>
              <a:t>CHINA</a:t>
            </a:r>
          </a:p>
          <a:p>
            <a:r>
              <a:rPr lang="en-US" altLang="zh-CN" sz="1200" b="1" i="1" dirty="0" smtClean="0">
                <a:solidFill>
                  <a:srgbClr val="C00000"/>
                </a:solidFill>
                <a:latin typeface="Comic Sans MS" pitchFamily="66" charset="0"/>
              </a:rPr>
              <a:t>MOBILE</a:t>
            </a:r>
            <a:endParaRPr lang="zh-CN" altLang="en-US" sz="1200" b="1" i="1" dirty="0">
              <a:solidFill>
                <a:srgbClr val="C00000"/>
              </a:solidFill>
              <a:latin typeface="Comic Sans MS" pitchFamily="66" charset="0"/>
            </a:endParaRPr>
          </a:p>
        </p:txBody>
      </p:sp>
      <p:sp>
        <p:nvSpPr>
          <p:cNvPr id="56" name="TextBox 55"/>
          <p:cNvSpPr txBox="1"/>
          <p:nvPr/>
        </p:nvSpPr>
        <p:spPr>
          <a:xfrm>
            <a:off x="1639331" y="3235431"/>
            <a:ext cx="861133" cy="461665"/>
          </a:xfrm>
          <a:prstGeom prst="rect">
            <a:avLst/>
          </a:prstGeom>
          <a:noFill/>
        </p:spPr>
        <p:txBody>
          <a:bodyPr wrap="none" rtlCol="0">
            <a:spAutoFit/>
          </a:bodyPr>
          <a:lstStyle/>
          <a:p>
            <a:r>
              <a:rPr lang="en-US" altLang="zh-CN" sz="1200" b="1" i="1" dirty="0" smtClean="0">
                <a:solidFill>
                  <a:srgbClr val="C00000"/>
                </a:solidFill>
                <a:latin typeface="Comic Sans MS" pitchFamily="66" charset="0"/>
              </a:rPr>
              <a:t>CHINA</a:t>
            </a:r>
          </a:p>
          <a:p>
            <a:r>
              <a:rPr lang="en-US" altLang="zh-CN" sz="1200" b="1" i="1" dirty="0" smtClean="0">
                <a:solidFill>
                  <a:srgbClr val="C00000"/>
                </a:solidFill>
                <a:latin typeface="Comic Sans MS" pitchFamily="66" charset="0"/>
              </a:rPr>
              <a:t>UNICOM</a:t>
            </a:r>
            <a:endParaRPr lang="zh-CN" altLang="en-US" sz="1200" b="1" i="1" dirty="0">
              <a:solidFill>
                <a:srgbClr val="C00000"/>
              </a:solidFill>
              <a:latin typeface="Comic Sans MS" pitchFamily="66" charset="0"/>
            </a:endParaRPr>
          </a:p>
        </p:txBody>
      </p:sp>
      <p:sp>
        <p:nvSpPr>
          <p:cNvPr id="57" name="TextBox 56"/>
          <p:cNvSpPr txBox="1"/>
          <p:nvPr/>
        </p:nvSpPr>
        <p:spPr>
          <a:xfrm>
            <a:off x="1665849" y="3989811"/>
            <a:ext cx="938078" cy="461665"/>
          </a:xfrm>
          <a:prstGeom prst="rect">
            <a:avLst/>
          </a:prstGeom>
          <a:noFill/>
        </p:spPr>
        <p:txBody>
          <a:bodyPr wrap="none" rtlCol="0">
            <a:spAutoFit/>
          </a:bodyPr>
          <a:lstStyle/>
          <a:p>
            <a:r>
              <a:rPr lang="en-US" altLang="zh-CN" sz="1200" b="1" i="1" dirty="0" smtClean="0">
                <a:solidFill>
                  <a:srgbClr val="C00000"/>
                </a:solidFill>
                <a:latin typeface="Comic Sans MS" pitchFamily="66" charset="0"/>
              </a:rPr>
              <a:t>CHINA</a:t>
            </a:r>
          </a:p>
          <a:p>
            <a:r>
              <a:rPr lang="en-US" altLang="zh-CN" sz="1200" b="1" i="1" dirty="0" smtClean="0">
                <a:solidFill>
                  <a:srgbClr val="C00000"/>
                </a:solidFill>
                <a:latin typeface="Comic Sans MS" pitchFamily="66" charset="0"/>
              </a:rPr>
              <a:t>TELECOM</a:t>
            </a:r>
            <a:endParaRPr lang="zh-CN" altLang="en-US" sz="1200" b="1" i="1" dirty="0">
              <a:solidFill>
                <a:srgbClr val="C00000"/>
              </a:solidFill>
              <a:latin typeface="Comic Sans MS" pitchFamily="66" charset="0"/>
            </a:endParaRPr>
          </a:p>
        </p:txBody>
      </p:sp>
      <p:sp>
        <p:nvSpPr>
          <p:cNvPr id="58" name="TextBox 57"/>
          <p:cNvSpPr txBox="1"/>
          <p:nvPr/>
        </p:nvSpPr>
        <p:spPr>
          <a:xfrm>
            <a:off x="4143070" y="2549631"/>
            <a:ext cx="732894" cy="461665"/>
          </a:xfrm>
          <a:prstGeom prst="rect">
            <a:avLst/>
          </a:prstGeom>
          <a:noFill/>
        </p:spPr>
        <p:txBody>
          <a:bodyPr wrap="none" rtlCol="0">
            <a:spAutoFit/>
          </a:bodyPr>
          <a:lstStyle/>
          <a:p>
            <a:r>
              <a:rPr lang="en-US" altLang="zh-CN" sz="1200" b="1" i="1" dirty="0" smtClean="0">
                <a:solidFill>
                  <a:srgbClr val="C00000"/>
                </a:solidFill>
                <a:latin typeface="Comic Sans MS" pitchFamily="66" charset="0"/>
              </a:rPr>
              <a:t>CHINA</a:t>
            </a:r>
          </a:p>
          <a:p>
            <a:r>
              <a:rPr lang="en-US" altLang="zh-CN" sz="1200" b="1" i="1" dirty="0" err="1" smtClean="0">
                <a:solidFill>
                  <a:srgbClr val="C00000"/>
                </a:solidFill>
                <a:latin typeface="Comic Sans MS" pitchFamily="66" charset="0"/>
              </a:rPr>
              <a:t>CSTnet</a:t>
            </a:r>
            <a:endParaRPr lang="zh-CN" altLang="en-US" sz="1200" b="1" i="1" dirty="0">
              <a:solidFill>
                <a:srgbClr val="C00000"/>
              </a:solidFill>
              <a:latin typeface="Comic Sans MS" pitchFamily="66" charset="0"/>
            </a:endParaRPr>
          </a:p>
        </p:txBody>
      </p:sp>
      <p:sp>
        <p:nvSpPr>
          <p:cNvPr id="59" name="TextBox 58"/>
          <p:cNvSpPr txBox="1"/>
          <p:nvPr/>
        </p:nvSpPr>
        <p:spPr>
          <a:xfrm>
            <a:off x="5487782" y="2671551"/>
            <a:ext cx="707246" cy="276999"/>
          </a:xfrm>
          <a:prstGeom prst="rect">
            <a:avLst/>
          </a:prstGeom>
          <a:noFill/>
        </p:spPr>
        <p:txBody>
          <a:bodyPr wrap="none" rtlCol="0">
            <a:spAutoFit/>
          </a:bodyPr>
          <a:lstStyle/>
          <a:p>
            <a:r>
              <a:rPr lang="en-US" altLang="zh-CN" sz="1200" b="1" i="1" dirty="0" smtClean="0">
                <a:solidFill>
                  <a:srgbClr val="C00000"/>
                </a:solidFill>
                <a:latin typeface="Comic Sans MS" pitchFamily="66" charset="0"/>
              </a:rPr>
              <a:t>CNNIC</a:t>
            </a:r>
            <a:endParaRPr lang="zh-CN" altLang="en-US" sz="1200" b="1" i="1" dirty="0">
              <a:solidFill>
                <a:srgbClr val="C00000"/>
              </a:solidFill>
              <a:latin typeface="Comic Sans MS" pitchFamily="66" charset="0"/>
            </a:endParaRPr>
          </a:p>
        </p:txBody>
      </p:sp>
      <p:sp>
        <p:nvSpPr>
          <p:cNvPr id="60" name="TextBox 59"/>
          <p:cNvSpPr txBox="1"/>
          <p:nvPr/>
        </p:nvSpPr>
        <p:spPr>
          <a:xfrm>
            <a:off x="4877066" y="3524991"/>
            <a:ext cx="901209" cy="276999"/>
          </a:xfrm>
          <a:prstGeom prst="rect">
            <a:avLst/>
          </a:prstGeom>
          <a:noFill/>
        </p:spPr>
        <p:txBody>
          <a:bodyPr wrap="none" rtlCol="0">
            <a:spAutoFit/>
          </a:bodyPr>
          <a:lstStyle/>
          <a:p>
            <a:r>
              <a:rPr lang="en-US" altLang="zh-CN" sz="1200" b="1" i="1" dirty="0" smtClean="0">
                <a:solidFill>
                  <a:srgbClr val="C00000"/>
                </a:solidFill>
                <a:latin typeface="Comic Sans MS" pitchFamily="66" charset="0"/>
              </a:rPr>
              <a:t>CERNET2</a:t>
            </a:r>
            <a:endParaRPr lang="zh-CN" altLang="en-US" sz="1200" b="1" i="1" dirty="0">
              <a:solidFill>
                <a:srgbClr val="C00000"/>
              </a:solidFill>
              <a:latin typeface="Comic Sans MS" pitchFamily="66" charset="0"/>
            </a:endParaRPr>
          </a:p>
        </p:txBody>
      </p:sp>
      <p:sp>
        <p:nvSpPr>
          <p:cNvPr id="61" name="TextBox 60"/>
          <p:cNvSpPr txBox="1"/>
          <p:nvPr/>
        </p:nvSpPr>
        <p:spPr>
          <a:xfrm>
            <a:off x="3713195" y="4408911"/>
            <a:ext cx="974947" cy="276999"/>
          </a:xfrm>
          <a:prstGeom prst="rect">
            <a:avLst/>
          </a:prstGeom>
          <a:noFill/>
        </p:spPr>
        <p:txBody>
          <a:bodyPr wrap="none" rtlCol="0">
            <a:spAutoFit/>
          </a:bodyPr>
          <a:lstStyle/>
          <a:p>
            <a:r>
              <a:rPr lang="en-US" altLang="zh-CN" sz="1200" b="1" i="1" dirty="0" smtClean="0">
                <a:solidFill>
                  <a:srgbClr val="C00000"/>
                </a:solidFill>
                <a:latin typeface="Comic Sans MS" pitchFamily="66" charset="0"/>
              </a:rPr>
              <a:t>CNGI-6IX</a:t>
            </a:r>
            <a:endParaRPr lang="zh-CN" altLang="en-US" sz="1200" b="1" i="1" dirty="0">
              <a:solidFill>
                <a:srgbClr val="C00000"/>
              </a:solidFill>
              <a:latin typeface="Comic Sans MS" pitchFamily="66" charset="0"/>
            </a:endParaRPr>
          </a:p>
        </p:txBody>
      </p:sp>
      <p:sp>
        <p:nvSpPr>
          <p:cNvPr id="62" name="TextBox 61"/>
          <p:cNvSpPr txBox="1"/>
          <p:nvPr/>
        </p:nvSpPr>
        <p:spPr>
          <a:xfrm>
            <a:off x="7217128" y="2084811"/>
            <a:ext cx="643125" cy="261610"/>
          </a:xfrm>
          <a:prstGeom prst="rect">
            <a:avLst/>
          </a:prstGeom>
          <a:noFill/>
        </p:spPr>
        <p:txBody>
          <a:bodyPr wrap="none" rtlCol="0">
            <a:spAutoFit/>
          </a:bodyPr>
          <a:lstStyle/>
          <a:p>
            <a:r>
              <a:rPr lang="en-US" altLang="zh-CN" sz="1100" b="1" i="1" dirty="0" smtClean="0">
                <a:latin typeface="Comic Sans MS" pitchFamily="66" charset="0"/>
              </a:rPr>
              <a:t>domain</a:t>
            </a:r>
            <a:endParaRPr lang="zh-CN" altLang="en-US" sz="1100" b="1" i="1" dirty="0">
              <a:latin typeface="Comic Sans MS" pitchFamily="66" charset="0"/>
            </a:endParaRPr>
          </a:p>
        </p:txBody>
      </p:sp>
      <p:sp>
        <p:nvSpPr>
          <p:cNvPr id="63" name="TextBox 62"/>
          <p:cNvSpPr txBox="1"/>
          <p:nvPr/>
        </p:nvSpPr>
        <p:spPr>
          <a:xfrm>
            <a:off x="3113695" y="3182091"/>
            <a:ext cx="1180131" cy="523220"/>
          </a:xfrm>
          <a:prstGeom prst="rect">
            <a:avLst/>
          </a:prstGeom>
          <a:noFill/>
        </p:spPr>
        <p:txBody>
          <a:bodyPr wrap="none" rtlCol="0">
            <a:spAutoFit/>
          </a:bodyPr>
          <a:lstStyle/>
          <a:p>
            <a:r>
              <a:rPr lang="en-US" altLang="zh-CN" sz="1400" b="1" i="1" dirty="0" smtClean="0">
                <a:solidFill>
                  <a:srgbClr val="C00000"/>
                </a:solidFill>
                <a:latin typeface="Comic Sans MS" pitchFamily="66" charset="0"/>
              </a:rPr>
              <a:t>170 Major </a:t>
            </a:r>
          </a:p>
          <a:p>
            <a:r>
              <a:rPr lang="en-US" altLang="zh-CN" sz="1400" b="1" i="1" dirty="0" smtClean="0">
                <a:solidFill>
                  <a:srgbClr val="C00000"/>
                </a:solidFill>
                <a:latin typeface="Comic Sans MS" pitchFamily="66" charset="0"/>
              </a:rPr>
              <a:t>ISPs</a:t>
            </a:r>
            <a:endParaRPr lang="zh-CN" altLang="en-US" sz="1400" b="1" i="1" dirty="0">
              <a:solidFill>
                <a:srgbClr val="C00000"/>
              </a:solidFill>
              <a:latin typeface="Comic Sans MS" pitchFamily="66" charset="0"/>
            </a:endParaRPr>
          </a:p>
        </p:txBody>
      </p:sp>
      <p:sp>
        <p:nvSpPr>
          <p:cNvPr id="46" name="TextBox 45"/>
          <p:cNvSpPr txBox="1"/>
          <p:nvPr/>
        </p:nvSpPr>
        <p:spPr>
          <a:xfrm>
            <a:off x="565446" y="3474478"/>
            <a:ext cx="1148071" cy="461665"/>
          </a:xfrm>
          <a:prstGeom prst="rect">
            <a:avLst/>
          </a:prstGeom>
          <a:solidFill>
            <a:srgbClr val="FFFF00"/>
          </a:solidFill>
        </p:spPr>
        <p:txBody>
          <a:bodyPr wrap="none" rtlCol="0">
            <a:spAutoFit/>
          </a:bodyPr>
          <a:lstStyle/>
          <a:p>
            <a:r>
              <a:rPr lang="de-CH" sz="1200" b="1" dirty="0" smtClean="0">
                <a:solidFill>
                  <a:srgbClr val="FF0000"/>
                </a:solidFill>
                <a:latin typeface="Comic Sans MS" pitchFamily="66" charset="0"/>
              </a:rPr>
              <a:t>Partially</a:t>
            </a:r>
          </a:p>
          <a:p>
            <a:r>
              <a:rPr lang="de-CH" sz="1200" b="1" dirty="0" smtClean="0">
                <a:solidFill>
                  <a:srgbClr val="FF0000"/>
                </a:solidFill>
                <a:latin typeface="Comic Sans MS" pitchFamily="66" charset="0"/>
              </a:rPr>
              <a:t>IPv6 enabled</a:t>
            </a:r>
            <a:endParaRPr lang="fr-LU" sz="1200" b="1" dirty="0">
              <a:solidFill>
                <a:srgbClr val="FF0000"/>
              </a:solidFill>
              <a:latin typeface="Comic Sans MS" pitchFamily="66" charset="0"/>
            </a:endParaRPr>
          </a:p>
        </p:txBody>
      </p:sp>
      <p:sp>
        <p:nvSpPr>
          <p:cNvPr id="65" name="TextBox 64"/>
          <p:cNvSpPr txBox="1"/>
          <p:nvPr/>
        </p:nvSpPr>
        <p:spPr>
          <a:xfrm>
            <a:off x="2426541" y="3032411"/>
            <a:ext cx="835486" cy="276999"/>
          </a:xfrm>
          <a:prstGeom prst="rect">
            <a:avLst/>
          </a:prstGeom>
          <a:solidFill>
            <a:srgbClr val="002060"/>
          </a:solidFill>
        </p:spPr>
        <p:txBody>
          <a:bodyPr wrap="none" rtlCol="0">
            <a:spAutoFit/>
          </a:bodyPr>
          <a:lstStyle/>
          <a:p>
            <a:r>
              <a:rPr lang="de-CH" sz="1200" b="1" dirty="0" smtClean="0">
                <a:solidFill>
                  <a:srgbClr val="FF0000"/>
                </a:solidFill>
                <a:latin typeface="Comic Sans MS" pitchFamily="66" charset="0"/>
              </a:rPr>
              <a:t>NO IPv6</a:t>
            </a:r>
            <a:endParaRPr lang="fr-LU" sz="1200" b="1" dirty="0">
              <a:solidFill>
                <a:srgbClr val="FF0000"/>
              </a:solidFill>
              <a:latin typeface="Comic Sans MS" pitchFamily="66" charset="0"/>
            </a:endParaRPr>
          </a:p>
        </p:txBody>
      </p:sp>
    </p:spTree>
    <p:extLst>
      <p:ext uri="{BB962C8B-B14F-4D97-AF65-F5344CB8AC3E}">
        <p14:creationId xmlns:p14="http://schemas.microsoft.com/office/powerpoint/2010/main" xmlns="" val="815796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294967295"/>
          </p:nvPr>
        </p:nvSpPr>
        <p:spPr>
          <a:xfrm>
            <a:off x="6553200" y="6245225"/>
            <a:ext cx="2133600" cy="476250"/>
          </a:xfrm>
          <a:prstGeom prst="rect">
            <a:avLst/>
          </a:prstGeom>
        </p:spPr>
        <p:txBody>
          <a:bodyPr/>
          <a:lstStyle/>
          <a:p>
            <a:pPr>
              <a:defRPr/>
            </a:pPr>
            <a:fld id="{9B3A8639-1F0C-42C3-9CE7-559C9A88348D}" type="slidenum">
              <a:rPr lang="en-US" smtClean="0"/>
              <a:pPr>
                <a:defRPr/>
              </a:pPr>
              <a:t>33</a:t>
            </a:fld>
            <a:endParaRPr lang="en-US" dirty="0"/>
          </a:p>
        </p:txBody>
      </p:sp>
      <p:sp>
        <p:nvSpPr>
          <p:cNvPr id="5" name="TextBox 4"/>
          <p:cNvSpPr txBox="1"/>
          <p:nvPr/>
        </p:nvSpPr>
        <p:spPr>
          <a:xfrm>
            <a:off x="12348" y="160638"/>
            <a:ext cx="7018647" cy="646331"/>
          </a:xfrm>
          <a:prstGeom prst="rect">
            <a:avLst/>
          </a:prstGeom>
          <a:noFill/>
        </p:spPr>
        <p:txBody>
          <a:bodyPr wrap="square" rtlCol="0">
            <a:spAutoFit/>
          </a:bodyPr>
          <a:lstStyle/>
          <a:p>
            <a:pPr algn="l"/>
            <a:r>
              <a:rPr lang="en-US" altLang="zh-CN" sz="3600" b="1" dirty="0" smtClean="0">
                <a:latin typeface="Comic Sans MS" pitchFamily="66" charset="0"/>
              </a:rPr>
              <a:t>Visions from Carriers in China</a:t>
            </a:r>
            <a:endParaRPr lang="zh-CN" altLang="en-US" sz="3600" b="1" dirty="0">
              <a:latin typeface="Comic Sans MS" pitchFamily="66" charset="0"/>
            </a:endParaRPr>
          </a:p>
        </p:txBody>
      </p:sp>
      <p:pic>
        <p:nvPicPr>
          <p:cNvPr id="72706" name="Picture 2"/>
          <p:cNvPicPr>
            <a:picLocks noChangeAspect="1" noChangeArrowheads="1"/>
          </p:cNvPicPr>
          <p:nvPr/>
        </p:nvPicPr>
        <p:blipFill>
          <a:blip r:embed="rId2"/>
          <a:srcRect/>
          <a:stretch>
            <a:fillRect/>
          </a:stretch>
        </p:blipFill>
        <p:spPr bwMode="auto">
          <a:xfrm>
            <a:off x="1136818" y="1677644"/>
            <a:ext cx="7846541" cy="4848269"/>
          </a:xfrm>
          <a:prstGeom prst="rect">
            <a:avLst/>
          </a:prstGeom>
          <a:noFill/>
          <a:ln w="9525">
            <a:noFill/>
            <a:miter lim="800000"/>
            <a:headEnd/>
            <a:tailEnd/>
          </a:ln>
          <a:effectLst/>
        </p:spPr>
      </p:pic>
      <p:sp>
        <p:nvSpPr>
          <p:cNvPr id="7" name="矩形 6"/>
          <p:cNvSpPr/>
          <p:nvPr/>
        </p:nvSpPr>
        <p:spPr bwMode="auto">
          <a:xfrm>
            <a:off x="4485503" y="5016842"/>
            <a:ext cx="4423719" cy="1285103"/>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chemeClr val="tx1"/>
                </a:solidFill>
                <a:effectLst/>
                <a:latin typeface="Comic Sans MS" pitchFamily="66" charset="0"/>
              </a:rPr>
              <a:t>TARGET:</a:t>
            </a:r>
          </a:p>
          <a:p>
            <a:pPr marL="0" marR="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Comic Sans MS" pitchFamily="66" charset="0"/>
              </a:rPr>
              <a:t>small-scale</a:t>
            </a:r>
            <a:r>
              <a:rPr kumimoji="0" lang="en-US" altLang="zh-CN" sz="1800" b="0" i="0" u="none" strike="noStrike" cap="none" normalizeH="0" dirty="0" smtClean="0">
                <a:ln>
                  <a:noFill/>
                </a:ln>
                <a:solidFill>
                  <a:schemeClr val="tx1"/>
                </a:solidFill>
                <a:effectLst/>
                <a:latin typeface="Comic Sans MS" pitchFamily="66" charset="0"/>
              </a:rPr>
              <a:t> IPv6 commercial deployment, exploring mature buisness model and technical evolution roadmap</a:t>
            </a:r>
            <a:endParaRPr kumimoji="0" lang="zh-CN" altLang="en-US" sz="1800" b="0" i="0" u="none" strike="noStrike" cap="none" normalizeH="0" baseline="0" dirty="0" smtClean="0">
              <a:ln>
                <a:noFill/>
              </a:ln>
              <a:solidFill>
                <a:schemeClr val="tx1"/>
              </a:solidFill>
              <a:effectLst/>
              <a:latin typeface="Comic Sans MS" pitchFamily="66" charset="0"/>
            </a:endParaRPr>
          </a:p>
        </p:txBody>
      </p:sp>
      <p:sp>
        <p:nvSpPr>
          <p:cNvPr id="8" name="矩形 7"/>
          <p:cNvSpPr/>
          <p:nvPr/>
        </p:nvSpPr>
        <p:spPr bwMode="auto">
          <a:xfrm>
            <a:off x="1178012" y="1684637"/>
            <a:ext cx="2825578" cy="203474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chemeClr val="tx1"/>
                </a:solidFill>
                <a:effectLst/>
                <a:latin typeface="Comic Sans MS" pitchFamily="66" charset="0"/>
              </a:rPr>
              <a:t>TARGET:</a:t>
            </a:r>
          </a:p>
          <a:p>
            <a:pPr marL="0" marR="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Comic Sans MS" pitchFamily="66" charset="0"/>
              </a:rPr>
              <a:t>large-scale</a:t>
            </a:r>
            <a:r>
              <a:rPr kumimoji="0" lang="en-US" altLang="zh-CN" sz="1800" b="0" i="0" u="none" strike="noStrike" cap="none" normalizeH="0" dirty="0" smtClean="0">
                <a:ln>
                  <a:noFill/>
                </a:ln>
                <a:solidFill>
                  <a:schemeClr val="tx1"/>
                </a:solidFill>
                <a:effectLst/>
                <a:latin typeface="Comic Sans MS" pitchFamily="66" charset="0"/>
              </a:rPr>
              <a:t> IPv6 commercial deployment, enabling mainstream application interconnection between IPv6 and IPv4</a:t>
            </a:r>
            <a:endParaRPr kumimoji="0" lang="zh-CN" altLang="en-US" sz="1800" b="0" i="0" u="none" strike="noStrike" cap="none" normalizeH="0" baseline="0" dirty="0" smtClean="0">
              <a:ln>
                <a:noFill/>
              </a:ln>
              <a:solidFill>
                <a:schemeClr val="tx1"/>
              </a:solidFill>
              <a:effectLst/>
              <a:latin typeface="Comic Sans MS" pitchFamily="66" charset="0"/>
            </a:endParaRPr>
          </a:p>
        </p:txBody>
      </p:sp>
      <p:sp>
        <p:nvSpPr>
          <p:cNvPr id="9" name="矩形 8"/>
          <p:cNvSpPr/>
          <p:nvPr/>
        </p:nvSpPr>
        <p:spPr bwMode="auto">
          <a:xfrm>
            <a:off x="1210962" y="3744097"/>
            <a:ext cx="518984" cy="4572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600" b="0" i="0" u="none" strike="noStrike" cap="none" normalizeH="0" baseline="0" smtClean="0">
              <a:ln>
                <a:noFill/>
              </a:ln>
              <a:solidFill>
                <a:schemeClr val="tx1"/>
              </a:solidFill>
              <a:effectLst/>
              <a:latin typeface="Arial" charset="0"/>
              <a:ea typeface="SimHei" pitchFamily="49" charset="-122"/>
            </a:endParaRPr>
          </a:p>
        </p:txBody>
      </p:sp>
      <p:sp>
        <p:nvSpPr>
          <p:cNvPr id="10" name="矩形 9"/>
          <p:cNvSpPr/>
          <p:nvPr/>
        </p:nvSpPr>
        <p:spPr bwMode="auto">
          <a:xfrm>
            <a:off x="1285102" y="3756454"/>
            <a:ext cx="420130" cy="518984"/>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600" b="0" i="0" u="none" strike="noStrike" cap="none" normalizeH="0" baseline="0" smtClean="0">
              <a:ln>
                <a:noFill/>
              </a:ln>
              <a:solidFill>
                <a:schemeClr val="tx1"/>
              </a:solidFill>
              <a:effectLst/>
              <a:latin typeface="Arial" charset="0"/>
              <a:ea typeface="SimHei" pitchFamily="49" charset="-122"/>
            </a:endParaRPr>
          </a:p>
        </p:txBody>
      </p:sp>
      <p:sp>
        <p:nvSpPr>
          <p:cNvPr id="12" name="Rectangle 2"/>
          <p:cNvSpPr>
            <a:spLocks noChangeArrowheads="1"/>
          </p:cNvSpPr>
          <p:nvPr/>
        </p:nvSpPr>
        <p:spPr bwMode="auto">
          <a:xfrm>
            <a:off x="1124464" y="1161536"/>
            <a:ext cx="7834185" cy="553998"/>
          </a:xfrm>
          <a:prstGeom prst="rect">
            <a:avLst/>
          </a:prstGeom>
          <a:solidFill>
            <a:schemeClr val="bg1"/>
          </a:solidFill>
          <a:ln w="9525" algn="ctr">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anchor="ctr">
            <a:spAutoFit/>
          </a:bodyPr>
          <a:lstStyle/>
          <a:p>
            <a:pPr>
              <a:lnSpc>
                <a:spcPct val="150000"/>
              </a:lnSpc>
            </a:pPr>
            <a:r>
              <a:rPr lang="en-US" sz="2000" b="1" dirty="0" smtClean="0">
                <a:solidFill>
                  <a:srgbClr val="FF3300"/>
                </a:solidFill>
                <a:latin typeface="Comic Sans MS" pitchFamily="66" charset="0"/>
              </a:rPr>
              <a:t>Technology Roadmap (China Telecom)</a:t>
            </a:r>
            <a:endParaRPr lang="fr-LU" sz="2000" b="1" dirty="0">
              <a:solidFill>
                <a:srgbClr val="FF3300"/>
              </a:solidFill>
              <a:latin typeface="Comic Sans MS" pitchFamily="66"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pPr>
              <a:defRPr/>
            </a:pPr>
            <a:fld id="{3519C4B5-FE30-4371-86E5-E6DEA95F9278}" type="slidenum">
              <a:rPr lang="en-US" smtClean="0"/>
              <a:pPr>
                <a:defRPr/>
              </a:pPr>
              <a:t>34</a:t>
            </a:fld>
            <a:endParaRPr lang="en-US" dirty="0"/>
          </a:p>
        </p:txBody>
      </p:sp>
      <p:pic>
        <p:nvPicPr>
          <p:cNvPr id="76802" name="Picture 2"/>
          <p:cNvPicPr>
            <a:picLocks noChangeAspect="1" noChangeArrowheads="1"/>
          </p:cNvPicPr>
          <p:nvPr/>
        </p:nvPicPr>
        <p:blipFill>
          <a:blip r:embed="rId2"/>
          <a:srcRect/>
          <a:stretch>
            <a:fillRect/>
          </a:stretch>
        </p:blipFill>
        <p:spPr bwMode="auto">
          <a:xfrm>
            <a:off x="135927" y="1349462"/>
            <a:ext cx="4291399" cy="2950690"/>
          </a:xfrm>
          <a:prstGeom prst="rect">
            <a:avLst/>
          </a:prstGeom>
          <a:noFill/>
          <a:ln w="9525">
            <a:noFill/>
            <a:miter lim="800000"/>
            <a:headEnd/>
            <a:tailEnd/>
          </a:ln>
          <a:effectLst/>
        </p:spPr>
      </p:pic>
      <p:pic>
        <p:nvPicPr>
          <p:cNvPr id="76803" name="Picture 3"/>
          <p:cNvPicPr>
            <a:picLocks noChangeAspect="1" noChangeArrowheads="1"/>
          </p:cNvPicPr>
          <p:nvPr/>
        </p:nvPicPr>
        <p:blipFill>
          <a:blip r:embed="rId3"/>
          <a:srcRect/>
          <a:stretch>
            <a:fillRect/>
          </a:stretch>
        </p:blipFill>
        <p:spPr bwMode="auto">
          <a:xfrm>
            <a:off x="4566851" y="1360051"/>
            <a:ext cx="4317657" cy="2939328"/>
          </a:xfrm>
          <a:prstGeom prst="rect">
            <a:avLst/>
          </a:prstGeom>
          <a:noFill/>
          <a:ln w="9525">
            <a:noFill/>
            <a:miter lim="800000"/>
            <a:headEnd/>
            <a:tailEnd/>
          </a:ln>
          <a:effectLst/>
        </p:spPr>
      </p:pic>
      <p:sp>
        <p:nvSpPr>
          <p:cNvPr id="7" name="TextBox 6"/>
          <p:cNvSpPr txBox="1"/>
          <p:nvPr/>
        </p:nvSpPr>
        <p:spPr>
          <a:xfrm>
            <a:off x="12348" y="160638"/>
            <a:ext cx="9131652" cy="646331"/>
          </a:xfrm>
          <a:prstGeom prst="rect">
            <a:avLst/>
          </a:prstGeom>
          <a:noFill/>
        </p:spPr>
        <p:txBody>
          <a:bodyPr wrap="square" rtlCol="0">
            <a:spAutoFit/>
          </a:bodyPr>
          <a:lstStyle/>
          <a:p>
            <a:pPr algn="l"/>
            <a:r>
              <a:rPr lang="en-US" altLang="zh-CN" sz="3600" b="1" dirty="0" smtClean="0">
                <a:latin typeface="Comic Sans MS" pitchFamily="66" charset="0"/>
              </a:rPr>
              <a:t>IPv6 Core Deployment in China Telecom</a:t>
            </a:r>
            <a:endParaRPr lang="zh-CN" altLang="en-US" sz="3600" b="1" dirty="0">
              <a:latin typeface="Comic Sans MS" pitchFamily="66" charset="0"/>
            </a:endParaRPr>
          </a:p>
        </p:txBody>
      </p:sp>
      <p:sp>
        <p:nvSpPr>
          <p:cNvPr id="8" name="AutoShape 3"/>
          <p:cNvSpPr>
            <a:spLocks noChangeArrowheads="1"/>
          </p:cNvSpPr>
          <p:nvPr/>
        </p:nvSpPr>
        <p:spPr bwMode="auto">
          <a:xfrm>
            <a:off x="259492" y="4452538"/>
            <a:ext cx="8625016" cy="1243927"/>
          </a:xfrm>
          <a:prstGeom prst="wedgeRoundRectCallout">
            <a:avLst>
              <a:gd name="adj1" fmla="val 19389"/>
              <a:gd name="adj2" fmla="val -49781"/>
              <a:gd name="adj3" fmla="val 16667"/>
            </a:avLst>
          </a:prstGeom>
          <a:solidFill>
            <a:srgbClr val="FFFF00"/>
          </a:solidFill>
          <a:ln w="9525">
            <a:solidFill>
              <a:srgbClr val="FF0000"/>
            </a:solidFill>
            <a:miter lim="800000"/>
            <a:headEnd/>
            <a:tailEnd/>
          </a:ln>
          <a:effectLst/>
        </p:spPr>
        <p:txBody>
          <a:bodyPr/>
          <a:lstStyle/>
          <a:p>
            <a:pPr algn="l"/>
            <a:r>
              <a:rPr lang="en-US" altLang="zh-CN" sz="2000" b="1" dirty="0" smtClean="0">
                <a:solidFill>
                  <a:schemeClr val="accent2"/>
                </a:solidFill>
                <a:effectLst>
                  <a:outerShdw blurRad="38100" dist="38100" dir="2700000" algn="tl">
                    <a:srgbClr val="000000"/>
                  </a:outerShdw>
                </a:effectLst>
                <a:latin typeface="Comic Sans MS" pitchFamily="66" charset="0"/>
                <a:ea typeface="宋体" pitchFamily="2" charset="-122"/>
              </a:rPr>
              <a:t>Backbones (ChinaNet &amp; CN2) carry IPv6 traffic in different ways</a:t>
            </a:r>
          </a:p>
          <a:p>
            <a:pPr algn="l">
              <a:lnSpc>
                <a:spcPct val="150000"/>
              </a:lnSpc>
              <a:buFont typeface="Wingdings" pitchFamily="2" charset="2"/>
              <a:buChar char="Ø"/>
            </a:pPr>
            <a:r>
              <a:rPr lang="en-US" altLang="zh-CN" b="1" dirty="0" smtClean="0">
                <a:solidFill>
                  <a:schemeClr val="accent2"/>
                </a:solidFill>
                <a:effectLst>
                  <a:outerShdw blurRad="38100" dist="38100" dir="2700000" algn="tl">
                    <a:srgbClr val="000000"/>
                  </a:outerShdw>
                </a:effectLst>
                <a:latin typeface="Comic Sans MS" pitchFamily="66" charset="0"/>
                <a:ea typeface="宋体" pitchFamily="2" charset="-122"/>
              </a:rPr>
              <a:t>ChinaNet : Carry Native IPv6 by dual-stack</a:t>
            </a:r>
          </a:p>
          <a:p>
            <a:pPr algn="l">
              <a:lnSpc>
                <a:spcPct val="150000"/>
              </a:lnSpc>
              <a:buFont typeface="Wingdings" pitchFamily="2" charset="2"/>
              <a:buChar char="Ø"/>
            </a:pPr>
            <a:r>
              <a:rPr lang="en-US" altLang="zh-CN" b="1" dirty="0" smtClean="0">
                <a:solidFill>
                  <a:schemeClr val="accent2"/>
                </a:solidFill>
                <a:effectLst>
                  <a:outerShdw blurRad="38100" dist="38100" dir="2700000" algn="tl">
                    <a:srgbClr val="000000"/>
                  </a:outerShdw>
                </a:effectLst>
                <a:latin typeface="Comic Sans MS" pitchFamily="66" charset="0"/>
                <a:ea typeface="宋体" pitchFamily="2" charset="-122"/>
              </a:rPr>
              <a:t>CN2 : Carry Native IPv6 by 6PE, carry IPv6 VPN by 6VPE</a:t>
            </a:r>
            <a:endParaRPr lang="zh-CN" altLang="en-US" b="1" dirty="0" smtClean="0">
              <a:solidFill>
                <a:schemeClr val="accent2"/>
              </a:solidFill>
              <a:effectLst>
                <a:outerShdw blurRad="38100" dist="38100" dir="2700000" algn="tl">
                  <a:srgbClr val="000000"/>
                </a:outerShdw>
              </a:effectLst>
              <a:latin typeface="Comic Sans MS" pitchFamily="66" charset="0"/>
              <a:ea typeface="宋体" pitchFamily="2" charset="-122"/>
            </a:endParaRPr>
          </a:p>
          <a:p>
            <a:pPr algn="l">
              <a:buFont typeface="Wingdings" pitchFamily="2" charset="2"/>
              <a:buChar char="Ø"/>
            </a:pPr>
            <a:endParaRPr lang="en-US" b="1" dirty="0">
              <a:solidFill>
                <a:schemeClr val="accent2"/>
              </a:solidFill>
              <a:effectLst>
                <a:outerShdw blurRad="38100" dist="38100" dir="2700000" algn="tl">
                  <a:srgbClr val="000000"/>
                </a:outerShdw>
              </a:effectLst>
              <a:latin typeface="Comic Sans MS" pitchFamily="66" charset="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4/3*#ppt_w"/>
                                          </p:val>
                                        </p:tav>
                                        <p:tav tm="100000">
                                          <p:val>
                                            <p:strVal val="#ppt_w"/>
                                          </p:val>
                                        </p:tav>
                                      </p:tavLst>
                                    </p:anim>
                                    <p:anim calcmode="lin" valueType="num">
                                      <p:cBhvr>
                                        <p:cTn id="8" dur="500" fill="hold"/>
                                        <p:tgtEl>
                                          <p:spTgt spid="8"/>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pPr>
              <a:defRPr/>
            </a:pPr>
            <a:fld id="{3519C4B5-FE30-4371-86E5-E6DEA95F9278}" type="slidenum">
              <a:rPr lang="en-US" smtClean="0"/>
              <a:pPr>
                <a:defRPr/>
              </a:pPr>
              <a:t>35</a:t>
            </a:fld>
            <a:endParaRPr lang="en-US" dirty="0"/>
          </a:p>
        </p:txBody>
      </p:sp>
      <p:sp>
        <p:nvSpPr>
          <p:cNvPr id="5" name="TextBox 4"/>
          <p:cNvSpPr txBox="1"/>
          <p:nvPr/>
        </p:nvSpPr>
        <p:spPr>
          <a:xfrm>
            <a:off x="12348" y="160638"/>
            <a:ext cx="8958657" cy="646331"/>
          </a:xfrm>
          <a:prstGeom prst="rect">
            <a:avLst/>
          </a:prstGeom>
          <a:noFill/>
        </p:spPr>
        <p:txBody>
          <a:bodyPr wrap="square" rtlCol="0">
            <a:spAutoFit/>
          </a:bodyPr>
          <a:lstStyle/>
          <a:p>
            <a:pPr algn="l"/>
            <a:r>
              <a:rPr lang="en-US" altLang="zh-CN" sz="3600" b="1" dirty="0" smtClean="0">
                <a:latin typeface="Comic Sans MS" pitchFamily="66" charset="0"/>
              </a:rPr>
              <a:t>IPv6 Pilot Deployment in China Telecom</a:t>
            </a:r>
            <a:endParaRPr lang="zh-CN" altLang="en-US" sz="3600" b="1" dirty="0">
              <a:latin typeface="Comic Sans MS" pitchFamily="66" charset="0"/>
            </a:endParaRPr>
          </a:p>
        </p:txBody>
      </p:sp>
      <p:grpSp>
        <p:nvGrpSpPr>
          <p:cNvPr id="2" name="组合 107"/>
          <p:cNvGrpSpPr/>
          <p:nvPr/>
        </p:nvGrpSpPr>
        <p:grpSpPr>
          <a:xfrm>
            <a:off x="404813" y="726879"/>
            <a:ext cx="8158645" cy="4119254"/>
            <a:chOff x="404813" y="1122671"/>
            <a:chExt cx="8158645" cy="4119254"/>
          </a:xfrm>
        </p:grpSpPr>
        <p:sp>
          <p:nvSpPr>
            <p:cNvPr id="109" name="Cloud"/>
            <p:cNvSpPr>
              <a:spLocks noChangeAspect="1" noEditPoints="1" noChangeArrowheads="1"/>
            </p:cNvSpPr>
            <p:nvPr/>
          </p:nvSpPr>
          <p:spPr bwMode="auto">
            <a:xfrm>
              <a:off x="5221288" y="2736850"/>
              <a:ext cx="2389187" cy="95567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lnTo>
                    <a:pt x="1949" y="7180"/>
                  </a:ln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99CCFF">
                <a:alpha val="50195"/>
              </a:srgbClr>
            </a:solidFill>
            <a:ln w="9525" algn="ctr">
              <a:solidFill>
                <a:schemeClr val="bg2"/>
              </a:solidFill>
              <a:miter lim="800000"/>
              <a:headEnd/>
              <a:tailEnd/>
            </a:ln>
          </p:spPr>
          <p:txBody>
            <a:bodyPr anchor="ctr" anchorCtr="1"/>
            <a:lstStyle/>
            <a:p>
              <a:pPr marL="336550" indent="-336550" algn="l" defTabSz="896938">
                <a:buFont typeface="Wingdings" pitchFamily="2" charset="2"/>
                <a:buNone/>
              </a:pPr>
              <a:r>
                <a:rPr lang="en-US" altLang="zh-CN" sz="1100" dirty="0" smtClean="0">
                  <a:latin typeface="Comic Sans MS" pitchFamily="66" charset="0"/>
                  <a:ea typeface="楷体_GB2312" pitchFamily="49" charset="-122"/>
                </a:rPr>
                <a:t>JIANG SU  PS</a:t>
              </a:r>
              <a:endParaRPr lang="zh-CN" altLang="en-US" sz="1100" dirty="0">
                <a:latin typeface="Comic Sans MS" pitchFamily="66" charset="0"/>
                <a:ea typeface="楷体_GB2312" pitchFamily="49" charset="-122"/>
              </a:endParaRPr>
            </a:p>
          </p:txBody>
        </p:sp>
        <p:sp>
          <p:nvSpPr>
            <p:cNvPr id="110" name="Cloud"/>
            <p:cNvSpPr>
              <a:spLocks noChangeAspect="1" noEditPoints="1" noChangeArrowheads="1"/>
            </p:cNvSpPr>
            <p:nvPr/>
          </p:nvSpPr>
          <p:spPr bwMode="auto">
            <a:xfrm>
              <a:off x="541338" y="2547938"/>
              <a:ext cx="1812925" cy="12842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lnTo>
                    <a:pt x="1949" y="7180"/>
                  </a:ln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99CCFF">
                <a:alpha val="50195"/>
              </a:srgbClr>
            </a:solidFill>
            <a:ln w="9525" algn="ctr">
              <a:solidFill>
                <a:schemeClr val="bg2"/>
              </a:solidFill>
              <a:miter lim="800000"/>
              <a:headEnd/>
              <a:tailEnd/>
            </a:ln>
          </p:spPr>
          <p:txBody>
            <a:bodyPr anchor="ctr" anchorCtr="1"/>
            <a:lstStyle/>
            <a:p>
              <a:pPr marL="336550" indent="-336550" algn="l" defTabSz="896938">
                <a:buFont typeface="Wingdings" pitchFamily="2" charset="2"/>
                <a:buNone/>
              </a:pPr>
              <a:endParaRPr lang="zh-CN" altLang="en-US" sz="1000" dirty="0">
                <a:latin typeface="Arial" pitchFamily="34" charset="0"/>
                <a:ea typeface="楷体_GB2312" pitchFamily="49" charset="-122"/>
              </a:endParaRPr>
            </a:p>
            <a:p>
              <a:pPr marL="336550" indent="-336550" algn="l" defTabSz="896938">
                <a:buFont typeface="Wingdings" pitchFamily="2" charset="2"/>
                <a:buNone/>
              </a:pPr>
              <a:endParaRPr lang="zh-CN" altLang="en-US" sz="1000" dirty="0">
                <a:latin typeface="Arial" pitchFamily="34" charset="0"/>
                <a:ea typeface="楷体_GB2312" pitchFamily="49" charset="-122"/>
              </a:endParaRPr>
            </a:p>
            <a:p>
              <a:pPr marL="336550" indent="-336550" algn="l" defTabSz="896938">
                <a:buFont typeface="Wingdings" pitchFamily="2" charset="2"/>
                <a:buNone/>
              </a:pPr>
              <a:endParaRPr lang="zh-CN" altLang="en-US" sz="1000" dirty="0">
                <a:latin typeface="Arial" pitchFamily="34" charset="0"/>
                <a:ea typeface="楷体_GB2312" pitchFamily="49" charset="-122"/>
              </a:endParaRPr>
            </a:p>
            <a:p>
              <a:pPr marL="336550" indent="-336550" algn="l" defTabSz="896938">
                <a:buFont typeface="Wingdings" pitchFamily="2" charset="2"/>
                <a:buNone/>
              </a:pPr>
              <a:endParaRPr lang="zh-CN" altLang="en-US" sz="1000" dirty="0">
                <a:latin typeface="Arial" pitchFamily="34" charset="0"/>
                <a:ea typeface="楷体_GB2312" pitchFamily="49" charset="-122"/>
              </a:endParaRPr>
            </a:p>
          </p:txBody>
        </p:sp>
        <p:sp>
          <p:nvSpPr>
            <p:cNvPr id="111" name="Cloud"/>
            <p:cNvSpPr>
              <a:spLocks noChangeAspect="1" noEditPoints="1" noChangeArrowheads="1"/>
            </p:cNvSpPr>
            <p:nvPr/>
          </p:nvSpPr>
          <p:spPr bwMode="auto">
            <a:xfrm>
              <a:off x="2498725" y="2624138"/>
              <a:ext cx="2593975" cy="11699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lnTo>
                    <a:pt x="1949" y="7180"/>
                  </a:ln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99CCFF">
                <a:alpha val="50195"/>
              </a:srgbClr>
            </a:solidFill>
            <a:ln w="9525" algn="ctr">
              <a:solidFill>
                <a:schemeClr val="bg2"/>
              </a:solidFill>
              <a:miter lim="800000"/>
              <a:headEnd/>
              <a:tailEnd/>
            </a:ln>
          </p:spPr>
          <p:txBody>
            <a:bodyPr anchor="ctr" anchorCtr="1"/>
            <a:lstStyle/>
            <a:p>
              <a:pPr marL="336550" indent="-336550" algn="l" defTabSz="896938">
                <a:buFont typeface="Wingdings" pitchFamily="2" charset="2"/>
                <a:buNone/>
              </a:pPr>
              <a:endParaRPr lang="zh-CN" altLang="en-US" sz="1200" dirty="0">
                <a:latin typeface="Arial" pitchFamily="34" charset="0"/>
                <a:ea typeface="楷体_GB2312" pitchFamily="49" charset="-122"/>
              </a:endParaRPr>
            </a:p>
          </p:txBody>
        </p:sp>
        <p:sp>
          <p:nvSpPr>
            <p:cNvPr id="112" name="椭圆 376"/>
            <p:cNvSpPr>
              <a:spLocks noChangeArrowheads="1"/>
            </p:cNvSpPr>
            <p:nvPr/>
          </p:nvSpPr>
          <p:spPr bwMode="auto">
            <a:xfrm>
              <a:off x="4787900" y="4029075"/>
              <a:ext cx="844550" cy="1182688"/>
            </a:xfrm>
            <a:prstGeom prst="ellipse">
              <a:avLst/>
            </a:prstGeom>
            <a:solidFill>
              <a:srgbClr val="FFFF99">
                <a:alpha val="50195"/>
              </a:srgbClr>
            </a:solidFill>
            <a:ln w="9525" algn="ctr">
              <a:solidFill>
                <a:schemeClr val="bg2"/>
              </a:solidFill>
              <a:miter lim="800000"/>
              <a:headEnd/>
              <a:tailEnd/>
            </a:ln>
          </p:spPr>
          <p:txBody>
            <a:bodyPr anchor="ctr" anchorCtr="1"/>
            <a:lstStyle/>
            <a:p>
              <a:pPr marL="336550" indent="-336550" algn="l" defTabSz="896938">
                <a:buFont typeface="Wingdings" pitchFamily="2" charset="2"/>
                <a:buNone/>
                <a:tabLst>
                  <a:tab pos="708025" algn="l"/>
                  <a:tab pos="1165225" algn="l"/>
                  <a:tab pos="7885113" algn="r"/>
                </a:tabLst>
              </a:pPr>
              <a:endParaRPr lang="zh-CN" altLang="en-US" sz="1200" dirty="0">
                <a:latin typeface="Comic Sans MS" pitchFamily="66" charset="0"/>
                <a:ea typeface="楷体_GB2312" pitchFamily="49" charset="-122"/>
              </a:endParaRPr>
            </a:p>
            <a:p>
              <a:pPr marL="336550" indent="-336550" algn="l" defTabSz="896938">
                <a:buFont typeface="Wingdings" pitchFamily="2" charset="2"/>
                <a:buNone/>
                <a:tabLst>
                  <a:tab pos="708025" algn="l"/>
                  <a:tab pos="1165225" algn="l"/>
                  <a:tab pos="7885113" algn="r"/>
                </a:tabLst>
              </a:pPr>
              <a:endParaRPr lang="zh-CN" altLang="en-US" sz="1200" dirty="0">
                <a:latin typeface="Comic Sans MS" pitchFamily="66" charset="0"/>
                <a:ea typeface="楷体_GB2312" pitchFamily="49" charset="-122"/>
              </a:endParaRPr>
            </a:p>
            <a:p>
              <a:pPr marL="336550" indent="-336550" algn="l" defTabSz="896938">
                <a:buFont typeface="Wingdings" pitchFamily="2" charset="2"/>
                <a:buNone/>
                <a:tabLst>
                  <a:tab pos="708025" algn="l"/>
                  <a:tab pos="1165225" algn="l"/>
                  <a:tab pos="7885113" algn="r"/>
                </a:tabLst>
              </a:pPr>
              <a:endParaRPr lang="zh-CN" altLang="en-US" sz="1200" dirty="0">
                <a:latin typeface="Comic Sans MS" pitchFamily="66" charset="0"/>
                <a:ea typeface="楷体_GB2312" pitchFamily="49" charset="-122"/>
              </a:endParaRPr>
            </a:p>
            <a:p>
              <a:pPr marL="336550" indent="-336550" algn="l" defTabSz="896938">
                <a:buFont typeface="Wingdings" pitchFamily="2" charset="2"/>
                <a:buNone/>
                <a:tabLst>
                  <a:tab pos="708025" algn="l"/>
                  <a:tab pos="1165225" algn="l"/>
                  <a:tab pos="7885113" algn="r"/>
                </a:tabLst>
              </a:pPr>
              <a:endParaRPr lang="en-US" altLang="zh-CN" sz="1200" dirty="0" smtClean="0">
                <a:latin typeface="Comic Sans MS" pitchFamily="66" charset="0"/>
                <a:ea typeface="楷体_GB2312" pitchFamily="49" charset="-122"/>
              </a:endParaRPr>
            </a:p>
            <a:p>
              <a:pPr marL="336550" indent="-336550" algn="l" defTabSz="896938">
                <a:buFont typeface="Wingdings" pitchFamily="2" charset="2"/>
                <a:buNone/>
                <a:tabLst>
                  <a:tab pos="708025" algn="l"/>
                  <a:tab pos="1165225" algn="l"/>
                  <a:tab pos="7885113" algn="r"/>
                </a:tabLst>
              </a:pPr>
              <a:r>
                <a:rPr lang="en-US" altLang="zh-CN" sz="1200" dirty="0" smtClean="0">
                  <a:latin typeface="Comic Sans MS" pitchFamily="66" charset="0"/>
                  <a:ea typeface="楷体_GB2312" pitchFamily="49" charset="-122"/>
                </a:rPr>
                <a:t>VPN</a:t>
              </a:r>
              <a:endParaRPr lang="en-US" altLang="zh-CN" sz="1200" dirty="0">
                <a:latin typeface="Comic Sans MS" pitchFamily="66" charset="0"/>
                <a:ea typeface="楷体_GB2312" pitchFamily="49" charset="-122"/>
              </a:endParaRPr>
            </a:p>
          </p:txBody>
        </p:sp>
        <p:sp>
          <p:nvSpPr>
            <p:cNvPr id="113" name="椭圆 376"/>
            <p:cNvSpPr>
              <a:spLocks noChangeArrowheads="1"/>
            </p:cNvSpPr>
            <p:nvPr/>
          </p:nvSpPr>
          <p:spPr bwMode="auto">
            <a:xfrm>
              <a:off x="1520825" y="3778250"/>
              <a:ext cx="1838325" cy="1463675"/>
            </a:xfrm>
            <a:prstGeom prst="ellipse">
              <a:avLst/>
            </a:prstGeom>
            <a:solidFill>
              <a:srgbClr val="FFFF99">
                <a:alpha val="50195"/>
              </a:srgbClr>
            </a:solidFill>
            <a:ln w="9525" algn="ctr">
              <a:solidFill>
                <a:schemeClr val="bg2"/>
              </a:solidFill>
              <a:miter lim="800000"/>
              <a:headEnd/>
              <a:tailEnd/>
            </a:ln>
          </p:spPr>
          <p:txBody>
            <a:bodyPr anchor="ctr" anchorCtr="1"/>
            <a:lstStyle/>
            <a:p>
              <a:pPr marL="336550" indent="-336550" algn="l" defTabSz="896938">
                <a:buFont typeface="Wingdings" pitchFamily="2" charset="2"/>
                <a:buNone/>
                <a:tabLst>
                  <a:tab pos="708025" algn="l"/>
                  <a:tab pos="1165225" algn="l"/>
                  <a:tab pos="7885113" algn="r"/>
                </a:tabLst>
              </a:pPr>
              <a:endParaRPr lang="zh-CN" altLang="en-US" sz="1400" dirty="0">
                <a:latin typeface="Comic Sans MS" pitchFamily="66" charset="0"/>
                <a:ea typeface="楷体_GB2312" pitchFamily="49" charset="-122"/>
              </a:endParaRPr>
            </a:p>
            <a:p>
              <a:pPr marL="336550" indent="-336550" algn="l" defTabSz="896938">
                <a:buFont typeface="Wingdings" pitchFamily="2" charset="2"/>
                <a:buNone/>
                <a:tabLst>
                  <a:tab pos="708025" algn="l"/>
                  <a:tab pos="1165225" algn="l"/>
                  <a:tab pos="7885113" algn="r"/>
                </a:tabLst>
              </a:pPr>
              <a:endParaRPr lang="zh-CN" altLang="en-US" sz="1400" dirty="0">
                <a:latin typeface="Comic Sans MS" pitchFamily="66" charset="0"/>
                <a:ea typeface="楷体_GB2312" pitchFamily="49" charset="-122"/>
              </a:endParaRPr>
            </a:p>
            <a:p>
              <a:pPr marL="336550" indent="-336550" algn="l" defTabSz="896938">
                <a:buFont typeface="Wingdings" pitchFamily="2" charset="2"/>
                <a:buNone/>
                <a:tabLst>
                  <a:tab pos="708025" algn="l"/>
                  <a:tab pos="1165225" algn="l"/>
                  <a:tab pos="7885113" algn="r"/>
                </a:tabLst>
              </a:pPr>
              <a:endParaRPr lang="zh-CN" altLang="en-US" sz="1400" dirty="0">
                <a:latin typeface="Comic Sans MS" pitchFamily="66" charset="0"/>
                <a:ea typeface="楷体_GB2312" pitchFamily="49" charset="-122"/>
              </a:endParaRPr>
            </a:p>
            <a:p>
              <a:pPr marL="336550" indent="-336550" algn="l" defTabSz="896938">
                <a:buFont typeface="Wingdings" pitchFamily="2" charset="2"/>
                <a:buNone/>
                <a:tabLst>
                  <a:tab pos="708025" algn="l"/>
                  <a:tab pos="1165225" algn="l"/>
                  <a:tab pos="7885113" algn="r"/>
                </a:tabLst>
              </a:pPr>
              <a:endParaRPr lang="zh-CN" altLang="en-US" sz="1400" dirty="0">
                <a:latin typeface="Comic Sans MS" pitchFamily="66" charset="0"/>
                <a:ea typeface="楷体_GB2312" pitchFamily="49" charset="-122"/>
              </a:endParaRPr>
            </a:p>
            <a:p>
              <a:pPr marL="336550" indent="-336550" algn="l" defTabSz="896938">
                <a:buFont typeface="Wingdings" pitchFamily="2" charset="2"/>
                <a:buNone/>
                <a:tabLst>
                  <a:tab pos="708025" algn="l"/>
                  <a:tab pos="1165225" algn="l"/>
                  <a:tab pos="7885113" algn="r"/>
                </a:tabLst>
              </a:pPr>
              <a:endParaRPr lang="en-US" altLang="zh-CN" sz="1400" dirty="0" smtClean="0">
                <a:latin typeface="Comic Sans MS" pitchFamily="66" charset="0"/>
                <a:ea typeface="楷体_GB2312" pitchFamily="49" charset="-122"/>
              </a:endParaRPr>
            </a:p>
            <a:p>
              <a:pPr marL="336550" indent="-336550" algn="l" defTabSz="896938">
                <a:buFont typeface="Wingdings" pitchFamily="2" charset="2"/>
                <a:buNone/>
                <a:tabLst>
                  <a:tab pos="708025" algn="l"/>
                  <a:tab pos="1165225" algn="l"/>
                  <a:tab pos="7885113" algn="r"/>
                </a:tabLst>
              </a:pPr>
              <a:r>
                <a:rPr lang="en-US" altLang="zh-CN" sz="1400" dirty="0" smtClean="0">
                  <a:latin typeface="Comic Sans MS" pitchFamily="66" charset="0"/>
                  <a:ea typeface="楷体_GB2312" pitchFamily="49" charset="-122"/>
                </a:rPr>
                <a:t>BB Access</a:t>
              </a:r>
              <a:endParaRPr lang="zh-CN" altLang="en-US" sz="1400" dirty="0">
                <a:latin typeface="Comic Sans MS" pitchFamily="66" charset="0"/>
                <a:ea typeface="楷体_GB2312" pitchFamily="49" charset="-122"/>
              </a:endParaRPr>
            </a:p>
          </p:txBody>
        </p:sp>
        <p:sp>
          <p:nvSpPr>
            <p:cNvPr id="114" name="Cloud"/>
            <p:cNvSpPr>
              <a:spLocks noChangeAspect="1" noEditPoints="1" noChangeArrowheads="1"/>
            </p:cNvSpPr>
            <p:nvPr/>
          </p:nvSpPr>
          <p:spPr bwMode="auto">
            <a:xfrm>
              <a:off x="6137275" y="3640138"/>
              <a:ext cx="914400" cy="703262"/>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lnTo>
                    <a:pt x="1949" y="7180"/>
                  </a:ln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FFFF99">
                <a:alpha val="50195"/>
              </a:srgbClr>
            </a:solidFill>
            <a:ln w="9525" algn="ctr">
              <a:solidFill>
                <a:schemeClr val="bg2"/>
              </a:solidFill>
              <a:miter lim="800000"/>
              <a:headEnd/>
              <a:tailEnd/>
            </a:ln>
          </p:spPr>
          <p:txBody>
            <a:bodyPr anchor="ctr" anchorCtr="1"/>
            <a:lstStyle/>
            <a:p>
              <a:pPr marL="336550" indent="-336550" defTabSz="896938">
                <a:buFont typeface="Wingdings" pitchFamily="2" charset="2"/>
                <a:buNone/>
              </a:pPr>
              <a:r>
                <a:rPr lang="en-US" altLang="zh-CN" sz="1100">
                  <a:latin typeface="Arial" pitchFamily="34" charset="0"/>
                  <a:ea typeface="楷体_GB2312" pitchFamily="49" charset="-122"/>
                </a:rPr>
                <a:t>RAN</a:t>
              </a:r>
            </a:p>
          </p:txBody>
        </p:sp>
        <p:sp>
          <p:nvSpPr>
            <p:cNvPr id="115" name="Cloud"/>
            <p:cNvSpPr>
              <a:spLocks noEditPoints="1" noChangeArrowheads="1"/>
            </p:cNvSpPr>
            <p:nvPr/>
          </p:nvSpPr>
          <p:spPr bwMode="auto">
            <a:xfrm>
              <a:off x="2759075" y="1484313"/>
              <a:ext cx="2078038" cy="80962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lnTo>
                    <a:pt x="1949" y="7180"/>
                  </a:ln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FFCC99">
                <a:alpha val="50195"/>
              </a:srgbClr>
            </a:solidFill>
            <a:ln w="9525" algn="ctr">
              <a:solidFill>
                <a:schemeClr val="bg2"/>
              </a:solidFill>
              <a:miter lim="800000"/>
              <a:headEnd/>
              <a:tailEnd/>
            </a:ln>
          </p:spPr>
          <p:txBody>
            <a:bodyPr anchor="ctr" anchorCtr="1"/>
            <a:lstStyle/>
            <a:p>
              <a:pPr marL="336550" indent="-336550" algn="l" defTabSz="896938">
                <a:buFont typeface="Wingdings" pitchFamily="2" charset="2"/>
                <a:buNone/>
              </a:pPr>
              <a:r>
                <a:rPr lang="en-US" altLang="zh-CN" sz="1400">
                  <a:latin typeface="Arial" pitchFamily="34" charset="0"/>
                  <a:ea typeface="楷体_GB2312" pitchFamily="49" charset="-122"/>
                </a:rPr>
                <a:t>                   163</a:t>
              </a:r>
            </a:p>
          </p:txBody>
        </p:sp>
        <p:sp>
          <p:nvSpPr>
            <p:cNvPr id="116" name="Cloud"/>
            <p:cNvSpPr>
              <a:spLocks noEditPoints="1" noChangeArrowheads="1"/>
            </p:cNvSpPr>
            <p:nvPr/>
          </p:nvSpPr>
          <p:spPr bwMode="auto">
            <a:xfrm>
              <a:off x="4897438" y="1292225"/>
              <a:ext cx="1979612" cy="969963"/>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lnTo>
                    <a:pt x="1949" y="7180"/>
                  </a:ln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FFCC99">
                <a:alpha val="50195"/>
              </a:srgbClr>
            </a:solidFill>
            <a:ln w="9525" algn="ctr">
              <a:solidFill>
                <a:schemeClr val="bg2"/>
              </a:solidFill>
              <a:miter lim="800000"/>
              <a:headEnd/>
              <a:tailEnd/>
            </a:ln>
          </p:spPr>
          <p:txBody>
            <a:bodyPr anchor="ctr" anchorCtr="1"/>
            <a:lstStyle/>
            <a:p>
              <a:pPr marL="336550" indent="-336550" algn="l" defTabSz="896938">
                <a:buFont typeface="Wingdings" pitchFamily="2" charset="2"/>
                <a:buNone/>
              </a:pPr>
              <a:r>
                <a:rPr lang="en-US" altLang="zh-CN" sz="1400">
                  <a:latin typeface="Comic Sans MS" pitchFamily="66" charset="0"/>
                  <a:ea typeface="楷体_GB2312" pitchFamily="49" charset="-122"/>
                </a:rPr>
                <a:t>CN2 6PE</a:t>
              </a:r>
            </a:p>
          </p:txBody>
        </p:sp>
        <p:pic>
          <p:nvPicPr>
            <p:cNvPr id="117" name="Picture 19" descr="05"/>
            <p:cNvPicPr>
              <a:picLocks noChangeAspect="1" noChangeArrowheads="1"/>
            </p:cNvPicPr>
            <p:nvPr/>
          </p:nvPicPr>
          <p:blipFill>
            <a:blip r:embed="rId3"/>
            <a:srcRect/>
            <a:stretch>
              <a:fillRect/>
            </a:stretch>
          </p:blipFill>
          <p:spPr bwMode="auto">
            <a:xfrm>
              <a:off x="3349625" y="3348038"/>
              <a:ext cx="376238" cy="369887"/>
            </a:xfrm>
            <a:prstGeom prst="rect">
              <a:avLst/>
            </a:prstGeom>
            <a:noFill/>
            <a:ln w="9525">
              <a:noFill/>
              <a:miter lim="800000"/>
              <a:headEnd/>
              <a:tailEnd/>
            </a:ln>
          </p:spPr>
        </p:pic>
        <p:pic>
          <p:nvPicPr>
            <p:cNvPr id="118" name="Picture 11" descr="026"/>
            <p:cNvPicPr>
              <a:picLocks noChangeAspect="1" noChangeArrowheads="1"/>
            </p:cNvPicPr>
            <p:nvPr/>
          </p:nvPicPr>
          <p:blipFill>
            <a:blip r:embed="rId4"/>
            <a:srcRect/>
            <a:stretch>
              <a:fillRect/>
            </a:stretch>
          </p:blipFill>
          <p:spPr bwMode="auto">
            <a:xfrm>
              <a:off x="2665413" y="3863975"/>
              <a:ext cx="231775" cy="334963"/>
            </a:xfrm>
            <a:prstGeom prst="rect">
              <a:avLst/>
            </a:prstGeom>
            <a:noFill/>
            <a:ln w="9525">
              <a:noFill/>
              <a:miter lim="800000"/>
              <a:headEnd/>
              <a:tailEnd/>
            </a:ln>
          </p:spPr>
        </p:pic>
        <p:cxnSp>
          <p:nvCxnSpPr>
            <p:cNvPr id="119" name="直接连接符 85"/>
            <p:cNvCxnSpPr>
              <a:cxnSpLocks noChangeShapeType="1"/>
            </p:cNvCxnSpPr>
            <p:nvPr/>
          </p:nvCxnSpPr>
          <p:spPr bwMode="auto">
            <a:xfrm flipH="1">
              <a:off x="2159000" y="4129088"/>
              <a:ext cx="512763" cy="552450"/>
            </a:xfrm>
            <a:prstGeom prst="line">
              <a:avLst/>
            </a:prstGeom>
            <a:noFill/>
            <a:ln w="12700" cap="sq" algn="ctr">
              <a:solidFill>
                <a:schemeClr val="tx1"/>
              </a:solidFill>
              <a:bevel/>
              <a:headEnd/>
              <a:tailEnd/>
            </a:ln>
          </p:spPr>
        </p:cxnSp>
        <p:pic>
          <p:nvPicPr>
            <p:cNvPr id="120" name="Picture 7"/>
            <p:cNvPicPr preferRelativeResize="0">
              <a:picLocks noChangeArrowheads="1"/>
            </p:cNvPicPr>
            <p:nvPr/>
          </p:nvPicPr>
          <p:blipFill>
            <a:blip r:embed="rId5"/>
            <a:srcRect/>
            <a:stretch>
              <a:fillRect/>
            </a:stretch>
          </p:blipFill>
          <p:spPr bwMode="auto">
            <a:xfrm>
              <a:off x="6227763" y="3516313"/>
              <a:ext cx="377825" cy="269875"/>
            </a:xfrm>
            <a:prstGeom prst="rect">
              <a:avLst/>
            </a:prstGeom>
            <a:noFill/>
            <a:ln w="9525">
              <a:noFill/>
              <a:miter lim="800000"/>
              <a:headEnd/>
              <a:tailEnd/>
            </a:ln>
          </p:spPr>
        </p:pic>
        <p:sp>
          <p:nvSpPr>
            <p:cNvPr id="121" name="Text Box 35"/>
            <p:cNvSpPr txBox="1">
              <a:spLocks noChangeArrowheads="1"/>
            </p:cNvSpPr>
            <p:nvPr/>
          </p:nvSpPr>
          <p:spPr bwMode="auto">
            <a:xfrm>
              <a:off x="6069013" y="3311525"/>
              <a:ext cx="727075" cy="275339"/>
            </a:xfrm>
            <a:prstGeom prst="rect">
              <a:avLst/>
            </a:prstGeom>
            <a:noFill/>
            <a:ln w="9525" algn="ctr">
              <a:noFill/>
              <a:miter lim="800000"/>
              <a:headEnd/>
              <a:tailEnd/>
            </a:ln>
          </p:spPr>
          <p:txBody>
            <a:bodyPr lIns="89797" tIns="44898" rIns="89797" bIns="44898">
              <a:spAutoFit/>
            </a:bodyPr>
            <a:lstStyle/>
            <a:p>
              <a:pPr marL="336550" indent="-336550" defTabSz="896938">
                <a:spcBef>
                  <a:spcPct val="50000"/>
                </a:spcBef>
                <a:buFont typeface="Wingdings" pitchFamily="2" charset="2"/>
                <a:buNone/>
              </a:pPr>
              <a:r>
                <a:rPr kumimoji="1" lang="en-US" altLang="zh-CN" sz="1200" dirty="0">
                  <a:latin typeface="Comic Sans MS" pitchFamily="66" charset="0"/>
                  <a:ea typeface="楷体_GB2312" pitchFamily="49" charset="-122"/>
                </a:rPr>
                <a:t>PDSN</a:t>
              </a:r>
            </a:p>
          </p:txBody>
        </p:sp>
        <p:pic>
          <p:nvPicPr>
            <p:cNvPr id="122" name="Picture 18" descr="图形4"/>
            <p:cNvPicPr>
              <a:picLocks noChangeAspect="1" noChangeArrowheads="1"/>
            </p:cNvPicPr>
            <p:nvPr/>
          </p:nvPicPr>
          <p:blipFill>
            <a:blip r:embed="rId6"/>
            <a:srcRect/>
            <a:stretch>
              <a:fillRect/>
            </a:stretch>
          </p:blipFill>
          <p:spPr bwMode="auto">
            <a:xfrm>
              <a:off x="6251575" y="4757738"/>
              <a:ext cx="420688" cy="369887"/>
            </a:xfrm>
            <a:prstGeom prst="rect">
              <a:avLst/>
            </a:prstGeom>
            <a:noFill/>
            <a:ln w="9525">
              <a:noFill/>
              <a:miter lim="800000"/>
              <a:headEnd/>
              <a:tailEnd/>
            </a:ln>
          </p:spPr>
        </p:pic>
        <p:pic>
          <p:nvPicPr>
            <p:cNvPr id="123" name="Picture 47"/>
            <p:cNvPicPr>
              <a:picLocks noChangeAspect="1" noChangeArrowheads="1"/>
            </p:cNvPicPr>
            <p:nvPr/>
          </p:nvPicPr>
          <p:blipFill>
            <a:blip r:embed="rId7"/>
            <a:srcRect/>
            <a:stretch>
              <a:fillRect/>
            </a:stretch>
          </p:blipFill>
          <p:spPr bwMode="auto">
            <a:xfrm>
              <a:off x="7551738" y="4675188"/>
              <a:ext cx="215900" cy="468312"/>
            </a:xfrm>
            <a:prstGeom prst="rect">
              <a:avLst/>
            </a:prstGeom>
            <a:noFill/>
            <a:ln w="9525">
              <a:noFill/>
              <a:miter lim="800000"/>
              <a:headEnd/>
              <a:tailEnd/>
            </a:ln>
          </p:spPr>
        </p:pic>
        <p:cxnSp>
          <p:nvCxnSpPr>
            <p:cNvPr id="124" name="直接连接符 205"/>
            <p:cNvCxnSpPr>
              <a:cxnSpLocks noChangeShapeType="1"/>
            </p:cNvCxnSpPr>
            <p:nvPr/>
          </p:nvCxnSpPr>
          <p:spPr bwMode="auto">
            <a:xfrm flipV="1">
              <a:off x="6462713" y="4398963"/>
              <a:ext cx="444500" cy="358775"/>
            </a:xfrm>
            <a:prstGeom prst="line">
              <a:avLst/>
            </a:prstGeom>
            <a:noFill/>
            <a:ln w="12700" cap="sq" algn="ctr">
              <a:solidFill>
                <a:schemeClr val="tx1"/>
              </a:solidFill>
              <a:prstDash val="dash"/>
              <a:bevel/>
              <a:headEnd/>
              <a:tailEnd/>
            </a:ln>
          </p:spPr>
        </p:cxnSp>
        <p:cxnSp>
          <p:nvCxnSpPr>
            <p:cNvPr id="125" name="直接连接符 208"/>
            <p:cNvCxnSpPr>
              <a:cxnSpLocks noChangeShapeType="1"/>
            </p:cNvCxnSpPr>
            <p:nvPr/>
          </p:nvCxnSpPr>
          <p:spPr bwMode="auto">
            <a:xfrm flipH="1" flipV="1">
              <a:off x="7088188" y="4368800"/>
              <a:ext cx="442912" cy="290513"/>
            </a:xfrm>
            <a:prstGeom prst="line">
              <a:avLst/>
            </a:prstGeom>
            <a:noFill/>
            <a:ln w="12700" cap="sq" algn="ctr">
              <a:solidFill>
                <a:schemeClr val="tx1"/>
              </a:solidFill>
              <a:prstDash val="dash"/>
              <a:bevel/>
              <a:headEnd/>
              <a:tailEnd/>
            </a:ln>
          </p:spPr>
        </p:cxnSp>
        <p:sp>
          <p:nvSpPr>
            <p:cNvPr id="126" name="Text Box 35"/>
            <p:cNvSpPr txBox="1">
              <a:spLocks noChangeArrowheads="1"/>
            </p:cNvSpPr>
            <p:nvPr/>
          </p:nvSpPr>
          <p:spPr bwMode="auto">
            <a:xfrm>
              <a:off x="3194050" y="3181350"/>
              <a:ext cx="727075" cy="244561"/>
            </a:xfrm>
            <a:prstGeom prst="rect">
              <a:avLst/>
            </a:prstGeom>
            <a:noFill/>
            <a:ln w="9525" algn="ctr">
              <a:noFill/>
              <a:miter lim="800000"/>
              <a:headEnd/>
              <a:tailEnd/>
            </a:ln>
          </p:spPr>
          <p:txBody>
            <a:bodyPr lIns="89797" tIns="44898" rIns="89797" bIns="44898">
              <a:spAutoFit/>
            </a:bodyPr>
            <a:lstStyle/>
            <a:p>
              <a:pPr marL="336550" indent="-336550" defTabSz="896938">
                <a:spcBef>
                  <a:spcPct val="50000"/>
                </a:spcBef>
                <a:buFont typeface="Wingdings" pitchFamily="2" charset="2"/>
                <a:buNone/>
              </a:pPr>
              <a:r>
                <a:rPr kumimoji="1" lang="en-US" altLang="zh-CN" sz="1000">
                  <a:latin typeface="Comic Sans MS" pitchFamily="66" charset="0"/>
                  <a:ea typeface="楷体_GB2312" pitchFamily="49" charset="-122"/>
                </a:rPr>
                <a:t>SR</a:t>
              </a:r>
            </a:p>
          </p:txBody>
        </p:sp>
        <p:sp>
          <p:nvSpPr>
            <p:cNvPr id="127" name="Text Box 35"/>
            <p:cNvSpPr txBox="1">
              <a:spLocks noChangeArrowheads="1"/>
            </p:cNvSpPr>
            <p:nvPr/>
          </p:nvSpPr>
          <p:spPr bwMode="auto">
            <a:xfrm>
              <a:off x="1296545" y="3946525"/>
              <a:ext cx="2169995" cy="275339"/>
            </a:xfrm>
            <a:prstGeom prst="rect">
              <a:avLst/>
            </a:prstGeom>
            <a:noFill/>
            <a:ln w="9525" algn="ctr">
              <a:noFill/>
              <a:miter lim="800000"/>
              <a:headEnd/>
              <a:tailEnd/>
            </a:ln>
          </p:spPr>
          <p:txBody>
            <a:bodyPr wrap="square" lIns="89797" tIns="44898" rIns="89797" bIns="44898">
              <a:spAutoFit/>
            </a:bodyPr>
            <a:lstStyle/>
            <a:p>
              <a:pPr marL="336550" indent="-336550" defTabSz="896938">
                <a:spcBef>
                  <a:spcPct val="50000"/>
                </a:spcBef>
                <a:buFont typeface="Wingdings" pitchFamily="2" charset="2"/>
                <a:buNone/>
              </a:pPr>
              <a:r>
                <a:rPr kumimoji="1" lang="en-US" altLang="zh-CN" sz="1200" dirty="0" smtClean="0">
                  <a:latin typeface="Comic Sans MS" pitchFamily="66" charset="0"/>
                  <a:ea typeface="楷体_GB2312" pitchFamily="49" charset="-122"/>
                </a:rPr>
                <a:t>DSLAM</a:t>
              </a:r>
              <a:endParaRPr kumimoji="1" lang="en-US" altLang="zh-CN" sz="1200" dirty="0">
                <a:latin typeface="Comic Sans MS" pitchFamily="66" charset="0"/>
                <a:ea typeface="楷体_GB2312" pitchFamily="49" charset="-122"/>
              </a:endParaRPr>
            </a:p>
          </p:txBody>
        </p:sp>
        <p:sp>
          <p:nvSpPr>
            <p:cNvPr id="128" name="Text Box 35"/>
            <p:cNvSpPr txBox="1">
              <a:spLocks noChangeArrowheads="1"/>
            </p:cNvSpPr>
            <p:nvPr/>
          </p:nvSpPr>
          <p:spPr bwMode="auto">
            <a:xfrm>
              <a:off x="1665288" y="4430713"/>
              <a:ext cx="565150" cy="275339"/>
            </a:xfrm>
            <a:prstGeom prst="rect">
              <a:avLst/>
            </a:prstGeom>
            <a:noFill/>
            <a:ln w="9525" algn="ctr">
              <a:noFill/>
              <a:miter lim="800000"/>
              <a:headEnd/>
              <a:tailEnd/>
            </a:ln>
          </p:spPr>
          <p:txBody>
            <a:bodyPr lIns="89797" tIns="44898" rIns="89797" bIns="44898">
              <a:spAutoFit/>
            </a:bodyPr>
            <a:lstStyle/>
            <a:p>
              <a:pPr marL="336550" indent="-336550" defTabSz="896938">
                <a:spcBef>
                  <a:spcPct val="50000"/>
                </a:spcBef>
                <a:buFont typeface="Wingdings" pitchFamily="2" charset="2"/>
                <a:buNone/>
              </a:pPr>
              <a:r>
                <a:rPr kumimoji="1" lang="en-US" altLang="zh-CN" sz="1200" dirty="0">
                  <a:latin typeface="Comic Sans MS" pitchFamily="66" charset="0"/>
                  <a:ea typeface="楷体_GB2312" pitchFamily="49" charset="-122"/>
                </a:rPr>
                <a:t>PC</a:t>
              </a:r>
            </a:p>
          </p:txBody>
        </p:sp>
        <p:sp>
          <p:nvSpPr>
            <p:cNvPr id="129" name="Text Box 35"/>
            <p:cNvSpPr txBox="1">
              <a:spLocks noChangeArrowheads="1"/>
            </p:cNvSpPr>
            <p:nvPr/>
          </p:nvSpPr>
          <p:spPr bwMode="auto">
            <a:xfrm>
              <a:off x="7246969" y="4455804"/>
              <a:ext cx="1316489" cy="275339"/>
            </a:xfrm>
            <a:prstGeom prst="rect">
              <a:avLst/>
            </a:prstGeom>
            <a:noFill/>
            <a:ln w="9525" algn="ctr">
              <a:noFill/>
              <a:miter lim="800000"/>
              <a:headEnd/>
              <a:tailEnd/>
            </a:ln>
          </p:spPr>
          <p:txBody>
            <a:bodyPr wrap="square" lIns="89797" tIns="44898" rIns="89797" bIns="44898">
              <a:spAutoFit/>
            </a:bodyPr>
            <a:lstStyle/>
            <a:p>
              <a:pPr marL="336550" indent="-336550" defTabSz="896938">
                <a:spcBef>
                  <a:spcPct val="50000"/>
                </a:spcBef>
                <a:buFont typeface="Wingdings" pitchFamily="2" charset="2"/>
                <a:buNone/>
              </a:pPr>
              <a:r>
                <a:rPr kumimoji="1" lang="en-US" altLang="zh-CN" sz="1200" dirty="0" smtClean="0">
                  <a:latin typeface="Comic Sans MS" pitchFamily="66" charset="0"/>
                  <a:ea typeface="楷体_GB2312" pitchFamily="49" charset="-122"/>
                </a:rPr>
                <a:t>mobile phone</a:t>
              </a:r>
              <a:endParaRPr kumimoji="1" lang="en-US" altLang="zh-CN" sz="1200" dirty="0">
                <a:latin typeface="Comic Sans MS" pitchFamily="66" charset="0"/>
                <a:ea typeface="楷体_GB2312" pitchFamily="49" charset="-122"/>
              </a:endParaRPr>
            </a:p>
          </p:txBody>
        </p:sp>
        <p:sp>
          <p:nvSpPr>
            <p:cNvPr id="130" name="Text Box 35"/>
            <p:cNvSpPr txBox="1">
              <a:spLocks noChangeArrowheads="1"/>
            </p:cNvSpPr>
            <p:nvPr/>
          </p:nvSpPr>
          <p:spPr bwMode="auto">
            <a:xfrm>
              <a:off x="5969000" y="4511675"/>
              <a:ext cx="749300" cy="275339"/>
            </a:xfrm>
            <a:prstGeom prst="rect">
              <a:avLst/>
            </a:prstGeom>
            <a:noFill/>
            <a:ln w="9525" algn="ctr">
              <a:noFill/>
              <a:miter lim="800000"/>
              <a:headEnd/>
              <a:tailEnd/>
            </a:ln>
          </p:spPr>
          <p:txBody>
            <a:bodyPr lIns="89797" tIns="44898" rIns="89797" bIns="44898">
              <a:spAutoFit/>
            </a:bodyPr>
            <a:lstStyle/>
            <a:p>
              <a:pPr marL="336550" indent="-336550" defTabSz="896938">
                <a:spcBef>
                  <a:spcPct val="50000"/>
                </a:spcBef>
                <a:buFont typeface="Wingdings" pitchFamily="2" charset="2"/>
                <a:buNone/>
              </a:pPr>
              <a:r>
                <a:rPr kumimoji="1" lang="en-US" altLang="zh-CN" sz="1200" dirty="0" smtClean="0">
                  <a:latin typeface="Comic Sans MS" pitchFamily="66" charset="0"/>
                  <a:ea typeface="楷体_GB2312" pitchFamily="49" charset="-122"/>
                </a:rPr>
                <a:t>card</a:t>
              </a:r>
              <a:endParaRPr kumimoji="1" lang="en-US" altLang="zh-CN" sz="1200" dirty="0">
                <a:latin typeface="Comic Sans MS" pitchFamily="66" charset="0"/>
                <a:ea typeface="楷体_GB2312" pitchFamily="49" charset="-122"/>
              </a:endParaRPr>
            </a:p>
          </p:txBody>
        </p:sp>
        <p:pic>
          <p:nvPicPr>
            <p:cNvPr id="131" name="Picture 19" descr="05"/>
            <p:cNvPicPr>
              <a:picLocks noChangeAspect="1" noChangeArrowheads="1"/>
            </p:cNvPicPr>
            <p:nvPr/>
          </p:nvPicPr>
          <p:blipFill>
            <a:blip r:embed="rId3"/>
            <a:srcRect/>
            <a:stretch>
              <a:fillRect/>
            </a:stretch>
          </p:blipFill>
          <p:spPr bwMode="auto">
            <a:xfrm>
              <a:off x="5089525" y="1884363"/>
              <a:ext cx="376238" cy="369887"/>
            </a:xfrm>
            <a:prstGeom prst="rect">
              <a:avLst/>
            </a:prstGeom>
            <a:noFill/>
            <a:ln w="9525">
              <a:noFill/>
              <a:miter lim="800000"/>
              <a:headEnd/>
              <a:tailEnd/>
            </a:ln>
          </p:spPr>
        </p:pic>
        <p:pic>
          <p:nvPicPr>
            <p:cNvPr id="132" name="Picture 19" descr="05"/>
            <p:cNvPicPr>
              <a:picLocks noChangeAspect="1" noChangeArrowheads="1"/>
            </p:cNvPicPr>
            <p:nvPr/>
          </p:nvPicPr>
          <p:blipFill>
            <a:blip r:embed="rId3"/>
            <a:srcRect/>
            <a:stretch>
              <a:fillRect/>
            </a:stretch>
          </p:blipFill>
          <p:spPr bwMode="auto">
            <a:xfrm>
              <a:off x="6110288" y="1898650"/>
              <a:ext cx="376237" cy="369888"/>
            </a:xfrm>
            <a:prstGeom prst="rect">
              <a:avLst/>
            </a:prstGeom>
            <a:noFill/>
            <a:ln w="9525">
              <a:noFill/>
              <a:miter lim="800000"/>
              <a:headEnd/>
              <a:tailEnd/>
            </a:ln>
          </p:spPr>
        </p:pic>
        <p:pic>
          <p:nvPicPr>
            <p:cNvPr id="133" name="Picture 19" descr="05"/>
            <p:cNvPicPr>
              <a:picLocks noChangeAspect="1" noChangeArrowheads="1"/>
            </p:cNvPicPr>
            <p:nvPr/>
          </p:nvPicPr>
          <p:blipFill>
            <a:blip r:embed="rId3"/>
            <a:srcRect/>
            <a:stretch>
              <a:fillRect/>
            </a:stretch>
          </p:blipFill>
          <p:spPr bwMode="auto">
            <a:xfrm>
              <a:off x="6615113" y="1538288"/>
              <a:ext cx="376237" cy="369887"/>
            </a:xfrm>
            <a:prstGeom prst="rect">
              <a:avLst/>
            </a:prstGeom>
            <a:noFill/>
            <a:ln w="9525">
              <a:noFill/>
              <a:miter lim="800000"/>
              <a:headEnd/>
              <a:tailEnd/>
            </a:ln>
          </p:spPr>
        </p:pic>
        <p:pic>
          <p:nvPicPr>
            <p:cNvPr id="134" name="Picture 19" descr="05"/>
            <p:cNvPicPr>
              <a:picLocks noChangeAspect="1" noChangeArrowheads="1"/>
            </p:cNvPicPr>
            <p:nvPr/>
          </p:nvPicPr>
          <p:blipFill>
            <a:blip r:embed="rId3"/>
            <a:srcRect/>
            <a:stretch>
              <a:fillRect/>
            </a:stretch>
          </p:blipFill>
          <p:spPr bwMode="auto">
            <a:xfrm>
              <a:off x="2657475" y="1643063"/>
              <a:ext cx="376238" cy="369887"/>
            </a:xfrm>
            <a:prstGeom prst="rect">
              <a:avLst/>
            </a:prstGeom>
            <a:noFill/>
            <a:ln w="9525">
              <a:noFill/>
              <a:miter lim="800000"/>
              <a:headEnd/>
              <a:tailEnd/>
            </a:ln>
          </p:spPr>
        </p:pic>
        <p:pic>
          <p:nvPicPr>
            <p:cNvPr id="135" name="Picture 19" descr="05"/>
            <p:cNvPicPr>
              <a:picLocks noChangeAspect="1" noChangeArrowheads="1"/>
            </p:cNvPicPr>
            <p:nvPr/>
          </p:nvPicPr>
          <p:blipFill>
            <a:blip r:embed="rId3"/>
            <a:srcRect/>
            <a:stretch>
              <a:fillRect/>
            </a:stretch>
          </p:blipFill>
          <p:spPr bwMode="auto">
            <a:xfrm>
              <a:off x="3627438" y="1878013"/>
              <a:ext cx="376237" cy="369887"/>
            </a:xfrm>
            <a:prstGeom prst="rect">
              <a:avLst/>
            </a:prstGeom>
            <a:noFill/>
            <a:ln w="9525">
              <a:noFill/>
              <a:miter lim="800000"/>
              <a:headEnd/>
              <a:tailEnd/>
            </a:ln>
          </p:spPr>
        </p:pic>
        <p:pic>
          <p:nvPicPr>
            <p:cNvPr id="136" name="Picture 6" descr="41"/>
            <p:cNvPicPr>
              <a:picLocks noChangeAspect="1" noChangeArrowheads="1"/>
            </p:cNvPicPr>
            <p:nvPr/>
          </p:nvPicPr>
          <p:blipFill>
            <a:blip r:embed="rId8"/>
            <a:srcRect/>
            <a:stretch>
              <a:fillRect/>
            </a:stretch>
          </p:blipFill>
          <p:spPr bwMode="auto">
            <a:xfrm>
              <a:off x="2219325" y="4346575"/>
              <a:ext cx="377825" cy="173038"/>
            </a:xfrm>
            <a:prstGeom prst="rect">
              <a:avLst/>
            </a:prstGeom>
            <a:noFill/>
            <a:ln w="9525">
              <a:noFill/>
              <a:miter lim="800000"/>
              <a:headEnd/>
              <a:tailEnd/>
            </a:ln>
          </p:spPr>
        </p:pic>
        <p:sp>
          <p:nvSpPr>
            <p:cNvPr id="137" name="Text Box 35"/>
            <p:cNvSpPr txBox="1">
              <a:spLocks noChangeArrowheads="1"/>
            </p:cNvSpPr>
            <p:nvPr/>
          </p:nvSpPr>
          <p:spPr bwMode="auto">
            <a:xfrm>
              <a:off x="1906588" y="4227513"/>
              <a:ext cx="523875" cy="275339"/>
            </a:xfrm>
            <a:prstGeom prst="rect">
              <a:avLst/>
            </a:prstGeom>
            <a:noFill/>
            <a:ln w="9525" algn="ctr">
              <a:noFill/>
              <a:miter lim="800000"/>
              <a:headEnd/>
              <a:tailEnd/>
            </a:ln>
          </p:spPr>
          <p:txBody>
            <a:bodyPr lIns="89797" tIns="44898" rIns="89797" bIns="44898">
              <a:spAutoFit/>
            </a:bodyPr>
            <a:lstStyle/>
            <a:p>
              <a:pPr marL="336550" indent="-336550" defTabSz="896938">
                <a:spcBef>
                  <a:spcPct val="50000"/>
                </a:spcBef>
                <a:buFont typeface="Wingdings" pitchFamily="2" charset="2"/>
                <a:buNone/>
              </a:pPr>
              <a:r>
                <a:rPr kumimoji="1" lang="en-US" altLang="zh-CN" sz="1200" dirty="0">
                  <a:latin typeface="Comic Sans MS" pitchFamily="66" charset="0"/>
                  <a:ea typeface="楷体_GB2312" pitchFamily="49" charset="-122"/>
                </a:rPr>
                <a:t>HG</a:t>
              </a:r>
            </a:p>
          </p:txBody>
        </p:sp>
        <p:pic>
          <p:nvPicPr>
            <p:cNvPr id="138" name="Picture 19" descr="05"/>
            <p:cNvPicPr>
              <a:picLocks noChangeAspect="1" noChangeArrowheads="1"/>
            </p:cNvPicPr>
            <p:nvPr/>
          </p:nvPicPr>
          <p:blipFill>
            <a:blip r:embed="rId3"/>
            <a:srcRect/>
            <a:stretch>
              <a:fillRect/>
            </a:stretch>
          </p:blipFill>
          <p:spPr bwMode="auto">
            <a:xfrm>
              <a:off x="4319588" y="3348038"/>
              <a:ext cx="376237" cy="369887"/>
            </a:xfrm>
            <a:prstGeom prst="rect">
              <a:avLst/>
            </a:prstGeom>
            <a:noFill/>
            <a:ln w="9525">
              <a:noFill/>
              <a:miter lim="800000"/>
              <a:headEnd/>
              <a:tailEnd/>
            </a:ln>
          </p:spPr>
        </p:pic>
        <p:sp>
          <p:nvSpPr>
            <p:cNvPr id="139" name="Text Box 35"/>
            <p:cNvSpPr txBox="1">
              <a:spLocks noChangeArrowheads="1"/>
            </p:cNvSpPr>
            <p:nvPr/>
          </p:nvSpPr>
          <p:spPr bwMode="auto">
            <a:xfrm>
              <a:off x="4149725" y="3181350"/>
              <a:ext cx="727075" cy="244561"/>
            </a:xfrm>
            <a:prstGeom prst="rect">
              <a:avLst/>
            </a:prstGeom>
            <a:noFill/>
            <a:ln w="9525" algn="ctr">
              <a:noFill/>
              <a:miter lim="800000"/>
              <a:headEnd/>
              <a:tailEnd/>
            </a:ln>
          </p:spPr>
          <p:txBody>
            <a:bodyPr lIns="89797" tIns="44898" rIns="89797" bIns="44898">
              <a:spAutoFit/>
            </a:bodyPr>
            <a:lstStyle/>
            <a:p>
              <a:pPr marL="336550" indent="-336550" defTabSz="896938">
                <a:spcBef>
                  <a:spcPct val="50000"/>
                </a:spcBef>
                <a:buFont typeface="Wingdings" pitchFamily="2" charset="2"/>
                <a:buNone/>
              </a:pPr>
              <a:r>
                <a:rPr kumimoji="1" lang="en-US" altLang="zh-CN" sz="1000">
                  <a:latin typeface="Comic Sans MS" pitchFamily="66" charset="0"/>
                  <a:ea typeface="楷体_GB2312" pitchFamily="49" charset="-122"/>
                </a:rPr>
                <a:t>SR</a:t>
              </a:r>
            </a:p>
          </p:txBody>
        </p:sp>
        <p:pic>
          <p:nvPicPr>
            <p:cNvPr id="140" name="Picture 7" descr="图片693"/>
            <p:cNvPicPr>
              <a:picLocks noChangeAspect="1" noChangeArrowheads="1"/>
            </p:cNvPicPr>
            <p:nvPr/>
          </p:nvPicPr>
          <p:blipFill>
            <a:blip r:embed="rId9"/>
            <a:srcRect/>
            <a:stretch>
              <a:fillRect/>
            </a:stretch>
          </p:blipFill>
          <p:spPr bwMode="auto">
            <a:xfrm>
              <a:off x="1912938" y="4594225"/>
              <a:ext cx="352425" cy="339725"/>
            </a:xfrm>
            <a:prstGeom prst="rect">
              <a:avLst/>
            </a:prstGeom>
            <a:noFill/>
            <a:ln w="9525">
              <a:noFill/>
              <a:miter lim="800000"/>
              <a:headEnd/>
              <a:tailEnd/>
            </a:ln>
          </p:spPr>
        </p:pic>
        <p:grpSp>
          <p:nvGrpSpPr>
            <p:cNvPr id="4" name="Group 38"/>
            <p:cNvGrpSpPr>
              <a:grpSpLocks noChangeAspect="1"/>
            </p:cNvGrpSpPr>
            <p:nvPr/>
          </p:nvGrpSpPr>
          <p:grpSpPr bwMode="auto">
            <a:xfrm>
              <a:off x="525463" y="2890831"/>
              <a:ext cx="728662" cy="293685"/>
              <a:chOff x="1488" y="1392"/>
              <a:chExt cx="1248" cy="449"/>
            </a:xfrm>
          </p:grpSpPr>
          <p:sp>
            <p:nvSpPr>
              <p:cNvPr id="254" name="AutoShape 39"/>
              <p:cNvSpPr>
                <a:spLocks noChangeAspect="1" noChangeArrowheads="1"/>
              </p:cNvSpPr>
              <p:nvPr/>
            </p:nvSpPr>
            <p:spPr bwMode="auto">
              <a:xfrm>
                <a:off x="1488" y="1535"/>
                <a:ext cx="1248" cy="306"/>
              </a:xfrm>
              <a:prstGeom prst="parallelogram">
                <a:avLst>
                  <a:gd name="adj" fmla="val 78699"/>
                </a:avLst>
              </a:prstGeom>
              <a:solidFill>
                <a:srgbClr val="DDDDDD"/>
              </a:solidFill>
              <a:ln w="9525">
                <a:noFill/>
                <a:miter lim="800000"/>
                <a:headEnd/>
                <a:tailEnd/>
              </a:ln>
              <a:effectLst>
                <a:outerShdw dist="40161" dir="4293903" algn="ctr" rotWithShape="0">
                  <a:schemeClr val="bg2"/>
                </a:outerShdw>
              </a:effectLst>
            </p:spPr>
            <p:txBody>
              <a:bodyPr anchor="ctr">
                <a:spAutoFit/>
              </a:bodyPr>
              <a:lstStyle/>
              <a:p>
                <a:pPr algn="l"/>
                <a:endParaRPr lang="zh-CN" altLang="en-US">
                  <a:ea typeface="黑体" pitchFamily="49" charset="-122"/>
                </a:endParaRPr>
              </a:p>
            </p:txBody>
          </p:sp>
          <p:sp>
            <p:nvSpPr>
              <p:cNvPr id="255" name="Line 40"/>
              <p:cNvSpPr>
                <a:spLocks noChangeAspect="1" noChangeShapeType="1"/>
              </p:cNvSpPr>
              <p:nvPr/>
            </p:nvSpPr>
            <p:spPr bwMode="auto">
              <a:xfrm>
                <a:off x="1680" y="1739"/>
                <a:ext cx="568" cy="0"/>
              </a:xfrm>
              <a:prstGeom prst="line">
                <a:avLst/>
              </a:prstGeom>
              <a:noFill/>
              <a:ln w="12700">
                <a:solidFill>
                  <a:schemeClr val="tx1"/>
                </a:solidFill>
                <a:round/>
                <a:headEnd/>
                <a:tailEnd/>
              </a:ln>
            </p:spPr>
            <p:txBody>
              <a:bodyPr/>
              <a:lstStyle/>
              <a:p>
                <a:endParaRPr lang="zh-CN" altLang="en-US"/>
              </a:p>
            </p:txBody>
          </p:sp>
          <p:sp>
            <p:nvSpPr>
              <p:cNvPr id="256" name="Line 41"/>
              <p:cNvSpPr>
                <a:spLocks noChangeAspect="1" noChangeShapeType="1"/>
              </p:cNvSpPr>
              <p:nvPr/>
            </p:nvSpPr>
            <p:spPr bwMode="auto">
              <a:xfrm flipH="1">
                <a:off x="1807" y="1632"/>
                <a:ext cx="65" cy="107"/>
              </a:xfrm>
              <a:prstGeom prst="line">
                <a:avLst/>
              </a:prstGeom>
              <a:noFill/>
              <a:ln w="9525">
                <a:solidFill>
                  <a:schemeClr val="tx1"/>
                </a:solidFill>
                <a:round/>
                <a:headEnd/>
                <a:tailEnd/>
              </a:ln>
            </p:spPr>
            <p:txBody>
              <a:bodyPr/>
              <a:lstStyle/>
              <a:p>
                <a:endParaRPr lang="zh-CN" altLang="en-US"/>
              </a:p>
            </p:txBody>
          </p:sp>
          <p:sp>
            <p:nvSpPr>
              <p:cNvPr id="257" name="Line 42"/>
              <p:cNvSpPr>
                <a:spLocks noChangeAspect="1" noChangeShapeType="1"/>
              </p:cNvSpPr>
              <p:nvPr/>
            </p:nvSpPr>
            <p:spPr bwMode="auto">
              <a:xfrm flipV="1">
                <a:off x="2064" y="1628"/>
                <a:ext cx="52" cy="111"/>
              </a:xfrm>
              <a:prstGeom prst="line">
                <a:avLst/>
              </a:prstGeom>
              <a:noFill/>
              <a:ln w="9525">
                <a:solidFill>
                  <a:schemeClr val="tx1"/>
                </a:solidFill>
                <a:round/>
                <a:headEnd/>
                <a:tailEnd/>
              </a:ln>
            </p:spPr>
            <p:txBody>
              <a:bodyPr/>
              <a:lstStyle/>
              <a:p>
                <a:endParaRPr lang="zh-CN" altLang="en-US"/>
              </a:p>
            </p:txBody>
          </p:sp>
          <p:grpSp>
            <p:nvGrpSpPr>
              <p:cNvPr id="6" name="Group 43"/>
              <p:cNvGrpSpPr>
                <a:grpSpLocks noChangeAspect="1"/>
              </p:cNvGrpSpPr>
              <p:nvPr/>
            </p:nvGrpSpPr>
            <p:grpSpPr bwMode="auto">
              <a:xfrm>
                <a:off x="1776" y="1484"/>
                <a:ext cx="166" cy="216"/>
                <a:chOff x="2976" y="3264"/>
                <a:chExt cx="720" cy="577"/>
              </a:xfrm>
            </p:grpSpPr>
            <p:grpSp>
              <p:nvGrpSpPr>
                <p:cNvPr id="7" name="Group 44"/>
                <p:cNvGrpSpPr>
                  <a:grpSpLocks noChangeAspect="1"/>
                </p:cNvGrpSpPr>
                <p:nvPr/>
              </p:nvGrpSpPr>
              <p:grpSpPr bwMode="auto">
                <a:xfrm>
                  <a:off x="2976" y="3616"/>
                  <a:ext cx="720" cy="225"/>
                  <a:chOff x="2304" y="2166"/>
                  <a:chExt cx="288" cy="90"/>
                </a:xfrm>
              </p:grpSpPr>
              <p:sp>
                <p:nvSpPr>
                  <p:cNvPr id="297" name="Oval 45"/>
                  <p:cNvSpPr>
                    <a:spLocks noChangeAspect="1" noChangeArrowheads="1"/>
                  </p:cNvSpPr>
                  <p:nvPr/>
                </p:nvSpPr>
                <p:spPr bwMode="auto">
                  <a:xfrm>
                    <a:off x="2304" y="2170"/>
                    <a:ext cx="288" cy="86"/>
                  </a:xfrm>
                  <a:prstGeom prst="ellipse">
                    <a:avLst/>
                  </a:prstGeom>
                  <a:gradFill rotWithShape="0">
                    <a:gsLst>
                      <a:gs pos="0">
                        <a:srgbClr val="00AFD8"/>
                      </a:gs>
                      <a:gs pos="50000">
                        <a:srgbClr val="7575AD"/>
                      </a:gs>
                      <a:gs pos="100000">
                        <a:srgbClr val="00AFD8"/>
                      </a:gs>
                    </a:gsLst>
                    <a:lin ang="0" scaled="1"/>
                  </a:gradFill>
                  <a:ln w="9525">
                    <a:noFill/>
                    <a:round/>
                    <a:headEnd/>
                    <a:tailEnd/>
                  </a:ln>
                </p:spPr>
                <p:txBody>
                  <a:bodyPr wrap="none" anchor="ctr"/>
                  <a:lstStyle/>
                  <a:p>
                    <a:pPr algn="l"/>
                    <a:endParaRPr lang="zh-CN" altLang="en-US"/>
                  </a:p>
                </p:txBody>
              </p:sp>
              <p:sp>
                <p:nvSpPr>
                  <p:cNvPr id="298" name="Oval 46"/>
                  <p:cNvSpPr>
                    <a:spLocks noChangeAspect="1" noChangeArrowheads="1"/>
                  </p:cNvSpPr>
                  <p:nvPr/>
                </p:nvSpPr>
                <p:spPr bwMode="auto">
                  <a:xfrm>
                    <a:off x="2304" y="2166"/>
                    <a:ext cx="288" cy="76"/>
                  </a:xfrm>
                  <a:prstGeom prst="ellipse">
                    <a:avLst/>
                  </a:prstGeom>
                  <a:gradFill rotWithShape="0">
                    <a:gsLst>
                      <a:gs pos="0">
                        <a:srgbClr val="57DFFF"/>
                      </a:gs>
                      <a:gs pos="50000">
                        <a:srgbClr val="00AFD8"/>
                      </a:gs>
                      <a:gs pos="100000">
                        <a:srgbClr val="57DFFF"/>
                      </a:gs>
                    </a:gsLst>
                    <a:lin ang="0" scaled="1"/>
                  </a:gradFill>
                  <a:ln w="9525">
                    <a:noFill/>
                    <a:round/>
                    <a:headEnd/>
                    <a:tailEnd/>
                  </a:ln>
                </p:spPr>
                <p:txBody>
                  <a:bodyPr wrap="none" anchor="ctr"/>
                  <a:lstStyle/>
                  <a:p>
                    <a:pPr algn="l"/>
                    <a:endParaRPr lang="zh-CN" altLang="en-US"/>
                  </a:p>
                </p:txBody>
              </p:sp>
            </p:grpSp>
            <p:grpSp>
              <p:nvGrpSpPr>
                <p:cNvPr id="9" name="Group 47"/>
                <p:cNvGrpSpPr>
                  <a:grpSpLocks noChangeAspect="1"/>
                </p:cNvGrpSpPr>
                <p:nvPr/>
              </p:nvGrpSpPr>
              <p:grpSpPr bwMode="auto">
                <a:xfrm>
                  <a:off x="2976" y="3552"/>
                  <a:ext cx="720" cy="225"/>
                  <a:chOff x="2304" y="2166"/>
                  <a:chExt cx="288" cy="90"/>
                </a:xfrm>
              </p:grpSpPr>
              <p:sp>
                <p:nvSpPr>
                  <p:cNvPr id="295" name="Oval 48"/>
                  <p:cNvSpPr>
                    <a:spLocks noChangeAspect="1" noChangeArrowheads="1"/>
                  </p:cNvSpPr>
                  <p:nvPr/>
                </p:nvSpPr>
                <p:spPr bwMode="auto">
                  <a:xfrm>
                    <a:off x="2304" y="2170"/>
                    <a:ext cx="288" cy="86"/>
                  </a:xfrm>
                  <a:prstGeom prst="ellipse">
                    <a:avLst/>
                  </a:prstGeom>
                  <a:gradFill rotWithShape="0">
                    <a:gsLst>
                      <a:gs pos="0">
                        <a:srgbClr val="00AFD8"/>
                      </a:gs>
                      <a:gs pos="50000">
                        <a:srgbClr val="7575AD"/>
                      </a:gs>
                      <a:gs pos="100000">
                        <a:srgbClr val="00AFD8"/>
                      </a:gs>
                    </a:gsLst>
                    <a:lin ang="0" scaled="1"/>
                  </a:gradFill>
                  <a:ln w="9525">
                    <a:noFill/>
                    <a:round/>
                    <a:headEnd/>
                    <a:tailEnd/>
                  </a:ln>
                </p:spPr>
                <p:txBody>
                  <a:bodyPr wrap="none" anchor="ctr"/>
                  <a:lstStyle/>
                  <a:p>
                    <a:pPr algn="l"/>
                    <a:endParaRPr lang="zh-CN" altLang="en-US"/>
                  </a:p>
                </p:txBody>
              </p:sp>
              <p:sp>
                <p:nvSpPr>
                  <p:cNvPr id="296" name="Oval 49"/>
                  <p:cNvSpPr>
                    <a:spLocks noChangeAspect="1" noChangeArrowheads="1"/>
                  </p:cNvSpPr>
                  <p:nvPr/>
                </p:nvSpPr>
                <p:spPr bwMode="auto">
                  <a:xfrm>
                    <a:off x="2304" y="2166"/>
                    <a:ext cx="288" cy="76"/>
                  </a:xfrm>
                  <a:prstGeom prst="ellipse">
                    <a:avLst/>
                  </a:prstGeom>
                  <a:gradFill rotWithShape="0">
                    <a:gsLst>
                      <a:gs pos="0">
                        <a:srgbClr val="57DFFF"/>
                      </a:gs>
                      <a:gs pos="50000">
                        <a:srgbClr val="00AFD8"/>
                      </a:gs>
                      <a:gs pos="100000">
                        <a:srgbClr val="57DFFF"/>
                      </a:gs>
                    </a:gsLst>
                    <a:lin ang="0" scaled="1"/>
                  </a:gradFill>
                  <a:ln w="9525">
                    <a:noFill/>
                    <a:round/>
                    <a:headEnd/>
                    <a:tailEnd/>
                  </a:ln>
                </p:spPr>
                <p:txBody>
                  <a:bodyPr wrap="none" anchor="ctr"/>
                  <a:lstStyle/>
                  <a:p>
                    <a:pPr algn="l"/>
                    <a:endParaRPr lang="zh-CN" altLang="en-US"/>
                  </a:p>
                </p:txBody>
              </p:sp>
            </p:grpSp>
            <p:grpSp>
              <p:nvGrpSpPr>
                <p:cNvPr id="11" name="Group 50"/>
                <p:cNvGrpSpPr>
                  <a:grpSpLocks noChangeAspect="1"/>
                </p:cNvGrpSpPr>
                <p:nvPr/>
              </p:nvGrpSpPr>
              <p:grpSpPr bwMode="auto">
                <a:xfrm>
                  <a:off x="2976" y="3489"/>
                  <a:ext cx="720" cy="225"/>
                  <a:chOff x="2304" y="2166"/>
                  <a:chExt cx="288" cy="90"/>
                </a:xfrm>
              </p:grpSpPr>
              <p:sp>
                <p:nvSpPr>
                  <p:cNvPr id="293" name="Oval 51"/>
                  <p:cNvSpPr>
                    <a:spLocks noChangeAspect="1" noChangeArrowheads="1"/>
                  </p:cNvSpPr>
                  <p:nvPr/>
                </p:nvSpPr>
                <p:spPr bwMode="auto">
                  <a:xfrm>
                    <a:off x="2304" y="2170"/>
                    <a:ext cx="288" cy="86"/>
                  </a:xfrm>
                  <a:prstGeom prst="ellipse">
                    <a:avLst/>
                  </a:prstGeom>
                  <a:gradFill rotWithShape="0">
                    <a:gsLst>
                      <a:gs pos="0">
                        <a:srgbClr val="00AFD8"/>
                      </a:gs>
                      <a:gs pos="50000">
                        <a:srgbClr val="7575AD"/>
                      </a:gs>
                      <a:gs pos="100000">
                        <a:srgbClr val="00AFD8"/>
                      </a:gs>
                    </a:gsLst>
                    <a:lin ang="0" scaled="1"/>
                  </a:gradFill>
                  <a:ln w="9525">
                    <a:noFill/>
                    <a:round/>
                    <a:headEnd/>
                    <a:tailEnd/>
                  </a:ln>
                </p:spPr>
                <p:txBody>
                  <a:bodyPr wrap="none" anchor="ctr"/>
                  <a:lstStyle/>
                  <a:p>
                    <a:pPr algn="l"/>
                    <a:endParaRPr lang="zh-CN" altLang="en-US"/>
                  </a:p>
                </p:txBody>
              </p:sp>
              <p:sp>
                <p:nvSpPr>
                  <p:cNvPr id="294" name="Oval 52"/>
                  <p:cNvSpPr>
                    <a:spLocks noChangeAspect="1" noChangeArrowheads="1"/>
                  </p:cNvSpPr>
                  <p:nvPr/>
                </p:nvSpPr>
                <p:spPr bwMode="auto">
                  <a:xfrm>
                    <a:off x="2304" y="2166"/>
                    <a:ext cx="288" cy="76"/>
                  </a:xfrm>
                  <a:prstGeom prst="ellipse">
                    <a:avLst/>
                  </a:prstGeom>
                  <a:gradFill rotWithShape="0">
                    <a:gsLst>
                      <a:gs pos="0">
                        <a:srgbClr val="57DFFF"/>
                      </a:gs>
                      <a:gs pos="50000">
                        <a:srgbClr val="00AFD8"/>
                      </a:gs>
                      <a:gs pos="100000">
                        <a:srgbClr val="57DFFF"/>
                      </a:gs>
                    </a:gsLst>
                    <a:lin ang="0" scaled="1"/>
                  </a:gradFill>
                  <a:ln w="9525">
                    <a:noFill/>
                    <a:round/>
                    <a:headEnd/>
                    <a:tailEnd/>
                  </a:ln>
                </p:spPr>
                <p:txBody>
                  <a:bodyPr wrap="none" anchor="ctr"/>
                  <a:lstStyle/>
                  <a:p>
                    <a:pPr algn="l"/>
                    <a:endParaRPr lang="zh-CN" altLang="en-US"/>
                  </a:p>
                </p:txBody>
              </p:sp>
            </p:grpSp>
            <p:grpSp>
              <p:nvGrpSpPr>
                <p:cNvPr id="12" name="Group 53"/>
                <p:cNvGrpSpPr>
                  <a:grpSpLocks noChangeAspect="1"/>
                </p:cNvGrpSpPr>
                <p:nvPr/>
              </p:nvGrpSpPr>
              <p:grpSpPr bwMode="auto">
                <a:xfrm>
                  <a:off x="2976" y="3419"/>
                  <a:ext cx="720" cy="225"/>
                  <a:chOff x="2304" y="2166"/>
                  <a:chExt cx="288" cy="90"/>
                </a:xfrm>
              </p:grpSpPr>
              <p:sp>
                <p:nvSpPr>
                  <p:cNvPr id="291" name="Oval 54"/>
                  <p:cNvSpPr>
                    <a:spLocks noChangeAspect="1" noChangeArrowheads="1"/>
                  </p:cNvSpPr>
                  <p:nvPr/>
                </p:nvSpPr>
                <p:spPr bwMode="auto">
                  <a:xfrm>
                    <a:off x="2304" y="2170"/>
                    <a:ext cx="288" cy="86"/>
                  </a:xfrm>
                  <a:prstGeom prst="ellipse">
                    <a:avLst/>
                  </a:prstGeom>
                  <a:gradFill rotWithShape="0">
                    <a:gsLst>
                      <a:gs pos="0">
                        <a:srgbClr val="00AFD8"/>
                      </a:gs>
                      <a:gs pos="50000">
                        <a:srgbClr val="7575AD"/>
                      </a:gs>
                      <a:gs pos="100000">
                        <a:srgbClr val="00AFD8"/>
                      </a:gs>
                    </a:gsLst>
                    <a:lin ang="0" scaled="1"/>
                  </a:gradFill>
                  <a:ln w="9525">
                    <a:noFill/>
                    <a:round/>
                    <a:headEnd/>
                    <a:tailEnd/>
                  </a:ln>
                </p:spPr>
                <p:txBody>
                  <a:bodyPr wrap="none" anchor="ctr"/>
                  <a:lstStyle/>
                  <a:p>
                    <a:pPr algn="l"/>
                    <a:endParaRPr lang="zh-CN" altLang="en-US"/>
                  </a:p>
                </p:txBody>
              </p:sp>
              <p:sp>
                <p:nvSpPr>
                  <p:cNvPr id="292" name="Oval 55"/>
                  <p:cNvSpPr>
                    <a:spLocks noChangeAspect="1" noChangeArrowheads="1"/>
                  </p:cNvSpPr>
                  <p:nvPr/>
                </p:nvSpPr>
                <p:spPr bwMode="auto">
                  <a:xfrm>
                    <a:off x="2304" y="2166"/>
                    <a:ext cx="288" cy="76"/>
                  </a:xfrm>
                  <a:prstGeom prst="ellipse">
                    <a:avLst/>
                  </a:prstGeom>
                  <a:gradFill rotWithShape="0">
                    <a:gsLst>
                      <a:gs pos="0">
                        <a:srgbClr val="57DFFF"/>
                      </a:gs>
                      <a:gs pos="50000">
                        <a:srgbClr val="00AFD8"/>
                      </a:gs>
                      <a:gs pos="100000">
                        <a:srgbClr val="57DFFF"/>
                      </a:gs>
                    </a:gsLst>
                    <a:lin ang="0" scaled="1"/>
                  </a:gradFill>
                  <a:ln w="9525">
                    <a:noFill/>
                    <a:round/>
                    <a:headEnd/>
                    <a:tailEnd/>
                  </a:ln>
                </p:spPr>
                <p:txBody>
                  <a:bodyPr wrap="none" anchor="ctr"/>
                  <a:lstStyle/>
                  <a:p>
                    <a:pPr algn="l"/>
                    <a:endParaRPr lang="zh-CN" altLang="en-US"/>
                  </a:p>
                </p:txBody>
              </p:sp>
            </p:grpSp>
            <p:grpSp>
              <p:nvGrpSpPr>
                <p:cNvPr id="13" name="Group 56"/>
                <p:cNvGrpSpPr>
                  <a:grpSpLocks noChangeAspect="1"/>
                </p:cNvGrpSpPr>
                <p:nvPr/>
              </p:nvGrpSpPr>
              <p:grpSpPr bwMode="auto">
                <a:xfrm>
                  <a:off x="2976" y="3349"/>
                  <a:ext cx="720" cy="225"/>
                  <a:chOff x="2304" y="2166"/>
                  <a:chExt cx="288" cy="90"/>
                </a:xfrm>
              </p:grpSpPr>
              <p:sp>
                <p:nvSpPr>
                  <p:cNvPr id="289" name="Oval 57"/>
                  <p:cNvSpPr>
                    <a:spLocks noChangeAspect="1" noChangeArrowheads="1"/>
                  </p:cNvSpPr>
                  <p:nvPr/>
                </p:nvSpPr>
                <p:spPr bwMode="auto">
                  <a:xfrm>
                    <a:off x="2304" y="2170"/>
                    <a:ext cx="288" cy="86"/>
                  </a:xfrm>
                  <a:prstGeom prst="ellipse">
                    <a:avLst/>
                  </a:prstGeom>
                  <a:gradFill rotWithShape="0">
                    <a:gsLst>
                      <a:gs pos="0">
                        <a:srgbClr val="00AFD8"/>
                      </a:gs>
                      <a:gs pos="50000">
                        <a:srgbClr val="7575AD"/>
                      </a:gs>
                      <a:gs pos="100000">
                        <a:srgbClr val="00AFD8"/>
                      </a:gs>
                    </a:gsLst>
                    <a:lin ang="0" scaled="1"/>
                  </a:gradFill>
                  <a:ln w="9525">
                    <a:noFill/>
                    <a:round/>
                    <a:headEnd/>
                    <a:tailEnd/>
                  </a:ln>
                </p:spPr>
                <p:txBody>
                  <a:bodyPr wrap="none" anchor="ctr"/>
                  <a:lstStyle/>
                  <a:p>
                    <a:pPr algn="l"/>
                    <a:endParaRPr lang="zh-CN" altLang="en-US"/>
                  </a:p>
                </p:txBody>
              </p:sp>
              <p:sp>
                <p:nvSpPr>
                  <p:cNvPr id="290" name="Oval 58"/>
                  <p:cNvSpPr>
                    <a:spLocks noChangeAspect="1" noChangeArrowheads="1"/>
                  </p:cNvSpPr>
                  <p:nvPr/>
                </p:nvSpPr>
                <p:spPr bwMode="auto">
                  <a:xfrm>
                    <a:off x="2304" y="2166"/>
                    <a:ext cx="288" cy="76"/>
                  </a:xfrm>
                  <a:prstGeom prst="ellipse">
                    <a:avLst/>
                  </a:prstGeom>
                  <a:gradFill rotWithShape="0">
                    <a:gsLst>
                      <a:gs pos="0">
                        <a:srgbClr val="57DFFF"/>
                      </a:gs>
                      <a:gs pos="50000">
                        <a:srgbClr val="00AFD8"/>
                      </a:gs>
                      <a:gs pos="100000">
                        <a:srgbClr val="57DFFF"/>
                      </a:gs>
                    </a:gsLst>
                    <a:lin ang="0" scaled="1"/>
                  </a:gradFill>
                  <a:ln w="9525">
                    <a:noFill/>
                    <a:round/>
                    <a:headEnd/>
                    <a:tailEnd/>
                  </a:ln>
                </p:spPr>
                <p:txBody>
                  <a:bodyPr wrap="none" anchor="ctr"/>
                  <a:lstStyle/>
                  <a:p>
                    <a:pPr algn="l"/>
                    <a:endParaRPr lang="zh-CN" altLang="en-US"/>
                  </a:p>
                </p:txBody>
              </p:sp>
            </p:grpSp>
            <p:grpSp>
              <p:nvGrpSpPr>
                <p:cNvPr id="14" name="Group 59"/>
                <p:cNvGrpSpPr>
                  <a:grpSpLocks noChangeAspect="1"/>
                </p:cNvGrpSpPr>
                <p:nvPr/>
              </p:nvGrpSpPr>
              <p:grpSpPr bwMode="auto">
                <a:xfrm>
                  <a:off x="2976" y="3264"/>
                  <a:ext cx="720" cy="225"/>
                  <a:chOff x="2304" y="2112"/>
                  <a:chExt cx="288" cy="90"/>
                </a:xfrm>
              </p:grpSpPr>
              <p:sp>
                <p:nvSpPr>
                  <p:cNvPr id="287" name="Oval 60"/>
                  <p:cNvSpPr>
                    <a:spLocks noChangeAspect="1" noChangeArrowheads="1"/>
                  </p:cNvSpPr>
                  <p:nvPr/>
                </p:nvSpPr>
                <p:spPr bwMode="auto">
                  <a:xfrm>
                    <a:off x="2304" y="2116"/>
                    <a:ext cx="288" cy="86"/>
                  </a:xfrm>
                  <a:prstGeom prst="ellipse">
                    <a:avLst/>
                  </a:prstGeom>
                  <a:gradFill rotWithShape="0">
                    <a:gsLst>
                      <a:gs pos="0">
                        <a:srgbClr val="57DFFF"/>
                      </a:gs>
                      <a:gs pos="50000">
                        <a:srgbClr val="008EB0"/>
                      </a:gs>
                      <a:gs pos="100000">
                        <a:srgbClr val="57DFFF"/>
                      </a:gs>
                    </a:gsLst>
                    <a:lin ang="0" scaled="1"/>
                  </a:gradFill>
                  <a:ln w="9525">
                    <a:noFill/>
                    <a:round/>
                    <a:headEnd/>
                    <a:tailEnd/>
                  </a:ln>
                </p:spPr>
                <p:txBody>
                  <a:bodyPr wrap="none" anchor="ctr"/>
                  <a:lstStyle/>
                  <a:p>
                    <a:pPr algn="l"/>
                    <a:endParaRPr lang="zh-CN" altLang="en-US"/>
                  </a:p>
                </p:txBody>
              </p:sp>
              <p:sp>
                <p:nvSpPr>
                  <p:cNvPr id="288" name="Oval 61"/>
                  <p:cNvSpPr>
                    <a:spLocks noChangeAspect="1" noChangeArrowheads="1"/>
                  </p:cNvSpPr>
                  <p:nvPr/>
                </p:nvSpPr>
                <p:spPr bwMode="auto">
                  <a:xfrm>
                    <a:off x="2304" y="2112"/>
                    <a:ext cx="288" cy="76"/>
                  </a:xfrm>
                  <a:prstGeom prst="ellipse">
                    <a:avLst/>
                  </a:prstGeom>
                  <a:gradFill rotWithShape="0">
                    <a:gsLst>
                      <a:gs pos="0">
                        <a:srgbClr val="CCFFFF"/>
                      </a:gs>
                      <a:gs pos="50000">
                        <a:srgbClr val="57DFFF"/>
                      </a:gs>
                      <a:gs pos="100000">
                        <a:srgbClr val="CCFFFF"/>
                      </a:gs>
                    </a:gsLst>
                    <a:lin ang="0" scaled="1"/>
                  </a:gradFill>
                  <a:ln w="9525">
                    <a:noFill/>
                    <a:round/>
                    <a:headEnd/>
                    <a:tailEnd/>
                  </a:ln>
                </p:spPr>
                <p:txBody>
                  <a:bodyPr wrap="none" anchor="ctr"/>
                  <a:lstStyle/>
                  <a:p>
                    <a:pPr algn="l"/>
                    <a:endParaRPr lang="zh-CN" altLang="en-US"/>
                  </a:p>
                </p:txBody>
              </p:sp>
            </p:grpSp>
          </p:grpSp>
          <p:grpSp>
            <p:nvGrpSpPr>
              <p:cNvPr id="15" name="Group 62"/>
              <p:cNvGrpSpPr>
                <a:grpSpLocks noChangeAspect="1"/>
              </p:cNvGrpSpPr>
              <p:nvPr/>
            </p:nvGrpSpPr>
            <p:grpSpPr bwMode="auto">
              <a:xfrm>
                <a:off x="2208" y="1392"/>
                <a:ext cx="385" cy="402"/>
                <a:chOff x="3960" y="12396"/>
                <a:chExt cx="614" cy="690"/>
              </a:xfrm>
            </p:grpSpPr>
            <p:pic>
              <p:nvPicPr>
                <p:cNvPr id="279" name="Picture 63" descr="server"/>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4166" y="12396"/>
                  <a:ext cx="408" cy="651"/>
                </a:xfrm>
                <a:prstGeom prst="rect">
                  <a:avLst/>
                </a:prstGeom>
                <a:noFill/>
                <a:ln w="9525">
                  <a:noFill/>
                  <a:miter lim="800000"/>
                  <a:headEnd/>
                  <a:tailEnd/>
                </a:ln>
              </p:spPr>
            </p:pic>
            <p:pic>
              <p:nvPicPr>
                <p:cNvPr id="280" name="Picture 64" descr="PC Blue"/>
                <p:cNvPicPr>
                  <a:picLocks noChangeAspect="1" noChangeArrowheads="1"/>
                </p:cNvPicPr>
                <p:nvPr/>
              </p:nvPicPr>
              <p:blipFill>
                <a:blip r:embed="rId11">
                  <a:clrChange>
                    <a:clrFrom>
                      <a:srgbClr val="FFFFFF"/>
                    </a:clrFrom>
                    <a:clrTo>
                      <a:srgbClr val="FFFFFF">
                        <a:alpha val="0"/>
                      </a:srgbClr>
                    </a:clrTo>
                  </a:clrChange>
                </a:blip>
                <a:srcRect/>
                <a:stretch>
                  <a:fillRect/>
                </a:stretch>
              </p:blipFill>
              <p:spPr bwMode="auto">
                <a:xfrm>
                  <a:off x="3960" y="12710"/>
                  <a:ext cx="368" cy="376"/>
                </a:xfrm>
                <a:prstGeom prst="rect">
                  <a:avLst/>
                </a:prstGeom>
                <a:noFill/>
                <a:ln w="9525">
                  <a:noFill/>
                  <a:miter lim="800000"/>
                  <a:headEnd/>
                  <a:tailEnd/>
                </a:ln>
              </p:spPr>
            </p:pic>
          </p:grpSp>
          <p:grpSp>
            <p:nvGrpSpPr>
              <p:cNvPr id="16" name="Group 65"/>
              <p:cNvGrpSpPr>
                <a:grpSpLocks noChangeAspect="1"/>
              </p:cNvGrpSpPr>
              <p:nvPr/>
            </p:nvGrpSpPr>
            <p:grpSpPr bwMode="auto">
              <a:xfrm>
                <a:off x="2013" y="1519"/>
                <a:ext cx="177" cy="204"/>
                <a:chOff x="429" y="3363"/>
                <a:chExt cx="435" cy="465"/>
              </a:xfrm>
            </p:grpSpPr>
            <p:grpSp>
              <p:nvGrpSpPr>
                <p:cNvPr id="17" name="Group 66"/>
                <p:cNvGrpSpPr>
                  <a:grpSpLocks noChangeAspect="1"/>
                </p:cNvGrpSpPr>
                <p:nvPr/>
              </p:nvGrpSpPr>
              <p:grpSpPr bwMode="auto">
                <a:xfrm>
                  <a:off x="429" y="3600"/>
                  <a:ext cx="435" cy="228"/>
                  <a:chOff x="422" y="288"/>
                  <a:chExt cx="1498" cy="372"/>
                </a:xfrm>
              </p:grpSpPr>
              <p:sp>
                <p:nvSpPr>
                  <p:cNvPr id="277" name="Oval 67"/>
                  <p:cNvSpPr>
                    <a:spLocks noChangeAspect="1" noChangeArrowheads="1"/>
                  </p:cNvSpPr>
                  <p:nvPr/>
                </p:nvSpPr>
                <p:spPr bwMode="auto">
                  <a:xfrm>
                    <a:off x="432" y="324"/>
                    <a:ext cx="1488" cy="336"/>
                  </a:xfrm>
                  <a:prstGeom prst="ellipse">
                    <a:avLst/>
                  </a:prstGeom>
                  <a:solidFill>
                    <a:schemeClr val="folHlink"/>
                  </a:solidFill>
                  <a:ln w="9525">
                    <a:noFill/>
                    <a:round/>
                    <a:headEnd/>
                    <a:tailEnd/>
                  </a:ln>
                </p:spPr>
                <p:txBody>
                  <a:bodyPr wrap="none" anchor="ctr"/>
                  <a:lstStyle/>
                  <a:p>
                    <a:pPr algn="l"/>
                    <a:endParaRPr lang="zh-CN" altLang="en-US"/>
                  </a:p>
                </p:txBody>
              </p:sp>
              <p:sp>
                <p:nvSpPr>
                  <p:cNvPr id="278" name="Oval 68"/>
                  <p:cNvSpPr>
                    <a:spLocks noChangeAspect="1" noChangeArrowheads="1"/>
                  </p:cNvSpPr>
                  <p:nvPr/>
                </p:nvSpPr>
                <p:spPr bwMode="auto">
                  <a:xfrm>
                    <a:off x="422" y="288"/>
                    <a:ext cx="1494" cy="332"/>
                  </a:xfrm>
                  <a:prstGeom prst="ellipse">
                    <a:avLst/>
                  </a:prstGeom>
                  <a:gradFill rotWithShape="0">
                    <a:gsLst>
                      <a:gs pos="0">
                        <a:schemeClr val="folHlink"/>
                      </a:gs>
                      <a:gs pos="100000">
                        <a:schemeClr val="folHlink">
                          <a:gamma/>
                          <a:shade val="66275"/>
                          <a:invGamma/>
                        </a:schemeClr>
                      </a:gs>
                    </a:gsLst>
                    <a:lin ang="2700000" scaled="1"/>
                  </a:gradFill>
                  <a:ln w="9525">
                    <a:noFill/>
                    <a:round/>
                    <a:headEnd/>
                    <a:tailEnd/>
                  </a:ln>
                  <a:effectLst/>
                </p:spPr>
                <p:txBody>
                  <a:bodyPr wrap="none" anchor="ctr"/>
                  <a:lstStyle/>
                  <a:p>
                    <a:pPr algn="l">
                      <a:defRPr/>
                    </a:pPr>
                    <a:endParaRPr lang="zh-CN" altLang="en-US">
                      <a:ea typeface="黑体" pitchFamily="2" charset="-122"/>
                    </a:endParaRPr>
                  </a:p>
                </p:txBody>
              </p:sp>
            </p:grpSp>
            <p:grpSp>
              <p:nvGrpSpPr>
                <p:cNvPr id="18" name="Group 69"/>
                <p:cNvGrpSpPr>
                  <a:grpSpLocks noChangeAspect="1"/>
                </p:cNvGrpSpPr>
                <p:nvPr/>
              </p:nvGrpSpPr>
              <p:grpSpPr bwMode="auto">
                <a:xfrm>
                  <a:off x="429" y="3555"/>
                  <a:ext cx="435" cy="226"/>
                  <a:chOff x="422" y="292"/>
                  <a:chExt cx="1498" cy="368"/>
                </a:xfrm>
              </p:grpSpPr>
              <p:sp>
                <p:nvSpPr>
                  <p:cNvPr id="275" name="Oval 70"/>
                  <p:cNvSpPr>
                    <a:spLocks noChangeAspect="1" noChangeArrowheads="1"/>
                  </p:cNvSpPr>
                  <p:nvPr/>
                </p:nvSpPr>
                <p:spPr bwMode="auto">
                  <a:xfrm>
                    <a:off x="432" y="324"/>
                    <a:ext cx="1488" cy="336"/>
                  </a:xfrm>
                  <a:prstGeom prst="ellipse">
                    <a:avLst/>
                  </a:prstGeom>
                  <a:solidFill>
                    <a:schemeClr val="folHlink"/>
                  </a:solidFill>
                  <a:ln w="9525">
                    <a:noFill/>
                    <a:round/>
                    <a:headEnd/>
                    <a:tailEnd/>
                  </a:ln>
                </p:spPr>
                <p:txBody>
                  <a:bodyPr wrap="none" anchor="ctr"/>
                  <a:lstStyle/>
                  <a:p>
                    <a:pPr algn="l"/>
                    <a:endParaRPr lang="zh-CN" altLang="en-US"/>
                  </a:p>
                </p:txBody>
              </p:sp>
              <p:sp>
                <p:nvSpPr>
                  <p:cNvPr id="276" name="Oval 71"/>
                  <p:cNvSpPr>
                    <a:spLocks noChangeAspect="1" noChangeArrowheads="1"/>
                  </p:cNvSpPr>
                  <p:nvPr/>
                </p:nvSpPr>
                <p:spPr bwMode="auto">
                  <a:xfrm>
                    <a:off x="422" y="292"/>
                    <a:ext cx="1494" cy="332"/>
                  </a:xfrm>
                  <a:prstGeom prst="ellipse">
                    <a:avLst/>
                  </a:prstGeom>
                  <a:gradFill rotWithShape="0">
                    <a:gsLst>
                      <a:gs pos="0">
                        <a:schemeClr val="folHlink"/>
                      </a:gs>
                      <a:gs pos="100000">
                        <a:schemeClr val="folHlink">
                          <a:gamma/>
                          <a:shade val="66275"/>
                          <a:invGamma/>
                        </a:schemeClr>
                      </a:gs>
                    </a:gsLst>
                    <a:lin ang="2700000" scaled="1"/>
                  </a:gradFill>
                  <a:ln w="9525">
                    <a:noFill/>
                    <a:round/>
                    <a:headEnd/>
                    <a:tailEnd/>
                  </a:ln>
                  <a:effectLst/>
                </p:spPr>
                <p:txBody>
                  <a:bodyPr wrap="none" anchor="ctr"/>
                  <a:lstStyle/>
                  <a:p>
                    <a:pPr algn="l">
                      <a:defRPr/>
                    </a:pPr>
                    <a:endParaRPr lang="zh-CN" altLang="en-US">
                      <a:ea typeface="黑体" pitchFamily="2" charset="-122"/>
                    </a:endParaRPr>
                  </a:p>
                </p:txBody>
              </p:sp>
            </p:grpSp>
            <p:grpSp>
              <p:nvGrpSpPr>
                <p:cNvPr id="19" name="Group 72"/>
                <p:cNvGrpSpPr>
                  <a:grpSpLocks noChangeAspect="1"/>
                </p:cNvGrpSpPr>
                <p:nvPr/>
              </p:nvGrpSpPr>
              <p:grpSpPr bwMode="auto">
                <a:xfrm>
                  <a:off x="429" y="3504"/>
                  <a:ext cx="435" cy="228"/>
                  <a:chOff x="422" y="288"/>
                  <a:chExt cx="1498" cy="372"/>
                </a:xfrm>
              </p:grpSpPr>
              <p:sp>
                <p:nvSpPr>
                  <p:cNvPr id="273" name="Oval 73"/>
                  <p:cNvSpPr>
                    <a:spLocks noChangeAspect="1" noChangeArrowheads="1"/>
                  </p:cNvSpPr>
                  <p:nvPr/>
                </p:nvSpPr>
                <p:spPr bwMode="auto">
                  <a:xfrm>
                    <a:off x="432" y="324"/>
                    <a:ext cx="1488" cy="336"/>
                  </a:xfrm>
                  <a:prstGeom prst="ellipse">
                    <a:avLst/>
                  </a:prstGeom>
                  <a:solidFill>
                    <a:schemeClr val="folHlink"/>
                  </a:solidFill>
                  <a:ln w="9525">
                    <a:noFill/>
                    <a:round/>
                    <a:headEnd/>
                    <a:tailEnd/>
                  </a:ln>
                </p:spPr>
                <p:txBody>
                  <a:bodyPr wrap="none" anchor="ctr"/>
                  <a:lstStyle/>
                  <a:p>
                    <a:pPr algn="l"/>
                    <a:endParaRPr lang="zh-CN" altLang="en-US"/>
                  </a:p>
                </p:txBody>
              </p:sp>
              <p:sp>
                <p:nvSpPr>
                  <p:cNvPr id="274" name="Oval 74"/>
                  <p:cNvSpPr>
                    <a:spLocks noChangeAspect="1" noChangeArrowheads="1"/>
                  </p:cNvSpPr>
                  <p:nvPr/>
                </p:nvSpPr>
                <p:spPr bwMode="auto">
                  <a:xfrm>
                    <a:off x="422" y="288"/>
                    <a:ext cx="1494" cy="332"/>
                  </a:xfrm>
                  <a:prstGeom prst="ellipse">
                    <a:avLst/>
                  </a:prstGeom>
                  <a:gradFill rotWithShape="0">
                    <a:gsLst>
                      <a:gs pos="0">
                        <a:schemeClr val="folHlink"/>
                      </a:gs>
                      <a:gs pos="100000">
                        <a:schemeClr val="folHlink">
                          <a:gamma/>
                          <a:shade val="66275"/>
                          <a:invGamma/>
                        </a:schemeClr>
                      </a:gs>
                    </a:gsLst>
                    <a:lin ang="2700000" scaled="1"/>
                  </a:gradFill>
                  <a:ln w="9525">
                    <a:noFill/>
                    <a:round/>
                    <a:headEnd/>
                    <a:tailEnd/>
                  </a:ln>
                  <a:effectLst/>
                </p:spPr>
                <p:txBody>
                  <a:bodyPr wrap="none" anchor="ctr"/>
                  <a:lstStyle/>
                  <a:p>
                    <a:pPr algn="l">
                      <a:defRPr/>
                    </a:pPr>
                    <a:endParaRPr lang="zh-CN" altLang="en-US">
                      <a:ea typeface="黑体" pitchFamily="2" charset="-122"/>
                    </a:endParaRPr>
                  </a:p>
                </p:txBody>
              </p:sp>
            </p:grpSp>
            <p:grpSp>
              <p:nvGrpSpPr>
                <p:cNvPr id="20" name="Group 75"/>
                <p:cNvGrpSpPr>
                  <a:grpSpLocks noChangeAspect="1"/>
                </p:cNvGrpSpPr>
                <p:nvPr/>
              </p:nvGrpSpPr>
              <p:grpSpPr bwMode="auto">
                <a:xfrm>
                  <a:off x="429" y="3459"/>
                  <a:ext cx="435" cy="226"/>
                  <a:chOff x="422" y="292"/>
                  <a:chExt cx="1498" cy="368"/>
                </a:xfrm>
              </p:grpSpPr>
              <p:sp>
                <p:nvSpPr>
                  <p:cNvPr id="271" name="Oval 76"/>
                  <p:cNvSpPr>
                    <a:spLocks noChangeAspect="1" noChangeArrowheads="1"/>
                  </p:cNvSpPr>
                  <p:nvPr/>
                </p:nvSpPr>
                <p:spPr bwMode="auto">
                  <a:xfrm>
                    <a:off x="432" y="324"/>
                    <a:ext cx="1488" cy="336"/>
                  </a:xfrm>
                  <a:prstGeom prst="ellipse">
                    <a:avLst/>
                  </a:prstGeom>
                  <a:solidFill>
                    <a:schemeClr val="folHlink"/>
                  </a:solidFill>
                  <a:ln w="9525">
                    <a:noFill/>
                    <a:round/>
                    <a:headEnd/>
                    <a:tailEnd/>
                  </a:ln>
                </p:spPr>
                <p:txBody>
                  <a:bodyPr wrap="none" anchor="ctr"/>
                  <a:lstStyle/>
                  <a:p>
                    <a:pPr algn="l"/>
                    <a:endParaRPr lang="zh-CN" altLang="en-US"/>
                  </a:p>
                </p:txBody>
              </p:sp>
              <p:sp>
                <p:nvSpPr>
                  <p:cNvPr id="272" name="Oval 77"/>
                  <p:cNvSpPr>
                    <a:spLocks noChangeAspect="1" noChangeArrowheads="1"/>
                  </p:cNvSpPr>
                  <p:nvPr/>
                </p:nvSpPr>
                <p:spPr bwMode="auto">
                  <a:xfrm>
                    <a:off x="422" y="292"/>
                    <a:ext cx="1494" cy="332"/>
                  </a:xfrm>
                  <a:prstGeom prst="ellipse">
                    <a:avLst/>
                  </a:prstGeom>
                  <a:gradFill rotWithShape="0">
                    <a:gsLst>
                      <a:gs pos="0">
                        <a:schemeClr val="folHlink"/>
                      </a:gs>
                      <a:gs pos="100000">
                        <a:schemeClr val="folHlink">
                          <a:gamma/>
                          <a:shade val="66275"/>
                          <a:invGamma/>
                        </a:schemeClr>
                      </a:gs>
                    </a:gsLst>
                    <a:lin ang="2700000" scaled="1"/>
                  </a:gradFill>
                  <a:ln w="9525">
                    <a:noFill/>
                    <a:round/>
                    <a:headEnd/>
                    <a:tailEnd/>
                  </a:ln>
                  <a:effectLst/>
                </p:spPr>
                <p:txBody>
                  <a:bodyPr wrap="none" anchor="ctr"/>
                  <a:lstStyle/>
                  <a:p>
                    <a:pPr algn="l">
                      <a:defRPr/>
                    </a:pPr>
                    <a:endParaRPr lang="zh-CN" altLang="en-US">
                      <a:ea typeface="黑体" pitchFamily="2" charset="-122"/>
                    </a:endParaRPr>
                  </a:p>
                </p:txBody>
              </p:sp>
            </p:grpSp>
            <p:grpSp>
              <p:nvGrpSpPr>
                <p:cNvPr id="21" name="Group 78"/>
                <p:cNvGrpSpPr>
                  <a:grpSpLocks noChangeAspect="1"/>
                </p:cNvGrpSpPr>
                <p:nvPr/>
              </p:nvGrpSpPr>
              <p:grpSpPr bwMode="auto">
                <a:xfrm>
                  <a:off x="429" y="3408"/>
                  <a:ext cx="435" cy="228"/>
                  <a:chOff x="422" y="288"/>
                  <a:chExt cx="1498" cy="372"/>
                </a:xfrm>
              </p:grpSpPr>
              <p:sp>
                <p:nvSpPr>
                  <p:cNvPr id="269" name="Oval 79"/>
                  <p:cNvSpPr>
                    <a:spLocks noChangeAspect="1" noChangeArrowheads="1"/>
                  </p:cNvSpPr>
                  <p:nvPr/>
                </p:nvSpPr>
                <p:spPr bwMode="auto">
                  <a:xfrm>
                    <a:off x="432" y="324"/>
                    <a:ext cx="1488" cy="336"/>
                  </a:xfrm>
                  <a:prstGeom prst="ellipse">
                    <a:avLst/>
                  </a:prstGeom>
                  <a:solidFill>
                    <a:schemeClr val="folHlink"/>
                  </a:solidFill>
                  <a:ln w="9525">
                    <a:noFill/>
                    <a:round/>
                    <a:headEnd/>
                    <a:tailEnd/>
                  </a:ln>
                </p:spPr>
                <p:txBody>
                  <a:bodyPr wrap="none" anchor="ctr"/>
                  <a:lstStyle/>
                  <a:p>
                    <a:pPr algn="l"/>
                    <a:endParaRPr lang="zh-CN" altLang="en-US"/>
                  </a:p>
                </p:txBody>
              </p:sp>
              <p:sp>
                <p:nvSpPr>
                  <p:cNvPr id="270" name="Oval 80"/>
                  <p:cNvSpPr>
                    <a:spLocks noChangeAspect="1" noChangeArrowheads="1"/>
                  </p:cNvSpPr>
                  <p:nvPr/>
                </p:nvSpPr>
                <p:spPr bwMode="auto">
                  <a:xfrm>
                    <a:off x="422" y="288"/>
                    <a:ext cx="1494" cy="332"/>
                  </a:xfrm>
                  <a:prstGeom prst="ellipse">
                    <a:avLst/>
                  </a:prstGeom>
                  <a:gradFill rotWithShape="0">
                    <a:gsLst>
                      <a:gs pos="0">
                        <a:schemeClr val="folHlink"/>
                      </a:gs>
                      <a:gs pos="100000">
                        <a:schemeClr val="folHlink">
                          <a:gamma/>
                          <a:shade val="66275"/>
                          <a:invGamma/>
                        </a:schemeClr>
                      </a:gs>
                    </a:gsLst>
                    <a:lin ang="2700000" scaled="1"/>
                  </a:gradFill>
                  <a:ln w="9525">
                    <a:noFill/>
                    <a:round/>
                    <a:headEnd/>
                    <a:tailEnd/>
                  </a:ln>
                  <a:effectLst/>
                </p:spPr>
                <p:txBody>
                  <a:bodyPr wrap="none" anchor="ctr"/>
                  <a:lstStyle/>
                  <a:p>
                    <a:pPr algn="l">
                      <a:defRPr/>
                    </a:pPr>
                    <a:endParaRPr lang="zh-CN" altLang="en-US">
                      <a:ea typeface="黑体" pitchFamily="2" charset="-122"/>
                    </a:endParaRPr>
                  </a:p>
                </p:txBody>
              </p:sp>
            </p:grpSp>
            <p:grpSp>
              <p:nvGrpSpPr>
                <p:cNvPr id="22" name="Group 81"/>
                <p:cNvGrpSpPr>
                  <a:grpSpLocks noChangeAspect="1"/>
                </p:cNvGrpSpPr>
                <p:nvPr/>
              </p:nvGrpSpPr>
              <p:grpSpPr bwMode="auto">
                <a:xfrm>
                  <a:off x="429" y="3363"/>
                  <a:ext cx="435" cy="226"/>
                  <a:chOff x="422" y="292"/>
                  <a:chExt cx="1498" cy="368"/>
                </a:xfrm>
              </p:grpSpPr>
              <p:sp>
                <p:nvSpPr>
                  <p:cNvPr id="267" name="Oval 82"/>
                  <p:cNvSpPr>
                    <a:spLocks noChangeAspect="1" noChangeArrowheads="1"/>
                  </p:cNvSpPr>
                  <p:nvPr/>
                </p:nvSpPr>
                <p:spPr bwMode="auto">
                  <a:xfrm>
                    <a:off x="432" y="324"/>
                    <a:ext cx="1488" cy="336"/>
                  </a:xfrm>
                  <a:prstGeom prst="ellipse">
                    <a:avLst/>
                  </a:prstGeom>
                  <a:solidFill>
                    <a:schemeClr val="folHlink"/>
                  </a:solidFill>
                  <a:ln w="9525">
                    <a:noFill/>
                    <a:round/>
                    <a:headEnd/>
                    <a:tailEnd/>
                  </a:ln>
                </p:spPr>
                <p:txBody>
                  <a:bodyPr wrap="none" anchor="ctr"/>
                  <a:lstStyle/>
                  <a:p>
                    <a:pPr algn="l"/>
                    <a:endParaRPr lang="zh-CN" altLang="en-US"/>
                  </a:p>
                </p:txBody>
              </p:sp>
              <p:sp>
                <p:nvSpPr>
                  <p:cNvPr id="268" name="Oval 83"/>
                  <p:cNvSpPr>
                    <a:spLocks noChangeAspect="1" noChangeArrowheads="1"/>
                  </p:cNvSpPr>
                  <p:nvPr/>
                </p:nvSpPr>
                <p:spPr bwMode="auto">
                  <a:xfrm>
                    <a:off x="422" y="292"/>
                    <a:ext cx="1494" cy="332"/>
                  </a:xfrm>
                  <a:prstGeom prst="ellipse">
                    <a:avLst/>
                  </a:prstGeom>
                  <a:gradFill rotWithShape="0">
                    <a:gsLst>
                      <a:gs pos="0">
                        <a:schemeClr val="folHlink"/>
                      </a:gs>
                      <a:gs pos="100000">
                        <a:schemeClr val="folHlink">
                          <a:gamma/>
                          <a:shade val="66275"/>
                          <a:invGamma/>
                        </a:schemeClr>
                      </a:gs>
                    </a:gsLst>
                    <a:lin ang="2700000" scaled="1"/>
                  </a:gradFill>
                  <a:ln w="9525">
                    <a:noFill/>
                    <a:round/>
                    <a:headEnd/>
                    <a:tailEnd/>
                  </a:ln>
                  <a:effectLst/>
                </p:spPr>
                <p:txBody>
                  <a:bodyPr wrap="none" anchor="ctr"/>
                  <a:lstStyle/>
                  <a:p>
                    <a:pPr algn="l">
                      <a:defRPr/>
                    </a:pPr>
                    <a:endParaRPr lang="zh-CN" altLang="en-US">
                      <a:ea typeface="黑体" pitchFamily="2" charset="-122"/>
                    </a:endParaRPr>
                  </a:p>
                </p:txBody>
              </p:sp>
            </p:grpSp>
          </p:grpSp>
        </p:grpSp>
        <p:pic>
          <p:nvPicPr>
            <p:cNvPr id="142" name="Picture 1684"/>
            <p:cNvPicPr>
              <a:picLocks noChangeAspect="1" noChangeArrowheads="1"/>
            </p:cNvPicPr>
            <p:nvPr/>
          </p:nvPicPr>
          <p:blipFill>
            <a:blip r:embed="rId12"/>
            <a:srcRect/>
            <a:stretch>
              <a:fillRect/>
            </a:stretch>
          </p:blipFill>
          <p:spPr bwMode="auto">
            <a:xfrm>
              <a:off x="5006975" y="4322763"/>
              <a:ext cx="395288" cy="520700"/>
            </a:xfrm>
            <a:prstGeom prst="rect">
              <a:avLst/>
            </a:prstGeom>
            <a:noFill/>
            <a:ln w="9525">
              <a:noFill/>
              <a:miter lim="800000"/>
              <a:headEnd/>
              <a:tailEnd/>
            </a:ln>
          </p:spPr>
        </p:pic>
        <p:cxnSp>
          <p:nvCxnSpPr>
            <p:cNvPr id="143" name="直接连接符 316"/>
            <p:cNvCxnSpPr>
              <a:cxnSpLocks noChangeShapeType="1"/>
            </p:cNvCxnSpPr>
            <p:nvPr/>
          </p:nvCxnSpPr>
          <p:spPr bwMode="auto">
            <a:xfrm flipH="1" flipV="1">
              <a:off x="4667250" y="3716338"/>
              <a:ext cx="346075" cy="392112"/>
            </a:xfrm>
            <a:prstGeom prst="line">
              <a:avLst/>
            </a:prstGeom>
            <a:noFill/>
            <a:ln w="12700" cap="sq" algn="ctr">
              <a:solidFill>
                <a:schemeClr val="tx1"/>
              </a:solidFill>
              <a:bevel/>
              <a:headEnd/>
              <a:tailEnd/>
            </a:ln>
          </p:spPr>
        </p:cxnSp>
        <p:pic>
          <p:nvPicPr>
            <p:cNvPr id="144" name="Picture 7"/>
            <p:cNvPicPr preferRelativeResize="0">
              <a:picLocks noChangeArrowheads="1"/>
            </p:cNvPicPr>
            <p:nvPr/>
          </p:nvPicPr>
          <p:blipFill>
            <a:blip r:embed="rId5"/>
            <a:srcRect/>
            <a:stretch>
              <a:fillRect/>
            </a:stretch>
          </p:blipFill>
          <p:spPr bwMode="auto">
            <a:xfrm>
              <a:off x="2757488" y="3330575"/>
              <a:ext cx="377825" cy="269875"/>
            </a:xfrm>
            <a:prstGeom prst="rect">
              <a:avLst/>
            </a:prstGeom>
            <a:noFill/>
            <a:ln w="9525">
              <a:noFill/>
              <a:miter lim="800000"/>
              <a:headEnd/>
              <a:tailEnd/>
            </a:ln>
          </p:spPr>
        </p:pic>
        <p:sp>
          <p:nvSpPr>
            <p:cNvPr id="145" name="Text Box 35"/>
            <p:cNvSpPr txBox="1">
              <a:spLocks noChangeArrowheads="1"/>
            </p:cNvSpPr>
            <p:nvPr/>
          </p:nvSpPr>
          <p:spPr bwMode="auto">
            <a:xfrm>
              <a:off x="2433638" y="3127375"/>
              <a:ext cx="727075" cy="275339"/>
            </a:xfrm>
            <a:prstGeom prst="rect">
              <a:avLst/>
            </a:prstGeom>
            <a:noFill/>
            <a:ln w="9525" algn="ctr">
              <a:noFill/>
              <a:miter lim="800000"/>
              <a:headEnd/>
              <a:tailEnd/>
            </a:ln>
          </p:spPr>
          <p:txBody>
            <a:bodyPr lIns="89797" tIns="44898" rIns="89797" bIns="44898">
              <a:spAutoFit/>
            </a:bodyPr>
            <a:lstStyle/>
            <a:p>
              <a:pPr marL="336550" indent="-336550" defTabSz="896938">
                <a:spcBef>
                  <a:spcPct val="50000"/>
                </a:spcBef>
                <a:buFont typeface="Wingdings" pitchFamily="2" charset="2"/>
                <a:buNone/>
              </a:pPr>
              <a:r>
                <a:rPr kumimoji="1" lang="en-US" altLang="zh-CN" sz="1200" dirty="0">
                  <a:latin typeface="Comic Sans MS" pitchFamily="66" charset="0"/>
                  <a:ea typeface="楷体_GB2312" pitchFamily="49" charset="-122"/>
                </a:rPr>
                <a:t>BAS</a:t>
              </a:r>
            </a:p>
          </p:txBody>
        </p:sp>
        <p:sp>
          <p:nvSpPr>
            <p:cNvPr id="146" name="椭圆 376"/>
            <p:cNvSpPr>
              <a:spLocks noChangeArrowheads="1"/>
            </p:cNvSpPr>
            <p:nvPr/>
          </p:nvSpPr>
          <p:spPr bwMode="auto">
            <a:xfrm>
              <a:off x="3625850" y="4029075"/>
              <a:ext cx="844550" cy="1196975"/>
            </a:xfrm>
            <a:prstGeom prst="ellipse">
              <a:avLst/>
            </a:prstGeom>
            <a:solidFill>
              <a:srgbClr val="FFFF99">
                <a:alpha val="50195"/>
              </a:srgbClr>
            </a:solidFill>
            <a:ln w="9525" algn="ctr">
              <a:solidFill>
                <a:schemeClr val="bg2"/>
              </a:solidFill>
              <a:miter lim="800000"/>
              <a:headEnd/>
              <a:tailEnd/>
            </a:ln>
          </p:spPr>
          <p:txBody>
            <a:bodyPr anchor="ctr" anchorCtr="1"/>
            <a:lstStyle/>
            <a:p>
              <a:pPr marL="336550" indent="-336550" algn="l" defTabSz="896938">
                <a:buFont typeface="Wingdings" pitchFamily="2" charset="2"/>
                <a:buNone/>
                <a:tabLst>
                  <a:tab pos="708025" algn="l"/>
                  <a:tab pos="1165225" algn="l"/>
                  <a:tab pos="7885113" algn="r"/>
                </a:tabLst>
              </a:pPr>
              <a:endParaRPr lang="zh-CN" altLang="en-US" sz="1200" dirty="0">
                <a:latin typeface="Comic Sans MS" pitchFamily="66" charset="0"/>
                <a:ea typeface="楷体_GB2312" pitchFamily="49" charset="-122"/>
              </a:endParaRPr>
            </a:p>
            <a:p>
              <a:pPr marL="336550" indent="-336550" algn="l" defTabSz="896938">
                <a:buFont typeface="Wingdings" pitchFamily="2" charset="2"/>
                <a:buNone/>
                <a:tabLst>
                  <a:tab pos="708025" algn="l"/>
                  <a:tab pos="1165225" algn="l"/>
                  <a:tab pos="7885113" algn="r"/>
                </a:tabLst>
              </a:pPr>
              <a:endParaRPr lang="zh-CN" altLang="en-US" sz="1200" dirty="0">
                <a:latin typeface="Comic Sans MS" pitchFamily="66" charset="0"/>
                <a:ea typeface="楷体_GB2312" pitchFamily="49" charset="-122"/>
              </a:endParaRPr>
            </a:p>
            <a:p>
              <a:pPr marL="336550" indent="-336550" algn="l" defTabSz="896938">
                <a:buFont typeface="Wingdings" pitchFamily="2" charset="2"/>
                <a:buNone/>
                <a:tabLst>
                  <a:tab pos="708025" algn="l"/>
                  <a:tab pos="1165225" algn="l"/>
                  <a:tab pos="7885113" algn="r"/>
                </a:tabLst>
              </a:pPr>
              <a:endParaRPr lang="zh-CN" altLang="en-US" sz="1200" dirty="0">
                <a:latin typeface="Comic Sans MS" pitchFamily="66" charset="0"/>
                <a:ea typeface="楷体_GB2312" pitchFamily="49" charset="-122"/>
              </a:endParaRPr>
            </a:p>
            <a:p>
              <a:pPr marL="336550" indent="-336550" algn="l" defTabSz="896938">
                <a:buFont typeface="Wingdings" pitchFamily="2" charset="2"/>
                <a:buNone/>
                <a:tabLst>
                  <a:tab pos="708025" algn="l"/>
                  <a:tab pos="1165225" algn="l"/>
                  <a:tab pos="7885113" algn="r"/>
                </a:tabLst>
              </a:pPr>
              <a:r>
                <a:rPr lang="en-US" altLang="zh-CN" sz="1200" dirty="0">
                  <a:latin typeface="Comic Sans MS" pitchFamily="66" charset="0"/>
                  <a:ea typeface="楷体_GB2312" pitchFamily="49" charset="-122"/>
                </a:rPr>
                <a:t>IDC</a:t>
              </a:r>
            </a:p>
          </p:txBody>
        </p:sp>
        <p:graphicFrame>
          <p:nvGraphicFramePr>
            <p:cNvPr id="147" name="Object 89"/>
            <p:cNvGraphicFramePr>
              <a:graphicFrameLocks noChangeAspect="1"/>
            </p:cNvGraphicFramePr>
            <p:nvPr/>
          </p:nvGraphicFramePr>
          <p:xfrm>
            <a:off x="3744913" y="4325938"/>
            <a:ext cx="598487" cy="530225"/>
          </p:xfrm>
          <a:graphic>
            <a:graphicData uri="http://schemas.openxmlformats.org/presentationml/2006/ole">
              <p:oleObj spid="_x0000_s81922" name="Visio" r:id="rId13" imgW="1569720" imgH="1388669" progId="Visio.Drawing.11">
                <p:embed/>
              </p:oleObj>
            </a:graphicData>
          </a:graphic>
        </p:graphicFrame>
        <p:pic>
          <p:nvPicPr>
            <p:cNvPr id="148" name="Picture 19" descr="05"/>
            <p:cNvPicPr>
              <a:picLocks noChangeAspect="1" noChangeArrowheads="1"/>
            </p:cNvPicPr>
            <p:nvPr/>
          </p:nvPicPr>
          <p:blipFill>
            <a:blip r:embed="rId3"/>
            <a:srcRect/>
            <a:stretch>
              <a:fillRect/>
            </a:stretch>
          </p:blipFill>
          <p:spPr bwMode="auto">
            <a:xfrm>
              <a:off x="3675063" y="2527300"/>
              <a:ext cx="376237" cy="369888"/>
            </a:xfrm>
            <a:prstGeom prst="rect">
              <a:avLst/>
            </a:prstGeom>
            <a:noFill/>
            <a:ln w="9525">
              <a:noFill/>
              <a:miter lim="800000"/>
              <a:headEnd/>
              <a:tailEnd/>
            </a:ln>
          </p:spPr>
        </p:pic>
        <p:sp>
          <p:nvSpPr>
            <p:cNvPr id="149" name="Text Box 35"/>
            <p:cNvSpPr txBox="1">
              <a:spLocks noChangeArrowheads="1"/>
            </p:cNvSpPr>
            <p:nvPr/>
          </p:nvSpPr>
          <p:spPr bwMode="auto">
            <a:xfrm>
              <a:off x="3579813" y="2368550"/>
              <a:ext cx="574675" cy="244561"/>
            </a:xfrm>
            <a:prstGeom prst="rect">
              <a:avLst/>
            </a:prstGeom>
            <a:noFill/>
            <a:ln w="9525" algn="ctr">
              <a:noFill/>
              <a:miter lim="800000"/>
              <a:headEnd/>
              <a:tailEnd/>
            </a:ln>
          </p:spPr>
          <p:txBody>
            <a:bodyPr lIns="89797" tIns="44898" rIns="89797" bIns="44898">
              <a:spAutoFit/>
            </a:bodyPr>
            <a:lstStyle/>
            <a:p>
              <a:pPr marL="336550" indent="-336550" defTabSz="896938">
                <a:spcBef>
                  <a:spcPct val="50000"/>
                </a:spcBef>
                <a:buFont typeface="Wingdings" pitchFamily="2" charset="2"/>
                <a:buNone/>
              </a:pPr>
              <a:r>
                <a:rPr kumimoji="1" lang="en-US" altLang="zh-CN" sz="1000">
                  <a:latin typeface="Comic Sans MS" pitchFamily="66" charset="0"/>
                  <a:ea typeface="楷体_GB2312" pitchFamily="49" charset="-122"/>
                </a:rPr>
                <a:t>CR</a:t>
              </a:r>
            </a:p>
          </p:txBody>
        </p:sp>
        <p:pic>
          <p:nvPicPr>
            <p:cNvPr id="150" name="Picture 92" descr="天线"/>
            <p:cNvPicPr>
              <a:picLocks noChangeAspect="1" noChangeArrowheads="1"/>
            </p:cNvPicPr>
            <p:nvPr/>
          </p:nvPicPr>
          <p:blipFill>
            <a:blip r:embed="rId14">
              <a:clrChange>
                <a:clrFrom>
                  <a:srgbClr val="FFFFFF"/>
                </a:clrFrom>
                <a:clrTo>
                  <a:srgbClr val="FFFFFF">
                    <a:alpha val="0"/>
                  </a:srgbClr>
                </a:clrTo>
              </a:clrChange>
            </a:blip>
            <a:srcRect/>
            <a:stretch>
              <a:fillRect/>
            </a:stretch>
          </p:blipFill>
          <p:spPr bwMode="auto">
            <a:xfrm>
              <a:off x="6869113" y="3976688"/>
              <a:ext cx="252412" cy="407987"/>
            </a:xfrm>
            <a:prstGeom prst="rect">
              <a:avLst/>
            </a:prstGeom>
            <a:noFill/>
            <a:ln w="9525">
              <a:noFill/>
              <a:miter lim="800000"/>
              <a:headEnd/>
              <a:tailEnd/>
            </a:ln>
          </p:spPr>
        </p:pic>
        <p:graphicFrame>
          <p:nvGraphicFramePr>
            <p:cNvPr id="151" name="Object 85"/>
            <p:cNvGraphicFramePr>
              <a:graphicFrameLocks noChangeAspect="1"/>
            </p:cNvGraphicFramePr>
            <p:nvPr/>
          </p:nvGraphicFramePr>
          <p:xfrm>
            <a:off x="3008313" y="2606675"/>
            <a:ext cx="277812" cy="439738"/>
          </p:xfrm>
          <a:graphic>
            <a:graphicData uri="http://schemas.openxmlformats.org/presentationml/2006/ole">
              <p:oleObj spid="_x0000_s81923" r:id="rId15" imgW="565985" imgH="972216" progId="Visio.Drawing.11">
                <p:embed/>
              </p:oleObj>
            </a:graphicData>
          </a:graphic>
        </p:graphicFrame>
        <p:sp>
          <p:nvSpPr>
            <p:cNvPr id="152" name="Text Box 647"/>
            <p:cNvSpPr txBox="1">
              <a:spLocks noChangeArrowheads="1"/>
            </p:cNvSpPr>
            <p:nvPr/>
          </p:nvSpPr>
          <p:spPr bwMode="auto">
            <a:xfrm>
              <a:off x="2759075" y="2419350"/>
              <a:ext cx="777875" cy="274638"/>
            </a:xfrm>
            <a:prstGeom prst="rect">
              <a:avLst/>
            </a:prstGeom>
            <a:noFill/>
            <a:ln w="12700">
              <a:noFill/>
              <a:miter lim="800000"/>
              <a:headEnd/>
              <a:tailEnd/>
            </a:ln>
          </p:spPr>
          <p:txBody>
            <a:bodyPr>
              <a:spAutoFit/>
            </a:bodyPr>
            <a:lstStyle/>
            <a:p>
              <a:pPr>
                <a:spcBef>
                  <a:spcPct val="50000"/>
                </a:spcBef>
              </a:pPr>
              <a:r>
                <a:rPr lang="en-US" altLang="zh-CN" sz="1200" dirty="0">
                  <a:latin typeface="Comic Sans MS" pitchFamily="66" charset="0"/>
                  <a:ea typeface="宋体" pitchFamily="2" charset="-122"/>
                </a:rPr>
                <a:t>DNS</a:t>
              </a:r>
            </a:p>
          </p:txBody>
        </p:sp>
        <p:grpSp>
          <p:nvGrpSpPr>
            <p:cNvPr id="23" name="Group 95"/>
            <p:cNvGrpSpPr>
              <a:grpSpLocks noChangeAspect="1"/>
            </p:cNvGrpSpPr>
            <p:nvPr/>
          </p:nvGrpSpPr>
          <p:grpSpPr bwMode="auto">
            <a:xfrm>
              <a:off x="1449388" y="2441575"/>
              <a:ext cx="331787" cy="350838"/>
              <a:chOff x="0" y="0"/>
              <a:chExt cx="403" cy="395"/>
            </a:xfrm>
          </p:grpSpPr>
          <p:pic>
            <p:nvPicPr>
              <p:cNvPr id="252" name="Picture 20" descr="05"/>
              <p:cNvPicPr>
                <a:picLocks noChangeAspect="1" noChangeArrowheads="1"/>
              </p:cNvPicPr>
              <p:nvPr/>
            </p:nvPicPr>
            <p:blipFill>
              <a:blip r:embed="rId16"/>
              <a:srcRect/>
              <a:stretch>
                <a:fillRect/>
              </a:stretch>
            </p:blipFill>
            <p:spPr bwMode="auto">
              <a:xfrm>
                <a:off x="0" y="144"/>
                <a:ext cx="164" cy="212"/>
              </a:xfrm>
              <a:prstGeom prst="rect">
                <a:avLst/>
              </a:prstGeom>
              <a:noFill/>
              <a:ln w="9525">
                <a:noFill/>
                <a:miter lim="800000"/>
                <a:headEnd/>
                <a:tailEnd/>
              </a:ln>
            </p:spPr>
          </p:pic>
          <p:pic>
            <p:nvPicPr>
              <p:cNvPr id="253" name="Picture 25" descr="OMC"/>
              <p:cNvPicPr>
                <a:picLocks noChangeAspect="1" noChangeArrowheads="1"/>
              </p:cNvPicPr>
              <p:nvPr/>
            </p:nvPicPr>
            <p:blipFill>
              <a:blip r:embed="rId17"/>
              <a:srcRect/>
              <a:stretch>
                <a:fillRect/>
              </a:stretch>
            </p:blipFill>
            <p:spPr bwMode="auto">
              <a:xfrm>
                <a:off x="37" y="0"/>
                <a:ext cx="366" cy="395"/>
              </a:xfrm>
              <a:prstGeom prst="rect">
                <a:avLst/>
              </a:prstGeom>
              <a:noFill/>
              <a:ln w="9525">
                <a:noFill/>
                <a:miter lim="800000"/>
                <a:headEnd/>
                <a:tailEnd/>
              </a:ln>
            </p:spPr>
          </p:pic>
        </p:grpSp>
        <p:grpSp>
          <p:nvGrpSpPr>
            <p:cNvPr id="24" name="Group 99"/>
            <p:cNvGrpSpPr>
              <a:grpSpLocks noChangeAspect="1"/>
            </p:cNvGrpSpPr>
            <p:nvPr/>
          </p:nvGrpSpPr>
          <p:grpSpPr bwMode="auto">
            <a:xfrm>
              <a:off x="1573213" y="2924175"/>
              <a:ext cx="769937" cy="276225"/>
              <a:chOff x="1488" y="1392"/>
              <a:chExt cx="1248" cy="449"/>
            </a:xfrm>
          </p:grpSpPr>
          <p:sp>
            <p:nvSpPr>
              <p:cNvPr id="207" name="AutoShape 100"/>
              <p:cNvSpPr>
                <a:spLocks noChangeAspect="1" noChangeArrowheads="1"/>
              </p:cNvSpPr>
              <p:nvPr/>
            </p:nvSpPr>
            <p:spPr bwMode="auto">
              <a:xfrm>
                <a:off x="1488" y="1537"/>
                <a:ext cx="1248" cy="304"/>
              </a:xfrm>
              <a:prstGeom prst="parallelogram">
                <a:avLst>
                  <a:gd name="adj" fmla="val 78684"/>
                </a:avLst>
              </a:prstGeom>
              <a:solidFill>
                <a:srgbClr val="DDDDDD"/>
              </a:solidFill>
              <a:ln w="9525">
                <a:noFill/>
                <a:miter lim="800000"/>
                <a:headEnd/>
                <a:tailEnd/>
              </a:ln>
              <a:effectLst>
                <a:outerShdw dist="40161" dir="4293903" algn="ctr" rotWithShape="0">
                  <a:schemeClr val="bg2"/>
                </a:outerShdw>
              </a:effectLst>
            </p:spPr>
            <p:txBody>
              <a:bodyPr anchor="ctr">
                <a:spAutoFit/>
              </a:bodyPr>
              <a:lstStyle/>
              <a:p>
                <a:pPr algn="l"/>
                <a:endParaRPr lang="zh-CN" altLang="en-US">
                  <a:ea typeface="黑体" pitchFamily="49" charset="-122"/>
                </a:endParaRPr>
              </a:p>
            </p:txBody>
          </p:sp>
          <p:sp>
            <p:nvSpPr>
              <p:cNvPr id="208" name="Line 101"/>
              <p:cNvSpPr>
                <a:spLocks noChangeAspect="1" noChangeShapeType="1"/>
              </p:cNvSpPr>
              <p:nvPr/>
            </p:nvSpPr>
            <p:spPr bwMode="auto">
              <a:xfrm>
                <a:off x="1680" y="1739"/>
                <a:ext cx="568" cy="0"/>
              </a:xfrm>
              <a:prstGeom prst="line">
                <a:avLst/>
              </a:prstGeom>
              <a:noFill/>
              <a:ln w="12700">
                <a:solidFill>
                  <a:schemeClr val="tx1"/>
                </a:solidFill>
                <a:round/>
                <a:headEnd/>
                <a:tailEnd/>
              </a:ln>
            </p:spPr>
            <p:txBody>
              <a:bodyPr/>
              <a:lstStyle/>
              <a:p>
                <a:endParaRPr lang="zh-CN" altLang="en-US"/>
              </a:p>
            </p:txBody>
          </p:sp>
          <p:sp>
            <p:nvSpPr>
              <p:cNvPr id="209" name="Line 102"/>
              <p:cNvSpPr>
                <a:spLocks noChangeAspect="1" noChangeShapeType="1"/>
              </p:cNvSpPr>
              <p:nvPr/>
            </p:nvSpPr>
            <p:spPr bwMode="auto">
              <a:xfrm flipH="1">
                <a:off x="1807" y="1632"/>
                <a:ext cx="65" cy="107"/>
              </a:xfrm>
              <a:prstGeom prst="line">
                <a:avLst/>
              </a:prstGeom>
              <a:noFill/>
              <a:ln w="9525">
                <a:solidFill>
                  <a:schemeClr val="tx1"/>
                </a:solidFill>
                <a:round/>
                <a:headEnd/>
                <a:tailEnd/>
              </a:ln>
            </p:spPr>
            <p:txBody>
              <a:bodyPr/>
              <a:lstStyle/>
              <a:p>
                <a:endParaRPr lang="zh-CN" altLang="en-US"/>
              </a:p>
            </p:txBody>
          </p:sp>
          <p:sp>
            <p:nvSpPr>
              <p:cNvPr id="210" name="Line 103"/>
              <p:cNvSpPr>
                <a:spLocks noChangeAspect="1" noChangeShapeType="1"/>
              </p:cNvSpPr>
              <p:nvPr/>
            </p:nvSpPr>
            <p:spPr bwMode="auto">
              <a:xfrm flipV="1">
                <a:off x="2064" y="1628"/>
                <a:ext cx="52" cy="111"/>
              </a:xfrm>
              <a:prstGeom prst="line">
                <a:avLst/>
              </a:prstGeom>
              <a:noFill/>
              <a:ln w="9525">
                <a:solidFill>
                  <a:schemeClr val="tx1"/>
                </a:solidFill>
                <a:round/>
                <a:headEnd/>
                <a:tailEnd/>
              </a:ln>
            </p:spPr>
            <p:txBody>
              <a:bodyPr/>
              <a:lstStyle/>
              <a:p>
                <a:endParaRPr lang="zh-CN" altLang="en-US"/>
              </a:p>
            </p:txBody>
          </p:sp>
          <p:grpSp>
            <p:nvGrpSpPr>
              <p:cNvPr id="25" name="Group 104"/>
              <p:cNvGrpSpPr>
                <a:grpSpLocks noChangeAspect="1"/>
              </p:cNvGrpSpPr>
              <p:nvPr/>
            </p:nvGrpSpPr>
            <p:grpSpPr bwMode="auto">
              <a:xfrm>
                <a:off x="1776" y="1484"/>
                <a:ext cx="166" cy="216"/>
                <a:chOff x="2976" y="3264"/>
                <a:chExt cx="720" cy="577"/>
              </a:xfrm>
            </p:grpSpPr>
            <p:grpSp>
              <p:nvGrpSpPr>
                <p:cNvPr id="26" name="Group 105"/>
                <p:cNvGrpSpPr>
                  <a:grpSpLocks noChangeAspect="1"/>
                </p:cNvGrpSpPr>
                <p:nvPr/>
              </p:nvGrpSpPr>
              <p:grpSpPr bwMode="auto">
                <a:xfrm>
                  <a:off x="2976" y="3616"/>
                  <a:ext cx="720" cy="225"/>
                  <a:chOff x="2304" y="2166"/>
                  <a:chExt cx="288" cy="90"/>
                </a:xfrm>
              </p:grpSpPr>
              <p:sp>
                <p:nvSpPr>
                  <p:cNvPr id="250" name="Oval 106"/>
                  <p:cNvSpPr>
                    <a:spLocks noChangeAspect="1" noChangeArrowheads="1"/>
                  </p:cNvSpPr>
                  <p:nvPr/>
                </p:nvSpPr>
                <p:spPr bwMode="auto">
                  <a:xfrm>
                    <a:off x="2304" y="2170"/>
                    <a:ext cx="288" cy="86"/>
                  </a:xfrm>
                  <a:prstGeom prst="ellipse">
                    <a:avLst/>
                  </a:prstGeom>
                  <a:gradFill rotWithShape="0">
                    <a:gsLst>
                      <a:gs pos="0">
                        <a:srgbClr val="00AFD8"/>
                      </a:gs>
                      <a:gs pos="50000">
                        <a:srgbClr val="7575AD"/>
                      </a:gs>
                      <a:gs pos="100000">
                        <a:srgbClr val="00AFD8"/>
                      </a:gs>
                    </a:gsLst>
                    <a:lin ang="0" scaled="1"/>
                  </a:gradFill>
                  <a:ln w="9525">
                    <a:noFill/>
                    <a:round/>
                    <a:headEnd/>
                    <a:tailEnd/>
                  </a:ln>
                </p:spPr>
                <p:txBody>
                  <a:bodyPr wrap="none" anchor="ctr"/>
                  <a:lstStyle/>
                  <a:p>
                    <a:pPr algn="l"/>
                    <a:endParaRPr lang="zh-CN" altLang="en-US"/>
                  </a:p>
                </p:txBody>
              </p:sp>
              <p:sp>
                <p:nvSpPr>
                  <p:cNvPr id="251" name="Oval 107"/>
                  <p:cNvSpPr>
                    <a:spLocks noChangeAspect="1" noChangeArrowheads="1"/>
                  </p:cNvSpPr>
                  <p:nvPr/>
                </p:nvSpPr>
                <p:spPr bwMode="auto">
                  <a:xfrm>
                    <a:off x="2304" y="2166"/>
                    <a:ext cx="288" cy="76"/>
                  </a:xfrm>
                  <a:prstGeom prst="ellipse">
                    <a:avLst/>
                  </a:prstGeom>
                  <a:gradFill rotWithShape="0">
                    <a:gsLst>
                      <a:gs pos="0">
                        <a:srgbClr val="57DFFF"/>
                      </a:gs>
                      <a:gs pos="50000">
                        <a:srgbClr val="00AFD8"/>
                      </a:gs>
                      <a:gs pos="100000">
                        <a:srgbClr val="57DFFF"/>
                      </a:gs>
                    </a:gsLst>
                    <a:lin ang="0" scaled="1"/>
                  </a:gradFill>
                  <a:ln w="9525">
                    <a:noFill/>
                    <a:round/>
                    <a:headEnd/>
                    <a:tailEnd/>
                  </a:ln>
                </p:spPr>
                <p:txBody>
                  <a:bodyPr wrap="none" anchor="ctr"/>
                  <a:lstStyle/>
                  <a:p>
                    <a:pPr algn="l"/>
                    <a:endParaRPr lang="zh-CN" altLang="en-US"/>
                  </a:p>
                </p:txBody>
              </p:sp>
            </p:grpSp>
            <p:grpSp>
              <p:nvGrpSpPr>
                <p:cNvPr id="27" name="Group 108"/>
                <p:cNvGrpSpPr>
                  <a:grpSpLocks noChangeAspect="1"/>
                </p:cNvGrpSpPr>
                <p:nvPr/>
              </p:nvGrpSpPr>
              <p:grpSpPr bwMode="auto">
                <a:xfrm>
                  <a:off x="2976" y="3552"/>
                  <a:ext cx="720" cy="225"/>
                  <a:chOff x="2304" y="2166"/>
                  <a:chExt cx="288" cy="90"/>
                </a:xfrm>
              </p:grpSpPr>
              <p:sp>
                <p:nvSpPr>
                  <p:cNvPr id="248" name="Oval 109"/>
                  <p:cNvSpPr>
                    <a:spLocks noChangeAspect="1" noChangeArrowheads="1"/>
                  </p:cNvSpPr>
                  <p:nvPr/>
                </p:nvSpPr>
                <p:spPr bwMode="auto">
                  <a:xfrm>
                    <a:off x="2304" y="2170"/>
                    <a:ext cx="288" cy="86"/>
                  </a:xfrm>
                  <a:prstGeom prst="ellipse">
                    <a:avLst/>
                  </a:prstGeom>
                  <a:gradFill rotWithShape="0">
                    <a:gsLst>
                      <a:gs pos="0">
                        <a:srgbClr val="00AFD8"/>
                      </a:gs>
                      <a:gs pos="50000">
                        <a:srgbClr val="7575AD"/>
                      </a:gs>
                      <a:gs pos="100000">
                        <a:srgbClr val="00AFD8"/>
                      </a:gs>
                    </a:gsLst>
                    <a:lin ang="0" scaled="1"/>
                  </a:gradFill>
                  <a:ln w="9525">
                    <a:noFill/>
                    <a:round/>
                    <a:headEnd/>
                    <a:tailEnd/>
                  </a:ln>
                </p:spPr>
                <p:txBody>
                  <a:bodyPr wrap="none" anchor="ctr"/>
                  <a:lstStyle/>
                  <a:p>
                    <a:pPr algn="l"/>
                    <a:endParaRPr lang="zh-CN" altLang="en-US"/>
                  </a:p>
                </p:txBody>
              </p:sp>
              <p:sp>
                <p:nvSpPr>
                  <p:cNvPr id="249" name="Oval 110"/>
                  <p:cNvSpPr>
                    <a:spLocks noChangeAspect="1" noChangeArrowheads="1"/>
                  </p:cNvSpPr>
                  <p:nvPr/>
                </p:nvSpPr>
                <p:spPr bwMode="auto">
                  <a:xfrm>
                    <a:off x="2304" y="2166"/>
                    <a:ext cx="288" cy="76"/>
                  </a:xfrm>
                  <a:prstGeom prst="ellipse">
                    <a:avLst/>
                  </a:prstGeom>
                  <a:gradFill rotWithShape="0">
                    <a:gsLst>
                      <a:gs pos="0">
                        <a:srgbClr val="57DFFF"/>
                      </a:gs>
                      <a:gs pos="50000">
                        <a:srgbClr val="00AFD8"/>
                      </a:gs>
                      <a:gs pos="100000">
                        <a:srgbClr val="57DFFF"/>
                      </a:gs>
                    </a:gsLst>
                    <a:lin ang="0" scaled="1"/>
                  </a:gradFill>
                  <a:ln w="9525">
                    <a:noFill/>
                    <a:round/>
                    <a:headEnd/>
                    <a:tailEnd/>
                  </a:ln>
                </p:spPr>
                <p:txBody>
                  <a:bodyPr wrap="none" anchor="ctr"/>
                  <a:lstStyle/>
                  <a:p>
                    <a:pPr algn="l"/>
                    <a:endParaRPr lang="zh-CN" altLang="en-US"/>
                  </a:p>
                </p:txBody>
              </p:sp>
            </p:grpSp>
            <p:grpSp>
              <p:nvGrpSpPr>
                <p:cNvPr id="28" name="Group 111"/>
                <p:cNvGrpSpPr>
                  <a:grpSpLocks noChangeAspect="1"/>
                </p:cNvGrpSpPr>
                <p:nvPr/>
              </p:nvGrpSpPr>
              <p:grpSpPr bwMode="auto">
                <a:xfrm>
                  <a:off x="2976" y="3489"/>
                  <a:ext cx="720" cy="225"/>
                  <a:chOff x="2304" y="2166"/>
                  <a:chExt cx="288" cy="90"/>
                </a:xfrm>
              </p:grpSpPr>
              <p:sp>
                <p:nvSpPr>
                  <p:cNvPr id="246" name="Oval 112"/>
                  <p:cNvSpPr>
                    <a:spLocks noChangeAspect="1" noChangeArrowheads="1"/>
                  </p:cNvSpPr>
                  <p:nvPr/>
                </p:nvSpPr>
                <p:spPr bwMode="auto">
                  <a:xfrm>
                    <a:off x="2304" y="2170"/>
                    <a:ext cx="288" cy="86"/>
                  </a:xfrm>
                  <a:prstGeom prst="ellipse">
                    <a:avLst/>
                  </a:prstGeom>
                  <a:gradFill rotWithShape="0">
                    <a:gsLst>
                      <a:gs pos="0">
                        <a:srgbClr val="00AFD8"/>
                      </a:gs>
                      <a:gs pos="50000">
                        <a:srgbClr val="7575AD"/>
                      </a:gs>
                      <a:gs pos="100000">
                        <a:srgbClr val="00AFD8"/>
                      </a:gs>
                    </a:gsLst>
                    <a:lin ang="0" scaled="1"/>
                  </a:gradFill>
                  <a:ln w="9525">
                    <a:noFill/>
                    <a:round/>
                    <a:headEnd/>
                    <a:tailEnd/>
                  </a:ln>
                </p:spPr>
                <p:txBody>
                  <a:bodyPr wrap="none" anchor="ctr"/>
                  <a:lstStyle/>
                  <a:p>
                    <a:pPr algn="l"/>
                    <a:endParaRPr lang="zh-CN" altLang="en-US"/>
                  </a:p>
                </p:txBody>
              </p:sp>
              <p:sp>
                <p:nvSpPr>
                  <p:cNvPr id="247" name="Oval 113"/>
                  <p:cNvSpPr>
                    <a:spLocks noChangeAspect="1" noChangeArrowheads="1"/>
                  </p:cNvSpPr>
                  <p:nvPr/>
                </p:nvSpPr>
                <p:spPr bwMode="auto">
                  <a:xfrm>
                    <a:off x="2304" y="2166"/>
                    <a:ext cx="288" cy="76"/>
                  </a:xfrm>
                  <a:prstGeom prst="ellipse">
                    <a:avLst/>
                  </a:prstGeom>
                  <a:gradFill rotWithShape="0">
                    <a:gsLst>
                      <a:gs pos="0">
                        <a:srgbClr val="57DFFF"/>
                      </a:gs>
                      <a:gs pos="50000">
                        <a:srgbClr val="00AFD8"/>
                      </a:gs>
                      <a:gs pos="100000">
                        <a:srgbClr val="57DFFF"/>
                      </a:gs>
                    </a:gsLst>
                    <a:lin ang="0" scaled="1"/>
                  </a:gradFill>
                  <a:ln w="9525">
                    <a:noFill/>
                    <a:round/>
                    <a:headEnd/>
                    <a:tailEnd/>
                  </a:ln>
                </p:spPr>
                <p:txBody>
                  <a:bodyPr wrap="none" anchor="ctr"/>
                  <a:lstStyle/>
                  <a:p>
                    <a:pPr algn="l"/>
                    <a:endParaRPr lang="zh-CN" altLang="en-US"/>
                  </a:p>
                </p:txBody>
              </p:sp>
            </p:grpSp>
            <p:grpSp>
              <p:nvGrpSpPr>
                <p:cNvPr id="29" name="Group 114"/>
                <p:cNvGrpSpPr>
                  <a:grpSpLocks noChangeAspect="1"/>
                </p:cNvGrpSpPr>
                <p:nvPr/>
              </p:nvGrpSpPr>
              <p:grpSpPr bwMode="auto">
                <a:xfrm>
                  <a:off x="2976" y="3419"/>
                  <a:ext cx="720" cy="225"/>
                  <a:chOff x="2304" y="2166"/>
                  <a:chExt cx="288" cy="90"/>
                </a:xfrm>
              </p:grpSpPr>
              <p:sp>
                <p:nvSpPr>
                  <p:cNvPr id="244" name="Oval 115"/>
                  <p:cNvSpPr>
                    <a:spLocks noChangeAspect="1" noChangeArrowheads="1"/>
                  </p:cNvSpPr>
                  <p:nvPr/>
                </p:nvSpPr>
                <p:spPr bwMode="auto">
                  <a:xfrm>
                    <a:off x="2304" y="2170"/>
                    <a:ext cx="288" cy="86"/>
                  </a:xfrm>
                  <a:prstGeom prst="ellipse">
                    <a:avLst/>
                  </a:prstGeom>
                  <a:gradFill rotWithShape="0">
                    <a:gsLst>
                      <a:gs pos="0">
                        <a:srgbClr val="00AFD8"/>
                      </a:gs>
                      <a:gs pos="50000">
                        <a:srgbClr val="7575AD"/>
                      </a:gs>
                      <a:gs pos="100000">
                        <a:srgbClr val="00AFD8"/>
                      </a:gs>
                    </a:gsLst>
                    <a:lin ang="0" scaled="1"/>
                  </a:gradFill>
                  <a:ln w="9525">
                    <a:noFill/>
                    <a:round/>
                    <a:headEnd/>
                    <a:tailEnd/>
                  </a:ln>
                </p:spPr>
                <p:txBody>
                  <a:bodyPr wrap="none" anchor="ctr"/>
                  <a:lstStyle/>
                  <a:p>
                    <a:pPr algn="l"/>
                    <a:endParaRPr lang="zh-CN" altLang="en-US"/>
                  </a:p>
                </p:txBody>
              </p:sp>
              <p:sp>
                <p:nvSpPr>
                  <p:cNvPr id="245" name="Oval 116"/>
                  <p:cNvSpPr>
                    <a:spLocks noChangeAspect="1" noChangeArrowheads="1"/>
                  </p:cNvSpPr>
                  <p:nvPr/>
                </p:nvSpPr>
                <p:spPr bwMode="auto">
                  <a:xfrm>
                    <a:off x="2304" y="2166"/>
                    <a:ext cx="288" cy="76"/>
                  </a:xfrm>
                  <a:prstGeom prst="ellipse">
                    <a:avLst/>
                  </a:prstGeom>
                  <a:gradFill rotWithShape="0">
                    <a:gsLst>
                      <a:gs pos="0">
                        <a:srgbClr val="57DFFF"/>
                      </a:gs>
                      <a:gs pos="50000">
                        <a:srgbClr val="00AFD8"/>
                      </a:gs>
                      <a:gs pos="100000">
                        <a:srgbClr val="57DFFF"/>
                      </a:gs>
                    </a:gsLst>
                    <a:lin ang="0" scaled="1"/>
                  </a:gradFill>
                  <a:ln w="9525">
                    <a:noFill/>
                    <a:round/>
                    <a:headEnd/>
                    <a:tailEnd/>
                  </a:ln>
                </p:spPr>
                <p:txBody>
                  <a:bodyPr wrap="none" anchor="ctr"/>
                  <a:lstStyle/>
                  <a:p>
                    <a:pPr algn="l"/>
                    <a:endParaRPr lang="zh-CN" altLang="en-US"/>
                  </a:p>
                </p:txBody>
              </p:sp>
            </p:grpSp>
            <p:grpSp>
              <p:nvGrpSpPr>
                <p:cNvPr id="30" name="Group 117"/>
                <p:cNvGrpSpPr>
                  <a:grpSpLocks noChangeAspect="1"/>
                </p:cNvGrpSpPr>
                <p:nvPr/>
              </p:nvGrpSpPr>
              <p:grpSpPr bwMode="auto">
                <a:xfrm>
                  <a:off x="2976" y="3349"/>
                  <a:ext cx="720" cy="225"/>
                  <a:chOff x="2304" y="2166"/>
                  <a:chExt cx="288" cy="90"/>
                </a:xfrm>
              </p:grpSpPr>
              <p:sp>
                <p:nvSpPr>
                  <p:cNvPr id="242" name="Oval 118"/>
                  <p:cNvSpPr>
                    <a:spLocks noChangeAspect="1" noChangeArrowheads="1"/>
                  </p:cNvSpPr>
                  <p:nvPr/>
                </p:nvSpPr>
                <p:spPr bwMode="auto">
                  <a:xfrm>
                    <a:off x="2304" y="2170"/>
                    <a:ext cx="288" cy="86"/>
                  </a:xfrm>
                  <a:prstGeom prst="ellipse">
                    <a:avLst/>
                  </a:prstGeom>
                  <a:gradFill rotWithShape="0">
                    <a:gsLst>
                      <a:gs pos="0">
                        <a:srgbClr val="00AFD8"/>
                      </a:gs>
                      <a:gs pos="50000">
                        <a:srgbClr val="7575AD"/>
                      </a:gs>
                      <a:gs pos="100000">
                        <a:srgbClr val="00AFD8"/>
                      </a:gs>
                    </a:gsLst>
                    <a:lin ang="0" scaled="1"/>
                  </a:gradFill>
                  <a:ln w="9525">
                    <a:noFill/>
                    <a:round/>
                    <a:headEnd/>
                    <a:tailEnd/>
                  </a:ln>
                </p:spPr>
                <p:txBody>
                  <a:bodyPr wrap="none" anchor="ctr"/>
                  <a:lstStyle/>
                  <a:p>
                    <a:pPr algn="l"/>
                    <a:endParaRPr lang="zh-CN" altLang="en-US"/>
                  </a:p>
                </p:txBody>
              </p:sp>
              <p:sp>
                <p:nvSpPr>
                  <p:cNvPr id="243" name="Oval 119"/>
                  <p:cNvSpPr>
                    <a:spLocks noChangeAspect="1" noChangeArrowheads="1"/>
                  </p:cNvSpPr>
                  <p:nvPr/>
                </p:nvSpPr>
                <p:spPr bwMode="auto">
                  <a:xfrm>
                    <a:off x="2304" y="2166"/>
                    <a:ext cx="288" cy="76"/>
                  </a:xfrm>
                  <a:prstGeom prst="ellipse">
                    <a:avLst/>
                  </a:prstGeom>
                  <a:gradFill rotWithShape="0">
                    <a:gsLst>
                      <a:gs pos="0">
                        <a:srgbClr val="57DFFF"/>
                      </a:gs>
                      <a:gs pos="50000">
                        <a:srgbClr val="00AFD8"/>
                      </a:gs>
                      <a:gs pos="100000">
                        <a:srgbClr val="57DFFF"/>
                      </a:gs>
                    </a:gsLst>
                    <a:lin ang="0" scaled="1"/>
                  </a:gradFill>
                  <a:ln w="9525">
                    <a:noFill/>
                    <a:round/>
                    <a:headEnd/>
                    <a:tailEnd/>
                  </a:ln>
                </p:spPr>
                <p:txBody>
                  <a:bodyPr wrap="none" anchor="ctr"/>
                  <a:lstStyle/>
                  <a:p>
                    <a:pPr algn="l"/>
                    <a:endParaRPr lang="zh-CN" altLang="en-US"/>
                  </a:p>
                </p:txBody>
              </p:sp>
            </p:grpSp>
            <p:grpSp>
              <p:nvGrpSpPr>
                <p:cNvPr id="31" name="Group 120"/>
                <p:cNvGrpSpPr>
                  <a:grpSpLocks noChangeAspect="1"/>
                </p:cNvGrpSpPr>
                <p:nvPr/>
              </p:nvGrpSpPr>
              <p:grpSpPr bwMode="auto">
                <a:xfrm>
                  <a:off x="2976" y="3264"/>
                  <a:ext cx="720" cy="225"/>
                  <a:chOff x="2304" y="2112"/>
                  <a:chExt cx="288" cy="90"/>
                </a:xfrm>
              </p:grpSpPr>
              <p:sp>
                <p:nvSpPr>
                  <p:cNvPr id="240" name="Oval 121"/>
                  <p:cNvSpPr>
                    <a:spLocks noChangeAspect="1" noChangeArrowheads="1"/>
                  </p:cNvSpPr>
                  <p:nvPr/>
                </p:nvSpPr>
                <p:spPr bwMode="auto">
                  <a:xfrm>
                    <a:off x="2304" y="2116"/>
                    <a:ext cx="288" cy="86"/>
                  </a:xfrm>
                  <a:prstGeom prst="ellipse">
                    <a:avLst/>
                  </a:prstGeom>
                  <a:gradFill rotWithShape="0">
                    <a:gsLst>
                      <a:gs pos="0">
                        <a:srgbClr val="57DFFF"/>
                      </a:gs>
                      <a:gs pos="50000">
                        <a:srgbClr val="008EB0"/>
                      </a:gs>
                      <a:gs pos="100000">
                        <a:srgbClr val="57DFFF"/>
                      </a:gs>
                    </a:gsLst>
                    <a:lin ang="0" scaled="1"/>
                  </a:gradFill>
                  <a:ln w="9525">
                    <a:noFill/>
                    <a:round/>
                    <a:headEnd/>
                    <a:tailEnd/>
                  </a:ln>
                </p:spPr>
                <p:txBody>
                  <a:bodyPr wrap="none" anchor="ctr"/>
                  <a:lstStyle/>
                  <a:p>
                    <a:pPr algn="l"/>
                    <a:endParaRPr lang="zh-CN" altLang="en-US"/>
                  </a:p>
                </p:txBody>
              </p:sp>
              <p:sp>
                <p:nvSpPr>
                  <p:cNvPr id="241" name="Oval 122"/>
                  <p:cNvSpPr>
                    <a:spLocks noChangeAspect="1" noChangeArrowheads="1"/>
                  </p:cNvSpPr>
                  <p:nvPr/>
                </p:nvSpPr>
                <p:spPr bwMode="auto">
                  <a:xfrm>
                    <a:off x="2304" y="2112"/>
                    <a:ext cx="288" cy="76"/>
                  </a:xfrm>
                  <a:prstGeom prst="ellipse">
                    <a:avLst/>
                  </a:prstGeom>
                  <a:gradFill rotWithShape="0">
                    <a:gsLst>
                      <a:gs pos="0">
                        <a:srgbClr val="CCFFFF"/>
                      </a:gs>
                      <a:gs pos="50000">
                        <a:srgbClr val="57DFFF"/>
                      </a:gs>
                      <a:gs pos="100000">
                        <a:srgbClr val="CCFFFF"/>
                      </a:gs>
                    </a:gsLst>
                    <a:lin ang="0" scaled="1"/>
                  </a:gradFill>
                  <a:ln w="9525">
                    <a:noFill/>
                    <a:round/>
                    <a:headEnd/>
                    <a:tailEnd/>
                  </a:ln>
                </p:spPr>
                <p:txBody>
                  <a:bodyPr wrap="none" anchor="ctr"/>
                  <a:lstStyle/>
                  <a:p>
                    <a:pPr algn="l"/>
                    <a:endParaRPr lang="zh-CN" altLang="en-US"/>
                  </a:p>
                </p:txBody>
              </p:sp>
            </p:grpSp>
          </p:grpSp>
          <p:grpSp>
            <p:nvGrpSpPr>
              <p:cNvPr id="234" name="Group 123"/>
              <p:cNvGrpSpPr>
                <a:grpSpLocks noChangeAspect="1"/>
              </p:cNvGrpSpPr>
              <p:nvPr/>
            </p:nvGrpSpPr>
            <p:grpSpPr bwMode="auto">
              <a:xfrm>
                <a:off x="2208" y="1392"/>
                <a:ext cx="385" cy="402"/>
                <a:chOff x="3960" y="12396"/>
                <a:chExt cx="614" cy="690"/>
              </a:xfrm>
            </p:grpSpPr>
            <p:pic>
              <p:nvPicPr>
                <p:cNvPr id="232" name="Picture 124" descr="server"/>
                <p:cNvPicPr>
                  <a:picLocks noChangeAspect="1" noChangeArrowheads="1"/>
                </p:cNvPicPr>
                <p:nvPr/>
              </p:nvPicPr>
              <p:blipFill>
                <a:blip r:embed="rId18">
                  <a:clrChange>
                    <a:clrFrom>
                      <a:srgbClr val="FFFFFF"/>
                    </a:clrFrom>
                    <a:clrTo>
                      <a:srgbClr val="FFFFFF">
                        <a:alpha val="0"/>
                      </a:srgbClr>
                    </a:clrTo>
                  </a:clrChange>
                </a:blip>
                <a:srcRect/>
                <a:stretch>
                  <a:fillRect/>
                </a:stretch>
              </p:blipFill>
              <p:spPr bwMode="auto">
                <a:xfrm>
                  <a:off x="4166" y="12396"/>
                  <a:ext cx="408" cy="651"/>
                </a:xfrm>
                <a:prstGeom prst="rect">
                  <a:avLst/>
                </a:prstGeom>
                <a:noFill/>
                <a:ln w="9525">
                  <a:noFill/>
                  <a:miter lim="800000"/>
                  <a:headEnd/>
                  <a:tailEnd/>
                </a:ln>
              </p:spPr>
            </p:pic>
            <p:pic>
              <p:nvPicPr>
                <p:cNvPr id="233" name="Picture 125" descr="PC Blue"/>
                <p:cNvPicPr>
                  <a:picLocks noChangeAspect="1" noChangeArrowheads="1"/>
                </p:cNvPicPr>
                <p:nvPr/>
              </p:nvPicPr>
              <p:blipFill>
                <a:blip r:embed="rId19">
                  <a:clrChange>
                    <a:clrFrom>
                      <a:srgbClr val="FFFFFF"/>
                    </a:clrFrom>
                    <a:clrTo>
                      <a:srgbClr val="FFFFFF">
                        <a:alpha val="0"/>
                      </a:srgbClr>
                    </a:clrTo>
                  </a:clrChange>
                </a:blip>
                <a:srcRect/>
                <a:stretch>
                  <a:fillRect/>
                </a:stretch>
              </p:blipFill>
              <p:spPr bwMode="auto">
                <a:xfrm>
                  <a:off x="3960" y="12710"/>
                  <a:ext cx="368" cy="376"/>
                </a:xfrm>
                <a:prstGeom prst="rect">
                  <a:avLst/>
                </a:prstGeom>
                <a:noFill/>
                <a:ln w="9525">
                  <a:noFill/>
                  <a:miter lim="800000"/>
                  <a:headEnd/>
                  <a:tailEnd/>
                </a:ln>
              </p:spPr>
            </p:pic>
          </p:grpSp>
          <p:grpSp>
            <p:nvGrpSpPr>
              <p:cNvPr id="235" name="Group 126"/>
              <p:cNvGrpSpPr>
                <a:grpSpLocks noChangeAspect="1"/>
              </p:cNvGrpSpPr>
              <p:nvPr/>
            </p:nvGrpSpPr>
            <p:grpSpPr bwMode="auto">
              <a:xfrm>
                <a:off x="2013" y="1521"/>
                <a:ext cx="178" cy="207"/>
                <a:chOff x="429" y="3358"/>
                <a:chExt cx="436" cy="471"/>
              </a:xfrm>
            </p:grpSpPr>
            <p:grpSp>
              <p:nvGrpSpPr>
                <p:cNvPr id="236" name="Group 127"/>
                <p:cNvGrpSpPr>
                  <a:grpSpLocks noChangeAspect="1"/>
                </p:cNvGrpSpPr>
                <p:nvPr/>
              </p:nvGrpSpPr>
              <p:grpSpPr bwMode="auto">
                <a:xfrm>
                  <a:off x="429" y="3600"/>
                  <a:ext cx="436" cy="229"/>
                  <a:chOff x="423" y="287"/>
                  <a:chExt cx="1501" cy="373"/>
                </a:xfrm>
              </p:grpSpPr>
              <p:sp>
                <p:nvSpPr>
                  <p:cNvPr id="230" name="Oval 128"/>
                  <p:cNvSpPr>
                    <a:spLocks noChangeAspect="1" noChangeArrowheads="1"/>
                  </p:cNvSpPr>
                  <p:nvPr/>
                </p:nvSpPr>
                <p:spPr bwMode="auto">
                  <a:xfrm>
                    <a:off x="432" y="324"/>
                    <a:ext cx="1488" cy="336"/>
                  </a:xfrm>
                  <a:prstGeom prst="ellipse">
                    <a:avLst/>
                  </a:prstGeom>
                  <a:solidFill>
                    <a:schemeClr val="folHlink"/>
                  </a:solidFill>
                  <a:ln w="9525">
                    <a:noFill/>
                    <a:round/>
                    <a:headEnd/>
                    <a:tailEnd/>
                  </a:ln>
                </p:spPr>
                <p:txBody>
                  <a:bodyPr wrap="none" anchor="ctr"/>
                  <a:lstStyle/>
                  <a:p>
                    <a:pPr algn="l"/>
                    <a:endParaRPr lang="zh-CN" altLang="en-US"/>
                  </a:p>
                </p:txBody>
              </p:sp>
              <p:sp>
                <p:nvSpPr>
                  <p:cNvPr id="231" name="Oval 129"/>
                  <p:cNvSpPr>
                    <a:spLocks noChangeAspect="1" noChangeArrowheads="1"/>
                  </p:cNvSpPr>
                  <p:nvPr/>
                </p:nvSpPr>
                <p:spPr bwMode="auto">
                  <a:xfrm>
                    <a:off x="423" y="287"/>
                    <a:ext cx="1501" cy="333"/>
                  </a:xfrm>
                  <a:prstGeom prst="ellipse">
                    <a:avLst/>
                  </a:prstGeom>
                  <a:gradFill rotWithShape="0">
                    <a:gsLst>
                      <a:gs pos="0">
                        <a:schemeClr val="folHlink"/>
                      </a:gs>
                      <a:gs pos="100000">
                        <a:schemeClr val="folHlink">
                          <a:gamma/>
                          <a:shade val="66275"/>
                          <a:invGamma/>
                        </a:schemeClr>
                      </a:gs>
                    </a:gsLst>
                    <a:lin ang="2700000" scaled="1"/>
                  </a:gradFill>
                  <a:ln w="9525">
                    <a:noFill/>
                    <a:round/>
                    <a:headEnd/>
                    <a:tailEnd/>
                  </a:ln>
                  <a:effectLst/>
                </p:spPr>
                <p:txBody>
                  <a:bodyPr wrap="none" anchor="ctr"/>
                  <a:lstStyle/>
                  <a:p>
                    <a:pPr algn="l">
                      <a:defRPr/>
                    </a:pPr>
                    <a:endParaRPr lang="zh-CN" altLang="en-US">
                      <a:ea typeface="黑体" pitchFamily="2" charset="-122"/>
                    </a:endParaRPr>
                  </a:p>
                </p:txBody>
              </p:sp>
            </p:grpSp>
            <p:grpSp>
              <p:nvGrpSpPr>
                <p:cNvPr id="237" name="Group 130"/>
                <p:cNvGrpSpPr>
                  <a:grpSpLocks noChangeAspect="1"/>
                </p:cNvGrpSpPr>
                <p:nvPr/>
              </p:nvGrpSpPr>
              <p:grpSpPr bwMode="auto">
                <a:xfrm>
                  <a:off x="429" y="3550"/>
                  <a:ext cx="436" cy="229"/>
                  <a:chOff x="423" y="286"/>
                  <a:chExt cx="1501" cy="374"/>
                </a:xfrm>
              </p:grpSpPr>
              <p:sp>
                <p:nvSpPr>
                  <p:cNvPr id="228" name="Oval 131"/>
                  <p:cNvSpPr>
                    <a:spLocks noChangeAspect="1" noChangeArrowheads="1"/>
                  </p:cNvSpPr>
                  <p:nvPr/>
                </p:nvSpPr>
                <p:spPr bwMode="auto">
                  <a:xfrm>
                    <a:off x="432" y="324"/>
                    <a:ext cx="1488" cy="336"/>
                  </a:xfrm>
                  <a:prstGeom prst="ellipse">
                    <a:avLst/>
                  </a:prstGeom>
                  <a:solidFill>
                    <a:schemeClr val="folHlink"/>
                  </a:solidFill>
                  <a:ln w="9525">
                    <a:noFill/>
                    <a:round/>
                    <a:headEnd/>
                    <a:tailEnd/>
                  </a:ln>
                </p:spPr>
                <p:txBody>
                  <a:bodyPr wrap="none" anchor="ctr"/>
                  <a:lstStyle/>
                  <a:p>
                    <a:pPr algn="l"/>
                    <a:endParaRPr lang="zh-CN" altLang="en-US"/>
                  </a:p>
                </p:txBody>
              </p:sp>
              <p:sp>
                <p:nvSpPr>
                  <p:cNvPr id="229" name="Oval 132"/>
                  <p:cNvSpPr>
                    <a:spLocks noChangeAspect="1" noChangeArrowheads="1"/>
                  </p:cNvSpPr>
                  <p:nvPr/>
                </p:nvSpPr>
                <p:spPr bwMode="auto">
                  <a:xfrm>
                    <a:off x="423" y="286"/>
                    <a:ext cx="1501" cy="333"/>
                  </a:xfrm>
                  <a:prstGeom prst="ellipse">
                    <a:avLst/>
                  </a:prstGeom>
                  <a:gradFill rotWithShape="0">
                    <a:gsLst>
                      <a:gs pos="0">
                        <a:schemeClr val="folHlink"/>
                      </a:gs>
                      <a:gs pos="100000">
                        <a:schemeClr val="folHlink">
                          <a:gamma/>
                          <a:shade val="66275"/>
                          <a:invGamma/>
                        </a:schemeClr>
                      </a:gs>
                    </a:gsLst>
                    <a:lin ang="2700000" scaled="1"/>
                  </a:gradFill>
                  <a:ln w="9525">
                    <a:noFill/>
                    <a:round/>
                    <a:headEnd/>
                    <a:tailEnd/>
                  </a:ln>
                  <a:effectLst/>
                </p:spPr>
                <p:txBody>
                  <a:bodyPr wrap="none" anchor="ctr"/>
                  <a:lstStyle/>
                  <a:p>
                    <a:pPr algn="l">
                      <a:defRPr/>
                    </a:pPr>
                    <a:endParaRPr lang="zh-CN" altLang="en-US">
                      <a:ea typeface="黑体" pitchFamily="2" charset="-122"/>
                    </a:endParaRPr>
                  </a:p>
                </p:txBody>
              </p:sp>
            </p:grpSp>
            <p:grpSp>
              <p:nvGrpSpPr>
                <p:cNvPr id="238" name="Group 133"/>
                <p:cNvGrpSpPr>
                  <a:grpSpLocks noChangeAspect="1"/>
                </p:cNvGrpSpPr>
                <p:nvPr/>
              </p:nvGrpSpPr>
              <p:grpSpPr bwMode="auto">
                <a:xfrm>
                  <a:off x="429" y="3502"/>
                  <a:ext cx="436" cy="229"/>
                  <a:chOff x="423" y="286"/>
                  <a:chExt cx="1501" cy="374"/>
                </a:xfrm>
              </p:grpSpPr>
              <p:sp>
                <p:nvSpPr>
                  <p:cNvPr id="226" name="Oval 134"/>
                  <p:cNvSpPr>
                    <a:spLocks noChangeAspect="1" noChangeArrowheads="1"/>
                  </p:cNvSpPr>
                  <p:nvPr/>
                </p:nvSpPr>
                <p:spPr bwMode="auto">
                  <a:xfrm>
                    <a:off x="432" y="324"/>
                    <a:ext cx="1488" cy="336"/>
                  </a:xfrm>
                  <a:prstGeom prst="ellipse">
                    <a:avLst/>
                  </a:prstGeom>
                  <a:solidFill>
                    <a:schemeClr val="folHlink"/>
                  </a:solidFill>
                  <a:ln w="9525">
                    <a:noFill/>
                    <a:round/>
                    <a:headEnd/>
                    <a:tailEnd/>
                  </a:ln>
                </p:spPr>
                <p:txBody>
                  <a:bodyPr wrap="none" anchor="ctr"/>
                  <a:lstStyle/>
                  <a:p>
                    <a:pPr algn="l"/>
                    <a:endParaRPr lang="zh-CN" altLang="en-US"/>
                  </a:p>
                </p:txBody>
              </p:sp>
              <p:sp>
                <p:nvSpPr>
                  <p:cNvPr id="227" name="Oval 135"/>
                  <p:cNvSpPr>
                    <a:spLocks noChangeAspect="1" noChangeArrowheads="1"/>
                  </p:cNvSpPr>
                  <p:nvPr/>
                </p:nvSpPr>
                <p:spPr bwMode="auto">
                  <a:xfrm>
                    <a:off x="423" y="286"/>
                    <a:ext cx="1501" cy="333"/>
                  </a:xfrm>
                  <a:prstGeom prst="ellipse">
                    <a:avLst/>
                  </a:prstGeom>
                  <a:gradFill rotWithShape="0">
                    <a:gsLst>
                      <a:gs pos="0">
                        <a:schemeClr val="folHlink"/>
                      </a:gs>
                      <a:gs pos="100000">
                        <a:schemeClr val="folHlink">
                          <a:gamma/>
                          <a:shade val="66275"/>
                          <a:invGamma/>
                        </a:schemeClr>
                      </a:gs>
                    </a:gsLst>
                    <a:lin ang="2700000" scaled="1"/>
                  </a:gradFill>
                  <a:ln w="9525">
                    <a:noFill/>
                    <a:round/>
                    <a:headEnd/>
                    <a:tailEnd/>
                  </a:ln>
                  <a:effectLst/>
                </p:spPr>
                <p:txBody>
                  <a:bodyPr wrap="none" anchor="ctr"/>
                  <a:lstStyle/>
                  <a:p>
                    <a:pPr algn="l">
                      <a:defRPr/>
                    </a:pPr>
                    <a:endParaRPr lang="zh-CN" altLang="en-US">
                      <a:ea typeface="黑体" pitchFamily="2" charset="-122"/>
                    </a:endParaRPr>
                  </a:p>
                </p:txBody>
              </p:sp>
            </p:grpSp>
            <p:grpSp>
              <p:nvGrpSpPr>
                <p:cNvPr id="239" name="Group 136"/>
                <p:cNvGrpSpPr>
                  <a:grpSpLocks noChangeAspect="1"/>
                </p:cNvGrpSpPr>
                <p:nvPr/>
              </p:nvGrpSpPr>
              <p:grpSpPr bwMode="auto">
                <a:xfrm>
                  <a:off x="429" y="3454"/>
                  <a:ext cx="436" cy="229"/>
                  <a:chOff x="423" y="286"/>
                  <a:chExt cx="1501" cy="374"/>
                </a:xfrm>
              </p:grpSpPr>
              <p:sp>
                <p:nvSpPr>
                  <p:cNvPr id="224" name="Oval 137"/>
                  <p:cNvSpPr>
                    <a:spLocks noChangeAspect="1" noChangeArrowheads="1"/>
                  </p:cNvSpPr>
                  <p:nvPr/>
                </p:nvSpPr>
                <p:spPr bwMode="auto">
                  <a:xfrm>
                    <a:off x="432" y="324"/>
                    <a:ext cx="1488" cy="336"/>
                  </a:xfrm>
                  <a:prstGeom prst="ellipse">
                    <a:avLst/>
                  </a:prstGeom>
                  <a:solidFill>
                    <a:schemeClr val="folHlink"/>
                  </a:solidFill>
                  <a:ln w="9525">
                    <a:noFill/>
                    <a:round/>
                    <a:headEnd/>
                    <a:tailEnd/>
                  </a:ln>
                </p:spPr>
                <p:txBody>
                  <a:bodyPr wrap="none" anchor="ctr"/>
                  <a:lstStyle/>
                  <a:p>
                    <a:pPr algn="l"/>
                    <a:endParaRPr lang="zh-CN" altLang="en-US"/>
                  </a:p>
                </p:txBody>
              </p:sp>
              <p:sp>
                <p:nvSpPr>
                  <p:cNvPr id="225" name="Oval 138"/>
                  <p:cNvSpPr>
                    <a:spLocks noChangeAspect="1" noChangeArrowheads="1"/>
                  </p:cNvSpPr>
                  <p:nvPr/>
                </p:nvSpPr>
                <p:spPr bwMode="auto">
                  <a:xfrm>
                    <a:off x="423" y="286"/>
                    <a:ext cx="1501" cy="333"/>
                  </a:xfrm>
                  <a:prstGeom prst="ellipse">
                    <a:avLst/>
                  </a:prstGeom>
                  <a:gradFill rotWithShape="0">
                    <a:gsLst>
                      <a:gs pos="0">
                        <a:schemeClr val="folHlink"/>
                      </a:gs>
                      <a:gs pos="100000">
                        <a:schemeClr val="folHlink">
                          <a:gamma/>
                          <a:shade val="66275"/>
                          <a:invGamma/>
                        </a:schemeClr>
                      </a:gs>
                    </a:gsLst>
                    <a:lin ang="2700000" scaled="1"/>
                  </a:gradFill>
                  <a:ln w="9525">
                    <a:noFill/>
                    <a:round/>
                    <a:headEnd/>
                    <a:tailEnd/>
                  </a:ln>
                  <a:effectLst/>
                </p:spPr>
                <p:txBody>
                  <a:bodyPr wrap="none" anchor="ctr"/>
                  <a:lstStyle/>
                  <a:p>
                    <a:pPr algn="l">
                      <a:defRPr/>
                    </a:pPr>
                    <a:endParaRPr lang="zh-CN" altLang="en-US">
                      <a:ea typeface="黑体" pitchFamily="2" charset="-122"/>
                    </a:endParaRPr>
                  </a:p>
                </p:txBody>
              </p:sp>
            </p:grpSp>
            <p:grpSp>
              <p:nvGrpSpPr>
                <p:cNvPr id="258" name="Group 139"/>
                <p:cNvGrpSpPr>
                  <a:grpSpLocks noChangeAspect="1"/>
                </p:cNvGrpSpPr>
                <p:nvPr/>
              </p:nvGrpSpPr>
              <p:grpSpPr bwMode="auto">
                <a:xfrm>
                  <a:off x="429" y="3406"/>
                  <a:ext cx="436" cy="229"/>
                  <a:chOff x="423" y="286"/>
                  <a:chExt cx="1501" cy="374"/>
                </a:xfrm>
              </p:grpSpPr>
              <p:sp>
                <p:nvSpPr>
                  <p:cNvPr id="222" name="Oval 140"/>
                  <p:cNvSpPr>
                    <a:spLocks noChangeAspect="1" noChangeArrowheads="1"/>
                  </p:cNvSpPr>
                  <p:nvPr/>
                </p:nvSpPr>
                <p:spPr bwMode="auto">
                  <a:xfrm>
                    <a:off x="432" y="324"/>
                    <a:ext cx="1488" cy="336"/>
                  </a:xfrm>
                  <a:prstGeom prst="ellipse">
                    <a:avLst/>
                  </a:prstGeom>
                  <a:solidFill>
                    <a:schemeClr val="folHlink"/>
                  </a:solidFill>
                  <a:ln w="9525">
                    <a:noFill/>
                    <a:round/>
                    <a:headEnd/>
                    <a:tailEnd/>
                  </a:ln>
                </p:spPr>
                <p:txBody>
                  <a:bodyPr wrap="none" anchor="ctr"/>
                  <a:lstStyle/>
                  <a:p>
                    <a:pPr algn="l"/>
                    <a:endParaRPr lang="zh-CN" altLang="en-US"/>
                  </a:p>
                </p:txBody>
              </p:sp>
              <p:sp>
                <p:nvSpPr>
                  <p:cNvPr id="223" name="Oval 141"/>
                  <p:cNvSpPr>
                    <a:spLocks noChangeAspect="1" noChangeArrowheads="1"/>
                  </p:cNvSpPr>
                  <p:nvPr/>
                </p:nvSpPr>
                <p:spPr bwMode="auto">
                  <a:xfrm>
                    <a:off x="423" y="286"/>
                    <a:ext cx="1501" cy="333"/>
                  </a:xfrm>
                  <a:prstGeom prst="ellipse">
                    <a:avLst/>
                  </a:prstGeom>
                  <a:gradFill rotWithShape="0">
                    <a:gsLst>
                      <a:gs pos="0">
                        <a:schemeClr val="folHlink"/>
                      </a:gs>
                      <a:gs pos="100000">
                        <a:schemeClr val="folHlink">
                          <a:gamma/>
                          <a:shade val="66275"/>
                          <a:invGamma/>
                        </a:schemeClr>
                      </a:gs>
                    </a:gsLst>
                    <a:lin ang="2700000" scaled="1"/>
                  </a:gradFill>
                  <a:ln w="9525">
                    <a:noFill/>
                    <a:round/>
                    <a:headEnd/>
                    <a:tailEnd/>
                  </a:ln>
                  <a:effectLst/>
                </p:spPr>
                <p:txBody>
                  <a:bodyPr wrap="none" anchor="ctr"/>
                  <a:lstStyle/>
                  <a:p>
                    <a:pPr algn="l">
                      <a:defRPr/>
                    </a:pPr>
                    <a:endParaRPr lang="zh-CN" altLang="en-US">
                      <a:ea typeface="黑体" pitchFamily="2" charset="-122"/>
                    </a:endParaRPr>
                  </a:p>
                </p:txBody>
              </p:sp>
            </p:grpSp>
            <p:grpSp>
              <p:nvGrpSpPr>
                <p:cNvPr id="259" name="Group 142"/>
                <p:cNvGrpSpPr>
                  <a:grpSpLocks noChangeAspect="1"/>
                </p:cNvGrpSpPr>
                <p:nvPr/>
              </p:nvGrpSpPr>
              <p:grpSpPr bwMode="auto">
                <a:xfrm>
                  <a:off x="429" y="3358"/>
                  <a:ext cx="436" cy="229"/>
                  <a:chOff x="423" y="286"/>
                  <a:chExt cx="1501" cy="374"/>
                </a:xfrm>
              </p:grpSpPr>
              <p:sp>
                <p:nvSpPr>
                  <p:cNvPr id="220" name="Oval 143"/>
                  <p:cNvSpPr>
                    <a:spLocks noChangeAspect="1" noChangeArrowheads="1"/>
                  </p:cNvSpPr>
                  <p:nvPr/>
                </p:nvSpPr>
                <p:spPr bwMode="auto">
                  <a:xfrm>
                    <a:off x="432" y="324"/>
                    <a:ext cx="1488" cy="336"/>
                  </a:xfrm>
                  <a:prstGeom prst="ellipse">
                    <a:avLst/>
                  </a:prstGeom>
                  <a:solidFill>
                    <a:schemeClr val="folHlink"/>
                  </a:solidFill>
                  <a:ln w="9525">
                    <a:noFill/>
                    <a:round/>
                    <a:headEnd/>
                    <a:tailEnd/>
                  </a:ln>
                </p:spPr>
                <p:txBody>
                  <a:bodyPr wrap="none" anchor="ctr"/>
                  <a:lstStyle/>
                  <a:p>
                    <a:pPr algn="l"/>
                    <a:endParaRPr lang="zh-CN" altLang="en-US"/>
                  </a:p>
                </p:txBody>
              </p:sp>
              <p:sp>
                <p:nvSpPr>
                  <p:cNvPr id="221" name="Oval 144"/>
                  <p:cNvSpPr>
                    <a:spLocks noChangeAspect="1" noChangeArrowheads="1"/>
                  </p:cNvSpPr>
                  <p:nvPr/>
                </p:nvSpPr>
                <p:spPr bwMode="auto">
                  <a:xfrm>
                    <a:off x="423" y="286"/>
                    <a:ext cx="1501" cy="333"/>
                  </a:xfrm>
                  <a:prstGeom prst="ellipse">
                    <a:avLst/>
                  </a:prstGeom>
                  <a:gradFill rotWithShape="0">
                    <a:gsLst>
                      <a:gs pos="0">
                        <a:schemeClr val="folHlink"/>
                      </a:gs>
                      <a:gs pos="100000">
                        <a:schemeClr val="folHlink">
                          <a:gamma/>
                          <a:shade val="66275"/>
                          <a:invGamma/>
                        </a:schemeClr>
                      </a:gs>
                    </a:gsLst>
                    <a:lin ang="2700000" scaled="1"/>
                  </a:gradFill>
                  <a:ln w="9525">
                    <a:noFill/>
                    <a:round/>
                    <a:headEnd/>
                    <a:tailEnd/>
                  </a:ln>
                  <a:effectLst/>
                </p:spPr>
                <p:txBody>
                  <a:bodyPr wrap="none" anchor="ctr"/>
                  <a:lstStyle/>
                  <a:p>
                    <a:pPr algn="l">
                      <a:defRPr/>
                    </a:pPr>
                    <a:endParaRPr lang="zh-CN" altLang="en-US">
                      <a:ea typeface="黑体" pitchFamily="2" charset="-122"/>
                    </a:endParaRPr>
                  </a:p>
                </p:txBody>
              </p:sp>
            </p:grpSp>
          </p:grpSp>
        </p:grpSp>
        <p:sp>
          <p:nvSpPr>
            <p:cNvPr id="155" name="Text Box 647"/>
            <p:cNvSpPr txBox="1">
              <a:spLocks noChangeArrowheads="1"/>
            </p:cNvSpPr>
            <p:nvPr/>
          </p:nvSpPr>
          <p:spPr bwMode="auto">
            <a:xfrm>
              <a:off x="1192213" y="2714625"/>
              <a:ext cx="777875" cy="274638"/>
            </a:xfrm>
            <a:prstGeom prst="rect">
              <a:avLst/>
            </a:prstGeom>
            <a:noFill/>
            <a:ln w="12700">
              <a:noFill/>
              <a:miter lim="800000"/>
              <a:headEnd/>
              <a:tailEnd/>
            </a:ln>
          </p:spPr>
          <p:txBody>
            <a:bodyPr>
              <a:spAutoFit/>
            </a:bodyPr>
            <a:lstStyle/>
            <a:p>
              <a:pPr>
                <a:spcBef>
                  <a:spcPct val="50000"/>
                </a:spcBef>
              </a:pPr>
              <a:r>
                <a:rPr lang="en-US" altLang="zh-CN" sz="1200" dirty="0">
                  <a:latin typeface="Comic Sans MS" pitchFamily="66" charset="0"/>
                  <a:ea typeface="宋体" pitchFamily="2" charset="-122"/>
                </a:rPr>
                <a:t>AAA</a:t>
              </a:r>
            </a:p>
          </p:txBody>
        </p:sp>
        <p:grpSp>
          <p:nvGrpSpPr>
            <p:cNvPr id="260" name="Group 146"/>
            <p:cNvGrpSpPr>
              <a:grpSpLocks noChangeAspect="1"/>
            </p:cNvGrpSpPr>
            <p:nvPr/>
          </p:nvGrpSpPr>
          <p:grpSpPr bwMode="auto">
            <a:xfrm>
              <a:off x="6729413" y="2679700"/>
              <a:ext cx="331787" cy="350838"/>
              <a:chOff x="0" y="0"/>
              <a:chExt cx="403" cy="395"/>
            </a:xfrm>
          </p:grpSpPr>
          <p:pic>
            <p:nvPicPr>
              <p:cNvPr id="205" name="Picture 20" descr="05"/>
              <p:cNvPicPr>
                <a:picLocks noChangeAspect="1" noChangeArrowheads="1"/>
              </p:cNvPicPr>
              <p:nvPr/>
            </p:nvPicPr>
            <p:blipFill>
              <a:blip r:embed="rId16"/>
              <a:srcRect/>
              <a:stretch>
                <a:fillRect/>
              </a:stretch>
            </p:blipFill>
            <p:spPr bwMode="auto">
              <a:xfrm>
                <a:off x="0" y="144"/>
                <a:ext cx="164" cy="212"/>
              </a:xfrm>
              <a:prstGeom prst="rect">
                <a:avLst/>
              </a:prstGeom>
              <a:noFill/>
              <a:ln w="9525">
                <a:noFill/>
                <a:miter lim="800000"/>
                <a:headEnd/>
                <a:tailEnd/>
              </a:ln>
            </p:spPr>
          </p:pic>
          <p:pic>
            <p:nvPicPr>
              <p:cNvPr id="206" name="Picture 25" descr="OMC"/>
              <p:cNvPicPr>
                <a:picLocks noChangeAspect="1" noChangeArrowheads="1"/>
              </p:cNvPicPr>
              <p:nvPr/>
            </p:nvPicPr>
            <p:blipFill>
              <a:blip r:embed="rId17"/>
              <a:srcRect/>
              <a:stretch>
                <a:fillRect/>
              </a:stretch>
            </p:blipFill>
            <p:spPr bwMode="auto">
              <a:xfrm>
                <a:off x="37" y="0"/>
                <a:ext cx="366" cy="395"/>
              </a:xfrm>
              <a:prstGeom prst="rect">
                <a:avLst/>
              </a:prstGeom>
              <a:noFill/>
              <a:ln w="9525">
                <a:noFill/>
                <a:miter lim="800000"/>
                <a:headEnd/>
                <a:tailEnd/>
              </a:ln>
            </p:spPr>
          </p:pic>
        </p:grpSp>
        <p:sp>
          <p:nvSpPr>
            <p:cNvPr id="157" name="Text Box 647"/>
            <p:cNvSpPr txBox="1">
              <a:spLocks noChangeArrowheads="1"/>
            </p:cNvSpPr>
            <p:nvPr/>
          </p:nvSpPr>
          <p:spPr bwMode="auto">
            <a:xfrm>
              <a:off x="6483350" y="2943225"/>
              <a:ext cx="777875" cy="274638"/>
            </a:xfrm>
            <a:prstGeom prst="rect">
              <a:avLst/>
            </a:prstGeom>
            <a:noFill/>
            <a:ln w="12700">
              <a:noFill/>
              <a:miter lim="800000"/>
              <a:headEnd/>
              <a:tailEnd/>
            </a:ln>
          </p:spPr>
          <p:txBody>
            <a:bodyPr>
              <a:spAutoFit/>
            </a:bodyPr>
            <a:lstStyle/>
            <a:p>
              <a:pPr>
                <a:spcBef>
                  <a:spcPct val="50000"/>
                </a:spcBef>
              </a:pPr>
              <a:r>
                <a:rPr lang="en-US" altLang="zh-CN" sz="1200">
                  <a:latin typeface="Comic Sans MS" pitchFamily="66" charset="0"/>
                  <a:ea typeface="宋体" pitchFamily="2" charset="-122"/>
                </a:rPr>
                <a:t>AAA</a:t>
              </a:r>
            </a:p>
          </p:txBody>
        </p:sp>
        <p:pic>
          <p:nvPicPr>
            <p:cNvPr id="158" name="Picture 19" descr="05"/>
            <p:cNvPicPr>
              <a:picLocks noChangeAspect="1" noChangeArrowheads="1"/>
            </p:cNvPicPr>
            <p:nvPr/>
          </p:nvPicPr>
          <p:blipFill>
            <a:blip r:embed="rId3"/>
            <a:srcRect/>
            <a:stretch>
              <a:fillRect/>
            </a:stretch>
          </p:blipFill>
          <p:spPr bwMode="auto">
            <a:xfrm>
              <a:off x="5868988" y="2657475"/>
              <a:ext cx="376237" cy="369888"/>
            </a:xfrm>
            <a:prstGeom prst="rect">
              <a:avLst/>
            </a:prstGeom>
            <a:noFill/>
            <a:ln w="9525">
              <a:noFill/>
              <a:miter lim="800000"/>
              <a:headEnd/>
              <a:tailEnd/>
            </a:ln>
          </p:spPr>
        </p:pic>
        <p:sp>
          <p:nvSpPr>
            <p:cNvPr id="159" name="Text Box 35"/>
            <p:cNvSpPr txBox="1">
              <a:spLocks noChangeArrowheads="1"/>
            </p:cNvSpPr>
            <p:nvPr/>
          </p:nvSpPr>
          <p:spPr bwMode="auto">
            <a:xfrm>
              <a:off x="5676900" y="2492375"/>
              <a:ext cx="628650" cy="275339"/>
            </a:xfrm>
            <a:prstGeom prst="rect">
              <a:avLst/>
            </a:prstGeom>
            <a:noFill/>
            <a:ln w="9525" algn="ctr">
              <a:noFill/>
              <a:miter lim="800000"/>
              <a:headEnd/>
              <a:tailEnd/>
            </a:ln>
          </p:spPr>
          <p:txBody>
            <a:bodyPr lIns="89797" tIns="44898" rIns="89797" bIns="44898">
              <a:spAutoFit/>
            </a:bodyPr>
            <a:lstStyle/>
            <a:p>
              <a:pPr marL="336550" indent="-336550" defTabSz="896938">
                <a:spcBef>
                  <a:spcPct val="50000"/>
                </a:spcBef>
                <a:buFont typeface="Wingdings" pitchFamily="2" charset="2"/>
                <a:buNone/>
              </a:pPr>
              <a:r>
                <a:rPr kumimoji="1" lang="en-US" altLang="zh-CN" sz="1200">
                  <a:latin typeface="Comic Sans MS" pitchFamily="66" charset="0"/>
                  <a:ea typeface="楷体_GB2312" pitchFamily="49" charset="-122"/>
                </a:rPr>
                <a:t>CE</a:t>
              </a:r>
            </a:p>
          </p:txBody>
        </p:sp>
        <p:sp>
          <p:nvSpPr>
            <p:cNvPr id="160" name="Cloud"/>
            <p:cNvSpPr>
              <a:spLocks noChangeAspect="1" noEditPoints="1" noChangeArrowheads="1"/>
            </p:cNvSpPr>
            <p:nvPr/>
          </p:nvSpPr>
          <p:spPr bwMode="auto">
            <a:xfrm>
              <a:off x="862013" y="1435100"/>
              <a:ext cx="1449387" cy="67945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lnTo>
                    <a:pt x="1949" y="7180"/>
                  </a:ln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99CCFF">
                <a:alpha val="50195"/>
              </a:srgbClr>
            </a:solidFill>
            <a:ln w="9525" algn="ctr">
              <a:solidFill>
                <a:schemeClr val="bg2"/>
              </a:solidFill>
              <a:miter lim="800000"/>
              <a:headEnd/>
              <a:tailEnd/>
            </a:ln>
          </p:spPr>
          <p:txBody>
            <a:bodyPr lIns="0" rIns="0" anchor="ctr" anchorCtr="1"/>
            <a:lstStyle/>
            <a:p>
              <a:pPr algn="l" defTabSz="896938">
                <a:buFont typeface="Wingdings" pitchFamily="2" charset="2"/>
                <a:buNone/>
              </a:pPr>
              <a:r>
                <a:rPr lang="en-US" altLang="zh-CN" sz="1200" dirty="0" smtClean="0">
                  <a:latin typeface="Comic Sans MS" pitchFamily="66" charset="0"/>
                  <a:ea typeface="楷体_GB2312" pitchFamily="49" charset="-122"/>
                </a:rPr>
                <a:t>MAN in CHANG SHA</a:t>
              </a:r>
              <a:endParaRPr lang="zh-CN" altLang="en-US" sz="1200" dirty="0">
                <a:latin typeface="Comic Sans MS" pitchFamily="66" charset="0"/>
                <a:ea typeface="楷体_GB2312" pitchFamily="49" charset="-122"/>
              </a:endParaRPr>
            </a:p>
          </p:txBody>
        </p:sp>
        <p:sp>
          <p:nvSpPr>
            <p:cNvPr id="161" name="Line 156"/>
            <p:cNvSpPr>
              <a:spLocks noChangeShapeType="1"/>
            </p:cNvSpPr>
            <p:nvPr/>
          </p:nvSpPr>
          <p:spPr bwMode="auto">
            <a:xfrm>
              <a:off x="2314575" y="1735138"/>
              <a:ext cx="365125" cy="58737"/>
            </a:xfrm>
            <a:prstGeom prst="line">
              <a:avLst/>
            </a:prstGeom>
            <a:noFill/>
            <a:ln w="9525">
              <a:solidFill>
                <a:schemeClr val="tx1"/>
              </a:solidFill>
              <a:round/>
              <a:headEnd/>
              <a:tailEnd/>
            </a:ln>
          </p:spPr>
          <p:txBody>
            <a:bodyPr lIns="89797" tIns="44898" rIns="89797" bIns="44898"/>
            <a:lstStyle/>
            <a:p>
              <a:endParaRPr lang="zh-CN" altLang="en-US"/>
            </a:p>
          </p:txBody>
        </p:sp>
        <p:sp>
          <p:nvSpPr>
            <p:cNvPr id="162" name="Line 157"/>
            <p:cNvSpPr>
              <a:spLocks noChangeShapeType="1"/>
            </p:cNvSpPr>
            <p:nvPr/>
          </p:nvSpPr>
          <p:spPr bwMode="auto">
            <a:xfrm>
              <a:off x="2994025" y="1846263"/>
              <a:ext cx="623888" cy="223837"/>
            </a:xfrm>
            <a:prstGeom prst="line">
              <a:avLst/>
            </a:prstGeom>
            <a:noFill/>
            <a:ln w="9525">
              <a:solidFill>
                <a:schemeClr val="tx1"/>
              </a:solidFill>
              <a:round/>
              <a:headEnd/>
              <a:tailEnd/>
            </a:ln>
          </p:spPr>
          <p:txBody>
            <a:bodyPr lIns="89797" tIns="44898" rIns="89797" bIns="44898"/>
            <a:lstStyle/>
            <a:p>
              <a:endParaRPr lang="zh-CN" altLang="en-US"/>
            </a:p>
          </p:txBody>
        </p:sp>
        <p:sp>
          <p:nvSpPr>
            <p:cNvPr id="163" name="Line 158"/>
            <p:cNvSpPr>
              <a:spLocks noChangeShapeType="1"/>
            </p:cNvSpPr>
            <p:nvPr/>
          </p:nvSpPr>
          <p:spPr bwMode="auto">
            <a:xfrm flipV="1">
              <a:off x="4040188" y="2179638"/>
              <a:ext cx="1076325" cy="463550"/>
            </a:xfrm>
            <a:prstGeom prst="line">
              <a:avLst/>
            </a:prstGeom>
            <a:noFill/>
            <a:ln w="9525">
              <a:solidFill>
                <a:schemeClr val="tx1"/>
              </a:solidFill>
              <a:round/>
              <a:headEnd/>
              <a:tailEnd/>
            </a:ln>
          </p:spPr>
          <p:txBody>
            <a:bodyPr lIns="89797" tIns="44898" rIns="89797" bIns="44898"/>
            <a:lstStyle/>
            <a:p>
              <a:endParaRPr lang="zh-CN" altLang="en-US"/>
            </a:p>
          </p:txBody>
        </p:sp>
        <p:sp>
          <p:nvSpPr>
            <p:cNvPr id="164" name="Line 159"/>
            <p:cNvSpPr>
              <a:spLocks noChangeShapeType="1"/>
            </p:cNvSpPr>
            <p:nvPr/>
          </p:nvSpPr>
          <p:spPr bwMode="auto">
            <a:xfrm flipV="1">
              <a:off x="3736975" y="2205038"/>
              <a:ext cx="31750" cy="407987"/>
            </a:xfrm>
            <a:prstGeom prst="line">
              <a:avLst/>
            </a:prstGeom>
            <a:noFill/>
            <a:ln w="9525">
              <a:solidFill>
                <a:schemeClr val="tx1"/>
              </a:solidFill>
              <a:round/>
              <a:headEnd/>
              <a:tailEnd/>
            </a:ln>
          </p:spPr>
          <p:txBody>
            <a:bodyPr lIns="89797" tIns="44898" rIns="89797" bIns="44898"/>
            <a:lstStyle/>
            <a:p>
              <a:endParaRPr lang="zh-CN" altLang="en-US"/>
            </a:p>
          </p:txBody>
        </p:sp>
        <p:sp>
          <p:nvSpPr>
            <p:cNvPr id="165" name="Line 160"/>
            <p:cNvSpPr>
              <a:spLocks noChangeShapeType="1"/>
            </p:cNvSpPr>
            <p:nvPr/>
          </p:nvSpPr>
          <p:spPr bwMode="auto">
            <a:xfrm flipV="1">
              <a:off x="7024688" y="1668463"/>
              <a:ext cx="349250" cy="36512"/>
            </a:xfrm>
            <a:prstGeom prst="line">
              <a:avLst/>
            </a:prstGeom>
            <a:noFill/>
            <a:ln w="9525">
              <a:solidFill>
                <a:schemeClr val="tx1"/>
              </a:solidFill>
              <a:round/>
              <a:headEnd/>
              <a:tailEnd/>
            </a:ln>
          </p:spPr>
          <p:txBody>
            <a:bodyPr lIns="89797" tIns="44898" rIns="89797" bIns="44898"/>
            <a:lstStyle/>
            <a:p>
              <a:endParaRPr lang="zh-CN" altLang="en-US"/>
            </a:p>
          </p:txBody>
        </p:sp>
        <p:sp>
          <p:nvSpPr>
            <p:cNvPr id="166" name="Line 161"/>
            <p:cNvSpPr>
              <a:spLocks noChangeShapeType="1"/>
            </p:cNvSpPr>
            <p:nvPr/>
          </p:nvSpPr>
          <p:spPr bwMode="auto">
            <a:xfrm flipH="1">
              <a:off x="6108700" y="2254250"/>
              <a:ext cx="198438" cy="442913"/>
            </a:xfrm>
            <a:prstGeom prst="line">
              <a:avLst/>
            </a:prstGeom>
            <a:noFill/>
            <a:ln w="9525">
              <a:solidFill>
                <a:schemeClr val="tx1"/>
              </a:solidFill>
              <a:round/>
              <a:headEnd/>
              <a:tailEnd/>
            </a:ln>
          </p:spPr>
          <p:txBody>
            <a:bodyPr lIns="89797" tIns="44898" rIns="89797" bIns="44898"/>
            <a:lstStyle/>
            <a:p>
              <a:endParaRPr lang="zh-CN" altLang="en-US"/>
            </a:p>
          </p:txBody>
        </p:sp>
        <p:pic>
          <p:nvPicPr>
            <p:cNvPr id="167" name="Picture 162" descr="07"/>
            <p:cNvPicPr>
              <a:picLocks noChangeAspect="1" noChangeArrowheads="1"/>
            </p:cNvPicPr>
            <p:nvPr/>
          </p:nvPicPr>
          <p:blipFill>
            <a:blip r:embed="rId20"/>
            <a:srcRect/>
            <a:stretch>
              <a:fillRect/>
            </a:stretch>
          </p:blipFill>
          <p:spPr bwMode="auto">
            <a:xfrm>
              <a:off x="7248525" y="3094038"/>
              <a:ext cx="268288" cy="384175"/>
            </a:xfrm>
            <a:prstGeom prst="rect">
              <a:avLst/>
            </a:prstGeom>
            <a:noFill/>
            <a:ln w="9525">
              <a:noFill/>
              <a:miter lim="800000"/>
              <a:headEnd/>
              <a:tailEnd/>
            </a:ln>
          </p:spPr>
        </p:pic>
        <p:sp>
          <p:nvSpPr>
            <p:cNvPr id="168" name="Text Box 647"/>
            <p:cNvSpPr txBox="1">
              <a:spLocks noChangeArrowheads="1"/>
            </p:cNvSpPr>
            <p:nvPr/>
          </p:nvSpPr>
          <p:spPr bwMode="auto">
            <a:xfrm>
              <a:off x="6908800" y="3406775"/>
              <a:ext cx="889000" cy="274638"/>
            </a:xfrm>
            <a:prstGeom prst="rect">
              <a:avLst/>
            </a:prstGeom>
            <a:noFill/>
            <a:ln w="12700">
              <a:noFill/>
              <a:miter lim="800000"/>
              <a:headEnd/>
              <a:tailEnd/>
            </a:ln>
          </p:spPr>
          <p:txBody>
            <a:bodyPr>
              <a:spAutoFit/>
            </a:bodyPr>
            <a:lstStyle/>
            <a:p>
              <a:pPr>
                <a:spcBef>
                  <a:spcPct val="50000"/>
                </a:spcBef>
              </a:pPr>
              <a:r>
                <a:rPr lang="en-US" altLang="zh-CN" sz="1200">
                  <a:latin typeface="Comic Sans MS" pitchFamily="66" charset="0"/>
                  <a:ea typeface="宋体" pitchFamily="2" charset="-122"/>
                </a:rPr>
                <a:t>WAP GW</a:t>
              </a:r>
            </a:p>
          </p:txBody>
        </p:sp>
        <p:sp>
          <p:nvSpPr>
            <p:cNvPr id="169" name="Line 164"/>
            <p:cNvSpPr>
              <a:spLocks noChangeShapeType="1"/>
            </p:cNvSpPr>
            <p:nvPr/>
          </p:nvSpPr>
          <p:spPr bwMode="auto">
            <a:xfrm flipV="1">
              <a:off x="5486400" y="1751013"/>
              <a:ext cx="1193800" cy="273050"/>
            </a:xfrm>
            <a:prstGeom prst="line">
              <a:avLst/>
            </a:prstGeom>
            <a:noFill/>
            <a:ln w="9525">
              <a:solidFill>
                <a:srgbClr val="FF0000"/>
              </a:solidFill>
              <a:prstDash val="dash"/>
              <a:round/>
              <a:headEnd/>
              <a:tailEnd/>
            </a:ln>
          </p:spPr>
          <p:txBody>
            <a:bodyPr lIns="89797" tIns="44898" rIns="89797" bIns="44898"/>
            <a:lstStyle/>
            <a:p>
              <a:endParaRPr lang="zh-CN" altLang="en-US"/>
            </a:p>
          </p:txBody>
        </p:sp>
        <p:sp>
          <p:nvSpPr>
            <p:cNvPr id="170" name="Line 165"/>
            <p:cNvSpPr>
              <a:spLocks noChangeShapeType="1"/>
            </p:cNvSpPr>
            <p:nvPr/>
          </p:nvSpPr>
          <p:spPr bwMode="auto">
            <a:xfrm>
              <a:off x="5500688" y="2079625"/>
              <a:ext cx="655637" cy="4763"/>
            </a:xfrm>
            <a:prstGeom prst="line">
              <a:avLst/>
            </a:prstGeom>
            <a:noFill/>
            <a:ln w="9525">
              <a:solidFill>
                <a:srgbClr val="FF0000"/>
              </a:solidFill>
              <a:prstDash val="dash"/>
              <a:round/>
              <a:headEnd/>
              <a:tailEnd/>
            </a:ln>
          </p:spPr>
          <p:txBody>
            <a:bodyPr lIns="89797" tIns="44898" rIns="89797" bIns="44898"/>
            <a:lstStyle/>
            <a:p>
              <a:endParaRPr lang="zh-CN" altLang="en-US"/>
            </a:p>
          </p:txBody>
        </p:sp>
        <p:sp>
          <p:nvSpPr>
            <p:cNvPr id="171" name="Line 166"/>
            <p:cNvSpPr>
              <a:spLocks noChangeShapeType="1"/>
            </p:cNvSpPr>
            <p:nvPr/>
          </p:nvSpPr>
          <p:spPr bwMode="auto">
            <a:xfrm flipV="1">
              <a:off x="6511925" y="1878013"/>
              <a:ext cx="196850" cy="188912"/>
            </a:xfrm>
            <a:prstGeom prst="line">
              <a:avLst/>
            </a:prstGeom>
            <a:noFill/>
            <a:ln w="9525">
              <a:solidFill>
                <a:srgbClr val="FF0000"/>
              </a:solidFill>
              <a:prstDash val="dash"/>
              <a:round/>
              <a:headEnd/>
              <a:tailEnd/>
            </a:ln>
          </p:spPr>
          <p:txBody>
            <a:bodyPr lIns="89797" tIns="44898" rIns="89797" bIns="44898"/>
            <a:lstStyle/>
            <a:p>
              <a:endParaRPr lang="zh-CN" altLang="en-US"/>
            </a:p>
          </p:txBody>
        </p:sp>
        <p:sp>
          <p:nvSpPr>
            <p:cNvPr id="172" name="Line 167"/>
            <p:cNvSpPr>
              <a:spLocks noChangeShapeType="1"/>
            </p:cNvSpPr>
            <p:nvPr/>
          </p:nvSpPr>
          <p:spPr bwMode="auto">
            <a:xfrm>
              <a:off x="4457700" y="2189163"/>
              <a:ext cx="1412875" cy="515937"/>
            </a:xfrm>
            <a:prstGeom prst="line">
              <a:avLst/>
            </a:prstGeom>
            <a:noFill/>
            <a:ln w="9525">
              <a:solidFill>
                <a:schemeClr val="tx1"/>
              </a:solidFill>
              <a:round/>
              <a:headEnd/>
              <a:tailEnd/>
            </a:ln>
          </p:spPr>
          <p:txBody>
            <a:bodyPr lIns="89797" tIns="44898" rIns="89797" bIns="44898"/>
            <a:lstStyle/>
            <a:p>
              <a:endParaRPr lang="zh-CN" altLang="en-US"/>
            </a:p>
          </p:txBody>
        </p:sp>
        <p:sp>
          <p:nvSpPr>
            <p:cNvPr id="173" name="Line 168"/>
            <p:cNvSpPr>
              <a:spLocks noChangeShapeType="1"/>
            </p:cNvSpPr>
            <p:nvPr/>
          </p:nvSpPr>
          <p:spPr bwMode="auto">
            <a:xfrm>
              <a:off x="6070600" y="2978150"/>
              <a:ext cx="269875" cy="515938"/>
            </a:xfrm>
            <a:prstGeom prst="line">
              <a:avLst/>
            </a:prstGeom>
            <a:noFill/>
            <a:ln w="9525">
              <a:solidFill>
                <a:schemeClr val="tx1"/>
              </a:solidFill>
              <a:round/>
              <a:headEnd/>
              <a:tailEnd/>
            </a:ln>
          </p:spPr>
          <p:txBody>
            <a:bodyPr lIns="89797" tIns="44898" rIns="89797" bIns="44898"/>
            <a:lstStyle/>
            <a:p>
              <a:endParaRPr lang="zh-CN" altLang="en-US"/>
            </a:p>
          </p:txBody>
        </p:sp>
        <p:sp>
          <p:nvSpPr>
            <p:cNvPr id="174" name="Line 169"/>
            <p:cNvSpPr>
              <a:spLocks noChangeShapeType="1"/>
            </p:cNvSpPr>
            <p:nvPr/>
          </p:nvSpPr>
          <p:spPr bwMode="auto">
            <a:xfrm>
              <a:off x="6261100" y="2870200"/>
              <a:ext cx="444500" cy="73025"/>
            </a:xfrm>
            <a:prstGeom prst="line">
              <a:avLst/>
            </a:prstGeom>
            <a:noFill/>
            <a:ln w="9525">
              <a:solidFill>
                <a:schemeClr val="tx1"/>
              </a:solidFill>
              <a:round/>
              <a:headEnd/>
              <a:tailEnd/>
            </a:ln>
          </p:spPr>
          <p:txBody>
            <a:bodyPr lIns="89797" tIns="44898" rIns="89797" bIns="44898"/>
            <a:lstStyle/>
            <a:p>
              <a:endParaRPr lang="zh-CN" altLang="en-US"/>
            </a:p>
          </p:txBody>
        </p:sp>
        <p:sp>
          <p:nvSpPr>
            <p:cNvPr id="175" name="Line 170"/>
            <p:cNvSpPr>
              <a:spLocks noChangeShapeType="1"/>
            </p:cNvSpPr>
            <p:nvPr/>
          </p:nvSpPr>
          <p:spPr bwMode="auto">
            <a:xfrm>
              <a:off x="6234113" y="2963863"/>
              <a:ext cx="955675" cy="300037"/>
            </a:xfrm>
            <a:prstGeom prst="line">
              <a:avLst/>
            </a:prstGeom>
            <a:noFill/>
            <a:ln w="9525">
              <a:solidFill>
                <a:schemeClr val="tx1"/>
              </a:solidFill>
              <a:prstDash val="dash"/>
              <a:round/>
              <a:headEnd/>
              <a:tailEnd/>
            </a:ln>
          </p:spPr>
          <p:txBody>
            <a:bodyPr lIns="89797" tIns="44898" rIns="89797" bIns="44898"/>
            <a:lstStyle/>
            <a:p>
              <a:endParaRPr lang="zh-CN" altLang="en-US"/>
            </a:p>
          </p:txBody>
        </p:sp>
        <p:sp>
          <p:nvSpPr>
            <p:cNvPr id="176" name="Line 171"/>
            <p:cNvSpPr>
              <a:spLocks noChangeShapeType="1"/>
            </p:cNvSpPr>
            <p:nvPr/>
          </p:nvSpPr>
          <p:spPr bwMode="auto">
            <a:xfrm flipV="1">
              <a:off x="2962275" y="2819400"/>
              <a:ext cx="730250" cy="509588"/>
            </a:xfrm>
            <a:prstGeom prst="line">
              <a:avLst/>
            </a:prstGeom>
            <a:noFill/>
            <a:ln w="9525">
              <a:solidFill>
                <a:schemeClr val="tx1"/>
              </a:solidFill>
              <a:round/>
              <a:headEnd/>
              <a:tailEnd/>
            </a:ln>
          </p:spPr>
          <p:txBody>
            <a:bodyPr lIns="89797" tIns="44898" rIns="89797" bIns="44898"/>
            <a:lstStyle/>
            <a:p>
              <a:endParaRPr lang="zh-CN" altLang="en-US"/>
            </a:p>
          </p:txBody>
        </p:sp>
        <p:sp>
          <p:nvSpPr>
            <p:cNvPr id="177" name="Line 172"/>
            <p:cNvSpPr>
              <a:spLocks noChangeShapeType="1"/>
            </p:cNvSpPr>
            <p:nvPr/>
          </p:nvSpPr>
          <p:spPr bwMode="auto">
            <a:xfrm flipV="1">
              <a:off x="3594100" y="2886075"/>
              <a:ext cx="192088" cy="496888"/>
            </a:xfrm>
            <a:prstGeom prst="line">
              <a:avLst/>
            </a:prstGeom>
            <a:noFill/>
            <a:ln w="9525">
              <a:solidFill>
                <a:schemeClr val="tx1"/>
              </a:solidFill>
              <a:round/>
              <a:headEnd/>
              <a:tailEnd/>
            </a:ln>
          </p:spPr>
          <p:txBody>
            <a:bodyPr lIns="89797" tIns="44898" rIns="89797" bIns="44898"/>
            <a:lstStyle/>
            <a:p>
              <a:endParaRPr lang="zh-CN" altLang="en-US"/>
            </a:p>
          </p:txBody>
        </p:sp>
        <p:sp>
          <p:nvSpPr>
            <p:cNvPr id="178" name="Line 173"/>
            <p:cNvSpPr>
              <a:spLocks noChangeShapeType="1"/>
            </p:cNvSpPr>
            <p:nvPr/>
          </p:nvSpPr>
          <p:spPr bwMode="auto">
            <a:xfrm flipV="1">
              <a:off x="4532313" y="2898775"/>
              <a:ext cx="128587" cy="484188"/>
            </a:xfrm>
            <a:prstGeom prst="line">
              <a:avLst/>
            </a:prstGeom>
            <a:noFill/>
            <a:ln w="9525">
              <a:solidFill>
                <a:schemeClr val="tx1"/>
              </a:solidFill>
              <a:round/>
              <a:headEnd/>
              <a:tailEnd/>
            </a:ln>
          </p:spPr>
          <p:txBody>
            <a:bodyPr lIns="89797" tIns="44898" rIns="89797" bIns="44898"/>
            <a:lstStyle/>
            <a:p>
              <a:endParaRPr lang="zh-CN" altLang="en-US"/>
            </a:p>
          </p:txBody>
        </p:sp>
        <p:sp>
          <p:nvSpPr>
            <p:cNvPr id="179" name="Line 174"/>
            <p:cNvSpPr>
              <a:spLocks noChangeShapeType="1"/>
            </p:cNvSpPr>
            <p:nvPr/>
          </p:nvSpPr>
          <p:spPr bwMode="auto">
            <a:xfrm flipV="1">
              <a:off x="2757488" y="3571875"/>
              <a:ext cx="207962" cy="373063"/>
            </a:xfrm>
            <a:prstGeom prst="line">
              <a:avLst/>
            </a:prstGeom>
            <a:noFill/>
            <a:ln w="9525">
              <a:solidFill>
                <a:schemeClr val="tx1"/>
              </a:solidFill>
              <a:round/>
              <a:headEnd/>
              <a:tailEnd/>
            </a:ln>
          </p:spPr>
          <p:txBody>
            <a:bodyPr lIns="89797" tIns="44898" rIns="89797" bIns="44898"/>
            <a:lstStyle/>
            <a:p>
              <a:endParaRPr lang="zh-CN" altLang="en-US"/>
            </a:p>
          </p:txBody>
        </p:sp>
        <p:sp>
          <p:nvSpPr>
            <p:cNvPr id="180" name="Line 175"/>
            <p:cNvSpPr>
              <a:spLocks noChangeShapeType="1"/>
            </p:cNvSpPr>
            <p:nvPr/>
          </p:nvSpPr>
          <p:spPr bwMode="auto">
            <a:xfrm flipV="1">
              <a:off x="2165350" y="2143125"/>
              <a:ext cx="836613" cy="519113"/>
            </a:xfrm>
            <a:prstGeom prst="line">
              <a:avLst/>
            </a:prstGeom>
            <a:noFill/>
            <a:ln w="9525">
              <a:solidFill>
                <a:schemeClr val="tx1"/>
              </a:solidFill>
              <a:round/>
              <a:headEnd/>
              <a:tailEnd/>
            </a:ln>
          </p:spPr>
          <p:txBody>
            <a:bodyPr lIns="89797" tIns="44898" rIns="89797" bIns="44898"/>
            <a:lstStyle/>
            <a:p>
              <a:endParaRPr lang="zh-CN" altLang="en-US"/>
            </a:p>
          </p:txBody>
        </p:sp>
        <p:pic>
          <p:nvPicPr>
            <p:cNvPr id="181" name="Picture 19" descr="05"/>
            <p:cNvPicPr>
              <a:picLocks noChangeAspect="1" noChangeArrowheads="1"/>
            </p:cNvPicPr>
            <p:nvPr/>
          </p:nvPicPr>
          <p:blipFill>
            <a:blip r:embed="rId3"/>
            <a:srcRect/>
            <a:stretch>
              <a:fillRect/>
            </a:stretch>
          </p:blipFill>
          <p:spPr bwMode="auto">
            <a:xfrm>
              <a:off x="4468813" y="2541588"/>
              <a:ext cx="376237" cy="369887"/>
            </a:xfrm>
            <a:prstGeom prst="rect">
              <a:avLst/>
            </a:prstGeom>
            <a:noFill/>
            <a:ln w="9525">
              <a:noFill/>
              <a:miter lim="800000"/>
              <a:headEnd/>
              <a:tailEnd/>
            </a:ln>
          </p:spPr>
        </p:pic>
        <p:sp>
          <p:nvSpPr>
            <p:cNvPr id="182" name="Line 177"/>
            <p:cNvSpPr>
              <a:spLocks noChangeShapeType="1"/>
            </p:cNvSpPr>
            <p:nvPr/>
          </p:nvSpPr>
          <p:spPr bwMode="auto">
            <a:xfrm flipV="1">
              <a:off x="4833938" y="2220913"/>
              <a:ext cx="390525" cy="395287"/>
            </a:xfrm>
            <a:prstGeom prst="line">
              <a:avLst/>
            </a:prstGeom>
            <a:noFill/>
            <a:ln w="9525">
              <a:solidFill>
                <a:schemeClr val="tx1"/>
              </a:solidFill>
              <a:round/>
              <a:headEnd/>
              <a:tailEnd/>
            </a:ln>
          </p:spPr>
          <p:txBody>
            <a:bodyPr lIns="89797" tIns="44898" rIns="89797" bIns="44898"/>
            <a:lstStyle/>
            <a:p>
              <a:endParaRPr lang="zh-CN" altLang="en-US"/>
            </a:p>
          </p:txBody>
        </p:sp>
        <p:sp>
          <p:nvSpPr>
            <p:cNvPr id="183" name="Line 178"/>
            <p:cNvSpPr>
              <a:spLocks noChangeShapeType="1"/>
            </p:cNvSpPr>
            <p:nvPr/>
          </p:nvSpPr>
          <p:spPr bwMode="auto">
            <a:xfrm flipH="1" flipV="1">
              <a:off x="3960813" y="2209800"/>
              <a:ext cx="630237" cy="366713"/>
            </a:xfrm>
            <a:prstGeom prst="line">
              <a:avLst/>
            </a:prstGeom>
            <a:noFill/>
            <a:ln w="9525">
              <a:solidFill>
                <a:schemeClr val="tx1"/>
              </a:solidFill>
              <a:round/>
              <a:headEnd/>
              <a:tailEnd/>
            </a:ln>
          </p:spPr>
          <p:txBody>
            <a:bodyPr lIns="89797" tIns="44898" rIns="89797" bIns="44898"/>
            <a:lstStyle/>
            <a:p>
              <a:endParaRPr lang="zh-CN" altLang="en-US"/>
            </a:p>
          </p:txBody>
        </p:sp>
        <p:pic>
          <p:nvPicPr>
            <p:cNvPr id="184" name="Picture 19" descr="05"/>
            <p:cNvPicPr>
              <a:picLocks noChangeAspect="1" noChangeArrowheads="1"/>
            </p:cNvPicPr>
            <p:nvPr/>
          </p:nvPicPr>
          <p:blipFill>
            <a:blip r:embed="rId3"/>
            <a:srcRect/>
            <a:stretch>
              <a:fillRect/>
            </a:stretch>
          </p:blipFill>
          <p:spPr bwMode="auto">
            <a:xfrm>
              <a:off x="5276850" y="1254125"/>
              <a:ext cx="376238" cy="369888"/>
            </a:xfrm>
            <a:prstGeom prst="rect">
              <a:avLst/>
            </a:prstGeom>
            <a:noFill/>
            <a:ln w="9525">
              <a:noFill/>
              <a:miter lim="800000"/>
              <a:headEnd/>
              <a:tailEnd/>
            </a:ln>
          </p:spPr>
        </p:pic>
        <p:sp>
          <p:nvSpPr>
            <p:cNvPr id="185" name="Line 181"/>
            <p:cNvSpPr>
              <a:spLocks noChangeShapeType="1"/>
            </p:cNvSpPr>
            <p:nvPr/>
          </p:nvSpPr>
          <p:spPr bwMode="auto">
            <a:xfrm flipV="1">
              <a:off x="5419725" y="1614488"/>
              <a:ext cx="117475" cy="315912"/>
            </a:xfrm>
            <a:prstGeom prst="line">
              <a:avLst/>
            </a:prstGeom>
            <a:noFill/>
            <a:ln w="9525">
              <a:solidFill>
                <a:srgbClr val="FF0000"/>
              </a:solidFill>
              <a:prstDash val="dash"/>
              <a:round/>
              <a:headEnd/>
              <a:tailEnd/>
            </a:ln>
          </p:spPr>
          <p:txBody>
            <a:bodyPr lIns="89797" tIns="44898" rIns="89797" bIns="44898"/>
            <a:lstStyle/>
            <a:p>
              <a:endParaRPr lang="zh-CN" altLang="en-US"/>
            </a:p>
          </p:txBody>
        </p:sp>
        <p:sp>
          <p:nvSpPr>
            <p:cNvPr id="186" name="Line 182"/>
            <p:cNvSpPr>
              <a:spLocks noChangeShapeType="1"/>
            </p:cNvSpPr>
            <p:nvPr/>
          </p:nvSpPr>
          <p:spPr bwMode="auto">
            <a:xfrm>
              <a:off x="5646738" y="1512888"/>
              <a:ext cx="979487" cy="101600"/>
            </a:xfrm>
            <a:prstGeom prst="line">
              <a:avLst/>
            </a:prstGeom>
            <a:noFill/>
            <a:ln w="9525">
              <a:solidFill>
                <a:srgbClr val="FF0000"/>
              </a:solidFill>
              <a:prstDash val="dash"/>
              <a:round/>
              <a:headEnd/>
              <a:tailEnd/>
            </a:ln>
          </p:spPr>
          <p:txBody>
            <a:bodyPr lIns="89797" tIns="44898" rIns="89797" bIns="44898"/>
            <a:lstStyle/>
            <a:p>
              <a:endParaRPr lang="zh-CN" altLang="en-US"/>
            </a:p>
          </p:txBody>
        </p:sp>
        <p:sp>
          <p:nvSpPr>
            <p:cNvPr id="187" name="Line 183"/>
            <p:cNvSpPr>
              <a:spLocks noChangeShapeType="1"/>
            </p:cNvSpPr>
            <p:nvPr/>
          </p:nvSpPr>
          <p:spPr bwMode="auto">
            <a:xfrm>
              <a:off x="5619750" y="1608138"/>
              <a:ext cx="669925" cy="274637"/>
            </a:xfrm>
            <a:prstGeom prst="line">
              <a:avLst/>
            </a:prstGeom>
            <a:noFill/>
            <a:ln w="9525">
              <a:solidFill>
                <a:srgbClr val="FF0000"/>
              </a:solidFill>
              <a:prstDash val="dash"/>
              <a:round/>
              <a:headEnd/>
              <a:tailEnd/>
            </a:ln>
          </p:spPr>
          <p:txBody>
            <a:bodyPr lIns="89797" tIns="44898" rIns="89797" bIns="44898"/>
            <a:lstStyle/>
            <a:p>
              <a:endParaRPr lang="zh-CN" altLang="en-US"/>
            </a:p>
          </p:txBody>
        </p:sp>
        <p:sp>
          <p:nvSpPr>
            <p:cNvPr id="188" name="Line 184"/>
            <p:cNvSpPr>
              <a:spLocks noChangeShapeType="1"/>
            </p:cNvSpPr>
            <p:nvPr/>
          </p:nvSpPr>
          <p:spPr bwMode="auto">
            <a:xfrm flipV="1">
              <a:off x="3687763" y="2846388"/>
              <a:ext cx="823912" cy="561975"/>
            </a:xfrm>
            <a:prstGeom prst="line">
              <a:avLst/>
            </a:prstGeom>
            <a:noFill/>
            <a:ln w="9525">
              <a:solidFill>
                <a:schemeClr val="tx1"/>
              </a:solidFill>
              <a:round/>
              <a:headEnd/>
              <a:tailEnd/>
            </a:ln>
          </p:spPr>
          <p:txBody>
            <a:bodyPr lIns="89797" tIns="44898" rIns="89797" bIns="44898"/>
            <a:lstStyle/>
            <a:p>
              <a:endParaRPr lang="zh-CN" altLang="en-US"/>
            </a:p>
          </p:txBody>
        </p:sp>
        <p:sp>
          <p:nvSpPr>
            <p:cNvPr id="189" name="Line 185"/>
            <p:cNvSpPr>
              <a:spLocks noChangeShapeType="1"/>
            </p:cNvSpPr>
            <p:nvPr/>
          </p:nvSpPr>
          <p:spPr bwMode="auto">
            <a:xfrm flipH="1" flipV="1">
              <a:off x="3962400" y="2898775"/>
              <a:ext cx="422275" cy="509588"/>
            </a:xfrm>
            <a:prstGeom prst="line">
              <a:avLst/>
            </a:prstGeom>
            <a:noFill/>
            <a:ln w="9525">
              <a:solidFill>
                <a:schemeClr val="tx1"/>
              </a:solidFill>
              <a:round/>
              <a:headEnd/>
              <a:tailEnd/>
            </a:ln>
          </p:spPr>
          <p:txBody>
            <a:bodyPr lIns="89797" tIns="44898" rIns="89797" bIns="44898"/>
            <a:lstStyle/>
            <a:p>
              <a:endParaRPr lang="zh-CN" altLang="en-US"/>
            </a:p>
          </p:txBody>
        </p:sp>
        <p:sp>
          <p:nvSpPr>
            <p:cNvPr id="190" name="Line 186"/>
            <p:cNvSpPr>
              <a:spLocks noChangeShapeType="1"/>
            </p:cNvSpPr>
            <p:nvPr/>
          </p:nvSpPr>
          <p:spPr bwMode="auto">
            <a:xfrm flipV="1">
              <a:off x="3043238" y="2778125"/>
              <a:ext cx="1455737" cy="563563"/>
            </a:xfrm>
            <a:prstGeom prst="line">
              <a:avLst/>
            </a:prstGeom>
            <a:noFill/>
            <a:ln w="9525">
              <a:solidFill>
                <a:schemeClr val="tx1"/>
              </a:solidFill>
              <a:round/>
              <a:headEnd/>
              <a:tailEnd/>
            </a:ln>
          </p:spPr>
          <p:txBody>
            <a:bodyPr lIns="89797" tIns="44898" rIns="89797" bIns="44898"/>
            <a:lstStyle/>
            <a:p>
              <a:endParaRPr lang="zh-CN" altLang="en-US"/>
            </a:p>
          </p:txBody>
        </p:sp>
        <p:sp>
          <p:nvSpPr>
            <p:cNvPr id="191" name="Text Box 35"/>
            <p:cNvSpPr txBox="1">
              <a:spLocks noChangeArrowheads="1"/>
            </p:cNvSpPr>
            <p:nvPr/>
          </p:nvSpPr>
          <p:spPr bwMode="auto">
            <a:xfrm>
              <a:off x="4392613" y="2381250"/>
              <a:ext cx="574675" cy="244561"/>
            </a:xfrm>
            <a:prstGeom prst="rect">
              <a:avLst/>
            </a:prstGeom>
            <a:noFill/>
            <a:ln w="9525" algn="ctr">
              <a:noFill/>
              <a:miter lim="800000"/>
              <a:headEnd/>
              <a:tailEnd/>
            </a:ln>
          </p:spPr>
          <p:txBody>
            <a:bodyPr lIns="89797" tIns="44898" rIns="89797" bIns="44898">
              <a:spAutoFit/>
            </a:bodyPr>
            <a:lstStyle/>
            <a:p>
              <a:pPr marL="336550" indent="-336550" defTabSz="896938">
                <a:spcBef>
                  <a:spcPct val="50000"/>
                </a:spcBef>
                <a:buFont typeface="Wingdings" pitchFamily="2" charset="2"/>
                <a:buNone/>
              </a:pPr>
              <a:r>
                <a:rPr kumimoji="1" lang="en-US" altLang="zh-CN" sz="1000">
                  <a:latin typeface="Comic Sans MS" pitchFamily="66" charset="0"/>
                  <a:ea typeface="楷体_GB2312" pitchFamily="49" charset="-122"/>
                </a:rPr>
                <a:t>CR</a:t>
              </a:r>
            </a:p>
          </p:txBody>
        </p:sp>
        <p:sp>
          <p:nvSpPr>
            <p:cNvPr id="192" name="Freeform 190"/>
            <p:cNvSpPr>
              <a:spLocks/>
            </p:cNvSpPr>
            <p:nvPr/>
          </p:nvSpPr>
          <p:spPr bwMode="auto">
            <a:xfrm>
              <a:off x="2205038" y="1300163"/>
              <a:ext cx="3133725" cy="195262"/>
            </a:xfrm>
            <a:custGeom>
              <a:avLst/>
              <a:gdLst>
                <a:gd name="T0" fmla="*/ 2147483647 w 1974"/>
                <a:gd name="T1" fmla="*/ 2147483647 h 208"/>
                <a:gd name="T2" fmla="*/ 2147483647 w 1974"/>
                <a:gd name="T3" fmla="*/ 2147483647 h 208"/>
                <a:gd name="T4" fmla="*/ 0 w 1974"/>
                <a:gd name="T5" fmla="*/ 2147483647 h 208"/>
                <a:gd name="T6" fmla="*/ 0 60000 65536"/>
                <a:gd name="T7" fmla="*/ 0 60000 65536"/>
                <a:gd name="T8" fmla="*/ 0 60000 65536"/>
                <a:gd name="T9" fmla="*/ 0 w 1974"/>
                <a:gd name="T10" fmla="*/ 0 h 208"/>
                <a:gd name="T11" fmla="*/ 1974 w 1974"/>
                <a:gd name="T12" fmla="*/ 208 h 208"/>
              </a:gdLst>
              <a:ahLst/>
              <a:cxnLst>
                <a:cxn ang="T6">
                  <a:pos x="T0" y="T1"/>
                </a:cxn>
                <a:cxn ang="T7">
                  <a:pos x="T2" y="T3"/>
                </a:cxn>
                <a:cxn ang="T8">
                  <a:pos x="T4" y="T5"/>
                </a:cxn>
              </a:cxnLst>
              <a:rect l="T9" t="T10" r="T11" b="T12"/>
              <a:pathLst>
                <a:path w="1974" h="208">
                  <a:moveTo>
                    <a:pt x="1974" y="132"/>
                  </a:moveTo>
                  <a:cubicBezTo>
                    <a:pt x="1799" y="112"/>
                    <a:pt x="1252" y="0"/>
                    <a:pt x="923" y="13"/>
                  </a:cubicBezTo>
                  <a:cubicBezTo>
                    <a:pt x="594" y="26"/>
                    <a:pt x="192" y="168"/>
                    <a:pt x="0" y="208"/>
                  </a:cubicBezTo>
                </a:path>
              </a:pathLst>
            </a:custGeom>
            <a:noFill/>
            <a:ln w="9525" cap="flat" cmpd="sng">
              <a:solidFill>
                <a:schemeClr val="tx1"/>
              </a:solidFill>
              <a:prstDash val="solid"/>
              <a:round/>
              <a:headEnd type="none" w="med" len="med"/>
              <a:tailEnd type="none" w="med" len="med"/>
            </a:ln>
          </p:spPr>
          <p:txBody>
            <a:bodyPr lIns="89797" tIns="44898" rIns="89797" bIns="44898"/>
            <a:lstStyle/>
            <a:p>
              <a:endParaRPr lang="zh-CN" altLang="en-US"/>
            </a:p>
          </p:txBody>
        </p:sp>
        <p:sp>
          <p:nvSpPr>
            <p:cNvPr id="193" name="Text Box 647"/>
            <p:cNvSpPr txBox="1">
              <a:spLocks noChangeArrowheads="1"/>
            </p:cNvSpPr>
            <p:nvPr/>
          </p:nvSpPr>
          <p:spPr bwMode="auto">
            <a:xfrm>
              <a:off x="404813" y="3175000"/>
              <a:ext cx="920750" cy="274638"/>
            </a:xfrm>
            <a:prstGeom prst="rect">
              <a:avLst/>
            </a:prstGeom>
            <a:noFill/>
            <a:ln w="12700">
              <a:noFill/>
              <a:miter lim="800000"/>
              <a:headEnd/>
              <a:tailEnd/>
            </a:ln>
          </p:spPr>
          <p:txBody>
            <a:bodyPr>
              <a:spAutoFit/>
            </a:bodyPr>
            <a:lstStyle/>
            <a:p>
              <a:pPr>
                <a:spcBef>
                  <a:spcPct val="50000"/>
                </a:spcBef>
              </a:pPr>
              <a:r>
                <a:rPr lang="en-US" altLang="zh-CN" sz="1200" dirty="0">
                  <a:latin typeface="Comic Sans MS" pitchFamily="66" charset="0"/>
                  <a:ea typeface="宋体" pitchFamily="2" charset="-122"/>
                </a:rPr>
                <a:t>VNET</a:t>
              </a:r>
            </a:p>
          </p:txBody>
        </p:sp>
        <p:sp>
          <p:nvSpPr>
            <p:cNvPr id="194" name="Line 192"/>
            <p:cNvSpPr>
              <a:spLocks noChangeShapeType="1"/>
            </p:cNvSpPr>
            <p:nvPr/>
          </p:nvSpPr>
          <p:spPr bwMode="auto">
            <a:xfrm>
              <a:off x="3540125" y="3705225"/>
              <a:ext cx="422275" cy="338138"/>
            </a:xfrm>
            <a:prstGeom prst="line">
              <a:avLst/>
            </a:prstGeom>
            <a:noFill/>
            <a:ln w="9525">
              <a:solidFill>
                <a:schemeClr val="tx1"/>
              </a:solidFill>
              <a:round/>
              <a:headEnd/>
              <a:tailEnd/>
            </a:ln>
          </p:spPr>
          <p:txBody>
            <a:bodyPr lIns="89797" tIns="44898" rIns="89797" bIns="44898"/>
            <a:lstStyle/>
            <a:p>
              <a:endParaRPr lang="zh-CN" altLang="en-US"/>
            </a:p>
          </p:txBody>
        </p:sp>
        <p:sp>
          <p:nvSpPr>
            <p:cNvPr id="195" name="Text Box 647"/>
            <p:cNvSpPr txBox="1">
              <a:spLocks noChangeArrowheads="1"/>
            </p:cNvSpPr>
            <p:nvPr/>
          </p:nvSpPr>
          <p:spPr bwMode="auto">
            <a:xfrm>
              <a:off x="2427288" y="1409700"/>
              <a:ext cx="1328786" cy="244561"/>
            </a:xfrm>
            <a:prstGeom prst="rect">
              <a:avLst/>
            </a:prstGeom>
            <a:noFill/>
            <a:ln w="9525" algn="ctr">
              <a:noFill/>
              <a:miter lim="800000"/>
              <a:headEnd/>
              <a:tailEnd/>
            </a:ln>
          </p:spPr>
          <p:txBody>
            <a:bodyPr wrap="square" lIns="89797" tIns="44898" rIns="89797" bIns="44898">
              <a:spAutoFit/>
            </a:bodyPr>
            <a:lstStyle/>
            <a:p>
              <a:pPr defTabSz="896938">
                <a:spcBef>
                  <a:spcPct val="50000"/>
                </a:spcBef>
                <a:buFont typeface="Wingdings" pitchFamily="2" charset="2"/>
                <a:buNone/>
              </a:pPr>
              <a:r>
                <a:rPr kumimoji="1" lang="en-US" altLang="zh-CN" sz="1000" b="1" dirty="0" smtClean="0">
                  <a:latin typeface="Comic Sans MS" pitchFamily="66" charset="0"/>
                  <a:ea typeface="楷体_GB2312" pitchFamily="49" charset="-122"/>
                </a:rPr>
                <a:t>CHANG SHA D1</a:t>
              </a:r>
              <a:endParaRPr kumimoji="1" lang="en-US" altLang="zh-CN" sz="1000" b="1" dirty="0">
                <a:latin typeface="Comic Sans MS" pitchFamily="66" charset="0"/>
                <a:ea typeface="楷体_GB2312" pitchFamily="49" charset="-122"/>
              </a:endParaRPr>
            </a:p>
          </p:txBody>
        </p:sp>
        <p:sp>
          <p:nvSpPr>
            <p:cNvPr id="196" name="Text Box 647"/>
            <p:cNvSpPr txBox="1">
              <a:spLocks noChangeArrowheads="1"/>
            </p:cNvSpPr>
            <p:nvPr/>
          </p:nvSpPr>
          <p:spPr bwMode="auto">
            <a:xfrm>
              <a:off x="3207434" y="1610820"/>
              <a:ext cx="1223889" cy="398449"/>
            </a:xfrm>
            <a:prstGeom prst="rect">
              <a:avLst/>
            </a:prstGeom>
            <a:noFill/>
            <a:ln w="9525" algn="ctr">
              <a:noFill/>
              <a:miter lim="800000"/>
              <a:headEnd/>
              <a:tailEnd/>
            </a:ln>
          </p:spPr>
          <p:txBody>
            <a:bodyPr wrap="square" lIns="89797" tIns="44898" rIns="89797" bIns="44898">
              <a:spAutoFit/>
            </a:bodyPr>
            <a:lstStyle/>
            <a:p>
              <a:pPr defTabSz="896938">
                <a:spcBef>
                  <a:spcPts val="0"/>
                </a:spcBef>
                <a:buFont typeface="Wingdings" pitchFamily="2" charset="2"/>
                <a:buNone/>
              </a:pPr>
              <a:r>
                <a:rPr kumimoji="1" lang="en-US" altLang="zh-CN" sz="1000" b="1" dirty="0" smtClean="0">
                  <a:latin typeface="Comic Sans MS" pitchFamily="66" charset="0"/>
                  <a:ea typeface="楷体_GB2312" pitchFamily="49" charset="-122"/>
                </a:rPr>
                <a:t>NAN JING C1</a:t>
              </a:r>
            </a:p>
            <a:p>
              <a:pPr defTabSz="896938">
                <a:spcBef>
                  <a:spcPts val="0"/>
                </a:spcBef>
                <a:buFont typeface="Wingdings" pitchFamily="2" charset="2"/>
                <a:buNone/>
              </a:pPr>
              <a:r>
                <a:rPr kumimoji="1" lang="en-US" altLang="zh-CN" sz="1000" b="1" dirty="0" err="1" smtClean="0">
                  <a:latin typeface="Comic Sans MS" pitchFamily="66" charset="0"/>
                  <a:ea typeface="楷体_GB2312" pitchFamily="49" charset="-122"/>
                </a:rPr>
                <a:t>CHINANet</a:t>
              </a:r>
              <a:endParaRPr kumimoji="1" lang="en-US" altLang="zh-CN" sz="1000" b="1" dirty="0">
                <a:latin typeface="Comic Sans MS" pitchFamily="66" charset="0"/>
                <a:ea typeface="楷体_GB2312" pitchFamily="49" charset="-122"/>
              </a:endParaRPr>
            </a:p>
          </p:txBody>
        </p:sp>
        <p:sp>
          <p:nvSpPr>
            <p:cNvPr id="197" name="Text Box 35"/>
            <p:cNvSpPr txBox="1">
              <a:spLocks noChangeArrowheads="1"/>
            </p:cNvSpPr>
            <p:nvPr/>
          </p:nvSpPr>
          <p:spPr bwMode="auto">
            <a:xfrm>
              <a:off x="5043325" y="1122671"/>
              <a:ext cx="1117063" cy="398449"/>
            </a:xfrm>
            <a:prstGeom prst="rect">
              <a:avLst/>
            </a:prstGeom>
            <a:noFill/>
            <a:ln w="9525" algn="ctr">
              <a:noFill/>
              <a:miter lim="800000"/>
              <a:headEnd/>
              <a:tailEnd/>
            </a:ln>
          </p:spPr>
          <p:txBody>
            <a:bodyPr wrap="square" lIns="89797" tIns="44898" rIns="89797" bIns="44898">
              <a:spAutoFit/>
            </a:bodyPr>
            <a:lstStyle/>
            <a:p>
              <a:pPr marL="336550" indent="-336550" defTabSz="896938">
                <a:spcBef>
                  <a:spcPct val="50000"/>
                </a:spcBef>
                <a:buFont typeface="Wingdings" pitchFamily="2" charset="2"/>
                <a:buNone/>
              </a:pPr>
              <a:r>
                <a:rPr kumimoji="1" lang="en-US" altLang="zh-CN" sz="1000" b="1" dirty="0" smtClean="0">
                  <a:latin typeface="Comic Sans MS" pitchFamily="66" charset="0"/>
                  <a:ea typeface="楷体_GB2312" pitchFamily="49" charset="-122"/>
                </a:rPr>
                <a:t>CHANG SHA PE</a:t>
              </a:r>
              <a:endParaRPr kumimoji="1" lang="en-US" altLang="zh-CN" sz="1000" b="1" dirty="0">
                <a:latin typeface="Comic Sans MS" pitchFamily="66" charset="0"/>
                <a:ea typeface="楷体_GB2312" pitchFamily="49" charset="-122"/>
              </a:endParaRPr>
            </a:p>
          </p:txBody>
        </p:sp>
        <p:sp>
          <p:nvSpPr>
            <p:cNvPr id="198" name="Text Box 35"/>
            <p:cNvSpPr txBox="1">
              <a:spLocks noChangeArrowheads="1"/>
            </p:cNvSpPr>
            <p:nvPr/>
          </p:nvSpPr>
          <p:spPr bwMode="auto">
            <a:xfrm>
              <a:off x="6324602" y="1368425"/>
              <a:ext cx="976311" cy="398449"/>
            </a:xfrm>
            <a:prstGeom prst="rect">
              <a:avLst/>
            </a:prstGeom>
            <a:noFill/>
            <a:ln w="9525" algn="ctr">
              <a:noFill/>
              <a:miter lim="800000"/>
              <a:headEnd/>
              <a:tailEnd/>
            </a:ln>
          </p:spPr>
          <p:txBody>
            <a:bodyPr wrap="square" lIns="89797" tIns="44898" rIns="89797" bIns="44898">
              <a:spAutoFit/>
            </a:bodyPr>
            <a:lstStyle/>
            <a:p>
              <a:pPr algn="l" defTabSz="896938">
                <a:spcBef>
                  <a:spcPts val="0"/>
                </a:spcBef>
                <a:buFont typeface="Wingdings" pitchFamily="2" charset="2"/>
                <a:buNone/>
              </a:pPr>
              <a:r>
                <a:rPr kumimoji="1" lang="en-US" altLang="zh-CN" sz="1000" b="1" dirty="0" smtClean="0">
                  <a:latin typeface="Comic Sans MS" pitchFamily="66" charset="0"/>
                  <a:ea typeface="楷体_GB2312" pitchFamily="49" charset="-122"/>
                </a:rPr>
                <a:t>SHANG HAI PE</a:t>
              </a:r>
              <a:endParaRPr kumimoji="1" lang="en-US" altLang="zh-CN" sz="1000" b="1" dirty="0">
                <a:latin typeface="Comic Sans MS" pitchFamily="66" charset="0"/>
                <a:ea typeface="楷体_GB2312" pitchFamily="49" charset="-122"/>
              </a:endParaRPr>
            </a:p>
          </p:txBody>
        </p:sp>
        <p:sp>
          <p:nvSpPr>
            <p:cNvPr id="199" name="Text Box 35"/>
            <p:cNvSpPr txBox="1">
              <a:spLocks noChangeArrowheads="1"/>
            </p:cNvSpPr>
            <p:nvPr/>
          </p:nvSpPr>
          <p:spPr bwMode="auto">
            <a:xfrm>
              <a:off x="4833942" y="1714500"/>
              <a:ext cx="825500" cy="398449"/>
            </a:xfrm>
            <a:prstGeom prst="rect">
              <a:avLst/>
            </a:prstGeom>
            <a:noFill/>
            <a:ln w="9525" algn="ctr">
              <a:noFill/>
              <a:miter lim="800000"/>
              <a:headEnd/>
              <a:tailEnd/>
            </a:ln>
          </p:spPr>
          <p:txBody>
            <a:bodyPr wrap="square" lIns="89797" tIns="44898" rIns="89797" bIns="44898">
              <a:spAutoFit/>
            </a:bodyPr>
            <a:lstStyle/>
            <a:p>
              <a:pPr algn="l" defTabSz="896938">
                <a:spcBef>
                  <a:spcPct val="50000"/>
                </a:spcBef>
                <a:buFont typeface="Wingdings" pitchFamily="2" charset="2"/>
                <a:buNone/>
              </a:pPr>
              <a:r>
                <a:rPr kumimoji="1" lang="en-US" altLang="zh-CN" sz="1000" b="1" dirty="0" smtClean="0">
                  <a:latin typeface="Comic Sans MS" pitchFamily="66" charset="0"/>
                  <a:ea typeface="楷体_GB2312" pitchFamily="49" charset="-122"/>
                </a:rPr>
                <a:t>WU XI PE</a:t>
              </a:r>
              <a:endParaRPr kumimoji="1" lang="en-US" altLang="zh-CN" sz="1000" b="1" dirty="0">
                <a:latin typeface="Comic Sans MS" pitchFamily="66" charset="0"/>
                <a:ea typeface="楷体_GB2312" pitchFamily="49" charset="-122"/>
              </a:endParaRPr>
            </a:p>
          </p:txBody>
        </p:sp>
        <p:sp>
          <p:nvSpPr>
            <p:cNvPr id="200" name="Text Box 35"/>
            <p:cNvSpPr txBox="1">
              <a:spLocks noChangeArrowheads="1"/>
            </p:cNvSpPr>
            <p:nvPr/>
          </p:nvSpPr>
          <p:spPr bwMode="auto">
            <a:xfrm>
              <a:off x="5819775" y="1792293"/>
              <a:ext cx="933450" cy="398449"/>
            </a:xfrm>
            <a:prstGeom prst="rect">
              <a:avLst/>
            </a:prstGeom>
            <a:noFill/>
            <a:ln w="9525" algn="ctr">
              <a:noFill/>
              <a:miter lim="800000"/>
              <a:headEnd/>
              <a:tailEnd/>
            </a:ln>
          </p:spPr>
          <p:txBody>
            <a:bodyPr wrap="square" lIns="89797" tIns="44898" rIns="89797" bIns="44898">
              <a:spAutoFit/>
            </a:bodyPr>
            <a:lstStyle/>
            <a:p>
              <a:pPr algn="r" defTabSz="896938">
                <a:spcBef>
                  <a:spcPts val="0"/>
                </a:spcBef>
                <a:buFont typeface="Wingdings" pitchFamily="2" charset="2"/>
                <a:buNone/>
              </a:pPr>
              <a:r>
                <a:rPr kumimoji="1" lang="en-US" altLang="zh-CN" sz="1000" b="1" dirty="0" smtClean="0">
                  <a:latin typeface="Comic Sans MS" pitchFamily="66" charset="0"/>
                  <a:ea typeface="楷体_GB2312" pitchFamily="49" charset="-122"/>
                </a:rPr>
                <a:t>NAN JING PE</a:t>
              </a:r>
              <a:endParaRPr kumimoji="1" lang="en-US" altLang="zh-CN" sz="1000" b="1" dirty="0">
                <a:latin typeface="Comic Sans MS" pitchFamily="66" charset="0"/>
                <a:ea typeface="楷体_GB2312" pitchFamily="49" charset="-122"/>
              </a:endParaRPr>
            </a:p>
          </p:txBody>
        </p:sp>
        <p:sp>
          <p:nvSpPr>
            <p:cNvPr id="201" name="Cloud"/>
            <p:cNvSpPr>
              <a:spLocks noChangeAspect="1" noEditPoints="1" noChangeArrowheads="1"/>
            </p:cNvSpPr>
            <p:nvPr/>
          </p:nvSpPr>
          <p:spPr bwMode="auto">
            <a:xfrm>
              <a:off x="7373939" y="1397000"/>
              <a:ext cx="1174750" cy="544513"/>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lnTo>
                    <a:pt x="1949" y="7180"/>
                  </a:ln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hlink">
                <a:alpha val="50195"/>
              </a:schemeClr>
            </a:solidFill>
            <a:ln w="9525" algn="ctr">
              <a:solidFill>
                <a:schemeClr val="bg2"/>
              </a:solidFill>
              <a:miter lim="800000"/>
              <a:headEnd/>
              <a:tailEnd/>
            </a:ln>
          </p:spPr>
          <p:txBody>
            <a:bodyPr lIns="0" tIns="0" rIns="0" bIns="0" anchor="b" anchorCtr="1"/>
            <a:lstStyle/>
            <a:p>
              <a:pPr defTabSz="896938">
                <a:buFont typeface="Wingdings" pitchFamily="2" charset="2"/>
                <a:buNone/>
              </a:pPr>
              <a:r>
                <a:rPr lang="en-US" altLang="zh-CN" sz="1000" dirty="0" smtClean="0">
                  <a:latin typeface="Comic Sans MS" pitchFamily="66" charset="0"/>
                  <a:ea typeface="楷体_GB2312" pitchFamily="49" charset="-122"/>
                </a:rPr>
                <a:t>CNGI SHANG HAI Center</a:t>
              </a:r>
              <a:endParaRPr lang="zh-CN" altLang="en-US" sz="1000" dirty="0">
                <a:latin typeface="Comic Sans MS" pitchFamily="66" charset="0"/>
                <a:ea typeface="楷体_GB2312" pitchFamily="49" charset="-122"/>
              </a:endParaRPr>
            </a:p>
          </p:txBody>
        </p:sp>
        <p:sp>
          <p:nvSpPr>
            <p:cNvPr id="202" name="矩形 201"/>
            <p:cNvSpPr/>
            <p:nvPr/>
          </p:nvSpPr>
          <p:spPr>
            <a:xfrm>
              <a:off x="3590262" y="3105067"/>
              <a:ext cx="726481" cy="461665"/>
            </a:xfrm>
            <a:prstGeom prst="rect">
              <a:avLst/>
            </a:prstGeom>
          </p:spPr>
          <p:txBody>
            <a:bodyPr wrap="none">
              <a:spAutoFit/>
            </a:bodyPr>
            <a:lstStyle/>
            <a:p>
              <a:pPr algn="l" defTabSz="896938">
                <a:buFont typeface="Wingdings" pitchFamily="2" charset="2"/>
                <a:buNone/>
              </a:pPr>
              <a:r>
                <a:rPr lang="en-US" altLang="zh-CN" sz="1200" dirty="0" smtClean="0">
                  <a:latin typeface="Comic Sans MS" pitchFamily="66" charset="0"/>
                  <a:ea typeface="楷体_GB2312" pitchFamily="49" charset="-122"/>
                </a:rPr>
                <a:t>MAN in</a:t>
              </a:r>
            </a:p>
            <a:p>
              <a:pPr algn="l" defTabSz="896938">
                <a:buFont typeface="Wingdings" pitchFamily="2" charset="2"/>
                <a:buNone/>
              </a:pPr>
              <a:r>
                <a:rPr lang="en-US" altLang="zh-CN" sz="1200" dirty="0" smtClean="0">
                  <a:latin typeface="Comic Sans MS" pitchFamily="66" charset="0"/>
                  <a:ea typeface="楷体_GB2312" pitchFamily="49" charset="-122"/>
                </a:rPr>
                <a:t>WU XI</a:t>
              </a:r>
              <a:endParaRPr lang="zh-CN" altLang="en-US" sz="1200" dirty="0">
                <a:latin typeface="Comic Sans MS" pitchFamily="66" charset="0"/>
                <a:ea typeface="楷体_GB2312" pitchFamily="49" charset="-122"/>
              </a:endParaRPr>
            </a:p>
          </p:txBody>
        </p:sp>
        <p:sp>
          <p:nvSpPr>
            <p:cNvPr id="203" name="Text Box 647"/>
            <p:cNvSpPr txBox="1">
              <a:spLocks noChangeArrowheads="1"/>
            </p:cNvSpPr>
            <p:nvPr/>
          </p:nvSpPr>
          <p:spPr bwMode="auto">
            <a:xfrm>
              <a:off x="1538288" y="3122342"/>
              <a:ext cx="920750" cy="461665"/>
            </a:xfrm>
            <a:prstGeom prst="rect">
              <a:avLst/>
            </a:prstGeom>
            <a:noFill/>
            <a:ln w="12700">
              <a:noFill/>
              <a:miter lim="800000"/>
              <a:headEnd/>
              <a:tailEnd/>
            </a:ln>
          </p:spPr>
          <p:txBody>
            <a:bodyPr>
              <a:spAutoFit/>
            </a:bodyPr>
            <a:lstStyle/>
            <a:p>
              <a:pPr>
                <a:spcBef>
                  <a:spcPct val="50000"/>
                </a:spcBef>
              </a:pPr>
              <a:r>
                <a:rPr lang="en-US" altLang="zh-CN" sz="1200" dirty="0" smtClean="0">
                  <a:latin typeface="Comic Sans MS" pitchFamily="66" charset="0"/>
                  <a:ea typeface="宋体" pitchFamily="2" charset="-122"/>
                </a:rPr>
                <a:t>Support system</a:t>
              </a:r>
              <a:endParaRPr lang="zh-CN" altLang="en-US" sz="1200" dirty="0">
                <a:latin typeface="Comic Sans MS" pitchFamily="66" charset="0"/>
                <a:ea typeface="宋体" pitchFamily="2" charset="-122"/>
              </a:endParaRPr>
            </a:p>
          </p:txBody>
        </p:sp>
        <p:sp>
          <p:nvSpPr>
            <p:cNvPr id="204" name="矩形 203"/>
            <p:cNvSpPr/>
            <p:nvPr/>
          </p:nvSpPr>
          <p:spPr>
            <a:xfrm>
              <a:off x="933590" y="3330059"/>
              <a:ext cx="1003801" cy="461665"/>
            </a:xfrm>
            <a:prstGeom prst="rect">
              <a:avLst/>
            </a:prstGeom>
          </p:spPr>
          <p:txBody>
            <a:bodyPr wrap="none">
              <a:spAutoFit/>
            </a:bodyPr>
            <a:lstStyle/>
            <a:p>
              <a:pPr algn="l" defTabSz="896938">
                <a:buFont typeface="Wingdings" pitchFamily="2" charset="2"/>
                <a:buNone/>
              </a:pPr>
              <a:r>
                <a:rPr lang="en-US" altLang="zh-CN" sz="1200" dirty="0" smtClean="0">
                  <a:latin typeface="Comic Sans MS" pitchFamily="66" charset="0"/>
                  <a:ea typeface="楷体_GB2312" pitchFamily="49" charset="-122"/>
                </a:rPr>
                <a:t>MAN in</a:t>
              </a:r>
            </a:p>
            <a:p>
              <a:pPr algn="l" defTabSz="896938">
                <a:buFont typeface="Wingdings" pitchFamily="2" charset="2"/>
                <a:buNone/>
              </a:pPr>
              <a:r>
                <a:rPr lang="en-US" altLang="zh-CN" sz="1200" dirty="0" smtClean="0">
                  <a:latin typeface="Comic Sans MS" pitchFamily="66" charset="0"/>
                  <a:ea typeface="楷体_GB2312" pitchFamily="49" charset="-122"/>
                </a:rPr>
                <a:t>NAN JING</a:t>
              </a:r>
              <a:endParaRPr lang="zh-CN" altLang="en-US" sz="1200" dirty="0">
                <a:latin typeface="Comic Sans MS" pitchFamily="66" charset="0"/>
                <a:ea typeface="楷体_GB2312" pitchFamily="49" charset="-122"/>
              </a:endParaRPr>
            </a:p>
          </p:txBody>
        </p:sp>
      </p:grpSp>
      <p:sp>
        <p:nvSpPr>
          <p:cNvPr id="8" name="AutoShape 3"/>
          <p:cNvSpPr>
            <a:spLocks noChangeArrowheads="1"/>
          </p:cNvSpPr>
          <p:nvPr/>
        </p:nvSpPr>
        <p:spPr bwMode="auto">
          <a:xfrm>
            <a:off x="976188" y="4831312"/>
            <a:ext cx="4275434" cy="1719618"/>
          </a:xfrm>
          <a:prstGeom prst="wedgeRoundRectCallout">
            <a:avLst>
              <a:gd name="adj1" fmla="val 19389"/>
              <a:gd name="adj2" fmla="val -64109"/>
              <a:gd name="adj3" fmla="val 16667"/>
            </a:avLst>
          </a:prstGeom>
          <a:solidFill>
            <a:srgbClr val="FFFF00"/>
          </a:solidFill>
          <a:ln w="9525">
            <a:solidFill>
              <a:srgbClr val="FF0000"/>
            </a:solidFill>
            <a:miter lim="800000"/>
            <a:headEnd/>
            <a:tailEnd/>
          </a:ln>
          <a:effectLst/>
        </p:spPr>
        <p:txBody>
          <a:bodyPr/>
          <a:lstStyle/>
          <a:p>
            <a:pPr algn="l">
              <a:buFont typeface="Wingdings" pitchFamily="2" charset="2"/>
              <a:buChar char="Ø"/>
            </a:pPr>
            <a:r>
              <a:rPr lang="en-US" altLang="zh-CN" sz="1300" b="1" dirty="0" smtClean="0">
                <a:solidFill>
                  <a:schemeClr val="accent2"/>
                </a:solidFill>
                <a:effectLst>
                  <a:outerShdw blurRad="38100" dist="38100" dir="2700000" algn="tl">
                    <a:srgbClr val="000000"/>
                  </a:outerShdw>
                </a:effectLst>
                <a:latin typeface="Comic Sans MS" pitchFamily="66" charset="0"/>
                <a:ea typeface="宋体" pitchFamily="2" charset="-122"/>
              </a:rPr>
              <a:t>ChinaNet/CN2 nodes support IPv6, dual-stack communication enabled</a:t>
            </a:r>
          </a:p>
          <a:p>
            <a:pPr algn="l">
              <a:buFont typeface="Wingdings" pitchFamily="2" charset="2"/>
              <a:buChar char="Ø"/>
            </a:pPr>
            <a:r>
              <a:rPr lang="en-US" altLang="zh-CN" sz="1300" b="1" dirty="0" smtClean="0">
                <a:solidFill>
                  <a:schemeClr val="accent2"/>
                </a:solidFill>
                <a:effectLst>
                  <a:outerShdw blurRad="38100" dist="38100" dir="2700000" algn="tl">
                    <a:srgbClr val="000000"/>
                  </a:outerShdw>
                </a:effectLst>
                <a:latin typeface="Comic Sans MS" pitchFamily="66" charset="0"/>
                <a:ea typeface="宋体" pitchFamily="2" charset="-122"/>
              </a:rPr>
              <a:t>mobile packet domain updated and tested, IPv6 access of CDMA terminal verified</a:t>
            </a:r>
          </a:p>
          <a:p>
            <a:pPr algn="l">
              <a:buFont typeface="Wingdings" pitchFamily="2" charset="2"/>
              <a:buChar char="Ø"/>
            </a:pPr>
            <a:r>
              <a:rPr lang="en-US" altLang="zh-CN" sz="1300" b="1" dirty="0" smtClean="0">
                <a:solidFill>
                  <a:schemeClr val="accent2"/>
                </a:solidFill>
                <a:effectLst>
                  <a:outerShdw blurRad="38100" dist="38100" dir="2700000" algn="tl">
                    <a:srgbClr val="000000"/>
                  </a:outerShdw>
                </a:effectLst>
                <a:latin typeface="Comic Sans MS" pitchFamily="66" charset="0"/>
                <a:ea typeface="宋体" pitchFamily="2" charset="-122"/>
              </a:rPr>
              <a:t>local dual-stack updated in MAN, Home GW support IPv6</a:t>
            </a:r>
          </a:p>
          <a:p>
            <a:pPr algn="l">
              <a:buFont typeface="Wingdings" pitchFamily="2" charset="2"/>
              <a:buChar char="Ø"/>
            </a:pPr>
            <a:r>
              <a:rPr lang="en-US" altLang="zh-CN" sz="1300" b="1" dirty="0" smtClean="0">
                <a:solidFill>
                  <a:schemeClr val="accent2"/>
                </a:solidFill>
                <a:effectLst>
                  <a:outerShdw blurRad="38100" dist="38100" dir="2700000" algn="tl">
                    <a:srgbClr val="000000"/>
                  </a:outerShdw>
                </a:effectLst>
                <a:latin typeface="Comic Sans MS" pitchFamily="66" charset="0"/>
                <a:ea typeface="宋体" pitchFamily="2" charset="-122"/>
              </a:rPr>
              <a:t>support system updated</a:t>
            </a:r>
            <a:endParaRPr lang="zh-CN" altLang="en-US" sz="1300" b="1" dirty="0" smtClean="0">
              <a:solidFill>
                <a:schemeClr val="accent2"/>
              </a:solidFill>
              <a:effectLst>
                <a:outerShdw blurRad="38100" dist="38100" dir="2700000" algn="tl">
                  <a:srgbClr val="000000"/>
                </a:outerShdw>
              </a:effectLst>
              <a:latin typeface="Comic Sans MS" pitchFamily="66" charset="0"/>
              <a:ea typeface="宋体" pitchFamily="2" charset="-122"/>
            </a:endParaRPr>
          </a:p>
          <a:p>
            <a:pPr algn="l">
              <a:buFont typeface="Wingdings" pitchFamily="2" charset="2"/>
              <a:buChar char="Ø"/>
            </a:pPr>
            <a:endParaRPr lang="en-US" sz="1300" b="1" dirty="0">
              <a:solidFill>
                <a:schemeClr val="accent2"/>
              </a:solidFill>
              <a:effectLst>
                <a:outerShdw blurRad="38100" dist="38100" dir="2700000" algn="tl">
                  <a:srgbClr val="000000"/>
                </a:outerShdw>
              </a:effectLst>
              <a:latin typeface="Comic Sans MS" pitchFamily="66" charset="0"/>
              <a:ea typeface="宋体" pitchFamily="2" charset="-122"/>
            </a:endParaRPr>
          </a:p>
        </p:txBody>
      </p:sp>
      <p:sp>
        <p:nvSpPr>
          <p:cNvPr id="10" name="AutoShape 3"/>
          <p:cNvSpPr>
            <a:spLocks noChangeArrowheads="1"/>
          </p:cNvSpPr>
          <p:nvPr/>
        </p:nvSpPr>
        <p:spPr bwMode="auto">
          <a:xfrm>
            <a:off x="5288698" y="4776716"/>
            <a:ext cx="3818236" cy="1735302"/>
          </a:xfrm>
          <a:prstGeom prst="wedgeRoundRectCallout">
            <a:avLst>
              <a:gd name="adj1" fmla="val 19065"/>
              <a:gd name="adj2" fmla="val -72328"/>
              <a:gd name="adj3" fmla="val 16667"/>
            </a:avLst>
          </a:prstGeom>
          <a:solidFill>
            <a:srgbClr val="FFFF00"/>
          </a:solidFill>
          <a:ln w="9525">
            <a:solidFill>
              <a:srgbClr val="FF0000"/>
            </a:solidFill>
            <a:miter lim="800000"/>
            <a:headEnd/>
            <a:tailEnd/>
          </a:ln>
          <a:effectLst/>
        </p:spPr>
        <p:txBody>
          <a:bodyPr/>
          <a:lstStyle/>
          <a:p>
            <a:pPr algn="l">
              <a:buFont typeface="Wingdings" pitchFamily="2" charset="2"/>
              <a:buChar char="Ø"/>
            </a:pPr>
            <a:r>
              <a:rPr lang="en-US" altLang="zh-CN" sz="1400" b="1" dirty="0" smtClean="0">
                <a:solidFill>
                  <a:schemeClr val="accent2"/>
                </a:solidFill>
                <a:effectLst>
                  <a:outerShdw blurRad="38100" dist="38100" dir="2700000" algn="tl">
                    <a:srgbClr val="000000"/>
                  </a:outerShdw>
                </a:effectLst>
                <a:latin typeface="Comic Sans MS" pitchFamily="66" charset="0"/>
                <a:ea typeface="宋体" pitchFamily="2" charset="-122"/>
              </a:rPr>
              <a:t>Wired/Wireless Broadband access support IPv6</a:t>
            </a:r>
          </a:p>
          <a:p>
            <a:pPr algn="l">
              <a:buFont typeface="Wingdings" pitchFamily="2" charset="2"/>
              <a:buChar char="Ø"/>
            </a:pPr>
            <a:r>
              <a:rPr lang="en-US" altLang="zh-CN" sz="1400" b="1" dirty="0" smtClean="0">
                <a:solidFill>
                  <a:schemeClr val="accent2"/>
                </a:solidFill>
                <a:effectLst>
                  <a:outerShdw blurRad="38100" dist="38100" dir="2700000" algn="tl">
                    <a:srgbClr val="000000"/>
                  </a:outerShdw>
                </a:effectLst>
                <a:latin typeface="Comic Sans MS" pitchFamily="66" charset="0"/>
                <a:ea typeface="宋体" pitchFamily="2" charset="-122"/>
              </a:rPr>
              <a:t>IPv6 VPN of CN2 is verified</a:t>
            </a:r>
          </a:p>
          <a:p>
            <a:pPr algn="l">
              <a:buFont typeface="Wingdings" pitchFamily="2" charset="2"/>
              <a:buChar char="Ø"/>
            </a:pPr>
            <a:r>
              <a:rPr lang="en-US" altLang="zh-CN" sz="1400" b="1" dirty="0" smtClean="0">
                <a:solidFill>
                  <a:schemeClr val="accent2"/>
                </a:solidFill>
                <a:effectLst>
                  <a:outerShdw blurRad="38100" dist="38100" dir="2700000" algn="tl">
                    <a:srgbClr val="000000"/>
                  </a:outerShdw>
                </a:effectLst>
                <a:latin typeface="Comic Sans MS" pitchFamily="66" charset="0"/>
                <a:ea typeface="宋体" pitchFamily="2" charset="-122"/>
              </a:rPr>
              <a:t>IDC access dual-stack CP/SP</a:t>
            </a:r>
          </a:p>
          <a:p>
            <a:pPr algn="l">
              <a:buFont typeface="Wingdings" pitchFamily="2" charset="2"/>
              <a:buChar char="Ø"/>
            </a:pPr>
            <a:r>
              <a:rPr lang="en-US" altLang="zh-CN" sz="1400" b="1" dirty="0" smtClean="0">
                <a:solidFill>
                  <a:schemeClr val="accent2"/>
                </a:solidFill>
                <a:effectLst>
                  <a:outerShdw blurRad="38100" dist="38100" dir="2700000" algn="tl">
                    <a:srgbClr val="000000"/>
                  </a:outerShdw>
                </a:effectLst>
                <a:latin typeface="Comic Sans MS" pitchFamily="66" charset="0"/>
                <a:ea typeface="宋体" pitchFamily="2" charset="-122"/>
              </a:rPr>
              <a:t>ICP/Application Servers updated solution is verified</a:t>
            </a:r>
          </a:p>
          <a:p>
            <a:pPr algn="l">
              <a:buFont typeface="Wingdings" pitchFamily="2" charset="2"/>
              <a:buChar char="Ø"/>
            </a:pPr>
            <a:r>
              <a:rPr lang="en-US" altLang="zh-CN" sz="1400" b="1" dirty="0" smtClean="0">
                <a:solidFill>
                  <a:schemeClr val="accent2"/>
                </a:solidFill>
                <a:effectLst>
                  <a:outerShdw blurRad="38100" dist="38100" dir="2700000" algn="tl">
                    <a:srgbClr val="000000"/>
                  </a:outerShdw>
                </a:effectLst>
                <a:latin typeface="Comic Sans MS" pitchFamily="66" charset="0"/>
                <a:ea typeface="宋体" pitchFamily="2" charset="-122"/>
              </a:rPr>
              <a:t>VNET platform support IPv6</a:t>
            </a:r>
            <a:endParaRPr lang="zh-CN" altLang="en-US" sz="1400" b="1" dirty="0" smtClean="0">
              <a:solidFill>
                <a:schemeClr val="accent2"/>
              </a:solidFill>
              <a:effectLst>
                <a:outerShdw blurRad="38100" dist="38100" dir="2700000" algn="tl">
                  <a:srgbClr val="000000"/>
                </a:outerShdw>
              </a:effectLst>
              <a:latin typeface="Comic Sans MS" pitchFamily="66" charset="0"/>
              <a:ea typeface="宋体" pitchFamily="2" charset="-122"/>
            </a:endParaRPr>
          </a:p>
          <a:p>
            <a:pPr algn="l">
              <a:buFont typeface="Wingdings" pitchFamily="2" charset="2"/>
              <a:buChar char="Ø"/>
            </a:pPr>
            <a:endParaRPr lang="en-US" sz="1400" b="1" dirty="0">
              <a:solidFill>
                <a:schemeClr val="accent2"/>
              </a:solidFill>
              <a:effectLst>
                <a:outerShdw blurRad="38100" dist="38100" dir="2700000" algn="tl">
                  <a:srgbClr val="000000"/>
                </a:outerShdw>
              </a:effectLst>
              <a:latin typeface="Comic Sans MS" pitchFamily="66" charset="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4/3*#ppt_w"/>
                                          </p:val>
                                        </p:tav>
                                        <p:tav tm="100000">
                                          <p:val>
                                            <p:strVal val="#ppt_w"/>
                                          </p:val>
                                        </p:tav>
                                      </p:tavLst>
                                    </p:anim>
                                    <p:anim calcmode="lin" valueType="num">
                                      <p:cBhvr>
                                        <p:cTn id="8" dur="500" fill="hold"/>
                                        <p:tgtEl>
                                          <p:spTgt spid="8"/>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23" presetClass="entr" presetSubtype="28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strVal val="4/3*#ppt_w"/>
                                          </p:val>
                                        </p:tav>
                                        <p:tav tm="100000">
                                          <p:val>
                                            <p:strVal val="#ppt_w"/>
                                          </p:val>
                                        </p:tav>
                                      </p:tavLst>
                                    </p:anim>
                                    <p:anim calcmode="lin" valueType="num">
                                      <p:cBhvr>
                                        <p:cTn id="13" dur="500" fill="hold"/>
                                        <p:tgtEl>
                                          <p:spTgt spid="10"/>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autoUpdateAnimBg="0"/>
      <p:bldP spid="10" grpId="0" animBg="1"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p:cNvPicPr>
            <a:picLocks noChangeAspect="1" noChangeArrowheads="1"/>
          </p:cNvPicPr>
          <p:nvPr/>
        </p:nvPicPr>
        <p:blipFill>
          <a:blip r:embed="rId3"/>
          <a:srcRect/>
          <a:stretch>
            <a:fillRect/>
          </a:stretch>
        </p:blipFill>
        <p:spPr bwMode="auto">
          <a:xfrm>
            <a:off x="1073099" y="1064525"/>
            <a:ext cx="7320273" cy="3344958"/>
          </a:xfrm>
          <a:prstGeom prst="rect">
            <a:avLst/>
          </a:prstGeom>
          <a:noFill/>
          <a:ln w="9525">
            <a:noFill/>
            <a:miter lim="800000"/>
            <a:headEnd/>
            <a:tailEnd/>
          </a:ln>
        </p:spPr>
      </p:pic>
      <p:sp>
        <p:nvSpPr>
          <p:cNvPr id="5" name="TextBox 4"/>
          <p:cNvSpPr txBox="1"/>
          <p:nvPr/>
        </p:nvSpPr>
        <p:spPr>
          <a:xfrm>
            <a:off x="12348" y="160638"/>
            <a:ext cx="7018647" cy="646331"/>
          </a:xfrm>
          <a:prstGeom prst="rect">
            <a:avLst/>
          </a:prstGeom>
          <a:noFill/>
        </p:spPr>
        <p:txBody>
          <a:bodyPr wrap="square" rtlCol="0">
            <a:spAutoFit/>
          </a:bodyPr>
          <a:lstStyle/>
          <a:p>
            <a:pPr algn="l"/>
            <a:r>
              <a:rPr lang="en-US" altLang="zh-CN" sz="3600" b="1" u="sng" dirty="0" smtClean="0">
                <a:latin typeface="Comic Sans MS" pitchFamily="66" charset="0"/>
              </a:rPr>
              <a:t>www.qq.com</a:t>
            </a:r>
            <a:r>
              <a:rPr lang="en-US" altLang="zh-CN" sz="3600" b="1" dirty="0" smtClean="0">
                <a:latin typeface="Comic Sans MS" pitchFamily="66" charset="0"/>
              </a:rPr>
              <a:t> support IPv6</a:t>
            </a:r>
            <a:endParaRPr lang="zh-CN" altLang="en-US" sz="3600" b="1" dirty="0">
              <a:latin typeface="Comic Sans MS" pitchFamily="66" charset="0"/>
            </a:endParaRPr>
          </a:p>
        </p:txBody>
      </p:sp>
      <p:sp>
        <p:nvSpPr>
          <p:cNvPr id="6" name="矩形 5"/>
          <p:cNvSpPr/>
          <p:nvPr/>
        </p:nvSpPr>
        <p:spPr bwMode="auto">
          <a:xfrm>
            <a:off x="1041820" y="4534386"/>
            <a:ext cx="7911112" cy="1907357"/>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a:spcBef>
                <a:spcPts val="600"/>
              </a:spcBef>
              <a:buFont typeface="Wingdings" pitchFamily="2" charset="2"/>
              <a:buChar char="Ø"/>
            </a:pPr>
            <a:r>
              <a:rPr kumimoji="0" lang="en-US" altLang="zh-CN" sz="2000" i="0" u="none" strike="noStrike" cap="none" normalizeH="0" baseline="0" dirty="0" smtClean="0">
                <a:ln>
                  <a:noFill/>
                </a:ln>
                <a:effectLst/>
                <a:latin typeface="Comic Sans MS" pitchFamily="66" charset="0"/>
              </a:rPr>
              <a:t>2011: Published domain name </a:t>
            </a:r>
            <a:r>
              <a:rPr kumimoji="0" lang="en-US" altLang="zh-CN" sz="2000" b="1" i="0" u="none" strike="noStrike" cap="none" normalizeH="0" baseline="0" dirty="0" smtClean="0">
                <a:ln>
                  <a:noFill/>
                </a:ln>
                <a:solidFill>
                  <a:srgbClr val="FF0000"/>
                </a:solidFill>
                <a:effectLst/>
                <a:latin typeface="Comic Sans MS" pitchFamily="66" charset="0"/>
              </a:rPr>
              <a:t>ipv6.qq.com</a:t>
            </a:r>
          </a:p>
          <a:p>
            <a:pPr algn="l">
              <a:spcBef>
                <a:spcPts val="600"/>
              </a:spcBef>
              <a:buFont typeface="Wingdings" pitchFamily="2" charset="2"/>
              <a:buChar char="Ø"/>
            </a:pPr>
            <a:r>
              <a:rPr lang="en-US" altLang="zh-CN" sz="2000" dirty="0" smtClean="0">
                <a:latin typeface="Comic Sans MS" pitchFamily="66" charset="0"/>
              </a:rPr>
              <a:t>2011.11.10: published </a:t>
            </a:r>
            <a:r>
              <a:rPr lang="en-US" altLang="zh-CN" sz="2000" b="1" dirty="0" smtClean="0">
                <a:solidFill>
                  <a:srgbClr val="FF0000"/>
                </a:solidFill>
                <a:latin typeface="Comic Sans MS" pitchFamily="66" charset="0"/>
              </a:rPr>
              <a:t>www.qq.com</a:t>
            </a:r>
            <a:r>
              <a:rPr lang="en-US" altLang="zh-CN" sz="2000" dirty="0" smtClean="0">
                <a:latin typeface="Comic Sans MS" pitchFamily="66" charset="0"/>
              </a:rPr>
              <a:t> AAAA DN, one of the first comprehensive portals supporting IPv6 services globally</a:t>
            </a:r>
          </a:p>
          <a:p>
            <a:pPr algn="l">
              <a:spcBef>
                <a:spcPts val="600"/>
              </a:spcBef>
              <a:buFont typeface="Wingdings" pitchFamily="2" charset="2"/>
              <a:buChar char="Ø"/>
            </a:pPr>
            <a:r>
              <a:rPr lang="en-US" altLang="zh-CN" sz="2000" dirty="0" smtClean="0">
                <a:latin typeface="Comic Sans MS" pitchFamily="66" charset="0"/>
              </a:rPr>
              <a:t>Access UV: </a:t>
            </a:r>
            <a:r>
              <a:rPr lang="en-US" altLang="zh-CN" sz="2000" b="1" dirty="0" smtClean="0">
                <a:solidFill>
                  <a:srgbClr val="FF0000"/>
                </a:solidFill>
                <a:latin typeface="Comic Sans MS" pitchFamily="66" charset="0"/>
              </a:rPr>
              <a:t>2 M/day</a:t>
            </a:r>
            <a:r>
              <a:rPr lang="en-US" altLang="zh-CN" sz="2000" dirty="0" smtClean="0">
                <a:latin typeface="Comic Sans MS" pitchFamily="66" charset="0"/>
              </a:rPr>
              <a:t>; </a:t>
            </a:r>
          </a:p>
          <a:p>
            <a:pPr algn="l">
              <a:spcBef>
                <a:spcPts val="600"/>
              </a:spcBef>
              <a:buFont typeface="Wingdings" pitchFamily="2" charset="2"/>
              <a:buChar char="Ø"/>
            </a:pPr>
            <a:r>
              <a:rPr lang="en-US" altLang="zh-CN" sz="2000" dirty="0" smtClean="0">
                <a:latin typeface="Comic Sans MS" pitchFamily="66" charset="0"/>
              </a:rPr>
              <a:t>Access PV: </a:t>
            </a:r>
            <a:r>
              <a:rPr lang="en-US" altLang="zh-CN" sz="2000" b="1" dirty="0" smtClean="0">
                <a:solidFill>
                  <a:srgbClr val="FF0000"/>
                </a:solidFill>
                <a:latin typeface="Comic Sans MS" pitchFamily="66" charset="0"/>
              </a:rPr>
              <a:t>4 M/day </a:t>
            </a:r>
            <a:endParaRPr lang="en-US" altLang="zh-CN" sz="2000" b="1" baseline="0" dirty="0" smtClean="0">
              <a:solidFill>
                <a:srgbClr val="FF0000"/>
              </a:solidFill>
              <a:latin typeface="Comic Sans MS" pitchFamily="66" charset="0"/>
            </a:endParaRP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5"/>
          <p:cNvPicPr>
            <a:picLocks noChangeAspect="1" noChangeArrowheads="1"/>
          </p:cNvPicPr>
          <p:nvPr/>
        </p:nvPicPr>
        <p:blipFill>
          <a:blip r:embed="rId3"/>
          <a:srcRect/>
          <a:stretch>
            <a:fillRect/>
          </a:stretch>
        </p:blipFill>
        <p:spPr bwMode="auto">
          <a:xfrm>
            <a:off x="675658" y="943970"/>
            <a:ext cx="7934178" cy="3625479"/>
          </a:xfrm>
          <a:prstGeom prst="rect">
            <a:avLst/>
          </a:prstGeom>
          <a:noFill/>
          <a:ln w="9525">
            <a:noFill/>
            <a:miter lim="800000"/>
            <a:headEnd/>
            <a:tailEnd/>
          </a:ln>
        </p:spPr>
      </p:pic>
      <p:sp>
        <p:nvSpPr>
          <p:cNvPr id="5" name="TextBox 4"/>
          <p:cNvSpPr txBox="1"/>
          <p:nvPr/>
        </p:nvSpPr>
        <p:spPr>
          <a:xfrm>
            <a:off x="12348" y="160638"/>
            <a:ext cx="8315726" cy="646331"/>
          </a:xfrm>
          <a:prstGeom prst="rect">
            <a:avLst/>
          </a:prstGeom>
          <a:noFill/>
        </p:spPr>
        <p:txBody>
          <a:bodyPr wrap="square" rtlCol="0">
            <a:spAutoFit/>
          </a:bodyPr>
          <a:lstStyle/>
          <a:p>
            <a:pPr algn="l"/>
            <a:r>
              <a:rPr lang="en-US" altLang="zh-CN" sz="3600" b="1" u="sng" dirty="0" smtClean="0">
                <a:latin typeface="Comic Sans MS" pitchFamily="66" charset="0"/>
              </a:rPr>
              <a:t>www.pengyou.com</a:t>
            </a:r>
            <a:r>
              <a:rPr lang="en-US" altLang="zh-CN" sz="3600" b="1" dirty="0" smtClean="0">
                <a:latin typeface="Comic Sans MS" pitchFamily="66" charset="0"/>
              </a:rPr>
              <a:t> support IPv6</a:t>
            </a:r>
            <a:endParaRPr lang="zh-CN" altLang="en-US" sz="3600" b="1" dirty="0">
              <a:latin typeface="Comic Sans MS" pitchFamily="66" charset="0"/>
            </a:endParaRPr>
          </a:p>
        </p:txBody>
      </p:sp>
      <p:sp>
        <p:nvSpPr>
          <p:cNvPr id="6" name="矩形 5"/>
          <p:cNvSpPr/>
          <p:nvPr/>
        </p:nvSpPr>
        <p:spPr bwMode="auto">
          <a:xfrm>
            <a:off x="1041820" y="4534386"/>
            <a:ext cx="7911112" cy="1907357"/>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a:spcBef>
                <a:spcPts val="600"/>
              </a:spcBef>
              <a:buFont typeface="Wingdings" pitchFamily="2" charset="2"/>
              <a:buChar char="Ø"/>
            </a:pPr>
            <a:r>
              <a:rPr kumimoji="0" lang="en-US" altLang="zh-CN" sz="2000" i="0" u="none" strike="noStrike" cap="none" normalizeH="0" baseline="0" dirty="0" smtClean="0">
                <a:ln>
                  <a:noFill/>
                </a:ln>
                <a:effectLst/>
                <a:latin typeface="Comic Sans MS" pitchFamily="66" charset="0"/>
              </a:rPr>
              <a:t>2011: Published domain name </a:t>
            </a:r>
            <a:r>
              <a:rPr kumimoji="0" lang="en-US" altLang="zh-CN" sz="2000" b="1" i="0" u="none" strike="noStrike" cap="none" normalizeH="0" baseline="0" dirty="0" smtClean="0">
                <a:ln>
                  <a:noFill/>
                </a:ln>
                <a:solidFill>
                  <a:srgbClr val="FF0000"/>
                </a:solidFill>
                <a:effectLst/>
                <a:latin typeface="Comic Sans MS" pitchFamily="66" charset="0"/>
              </a:rPr>
              <a:t>ipv6.pengyou.com</a:t>
            </a:r>
          </a:p>
          <a:p>
            <a:pPr algn="l">
              <a:spcBef>
                <a:spcPts val="600"/>
              </a:spcBef>
              <a:buFont typeface="Wingdings" pitchFamily="2" charset="2"/>
              <a:buChar char="Ø"/>
            </a:pPr>
            <a:r>
              <a:rPr lang="en-US" altLang="zh-CN" sz="2000" dirty="0" smtClean="0">
                <a:latin typeface="Comic Sans MS" pitchFamily="66" charset="0"/>
              </a:rPr>
              <a:t>2012.2.9: published </a:t>
            </a:r>
            <a:r>
              <a:rPr lang="en-US" altLang="zh-CN" sz="2000" b="1" dirty="0" smtClean="0">
                <a:solidFill>
                  <a:srgbClr val="FF0000"/>
                </a:solidFill>
                <a:latin typeface="Comic Sans MS" pitchFamily="66" charset="0"/>
              </a:rPr>
              <a:t>www.pengyou.com</a:t>
            </a:r>
            <a:r>
              <a:rPr lang="en-US" altLang="zh-CN" sz="2000" dirty="0" smtClean="0">
                <a:latin typeface="Comic Sans MS" pitchFamily="66" charset="0"/>
              </a:rPr>
              <a:t> AAAA DN, one of the first SNS supporting IPv6 services globally</a:t>
            </a:r>
          </a:p>
          <a:p>
            <a:pPr algn="l">
              <a:spcBef>
                <a:spcPts val="600"/>
              </a:spcBef>
              <a:buFont typeface="Wingdings" pitchFamily="2" charset="2"/>
              <a:buChar char="Ø"/>
            </a:pPr>
            <a:r>
              <a:rPr lang="en-US" altLang="zh-CN" sz="2000" dirty="0" smtClean="0">
                <a:latin typeface="Comic Sans MS" pitchFamily="66" charset="0"/>
              </a:rPr>
              <a:t>Access UV: </a:t>
            </a:r>
            <a:r>
              <a:rPr lang="en-US" altLang="zh-CN" sz="2000" b="1" dirty="0" smtClean="0">
                <a:solidFill>
                  <a:srgbClr val="FF0000"/>
                </a:solidFill>
                <a:latin typeface="Comic Sans MS" pitchFamily="66" charset="0"/>
              </a:rPr>
              <a:t>0.15 M/day</a:t>
            </a:r>
            <a:r>
              <a:rPr lang="en-US" altLang="zh-CN" sz="2000" dirty="0" smtClean="0">
                <a:latin typeface="Comic Sans MS" pitchFamily="66" charset="0"/>
              </a:rPr>
              <a:t>; </a:t>
            </a:r>
          </a:p>
          <a:p>
            <a:pPr algn="l">
              <a:spcBef>
                <a:spcPts val="600"/>
              </a:spcBef>
              <a:buFont typeface="Wingdings" pitchFamily="2" charset="2"/>
              <a:buChar char="Ø"/>
            </a:pPr>
            <a:r>
              <a:rPr lang="en-US" altLang="zh-CN" sz="2000" dirty="0" smtClean="0">
                <a:latin typeface="Comic Sans MS" pitchFamily="66" charset="0"/>
              </a:rPr>
              <a:t>Access PV: </a:t>
            </a:r>
            <a:r>
              <a:rPr lang="en-US" altLang="zh-CN" sz="2000" b="1" dirty="0" smtClean="0">
                <a:solidFill>
                  <a:srgbClr val="FF0000"/>
                </a:solidFill>
                <a:latin typeface="Comic Sans MS" pitchFamily="66" charset="0"/>
              </a:rPr>
              <a:t>0.3 M/day </a:t>
            </a:r>
            <a:endParaRPr lang="en-US" altLang="zh-CN" sz="2000" b="1" baseline="0" dirty="0" smtClean="0">
              <a:solidFill>
                <a:srgbClr val="FF0000"/>
              </a:solidFill>
              <a:latin typeface="Comic Sans MS" pitchFamily="66" charset="0"/>
            </a:endParaRP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AutoShape 2" descr="SZ-TX-0503-F11-C7609-WC-01 - Traffic - Gi1/4">
            <a:hlinkClick r:id="rId3"/>
          </p:cNvPr>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zh-CN" altLang="en-US"/>
          </a:p>
        </p:txBody>
      </p:sp>
      <p:sp>
        <p:nvSpPr>
          <p:cNvPr id="8195" name="AutoShape 4" descr="SZ-TX-0503-F11-C7609-WC-01 - Traffic - Gi1/4">
            <a:hlinkClick r:id="rId3"/>
          </p:cNvPr>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zh-CN" altLang="en-US"/>
          </a:p>
        </p:txBody>
      </p:sp>
      <p:pic>
        <p:nvPicPr>
          <p:cNvPr id="8197" name="图片 4" descr="untitled.png"/>
          <p:cNvPicPr>
            <a:picLocks noChangeAspect="1"/>
          </p:cNvPicPr>
          <p:nvPr/>
        </p:nvPicPr>
        <p:blipFill>
          <a:blip r:embed="rId4"/>
          <a:srcRect/>
          <a:stretch>
            <a:fillRect/>
          </a:stretch>
        </p:blipFill>
        <p:spPr bwMode="auto">
          <a:xfrm>
            <a:off x="142875" y="1285875"/>
            <a:ext cx="5649913" cy="2286000"/>
          </a:xfrm>
          <a:prstGeom prst="rect">
            <a:avLst/>
          </a:prstGeom>
          <a:noFill/>
          <a:ln w="9525">
            <a:noFill/>
            <a:miter lim="800000"/>
            <a:headEnd/>
            <a:tailEnd/>
          </a:ln>
        </p:spPr>
      </p:pic>
      <p:pic>
        <p:nvPicPr>
          <p:cNvPr id="8199" name="图片 6" descr="untitled.png"/>
          <p:cNvPicPr>
            <a:picLocks noChangeAspect="1"/>
          </p:cNvPicPr>
          <p:nvPr/>
        </p:nvPicPr>
        <p:blipFill>
          <a:blip r:embed="rId5"/>
          <a:srcRect/>
          <a:stretch>
            <a:fillRect/>
          </a:stretch>
        </p:blipFill>
        <p:spPr bwMode="auto">
          <a:xfrm>
            <a:off x="2833688" y="3786188"/>
            <a:ext cx="6096000" cy="2466975"/>
          </a:xfrm>
          <a:prstGeom prst="rect">
            <a:avLst/>
          </a:prstGeom>
          <a:noFill/>
          <a:ln w="9525">
            <a:noFill/>
            <a:miter lim="800000"/>
            <a:headEnd/>
            <a:tailEnd/>
          </a:ln>
        </p:spPr>
      </p:pic>
      <p:sp>
        <p:nvSpPr>
          <p:cNvPr id="9" name="TextBox 8"/>
          <p:cNvSpPr txBox="1"/>
          <p:nvPr/>
        </p:nvSpPr>
        <p:spPr>
          <a:xfrm>
            <a:off x="12348" y="160638"/>
            <a:ext cx="8315726" cy="646331"/>
          </a:xfrm>
          <a:prstGeom prst="rect">
            <a:avLst/>
          </a:prstGeom>
          <a:noFill/>
        </p:spPr>
        <p:txBody>
          <a:bodyPr wrap="square" rtlCol="0">
            <a:spAutoFit/>
          </a:bodyPr>
          <a:lstStyle/>
          <a:p>
            <a:pPr algn="l"/>
            <a:r>
              <a:rPr lang="en-US" altLang="zh-CN" sz="3600" b="1" dirty="0" smtClean="0">
                <a:latin typeface="Comic Sans MS" pitchFamily="66" charset="0"/>
              </a:rPr>
              <a:t>OS system support IPv6</a:t>
            </a:r>
            <a:endParaRPr lang="zh-CN" altLang="en-US" sz="3600" b="1" dirty="0">
              <a:latin typeface="Comic Sans MS" pitchFamily="66" charset="0"/>
            </a:endParaRPr>
          </a:p>
        </p:txBody>
      </p:sp>
      <p:sp>
        <p:nvSpPr>
          <p:cNvPr id="10" name="矩形 9"/>
          <p:cNvSpPr/>
          <p:nvPr/>
        </p:nvSpPr>
        <p:spPr bwMode="auto">
          <a:xfrm>
            <a:off x="272955" y="4343318"/>
            <a:ext cx="2470245" cy="1143083"/>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a:spcBef>
                <a:spcPts val="600"/>
              </a:spcBef>
            </a:pPr>
            <a:r>
              <a:rPr kumimoji="0" lang="en-US" altLang="zh-CN" sz="2000" b="1" i="0" u="none" strike="noStrike" cap="none" normalizeH="0" baseline="0" dirty="0" smtClean="0">
                <a:ln>
                  <a:noFill/>
                </a:ln>
                <a:effectLst/>
                <a:latin typeface="Comic Sans MS" pitchFamily="66" charset="0"/>
              </a:rPr>
              <a:t>Traffic summit:</a:t>
            </a:r>
          </a:p>
          <a:p>
            <a:pPr algn="l">
              <a:spcBef>
                <a:spcPts val="600"/>
              </a:spcBef>
            </a:pPr>
            <a:r>
              <a:rPr lang="en-US" altLang="zh-CN" sz="2000" dirty="0" smtClean="0">
                <a:latin typeface="Comic Sans MS" pitchFamily="66" charset="0"/>
              </a:rPr>
              <a:t>300M+</a:t>
            </a:r>
            <a:endParaRPr lang="en-US" altLang="zh-CN" sz="2000" baseline="0" dirty="0" smtClean="0">
              <a:latin typeface="Comic Sans MS" pitchFamily="66" charset="0"/>
            </a:endParaRPr>
          </a:p>
        </p:txBody>
      </p:sp>
      <p:sp>
        <p:nvSpPr>
          <p:cNvPr id="11" name="矩形 10"/>
          <p:cNvSpPr/>
          <p:nvPr/>
        </p:nvSpPr>
        <p:spPr bwMode="auto">
          <a:xfrm>
            <a:off x="5984583" y="1452278"/>
            <a:ext cx="2859165" cy="1143083"/>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a:spcBef>
                <a:spcPts val="600"/>
              </a:spcBef>
            </a:pPr>
            <a:r>
              <a:rPr kumimoji="0" lang="en-US" altLang="zh-CN" sz="2000" b="1" i="0" u="none" strike="noStrike" cap="none" normalizeH="0" baseline="0" dirty="0" smtClean="0">
                <a:ln>
                  <a:noFill/>
                </a:ln>
                <a:effectLst/>
                <a:latin typeface="Comic Sans MS" pitchFamily="66" charset="0"/>
              </a:rPr>
              <a:t>SUPPORT:</a:t>
            </a:r>
          </a:p>
          <a:p>
            <a:pPr algn="l">
              <a:spcBef>
                <a:spcPts val="600"/>
              </a:spcBef>
            </a:pPr>
            <a:r>
              <a:rPr lang="en-US" altLang="zh-CN" sz="2000" dirty="0" smtClean="0">
                <a:latin typeface="Comic Sans MS" pitchFamily="66" charset="0"/>
              </a:rPr>
              <a:t>Stable IPv6 services</a:t>
            </a:r>
            <a:endParaRPr lang="en-US" altLang="zh-CN" sz="2000" baseline="0" dirty="0" smtClean="0">
              <a:latin typeface="Comic Sans MS" pitchFamily="66" charset="0"/>
            </a:endParaRP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294967295"/>
          </p:nvPr>
        </p:nvSpPr>
        <p:spPr>
          <a:xfrm>
            <a:off x="6553200" y="6245225"/>
            <a:ext cx="2133600" cy="476250"/>
          </a:xfrm>
          <a:prstGeom prst="rect">
            <a:avLst/>
          </a:prstGeom>
        </p:spPr>
        <p:txBody>
          <a:bodyPr/>
          <a:lstStyle/>
          <a:p>
            <a:pPr>
              <a:defRPr/>
            </a:pPr>
            <a:fld id="{9B3A8639-1F0C-42C3-9CE7-559C9A88348D}" type="slidenum">
              <a:rPr lang="en-US" smtClean="0"/>
              <a:pPr>
                <a:defRPr/>
              </a:pPr>
              <a:t>39</a:t>
            </a:fld>
            <a:endParaRPr lang="en-US" dirty="0"/>
          </a:p>
        </p:txBody>
      </p:sp>
      <p:pic>
        <p:nvPicPr>
          <p:cNvPr id="5" name="Picture 1" descr="Newspaper clipping_Small"/>
          <p:cNvPicPr>
            <a:picLocks noChangeAspect="1" noChangeArrowheads="1"/>
          </p:cNvPicPr>
          <p:nvPr/>
        </p:nvPicPr>
        <p:blipFill>
          <a:blip r:embed="rId2" cstate="print">
            <a:clrChange>
              <a:clrFrom>
                <a:srgbClr val="FFFFFF"/>
              </a:clrFrom>
              <a:clrTo>
                <a:srgbClr val="FFFFFF">
                  <a:alpha val="0"/>
                </a:srgbClr>
              </a:clrTo>
            </a:clrChange>
            <a:lum bright="-8000"/>
          </a:blip>
          <a:srcRect/>
          <a:stretch>
            <a:fillRect/>
          </a:stretch>
        </p:blipFill>
        <p:spPr bwMode="auto">
          <a:xfrm rot="372379">
            <a:off x="-257758" y="1216030"/>
            <a:ext cx="9603550" cy="4392000"/>
          </a:xfrm>
          <a:prstGeom prst="rect">
            <a:avLst/>
          </a:prstGeom>
          <a:noFill/>
        </p:spPr>
      </p:pic>
      <p:sp>
        <p:nvSpPr>
          <p:cNvPr id="6" name="TextBox 5"/>
          <p:cNvSpPr txBox="1"/>
          <p:nvPr/>
        </p:nvSpPr>
        <p:spPr>
          <a:xfrm>
            <a:off x="12349" y="160638"/>
            <a:ext cx="5548184" cy="646331"/>
          </a:xfrm>
          <a:prstGeom prst="rect">
            <a:avLst/>
          </a:prstGeom>
          <a:noFill/>
        </p:spPr>
        <p:txBody>
          <a:bodyPr wrap="square" rtlCol="0">
            <a:spAutoFit/>
          </a:bodyPr>
          <a:lstStyle/>
          <a:p>
            <a:pPr algn="l"/>
            <a:r>
              <a:rPr lang="en-US" altLang="zh-CN" sz="3600" b="1" dirty="0" smtClean="0">
                <a:latin typeface="Comic Sans MS" pitchFamily="66" charset="0"/>
              </a:rPr>
              <a:t>Outline</a:t>
            </a:r>
            <a:endParaRPr lang="zh-CN" altLang="en-US" sz="3600" b="1" dirty="0">
              <a:latin typeface="Comic Sans MS" pitchFamily="66" charset="0"/>
            </a:endParaRPr>
          </a:p>
        </p:txBody>
      </p:sp>
      <p:sp>
        <p:nvSpPr>
          <p:cNvPr id="7" name="TextBox 6"/>
          <p:cNvSpPr txBox="1"/>
          <p:nvPr/>
        </p:nvSpPr>
        <p:spPr>
          <a:xfrm>
            <a:off x="545747" y="1621228"/>
            <a:ext cx="8598253" cy="3539430"/>
          </a:xfrm>
          <a:prstGeom prst="rect">
            <a:avLst/>
          </a:prstGeom>
          <a:noFill/>
        </p:spPr>
        <p:txBody>
          <a:bodyPr wrap="square" rtlCol="0">
            <a:spAutoFit/>
          </a:bodyPr>
          <a:lstStyle/>
          <a:p>
            <a:pPr algn="l">
              <a:lnSpc>
                <a:spcPct val="200000"/>
              </a:lnSpc>
            </a:pPr>
            <a:r>
              <a:rPr lang="en-US" altLang="zh-CN" sz="2800" dirty="0" smtClean="0">
                <a:solidFill>
                  <a:srgbClr val="0000FF"/>
                </a:solidFill>
                <a:latin typeface="Comic Sans MS" pitchFamily="66" charset="0"/>
              </a:rPr>
              <a:t>GLOBAL INTERNET AND IPV6</a:t>
            </a:r>
          </a:p>
          <a:p>
            <a:pPr algn="l">
              <a:lnSpc>
                <a:spcPct val="200000"/>
              </a:lnSpc>
            </a:pPr>
            <a:r>
              <a:rPr lang="en-US" altLang="zh-CN" sz="2800" dirty="0" smtClean="0">
                <a:solidFill>
                  <a:srgbClr val="0000FF"/>
                </a:solidFill>
                <a:latin typeface="Comic Sans MS" pitchFamily="66" charset="0"/>
              </a:rPr>
              <a:t>HOW DO CHINESE PEOPLE USE INTERNET?</a:t>
            </a:r>
          </a:p>
          <a:p>
            <a:pPr algn="l">
              <a:lnSpc>
                <a:spcPct val="200000"/>
              </a:lnSpc>
            </a:pPr>
            <a:r>
              <a:rPr lang="en-US" altLang="zh-CN" sz="2800" dirty="0" smtClean="0">
                <a:solidFill>
                  <a:srgbClr val="0000FF"/>
                </a:solidFill>
                <a:latin typeface="Comic Sans MS" pitchFamily="66" charset="0"/>
              </a:rPr>
              <a:t>IPV6 DEPLOYMENT IN CHINA </a:t>
            </a:r>
          </a:p>
          <a:p>
            <a:pPr algn="l">
              <a:lnSpc>
                <a:spcPct val="200000"/>
              </a:lnSpc>
            </a:pPr>
            <a:r>
              <a:rPr lang="en-US" altLang="zh-CN" sz="2800" b="1" dirty="0" smtClean="0">
                <a:solidFill>
                  <a:srgbClr val="FF0000"/>
                </a:solidFill>
                <a:latin typeface="Comic Sans MS" pitchFamily="66" charset="0"/>
              </a:rPr>
              <a:t>IPV6 FORUM AND BII</a:t>
            </a:r>
            <a:endParaRPr lang="zh-CN" altLang="en-US" sz="2800" b="1" dirty="0">
              <a:solidFill>
                <a:srgbClr val="FF0000"/>
              </a:solidFill>
              <a:latin typeface="Comic Sans MS" pitchFamily="66"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xmlns="" val="3815554598"/>
              </p:ext>
            </p:extLst>
          </p:nvPr>
        </p:nvGraphicFramePr>
        <p:xfrm>
          <a:off x="395416" y="1878350"/>
          <a:ext cx="8414952" cy="3767139"/>
        </p:xfrm>
        <a:graphic>
          <a:graphicData uri="http://schemas.openxmlformats.org/drawingml/2006/table">
            <a:tbl>
              <a:tblPr>
                <a:effectLst/>
              </a:tblPr>
              <a:tblGrid>
                <a:gridCol w="1238127"/>
                <a:gridCol w="1616284"/>
                <a:gridCol w="1556951"/>
                <a:gridCol w="1470454"/>
                <a:gridCol w="1285103"/>
                <a:gridCol w="1248033"/>
              </a:tblGrid>
              <a:tr h="174635">
                <a:tc>
                  <a:txBody>
                    <a:bodyPr/>
                    <a:lstStyle/>
                    <a:p>
                      <a:pPr algn="l" fontAlgn="b">
                        <a:lnSpc>
                          <a:spcPct val="150000"/>
                        </a:lnSpc>
                      </a:pPr>
                      <a:r>
                        <a:rPr lang="en-GB" sz="1600" b="1" i="0" u="none" strike="noStrike" dirty="0" smtClean="0">
                          <a:solidFill>
                            <a:srgbClr val="FF0000"/>
                          </a:solidFill>
                          <a:latin typeface="Comic Sans MS" pitchFamily="66" charset="0"/>
                        </a:rPr>
                        <a:t>  China</a:t>
                      </a:r>
                      <a:r>
                        <a:rPr lang="en-GB" sz="1600" b="1" i="0" u="none" strike="noStrike" dirty="0">
                          <a:solidFill>
                            <a:srgbClr val="FF0000"/>
                          </a:solidFill>
                          <a:latin typeface="Comic Sans MS" pitchFamily="66" charset="0"/>
                        </a:rPr>
                        <a:t> </a:t>
                      </a:r>
                      <a:r>
                        <a:rPr lang="en-GB" sz="1600" b="1" i="0" u="none" strike="noStrike" dirty="0" smtClean="0">
                          <a:solidFill>
                            <a:srgbClr val="FF0000"/>
                          </a:solidFill>
                          <a:latin typeface="Comic Sans MS" pitchFamily="66" charset="0"/>
                        </a:rPr>
                        <a:t> </a:t>
                      </a:r>
                      <a:endParaRPr lang="en-GB" sz="1600" b="1" i="0" u="none" strike="noStrike" dirty="0">
                        <a:solidFill>
                          <a:srgbClr val="FF0000"/>
                        </a:solidFill>
                        <a:latin typeface="Comic Sans MS" pitchFamily="66"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lnSpc>
                          <a:spcPct val="150000"/>
                        </a:lnSpc>
                      </a:pPr>
                      <a:r>
                        <a:rPr lang="en-GB" sz="1600" b="1" i="0" u="none" strike="noStrike" dirty="0">
                          <a:solidFill>
                            <a:srgbClr val="FF0000"/>
                          </a:solidFill>
                          <a:latin typeface="Comic Sans MS" pitchFamily="66" charset="0"/>
                        </a:rPr>
                        <a:t>1,330,141,295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lnSpc>
                          <a:spcPct val="150000"/>
                        </a:lnSpc>
                      </a:pPr>
                      <a:r>
                        <a:rPr lang="fr-LU" sz="1600" b="1" i="0" kern="1200" dirty="0" smtClean="0">
                          <a:solidFill>
                            <a:srgbClr val="FF0000"/>
                          </a:solidFill>
                          <a:effectLst/>
                          <a:latin typeface="Comic Sans MS" pitchFamily="66" charset="0"/>
                          <a:ea typeface="+mn-ea"/>
                          <a:cs typeface="+mn-cs"/>
                        </a:rPr>
                        <a:t>513,000,000</a:t>
                      </a:r>
                      <a:endParaRPr lang="en-GB" sz="1600" b="1" i="0" u="none" strike="noStrike" dirty="0">
                        <a:solidFill>
                          <a:srgbClr val="FF0000"/>
                        </a:solidFill>
                        <a:latin typeface="Comic Sans MS" pitchFamily="66"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lnSpc>
                          <a:spcPct val="150000"/>
                        </a:lnSpc>
                      </a:pPr>
                      <a:r>
                        <a:rPr lang="en-GB" sz="1600" b="1" i="0" u="none" strike="noStrike" dirty="0" smtClean="0">
                          <a:solidFill>
                            <a:srgbClr val="FF0000"/>
                          </a:solidFill>
                          <a:latin typeface="Comic Sans MS" pitchFamily="66" charset="0"/>
                        </a:rPr>
                        <a:t>38.70</a:t>
                      </a:r>
                      <a:r>
                        <a:rPr lang="en-GB" sz="1600" b="1" i="0" u="none" strike="noStrike" dirty="0">
                          <a:solidFill>
                            <a:srgbClr val="FF0000"/>
                          </a:solidFill>
                          <a:latin typeface="Comic Sans MS" pitchFamily="66" charset="0"/>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lnSpc>
                          <a:spcPct val="150000"/>
                        </a:lnSpc>
                      </a:pPr>
                      <a:r>
                        <a:rPr lang="en-GB" sz="1600" b="1" i="0" u="none" strike="noStrike">
                          <a:solidFill>
                            <a:srgbClr val="FF0000"/>
                          </a:solidFill>
                          <a:latin typeface="Comic Sans MS" pitchFamily="66" charset="0"/>
                        </a:rPr>
                        <a:t>1766.70%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lnSpc>
                          <a:spcPct val="150000"/>
                        </a:lnSpc>
                      </a:pPr>
                      <a:r>
                        <a:rPr lang="en-GB" sz="1600" b="1" i="0" u="none" strike="noStrike" dirty="0" smtClean="0">
                          <a:solidFill>
                            <a:srgbClr val="FF0000"/>
                          </a:solidFill>
                          <a:latin typeface="Comic Sans MS" pitchFamily="66" charset="0"/>
                        </a:rPr>
                        <a:t>50.50</a:t>
                      </a:r>
                      <a:r>
                        <a:rPr lang="en-GB" sz="1600" b="1" i="0" u="none" strike="noStrike" dirty="0">
                          <a:solidFill>
                            <a:srgbClr val="FF0000"/>
                          </a:solidFill>
                          <a:latin typeface="Comic Sans MS" pitchFamily="66" charset="0"/>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74635">
                <a:tc>
                  <a:txBody>
                    <a:bodyPr/>
                    <a:lstStyle/>
                    <a:p>
                      <a:pPr algn="l" fontAlgn="b">
                        <a:lnSpc>
                          <a:spcPct val="150000"/>
                        </a:lnSpc>
                      </a:pPr>
                      <a:r>
                        <a:rPr lang="en-GB" sz="1600" b="1" i="0" u="none" strike="noStrike" dirty="0" smtClean="0">
                          <a:solidFill>
                            <a:srgbClr val="0000FF"/>
                          </a:solidFill>
                          <a:latin typeface="Comic Sans MS" pitchFamily="66" charset="0"/>
                        </a:rPr>
                        <a:t>  US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lnSpc>
                          <a:spcPct val="150000"/>
                        </a:lnSpc>
                      </a:pPr>
                      <a:r>
                        <a:rPr lang="en-GB" sz="1600" b="1" i="0" u="none" strike="noStrike" dirty="0">
                          <a:solidFill>
                            <a:srgbClr val="0000FF"/>
                          </a:solidFill>
                          <a:latin typeface="Comic Sans MS" pitchFamily="66" charset="0"/>
                        </a:rPr>
                        <a:t>310,232,863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lnSpc>
                          <a:spcPct val="150000"/>
                        </a:lnSpc>
                      </a:pPr>
                      <a:r>
                        <a:rPr lang="en-GB" sz="1600" b="1" i="0" u="none" strike="noStrike" dirty="0" smtClean="0">
                          <a:solidFill>
                            <a:srgbClr val="0000FF"/>
                          </a:solidFill>
                          <a:latin typeface="Comic Sans MS" pitchFamily="66" charset="0"/>
                        </a:rPr>
                        <a:t>245,000,000</a:t>
                      </a:r>
                      <a:endParaRPr lang="en-GB" sz="1600" b="1" i="0" u="none" strike="noStrike" dirty="0">
                        <a:solidFill>
                          <a:srgbClr val="0000FF"/>
                        </a:solidFill>
                        <a:latin typeface="Comic Sans MS" pitchFamily="66"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lnSpc>
                          <a:spcPct val="150000"/>
                        </a:lnSpc>
                      </a:pPr>
                      <a:r>
                        <a:rPr lang="en-GB" sz="1600" b="1" i="0" u="none" strike="noStrike" dirty="0" smtClean="0">
                          <a:solidFill>
                            <a:srgbClr val="0000FF"/>
                          </a:solidFill>
                          <a:latin typeface="Comic Sans MS" pitchFamily="66" charset="0"/>
                        </a:rPr>
                        <a:t>78.20</a:t>
                      </a:r>
                      <a:r>
                        <a:rPr lang="en-GB" sz="1600" b="1" i="0" u="none" strike="noStrike" dirty="0">
                          <a:solidFill>
                            <a:srgbClr val="0000FF"/>
                          </a:solidFill>
                          <a:latin typeface="Comic Sans MS" pitchFamily="66" charset="0"/>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lnSpc>
                          <a:spcPct val="150000"/>
                        </a:lnSpc>
                      </a:pPr>
                      <a:r>
                        <a:rPr lang="en-GB" sz="1600" b="1" i="0" u="none" strike="noStrike" dirty="0">
                          <a:solidFill>
                            <a:srgbClr val="0000FF"/>
                          </a:solidFill>
                          <a:latin typeface="Comic Sans MS" pitchFamily="66" charset="0"/>
                        </a:rPr>
                        <a:t>151.60%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lnSpc>
                          <a:spcPct val="150000"/>
                        </a:lnSpc>
                      </a:pPr>
                      <a:r>
                        <a:rPr lang="en-GB" sz="1600" b="1" i="0" u="none" strike="noStrike" dirty="0">
                          <a:solidFill>
                            <a:srgbClr val="0000FF"/>
                          </a:solidFill>
                          <a:latin typeface="Comic Sans MS" pitchFamily="66" charset="0"/>
                        </a:rPr>
                        <a:t>90.10%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74635">
                <a:tc>
                  <a:txBody>
                    <a:bodyPr/>
                    <a:lstStyle/>
                    <a:p>
                      <a:pPr algn="l" fontAlgn="b">
                        <a:lnSpc>
                          <a:spcPct val="150000"/>
                        </a:lnSpc>
                      </a:pPr>
                      <a:r>
                        <a:rPr lang="en-GB" sz="1600" b="1" i="0" u="none" strike="noStrike" dirty="0" smtClean="0">
                          <a:solidFill>
                            <a:srgbClr val="0000FF"/>
                          </a:solidFill>
                          <a:latin typeface="Comic Sans MS" pitchFamily="66" charset="0"/>
                        </a:rPr>
                        <a:t>  India</a:t>
                      </a:r>
                      <a:endParaRPr lang="en-GB" sz="1600" b="1" i="0" u="none" strike="noStrike" dirty="0">
                        <a:solidFill>
                          <a:srgbClr val="0000FF"/>
                        </a:solidFill>
                        <a:latin typeface="Comic Sans MS" pitchFamily="66"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lnSpc>
                          <a:spcPct val="150000"/>
                        </a:lnSpc>
                      </a:pPr>
                      <a:r>
                        <a:rPr lang="fr-LU" sz="1600" b="1" i="0" kern="1200" dirty="0" smtClean="0">
                          <a:solidFill>
                            <a:srgbClr val="0000FF"/>
                          </a:solidFill>
                          <a:effectLst/>
                          <a:latin typeface="Comic Sans MS" pitchFamily="66" charset="0"/>
                          <a:ea typeface="+mn-ea"/>
                          <a:cs typeface="+mn-cs"/>
                        </a:rPr>
                        <a:t>1,189,172,906</a:t>
                      </a:r>
                      <a:endParaRPr lang="en-GB" sz="1600" b="1" i="0" u="none" strike="noStrike" dirty="0">
                        <a:solidFill>
                          <a:srgbClr val="0000FF"/>
                        </a:solidFill>
                        <a:latin typeface="Comic Sans MS" pitchFamily="66"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lnSpc>
                          <a:spcPct val="150000"/>
                        </a:lnSpc>
                      </a:pPr>
                      <a:r>
                        <a:rPr lang="fr-LU" sz="1600" b="1" i="0" kern="1200" dirty="0" smtClean="0">
                          <a:solidFill>
                            <a:srgbClr val="0000FF"/>
                          </a:solidFill>
                          <a:effectLst/>
                          <a:latin typeface="Comic Sans MS" pitchFamily="66" charset="0"/>
                          <a:ea typeface="+mn-ea"/>
                          <a:cs typeface="+mn-cs"/>
                        </a:rPr>
                        <a:t>121,000,000</a:t>
                      </a:r>
                      <a:endParaRPr lang="en-GB" sz="1600" b="1" i="0" u="none" strike="noStrike" dirty="0">
                        <a:solidFill>
                          <a:srgbClr val="0000FF"/>
                        </a:solidFill>
                        <a:latin typeface="Comic Sans MS" pitchFamily="66"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marL="0" marR="0" indent="0" algn="r" defTabSz="914400" rtl="0" eaLnBrk="1" fontAlgn="b" latinLnBrk="0" hangingPunct="1">
                        <a:lnSpc>
                          <a:spcPct val="150000"/>
                        </a:lnSpc>
                        <a:spcBef>
                          <a:spcPts val="0"/>
                        </a:spcBef>
                        <a:spcAft>
                          <a:spcPts val="0"/>
                        </a:spcAft>
                        <a:buClrTx/>
                        <a:buSzTx/>
                        <a:buFontTx/>
                        <a:buNone/>
                        <a:tabLst/>
                        <a:defRPr/>
                      </a:pPr>
                      <a:r>
                        <a:rPr lang="en-GB" sz="1600" b="1" i="0" u="none" strike="noStrike" dirty="0" smtClean="0">
                          <a:solidFill>
                            <a:srgbClr val="0000FF"/>
                          </a:solidFill>
                          <a:latin typeface="Comic Sans MS" pitchFamily="66" charset="0"/>
                        </a:rPr>
                        <a:t>10.20</a:t>
                      </a:r>
                      <a:r>
                        <a:rPr lang="en-GB" sz="1600" b="1" i="0" u="none" strike="noStrike" dirty="0">
                          <a:solidFill>
                            <a:srgbClr val="0000FF"/>
                          </a:solidFill>
                          <a:latin typeface="Comic Sans MS" pitchFamily="66" charset="0"/>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lnSpc>
                          <a:spcPct val="150000"/>
                        </a:lnSpc>
                      </a:pPr>
                      <a:r>
                        <a:rPr lang="en-GB" sz="1600" b="1" i="0" u="none" strike="noStrike" dirty="0">
                          <a:solidFill>
                            <a:srgbClr val="0000FF"/>
                          </a:solidFill>
                          <a:latin typeface="Comic Sans MS" pitchFamily="66" charset="0"/>
                        </a:rPr>
                        <a:t>1520.00%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lnSpc>
                          <a:spcPct val="150000"/>
                        </a:lnSpc>
                      </a:pPr>
                      <a:r>
                        <a:rPr lang="en-GB" sz="1600" b="1" i="0" u="none" strike="noStrike" dirty="0" smtClean="0">
                          <a:solidFill>
                            <a:srgbClr val="0000FF"/>
                          </a:solidFill>
                          <a:latin typeface="Comic Sans MS" pitchFamily="66" charset="0"/>
                        </a:rPr>
                        <a:t>10.90</a:t>
                      </a:r>
                      <a:r>
                        <a:rPr lang="en-GB" sz="1600" b="1" i="0" u="none" strike="noStrike" dirty="0">
                          <a:solidFill>
                            <a:srgbClr val="0000FF"/>
                          </a:solidFill>
                          <a:latin typeface="Comic Sans MS" pitchFamily="66" charset="0"/>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71705">
                <a:tc>
                  <a:txBody>
                    <a:bodyPr/>
                    <a:lstStyle/>
                    <a:p>
                      <a:pPr algn="l" rtl="0" fontAlgn="b">
                        <a:lnSpc>
                          <a:spcPct val="150000"/>
                        </a:lnSpc>
                      </a:pPr>
                      <a:r>
                        <a:rPr lang="fr-LU" sz="1600" b="1" i="0" u="none" strike="noStrike" dirty="0">
                          <a:solidFill>
                            <a:srgbClr val="0000FF"/>
                          </a:solidFill>
                          <a:effectLst/>
                          <a:latin typeface="Comic Sans MS" pitchFamily="66" charset="0"/>
                        </a:rPr>
                        <a:t>  Japan</a:t>
                      </a: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rtl="0" fontAlgn="b">
                        <a:lnSpc>
                          <a:spcPct val="150000"/>
                        </a:lnSpc>
                      </a:pPr>
                      <a:r>
                        <a:rPr lang="fr-LU" sz="1600" b="1" i="0" u="none" strike="noStrike" dirty="0">
                          <a:solidFill>
                            <a:srgbClr val="0000CC"/>
                          </a:solidFill>
                          <a:effectLst/>
                          <a:latin typeface="Comic Sans MS" pitchFamily="66" charset="0"/>
                        </a:rPr>
                        <a:t>126,804,433</a:t>
                      </a: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rtl="0" fontAlgn="b">
                        <a:lnSpc>
                          <a:spcPct val="150000"/>
                        </a:lnSpc>
                      </a:pPr>
                      <a:r>
                        <a:rPr lang="fr-LU" sz="1600" b="1" i="0" u="none" strike="noStrike" dirty="0">
                          <a:solidFill>
                            <a:srgbClr val="0000CC"/>
                          </a:solidFill>
                          <a:effectLst/>
                          <a:latin typeface="Comic Sans MS" pitchFamily="66" charset="0"/>
                        </a:rPr>
                        <a:t>99,143,700</a:t>
                      </a: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rtl="0" fontAlgn="b">
                        <a:lnSpc>
                          <a:spcPct val="150000"/>
                        </a:lnSpc>
                      </a:pPr>
                      <a:r>
                        <a:rPr lang="fr-LU" sz="1600" b="1" i="0" u="none" strike="noStrike" dirty="0">
                          <a:solidFill>
                            <a:srgbClr val="0000CC"/>
                          </a:solidFill>
                          <a:effectLst/>
                          <a:latin typeface="Comic Sans MS" pitchFamily="66" charset="0"/>
                        </a:rPr>
                        <a:t>78.20%</a:t>
                      </a: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rtl="0" fontAlgn="b">
                        <a:lnSpc>
                          <a:spcPct val="150000"/>
                        </a:lnSpc>
                      </a:pPr>
                      <a:r>
                        <a:rPr lang="fr-LU" sz="1600" b="1" i="0" u="none" strike="noStrike" dirty="0">
                          <a:solidFill>
                            <a:srgbClr val="0000CC"/>
                          </a:solidFill>
                          <a:effectLst/>
                          <a:latin typeface="Comic Sans MS" pitchFamily="66" charset="0"/>
                        </a:rPr>
                        <a:t>110.60%</a:t>
                      </a: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rtl="0" fontAlgn="b">
                        <a:lnSpc>
                          <a:spcPct val="150000"/>
                        </a:lnSpc>
                      </a:pPr>
                      <a:r>
                        <a:rPr lang="fr-LU" sz="1600" b="1" i="0" u="none" strike="noStrike" dirty="0">
                          <a:solidFill>
                            <a:srgbClr val="0000CC"/>
                          </a:solidFill>
                          <a:effectLst/>
                          <a:latin typeface="Comic Sans MS" pitchFamily="66" charset="0"/>
                        </a:rPr>
                        <a:t>12.00%</a:t>
                      </a: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74635">
                <a:tc>
                  <a:txBody>
                    <a:bodyPr/>
                    <a:lstStyle/>
                    <a:p>
                      <a:pPr algn="l" fontAlgn="b">
                        <a:lnSpc>
                          <a:spcPct val="150000"/>
                        </a:lnSpc>
                      </a:pPr>
                      <a:r>
                        <a:rPr lang="en-GB" sz="1600" b="1" i="0" u="none" strike="noStrike" dirty="0" smtClean="0">
                          <a:solidFill>
                            <a:srgbClr val="0000FF"/>
                          </a:solidFill>
                          <a:latin typeface="Comic Sans MS" pitchFamily="66" charset="0"/>
                        </a:rPr>
                        <a:t>  Brazil</a:t>
                      </a:r>
                      <a:endParaRPr lang="en-GB" sz="1600" b="1" i="0" u="none" strike="noStrike" dirty="0">
                        <a:solidFill>
                          <a:srgbClr val="0000FF"/>
                        </a:solidFill>
                        <a:latin typeface="Comic Sans MS" pitchFamily="66"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lnSpc>
                          <a:spcPct val="150000"/>
                        </a:lnSpc>
                      </a:pPr>
                      <a:r>
                        <a:rPr lang="en-GB" sz="1600" b="1" i="0" u="none" strike="noStrike" dirty="0">
                          <a:solidFill>
                            <a:srgbClr val="0000CC"/>
                          </a:solidFill>
                          <a:latin typeface="Comic Sans MS" pitchFamily="66" charset="0"/>
                        </a:rPr>
                        <a:t>201,103,330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lnSpc>
                          <a:spcPct val="150000"/>
                        </a:lnSpc>
                      </a:pPr>
                      <a:r>
                        <a:rPr lang="en-GB" sz="1600" b="1" i="0" u="none" strike="noStrike" dirty="0">
                          <a:solidFill>
                            <a:srgbClr val="0000CC"/>
                          </a:solidFill>
                          <a:latin typeface="Comic Sans MS" pitchFamily="66" charset="0"/>
                        </a:rPr>
                        <a:t>75,943,600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lnSpc>
                          <a:spcPct val="150000"/>
                        </a:lnSpc>
                      </a:pPr>
                      <a:r>
                        <a:rPr lang="en-GB" sz="1600" b="1" i="0" u="none" strike="noStrike" dirty="0">
                          <a:solidFill>
                            <a:srgbClr val="0000CC"/>
                          </a:solidFill>
                          <a:latin typeface="Comic Sans MS" pitchFamily="66" charset="0"/>
                        </a:rPr>
                        <a:t>37.80%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lnSpc>
                          <a:spcPct val="150000"/>
                        </a:lnSpc>
                      </a:pPr>
                      <a:r>
                        <a:rPr lang="en-GB" sz="1600" b="1" i="0" u="none" strike="noStrike" dirty="0">
                          <a:solidFill>
                            <a:srgbClr val="0000CC"/>
                          </a:solidFill>
                          <a:latin typeface="Comic Sans MS" pitchFamily="66" charset="0"/>
                        </a:rPr>
                        <a:t>1418.90%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lnSpc>
                          <a:spcPct val="150000"/>
                        </a:lnSpc>
                      </a:pPr>
                      <a:r>
                        <a:rPr lang="en-GB" sz="1600" b="1" i="0" u="none" strike="noStrike" dirty="0">
                          <a:solidFill>
                            <a:srgbClr val="0000CC"/>
                          </a:solidFill>
                          <a:latin typeface="Comic Sans MS" pitchFamily="66" charset="0"/>
                        </a:rPr>
                        <a:t>37.90%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74635">
                <a:tc>
                  <a:txBody>
                    <a:bodyPr/>
                    <a:lstStyle/>
                    <a:p>
                      <a:pPr algn="l" fontAlgn="b">
                        <a:lnSpc>
                          <a:spcPct val="150000"/>
                        </a:lnSpc>
                      </a:pPr>
                      <a:r>
                        <a:rPr lang="en-GB" sz="1600" b="1" i="0" u="none" strike="noStrike" dirty="0" smtClean="0">
                          <a:solidFill>
                            <a:srgbClr val="0000FF"/>
                          </a:solidFill>
                          <a:latin typeface="Comic Sans MS" pitchFamily="66" charset="0"/>
                        </a:rPr>
                        <a:t>  Germany</a:t>
                      </a:r>
                      <a:endParaRPr lang="en-GB" sz="1600" b="1" i="0" u="none" strike="noStrike" dirty="0">
                        <a:solidFill>
                          <a:srgbClr val="0000FF"/>
                        </a:solidFill>
                        <a:latin typeface="Comic Sans MS" pitchFamily="66"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lnSpc>
                          <a:spcPct val="150000"/>
                        </a:lnSpc>
                      </a:pPr>
                      <a:r>
                        <a:rPr lang="en-GB" sz="1600" b="1" i="0" u="none" strike="noStrike" dirty="0">
                          <a:solidFill>
                            <a:srgbClr val="0000FF"/>
                          </a:solidFill>
                          <a:latin typeface="Comic Sans MS" pitchFamily="66" charset="0"/>
                        </a:rPr>
                        <a:t>82,282,988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lnSpc>
                          <a:spcPct val="150000"/>
                        </a:lnSpc>
                      </a:pPr>
                      <a:r>
                        <a:rPr lang="en-GB" sz="1600" b="1" i="0" u="none" strike="noStrike" dirty="0">
                          <a:solidFill>
                            <a:srgbClr val="0000FF"/>
                          </a:solidFill>
                          <a:latin typeface="Comic Sans MS" pitchFamily="66" charset="0"/>
                        </a:rPr>
                        <a:t>65,123,800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lnSpc>
                          <a:spcPct val="150000"/>
                        </a:lnSpc>
                      </a:pPr>
                      <a:r>
                        <a:rPr lang="en-GB" sz="1600" b="1" i="0" u="none" strike="noStrike" dirty="0">
                          <a:solidFill>
                            <a:srgbClr val="0000FF"/>
                          </a:solidFill>
                          <a:latin typeface="Comic Sans MS" pitchFamily="66" charset="0"/>
                        </a:rPr>
                        <a:t>79.10%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lnSpc>
                          <a:spcPct val="150000"/>
                        </a:lnSpc>
                      </a:pPr>
                      <a:r>
                        <a:rPr lang="en-GB" sz="1600" b="1" i="0" u="none" strike="noStrike" dirty="0">
                          <a:solidFill>
                            <a:srgbClr val="0000FF"/>
                          </a:solidFill>
                          <a:latin typeface="Comic Sans MS" pitchFamily="66" charset="0"/>
                        </a:rPr>
                        <a:t>171.30%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lnSpc>
                          <a:spcPct val="150000"/>
                        </a:lnSpc>
                      </a:pPr>
                      <a:r>
                        <a:rPr lang="en-GB" sz="1600" b="1" i="0" u="none" strike="noStrike" dirty="0">
                          <a:solidFill>
                            <a:srgbClr val="0000FF"/>
                          </a:solidFill>
                          <a:latin typeface="Comic Sans MS" pitchFamily="66" charset="0"/>
                        </a:rPr>
                        <a:t>13.70%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74635">
                <a:tc>
                  <a:txBody>
                    <a:bodyPr/>
                    <a:lstStyle/>
                    <a:p>
                      <a:pPr algn="l" fontAlgn="b">
                        <a:lnSpc>
                          <a:spcPct val="150000"/>
                        </a:lnSpc>
                      </a:pPr>
                      <a:r>
                        <a:rPr lang="en-GB" sz="1600" b="1" i="0" u="none" strike="noStrike" dirty="0" smtClean="0">
                          <a:solidFill>
                            <a:srgbClr val="0000FF"/>
                          </a:solidFill>
                          <a:latin typeface="Comic Sans MS" pitchFamily="66" charset="0"/>
                        </a:rPr>
                        <a:t>  Russia</a:t>
                      </a:r>
                      <a:endParaRPr lang="en-GB" sz="1600" b="1" i="0" u="none" strike="noStrike" dirty="0">
                        <a:solidFill>
                          <a:srgbClr val="0000FF"/>
                        </a:solidFill>
                        <a:latin typeface="Comic Sans MS" pitchFamily="66"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lnSpc>
                          <a:spcPct val="150000"/>
                        </a:lnSpc>
                      </a:pPr>
                      <a:r>
                        <a:rPr lang="en-GB" sz="1600" b="1" i="0" u="none" strike="noStrike" dirty="0">
                          <a:solidFill>
                            <a:srgbClr val="0000CC"/>
                          </a:solidFill>
                          <a:latin typeface="Comic Sans MS" pitchFamily="66" charset="0"/>
                        </a:rPr>
                        <a:t>139,390,205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lnSpc>
                          <a:spcPct val="150000"/>
                        </a:lnSpc>
                      </a:pPr>
                      <a:r>
                        <a:rPr lang="en-GB" sz="1600" b="1" i="0" u="none" strike="noStrike" dirty="0">
                          <a:solidFill>
                            <a:srgbClr val="0000CC"/>
                          </a:solidFill>
                          <a:latin typeface="Comic Sans MS" pitchFamily="66" charset="0"/>
                        </a:rPr>
                        <a:t>59,700,000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lnSpc>
                          <a:spcPct val="150000"/>
                        </a:lnSpc>
                      </a:pPr>
                      <a:r>
                        <a:rPr lang="en-GB" sz="1600" b="1" i="0" u="none" strike="noStrike" dirty="0">
                          <a:solidFill>
                            <a:srgbClr val="0000CC"/>
                          </a:solidFill>
                          <a:latin typeface="Comic Sans MS" pitchFamily="66" charset="0"/>
                        </a:rPr>
                        <a:t>42.80%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lnSpc>
                          <a:spcPct val="150000"/>
                        </a:lnSpc>
                      </a:pPr>
                      <a:r>
                        <a:rPr lang="en-GB" sz="1600" b="1" i="0" u="none" strike="noStrike" dirty="0">
                          <a:solidFill>
                            <a:srgbClr val="0000CC"/>
                          </a:solidFill>
                          <a:latin typeface="Comic Sans MS" pitchFamily="66" charset="0"/>
                        </a:rPr>
                        <a:t>1825.80%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lnSpc>
                          <a:spcPct val="150000"/>
                        </a:lnSpc>
                      </a:pPr>
                      <a:r>
                        <a:rPr lang="en-GB" sz="1600" b="1" i="0" u="none" strike="noStrike" dirty="0">
                          <a:solidFill>
                            <a:srgbClr val="0000CC"/>
                          </a:solidFill>
                          <a:latin typeface="Comic Sans MS" pitchFamily="66" charset="0"/>
                        </a:rPr>
                        <a:t>12.60%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74635">
                <a:tc>
                  <a:txBody>
                    <a:bodyPr/>
                    <a:lstStyle/>
                    <a:p>
                      <a:pPr algn="l" fontAlgn="b">
                        <a:lnSpc>
                          <a:spcPct val="150000"/>
                        </a:lnSpc>
                      </a:pPr>
                      <a:r>
                        <a:rPr lang="en-GB" sz="1600" b="1" i="0" u="none" strike="noStrike" dirty="0" smtClean="0">
                          <a:solidFill>
                            <a:srgbClr val="0000FF"/>
                          </a:solidFill>
                          <a:latin typeface="Comic Sans MS" pitchFamily="66" charset="0"/>
                        </a:rPr>
                        <a:t>  U.K.</a:t>
                      </a:r>
                      <a:endParaRPr lang="en-GB" sz="1600" b="1" i="0" u="none" strike="noStrike" dirty="0">
                        <a:solidFill>
                          <a:srgbClr val="0000FF"/>
                        </a:solidFill>
                        <a:latin typeface="Comic Sans MS" pitchFamily="66"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lnSpc>
                          <a:spcPct val="150000"/>
                        </a:lnSpc>
                      </a:pPr>
                      <a:r>
                        <a:rPr lang="en-GB" sz="1600" b="1" i="0" u="none" strike="noStrike" dirty="0">
                          <a:solidFill>
                            <a:srgbClr val="0000CC"/>
                          </a:solidFill>
                          <a:latin typeface="Comic Sans MS" pitchFamily="66" charset="0"/>
                        </a:rPr>
                        <a:t>62,348,447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lnSpc>
                          <a:spcPct val="150000"/>
                        </a:lnSpc>
                      </a:pPr>
                      <a:r>
                        <a:rPr lang="en-GB" sz="1600" b="1" i="0" u="none" strike="noStrike" dirty="0">
                          <a:solidFill>
                            <a:srgbClr val="0000CC"/>
                          </a:solidFill>
                          <a:latin typeface="Comic Sans MS" pitchFamily="66" charset="0"/>
                        </a:rPr>
                        <a:t>51,442,100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lnSpc>
                          <a:spcPct val="150000"/>
                        </a:lnSpc>
                      </a:pPr>
                      <a:r>
                        <a:rPr lang="en-GB" sz="1600" b="1" i="0" u="none" strike="noStrike" dirty="0">
                          <a:solidFill>
                            <a:srgbClr val="0000CC"/>
                          </a:solidFill>
                          <a:latin typeface="Comic Sans MS" pitchFamily="66" charset="0"/>
                        </a:rPr>
                        <a:t>82.50%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lnSpc>
                          <a:spcPct val="150000"/>
                        </a:lnSpc>
                      </a:pPr>
                      <a:r>
                        <a:rPr lang="en-GB" sz="1600" b="1" i="0" u="none" strike="noStrike" dirty="0">
                          <a:solidFill>
                            <a:srgbClr val="0000CC"/>
                          </a:solidFill>
                          <a:latin typeface="Comic Sans MS" pitchFamily="66" charset="0"/>
                        </a:rPr>
                        <a:t>234.00%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lnSpc>
                          <a:spcPct val="150000"/>
                        </a:lnSpc>
                      </a:pPr>
                      <a:r>
                        <a:rPr lang="en-GB" sz="1600" b="1" i="0" u="none" strike="noStrike" dirty="0">
                          <a:solidFill>
                            <a:srgbClr val="0000CC"/>
                          </a:solidFill>
                          <a:latin typeface="Comic Sans MS" pitchFamily="66" charset="0"/>
                        </a:rPr>
                        <a:t>10.80%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74635">
                <a:tc>
                  <a:txBody>
                    <a:bodyPr/>
                    <a:lstStyle/>
                    <a:p>
                      <a:pPr algn="l" fontAlgn="b">
                        <a:lnSpc>
                          <a:spcPct val="150000"/>
                        </a:lnSpc>
                      </a:pPr>
                      <a:r>
                        <a:rPr lang="en-GB" sz="1600" b="1" i="0" u="none" strike="noStrike" dirty="0" smtClean="0">
                          <a:solidFill>
                            <a:srgbClr val="0000FF"/>
                          </a:solidFill>
                          <a:latin typeface="Comic Sans MS" pitchFamily="66" charset="0"/>
                        </a:rPr>
                        <a:t>  France</a:t>
                      </a:r>
                      <a:endParaRPr lang="en-GB" sz="1600" b="1" i="0" u="none" strike="noStrike" dirty="0">
                        <a:solidFill>
                          <a:srgbClr val="0000FF"/>
                        </a:solidFill>
                        <a:latin typeface="Comic Sans MS" pitchFamily="66"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lnSpc>
                          <a:spcPct val="150000"/>
                        </a:lnSpc>
                      </a:pPr>
                      <a:r>
                        <a:rPr lang="en-GB" sz="1600" b="1" i="0" u="none" strike="noStrike" dirty="0">
                          <a:solidFill>
                            <a:srgbClr val="0000CC"/>
                          </a:solidFill>
                          <a:latin typeface="Comic Sans MS" pitchFamily="66" charset="0"/>
                        </a:rPr>
                        <a:t>64,768,389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lnSpc>
                          <a:spcPct val="150000"/>
                        </a:lnSpc>
                      </a:pPr>
                      <a:r>
                        <a:rPr lang="en-GB" sz="1600" b="1" i="0" u="none" strike="noStrike" dirty="0">
                          <a:solidFill>
                            <a:srgbClr val="0000CC"/>
                          </a:solidFill>
                          <a:latin typeface="Comic Sans MS" pitchFamily="66" charset="0"/>
                        </a:rPr>
                        <a:t>44,625,300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lnSpc>
                          <a:spcPct val="150000"/>
                        </a:lnSpc>
                      </a:pPr>
                      <a:r>
                        <a:rPr lang="en-GB" sz="1600" b="1" i="0" u="none" strike="noStrike" dirty="0">
                          <a:solidFill>
                            <a:srgbClr val="0000CC"/>
                          </a:solidFill>
                          <a:latin typeface="Comic Sans MS" pitchFamily="66" charset="0"/>
                        </a:rPr>
                        <a:t>68.90%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lnSpc>
                          <a:spcPct val="150000"/>
                        </a:lnSpc>
                      </a:pPr>
                      <a:r>
                        <a:rPr lang="en-GB" sz="1600" b="1" i="0" u="none" strike="noStrike" dirty="0">
                          <a:solidFill>
                            <a:srgbClr val="0000CC"/>
                          </a:solidFill>
                          <a:latin typeface="Comic Sans MS" pitchFamily="66" charset="0"/>
                        </a:rPr>
                        <a:t>425.00%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lnSpc>
                          <a:spcPct val="150000"/>
                        </a:lnSpc>
                      </a:pPr>
                      <a:r>
                        <a:rPr lang="en-GB" sz="1600" b="1" i="0" u="none" strike="noStrike" dirty="0">
                          <a:solidFill>
                            <a:srgbClr val="0000CC"/>
                          </a:solidFill>
                          <a:latin typeface="Comic Sans MS" pitchFamily="66" charset="0"/>
                        </a:rPr>
                        <a:t>9.40%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74635">
                <a:tc>
                  <a:txBody>
                    <a:bodyPr/>
                    <a:lstStyle/>
                    <a:p>
                      <a:pPr marL="0" algn="l" defTabSz="914400" rtl="0" eaLnBrk="1" fontAlgn="b" latinLnBrk="0" hangingPunct="1">
                        <a:lnSpc>
                          <a:spcPct val="150000"/>
                        </a:lnSpc>
                      </a:pPr>
                      <a:r>
                        <a:rPr lang="en-GB" sz="1600" b="1" i="0" u="none" strike="noStrike" kern="1200" dirty="0" smtClean="0">
                          <a:solidFill>
                            <a:srgbClr val="0000FF"/>
                          </a:solidFill>
                          <a:latin typeface="Comic Sans MS" pitchFamily="66" charset="0"/>
                          <a:ea typeface="+mn-ea"/>
                          <a:cs typeface="+mn-cs"/>
                        </a:rPr>
                        <a:t> S. Korea </a:t>
                      </a:r>
                      <a:endParaRPr lang="en-GB" sz="1600" b="1" i="0" u="none" strike="noStrike" kern="1200" dirty="0">
                        <a:solidFill>
                          <a:srgbClr val="0000FF"/>
                        </a:solidFill>
                        <a:latin typeface="Comic Sans MS" pitchFamily="66" charset="0"/>
                        <a:ea typeface="+mn-ea"/>
                        <a:cs typeface="+mn-cs"/>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marL="0" algn="r" defTabSz="914400" rtl="0" eaLnBrk="1" fontAlgn="b" latinLnBrk="0" hangingPunct="1">
                        <a:lnSpc>
                          <a:spcPct val="150000"/>
                        </a:lnSpc>
                      </a:pPr>
                      <a:r>
                        <a:rPr lang="fr-LU" sz="1600" b="1" i="0" u="none" strike="noStrike" kern="1200" dirty="0">
                          <a:solidFill>
                            <a:srgbClr val="0000FF"/>
                          </a:solidFill>
                          <a:latin typeface="Comic Sans MS" pitchFamily="66" charset="0"/>
                          <a:ea typeface="+mn-ea"/>
                          <a:cs typeface="+mn-cs"/>
                        </a:rPr>
                        <a:t>48,754,657</a:t>
                      </a:r>
                    </a:p>
                  </a:txBody>
                  <a:tcPr marL="14288" marR="14288" marT="14288" marB="1428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marL="0" algn="r" defTabSz="914400" rtl="0" eaLnBrk="1" fontAlgn="b" latinLnBrk="0" hangingPunct="1">
                        <a:lnSpc>
                          <a:spcPct val="150000"/>
                        </a:lnSpc>
                      </a:pPr>
                      <a:r>
                        <a:rPr lang="fr-LU" sz="1600" b="1" i="0" u="none" strike="noStrike" kern="1200" dirty="0">
                          <a:solidFill>
                            <a:srgbClr val="0000FF"/>
                          </a:solidFill>
                          <a:latin typeface="Comic Sans MS" pitchFamily="66" charset="0"/>
                          <a:ea typeface="+mn-ea"/>
                          <a:cs typeface="+mn-cs"/>
                        </a:rPr>
                        <a:t>19,040,000</a:t>
                      </a:r>
                    </a:p>
                  </a:txBody>
                  <a:tcPr marL="14288" marR="14288" marT="14288" marB="1428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marL="0" algn="r" defTabSz="914400" rtl="0" eaLnBrk="1" fontAlgn="b" latinLnBrk="0" hangingPunct="1">
                        <a:lnSpc>
                          <a:spcPct val="150000"/>
                        </a:lnSpc>
                      </a:pPr>
                      <a:r>
                        <a:rPr lang="fr-LU" sz="1600" b="1" i="0" u="none" strike="noStrike" kern="1200" dirty="0" smtClean="0">
                          <a:solidFill>
                            <a:srgbClr val="0000FF"/>
                          </a:solidFill>
                          <a:latin typeface="Comic Sans MS" pitchFamily="66" charset="0"/>
                          <a:ea typeface="+mn-ea"/>
                          <a:cs typeface="+mn-cs"/>
                        </a:rPr>
                        <a:t>39.05%</a:t>
                      </a:r>
                      <a:endParaRPr lang="fr-LU" sz="1600" b="1" i="0" u="none" strike="noStrike" kern="1200" dirty="0">
                        <a:solidFill>
                          <a:srgbClr val="0000FF"/>
                        </a:solidFill>
                        <a:latin typeface="Comic Sans MS" pitchFamily="66" charset="0"/>
                        <a:ea typeface="+mn-ea"/>
                        <a:cs typeface="+mn-cs"/>
                      </a:endParaRPr>
                    </a:p>
                  </a:txBody>
                  <a:tcPr marL="14288" marR="14288" marT="14288" marB="1428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marL="0" algn="r" defTabSz="914400" rtl="0" eaLnBrk="1" fontAlgn="b" latinLnBrk="0" hangingPunct="1">
                        <a:lnSpc>
                          <a:spcPct val="150000"/>
                        </a:lnSpc>
                      </a:pPr>
                      <a:r>
                        <a:rPr lang="fr-LU" sz="1600" b="1" i="0" u="none" strike="noStrike" kern="1200" dirty="0">
                          <a:solidFill>
                            <a:srgbClr val="0000FF"/>
                          </a:solidFill>
                          <a:latin typeface="Comic Sans MS" pitchFamily="66" charset="0"/>
                          <a:ea typeface="+mn-ea"/>
                          <a:cs typeface="+mn-cs"/>
                        </a:rPr>
                        <a:t>80.9 %</a:t>
                      </a:r>
                    </a:p>
                  </a:txBody>
                  <a:tcPr marL="14288" marR="14288" marT="14288" marB="1428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marL="0" algn="r" defTabSz="914400" rtl="0" eaLnBrk="1" fontAlgn="b" latinLnBrk="0" hangingPunct="1">
                        <a:lnSpc>
                          <a:spcPct val="150000"/>
                        </a:lnSpc>
                      </a:pPr>
                      <a:r>
                        <a:rPr lang="fr-LU" sz="1600" b="1" i="0" u="none" strike="noStrike" kern="1200" dirty="0">
                          <a:solidFill>
                            <a:srgbClr val="0000FF"/>
                          </a:solidFill>
                          <a:latin typeface="Comic Sans MS" pitchFamily="66" charset="0"/>
                          <a:ea typeface="+mn-ea"/>
                          <a:cs typeface="+mn-cs"/>
                        </a:rPr>
                        <a:t>4.2 %</a:t>
                      </a:r>
                    </a:p>
                  </a:txBody>
                  <a:tcPr marL="14288" marR="14288" marT="14288" marB="1428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bl>
          </a:graphicData>
        </a:graphic>
      </p:graphicFrame>
      <p:pic>
        <p:nvPicPr>
          <p:cNvPr id="4172"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988999"/>
            <a:ext cx="8642350" cy="819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Rounded Rectangle 7"/>
          <p:cNvSpPr/>
          <p:nvPr/>
        </p:nvSpPr>
        <p:spPr>
          <a:xfrm>
            <a:off x="741601" y="1045449"/>
            <a:ext cx="1742838" cy="353125"/>
          </a:xfrm>
          <a:prstGeom prst="round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GB" sz="4000" b="1" dirty="0" smtClean="0">
                <a:solidFill>
                  <a:srgbClr val="C00000"/>
                </a:solidFill>
                <a:latin typeface="Calibri"/>
              </a:rPr>
              <a:t>TOP 10</a:t>
            </a:r>
            <a:endParaRPr lang="en-GB" sz="4000" dirty="0"/>
          </a:p>
        </p:txBody>
      </p:sp>
      <p:sp>
        <p:nvSpPr>
          <p:cNvPr id="9" name="Rounded Rectangle 8"/>
          <p:cNvSpPr/>
          <p:nvPr/>
        </p:nvSpPr>
        <p:spPr>
          <a:xfrm>
            <a:off x="971550" y="1493824"/>
            <a:ext cx="792163" cy="215900"/>
          </a:xfrm>
          <a:prstGeom prst="round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GB"/>
          </a:p>
        </p:txBody>
      </p:sp>
      <p:pic>
        <p:nvPicPr>
          <p:cNvPr id="4175" name="Picture 1"/>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348038" y="1420799"/>
            <a:ext cx="1584325" cy="323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76" name="Picture 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692275" y="1420799"/>
            <a:ext cx="7127875" cy="390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77" name="Picture 3"/>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468313" y="1493824"/>
            <a:ext cx="1150937" cy="2524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 name="Rounded Rectangle 14"/>
          <p:cNvSpPr/>
          <p:nvPr/>
        </p:nvSpPr>
        <p:spPr>
          <a:xfrm>
            <a:off x="7802563" y="1587487"/>
            <a:ext cx="850900" cy="177800"/>
          </a:xfrm>
          <a:prstGeom prst="round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GB" sz="1100" b="1" dirty="0">
                <a:solidFill>
                  <a:srgbClr val="0070C0"/>
                </a:solidFill>
              </a:rPr>
              <a:t>In region </a:t>
            </a:r>
          </a:p>
        </p:txBody>
      </p:sp>
      <p:pic>
        <p:nvPicPr>
          <p:cNvPr id="16" name="Picture 6" descr="Animated Messages - Wow"/>
          <p:cNvPicPr>
            <a:picLocks noChangeAspect="1" noChangeArrowheads="1" noCrop="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136985" y="1937981"/>
            <a:ext cx="572550" cy="2740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 name="Picture 6" descr="Animated Messages - Wow"/>
          <p:cNvPicPr>
            <a:picLocks noChangeAspect="1" noChangeArrowheads="1" noCrop="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4858603" y="1951160"/>
            <a:ext cx="450377" cy="2156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TextBox 12"/>
          <p:cNvSpPr txBox="1"/>
          <p:nvPr/>
        </p:nvSpPr>
        <p:spPr>
          <a:xfrm>
            <a:off x="12349" y="160638"/>
            <a:ext cx="5548184" cy="646331"/>
          </a:xfrm>
          <a:prstGeom prst="rect">
            <a:avLst/>
          </a:prstGeom>
          <a:noFill/>
        </p:spPr>
        <p:txBody>
          <a:bodyPr wrap="square" rtlCol="0">
            <a:spAutoFit/>
          </a:bodyPr>
          <a:lstStyle/>
          <a:p>
            <a:pPr algn="l"/>
            <a:r>
              <a:rPr lang="en-US" altLang="zh-CN" sz="3600" b="1" dirty="0" smtClean="0">
                <a:latin typeface="Comic Sans MS" pitchFamily="66" charset="0"/>
              </a:rPr>
              <a:t>Internet Country Usage</a:t>
            </a:r>
            <a:endParaRPr lang="zh-CN" altLang="en-US" sz="3600" b="1" dirty="0">
              <a:latin typeface="Comic Sans MS" pitchFamily="66" charset="0"/>
            </a:endParaRPr>
          </a:p>
        </p:txBody>
      </p:sp>
      <p:sp>
        <p:nvSpPr>
          <p:cNvPr id="14" name="AutoShape 3"/>
          <p:cNvSpPr>
            <a:spLocks noChangeArrowheads="1"/>
          </p:cNvSpPr>
          <p:nvPr/>
        </p:nvSpPr>
        <p:spPr bwMode="auto">
          <a:xfrm>
            <a:off x="2074280" y="5505397"/>
            <a:ext cx="5118090" cy="877329"/>
          </a:xfrm>
          <a:prstGeom prst="wedgeRoundRectCallout">
            <a:avLst>
              <a:gd name="adj1" fmla="val -188"/>
              <a:gd name="adj2" fmla="val -91602"/>
              <a:gd name="adj3" fmla="val 16667"/>
            </a:avLst>
          </a:prstGeom>
          <a:solidFill>
            <a:srgbClr val="FFFF00"/>
          </a:solidFill>
          <a:ln w="9525">
            <a:solidFill>
              <a:srgbClr val="FF0000"/>
            </a:solidFill>
            <a:miter lim="800000"/>
            <a:headEnd/>
            <a:tailEnd/>
          </a:ln>
          <a:effectLst/>
        </p:spPr>
        <p:txBody>
          <a:bodyPr/>
          <a:lstStyle/>
          <a:p>
            <a:pPr algn="l">
              <a:defRPr/>
            </a:pPr>
            <a:r>
              <a:rPr lang="en-US" sz="2000" b="1" dirty="0" smtClean="0">
                <a:solidFill>
                  <a:schemeClr val="accent2"/>
                </a:solidFill>
                <a:effectLst>
                  <a:outerShdw blurRad="38100" dist="38100" dir="2700000" algn="tl">
                    <a:srgbClr val="000000"/>
                  </a:outerShdw>
                </a:effectLst>
                <a:latin typeface="Comic Sans MS" pitchFamily="66" charset="0"/>
                <a:ea typeface="宋体" pitchFamily="2" charset="-122"/>
              </a:rPr>
              <a:t>China:</a:t>
            </a:r>
          </a:p>
          <a:p>
            <a:pPr algn="l">
              <a:defRPr/>
            </a:pPr>
            <a:r>
              <a:rPr lang="en-US" sz="2000" b="1" dirty="0" smtClean="0">
                <a:solidFill>
                  <a:schemeClr val="accent2"/>
                </a:solidFill>
                <a:effectLst>
                  <a:outerShdw blurRad="38100" dist="38100" dir="2700000" algn="tl">
                    <a:srgbClr val="000000"/>
                  </a:outerShdw>
                </a:effectLst>
                <a:latin typeface="Comic Sans MS" pitchFamily="66" charset="0"/>
                <a:ea typeface="宋体" pitchFamily="2" charset="-122"/>
              </a:rPr>
              <a:t>The most Internet Users in the world</a:t>
            </a:r>
            <a:endParaRPr lang="en-US" sz="2000" b="1" dirty="0">
              <a:solidFill>
                <a:schemeClr val="accent2"/>
              </a:solidFill>
              <a:effectLst>
                <a:outerShdw blurRad="38100" dist="38100" dir="2700000" algn="tl">
                  <a:srgbClr val="000000"/>
                </a:outerShdw>
              </a:effectLst>
              <a:latin typeface="Comic Sans MS" pitchFamily="66" charset="0"/>
              <a:ea typeface="宋体" pitchFamily="2" charset="-122"/>
            </a:endParaRPr>
          </a:p>
          <a:p>
            <a:pPr algn="l">
              <a:defRPr/>
            </a:pPr>
            <a:r>
              <a:rPr lang="en-US" sz="2000" b="1" dirty="0">
                <a:solidFill>
                  <a:schemeClr val="accent2"/>
                </a:solidFill>
                <a:effectLst>
                  <a:outerShdw blurRad="38100" dist="38100" dir="2700000" algn="tl">
                    <a:srgbClr val="000000"/>
                  </a:outerShdw>
                </a:effectLst>
                <a:latin typeface="Comic Sans MS" pitchFamily="66" charset="0"/>
                <a:ea typeface="宋体" pitchFamily="2" charset="-122"/>
              </a:rPr>
              <a:t>			</a:t>
            </a:r>
          </a:p>
          <a:p>
            <a:pPr algn="l">
              <a:defRPr/>
            </a:pPr>
            <a:endParaRPr lang="en-US" sz="2000" b="1" dirty="0">
              <a:solidFill>
                <a:schemeClr val="accent2"/>
              </a:solidFill>
              <a:effectLst>
                <a:outerShdw blurRad="38100" dist="38100" dir="2700000" algn="tl">
                  <a:srgbClr val="000000"/>
                </a:outerShdw>
              </a:effectLst>
              <a:latin typeface="Comic Sans MS" pitchFamily="66" charset="0"/>
              <a:ea typeface="宋体" pitchFamily="2" charset="-122"/>
            </a:endParaRPr>
          </a:p>
        </p:txBody>
      </p:sp>
    </p:spTree>
    <p:extLst>
      <p:ext uri="{BB962C8B-B14F-4D97-AF65-F5344CB8AC3E}">
        <p14:creationId xmlns:p14="http://schemas.microsoft.com/office/powerpoint/2010/main" xmlns="" val="3475319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strVal val="4/3*#ppt_w"/>
                                          </p:val>
                                        </p:tav>
                                        <p:tav tm="100000">
                                          <p:val>
                                            <p:strVal val="#ppt_w"/>
                                          </p:val>
                                        </p:tav>
                                      </p:tavLst>
                                    </p:anim>
                                    <p:anim calcmode="lin" valueType="num">
                                      <p:cBhvr>
                                        <p:cTn id="8" dur="500" fill="hold"/>
                                        <p:tgtEl>
                                          <p:spTgt spid="14"/>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2"/>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nchor="ctr">
            <a:spAutoFit/>
          </a:bodyPr>
          <a:lstStyle/>
          <a:p>
            <a:endParaRPr lang="en-US"/>
          </a:p>
        </p:txBody>
      </p:sp>
      <p:sp>
        <p:nvSpPr>
          <p:cNvPr id="2057" name="Rectangle 6"/>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nchor="ctr">
            <a:spAutoFit/>
          </a:bodyPr>
          <a:lstStyle/>
          <a:p>
            <a:endParaRPr lang="en-GB"/>
          </a:p>
        </p:txBody>
      </p:sp>
      <p:sp>
        <p:nvSpPr>
          <p:cNvPr id="2058" name="Rectangle 7"/>
          <p:cNvSpPr>
            <a:spLocks noChangeArrowheads="1"/>
          </p:cNvSpPr>
          <p:nvPr/>
        </p:nvSpPr>
        <p:spPr bwMode="auto">
          <a:xfrm>
            <a:off x="0" y="3886200"/>
            <a:ext cx="9144000" cy="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nchor="ctr">
            <a:spAutoFit/>
          </a:bodyPr>
          <a:lstStyle/>
          <a:p>
            <a:pPr eaLnBrk="0" hangingPunct="0"/>
            <a:r>
              <a:rPr lang="en-US"/>
              <a:t>                     </a:t>
            </a:r>
            <a:r>
              <a:rPr lang="en-GB" altLang="zh-CN" sz="700"/>
              <a:t> </a:t>
            </a:r>
            <a:endParaRPr lang="en-GB" altLang="zh-CN"/>
          </a:p>
        </p:txBody>
      </p:sp>
      <p:sp>
        <p:nvSpPr>
          <p:cNvPr id="22" name="TextBox 21"/>
          <p:cNvSpPr txBox="1"/>
          <p:nvPr/>
        </p:nvSpPr>
        <p:spPr>
          <a:xfrm>
            <a:off x="12348" y="160638"/>
            <a:ext cx="7018647" cy="646331"/>
          </a:xfrm>
          <a:prstGeom prst="rect">
            <a:avLst/>
          </a:prstGeom>
          <a:noFill/>
        </p:spPr>
        <p:txBody>
          <a:bodyPr wrap="square" rtlCol="0">
            <a:spAutoFit/>
          </a:bodyPr>
          <a:lstStyle/>
          <a:p>
            <a:pPr algn="l"/>
            <a:r>
              <a:rPr lang="en-US" altLang="zh-CN" sz="3600" b="1" dirty="0" smtClean="0">
                <a:latin typeface="Comic Sans MS" pitchFamily="66" charset="0"/>
              </a:rPr>
              <a:t>IPv6 Forum</a:t>
            </a:r>
            <a:endParaRPr lang="zh-CN" altLang="en-US" sz="3600" b="1" dirty="0">
              <a:latin typeface="Comic Sans MS" pitchFamily="66" charset="0"/>
            </a:endParaRPr>
          </a:p>
        </p:txBody>
      </p:sp>
      <p:pic>
        <p:nvPicPr>
          <p:cNvPr id="172034" name="Picture 2"/>
          <p:cNvPicPr>
            <a:picLocks noChangeAspect="1" noChangeArrowheads="1"/>
          </p:cNvPicPr>
          <p:nvPr/>
        </p:nvPicPr>
        <p:blipFill>
          <a:blip r:embed="rId3"/>
          <a:srcRect/>
          <a:stretch>
            <a:fillRect/>
          </a:stretch>
        </p:blipFill>
        <p:spPr bwMode="auto">
          <a:xfrm>
            <a:off x="372359" y="1133917"/>
            <a:ext cx="8229600" cy="1762125"/>
          </a:xfrm>
          <a:prstGeom prst="rect">
            <a:avLst/>
          </a:prstGeom>
          <a:noFill/>
          <a:ln w="9525">
            <a:noFill/>
            <a:miter lim="800000"/>
            <a:headEnd/>
            <a:tailEnd/>
          </a:ln>
          <a:effectLst/>
        </p:spPr>
      </p:pic>
      <p:pic>
        <p:nvPicPr>
          <p:cNvPr id="8" name="Picture 2" descr="G:\360data\重要数据\我的图片\cerf-ipv6.jpg"/>
          <p:cNvPicPr>
            <a:picLocks noChangeAspect="1" noChangeArrowheads="1"/>
          </p:cNvPicPr>
          <p:nvPr/>
        </p:nvPicPr>
        <p:blipFill>
          <a:blip r:embed="rId4" cstate="print"/>
          <a:srcRect/>
          <a:stretch>
            <a:fillRect/>
          </a:stretch>
        </p:blipFill>
        <p:spPr bwMode="auto">
          <a:xfrm>
            <a:off x="2626312" y="3002180"/>
            <a:ext cx="3202672" cy="3202672"/>
          </a:xfrm>
          <a:prstGeom prst="rect">
            <a:avLst/>
          </a:prstGeom>
          <a:noFill/>
        </p:spPr>
      </p:pic>
      <p:sp>
        <p:nvSpPr>
          <p:cNvPr id="9" name="AutoShape 3"/>
          <p:cNvSpPr>
            <a:spLocks noChangeArrowheads="1"/>
          </p:cNvSpPr>
          <p:nvPr/>
        </p:nvSpPr>
        <p:spPr bwMode="auto">
          <a:xfrm>
            <a:off x="5144009" y="3179324"/>
            <a:ext cx="3351809" cy="628747"/>
          </a:xfrm>
          <a:prstGeom prst="wedgeRoundRectCallout">
            <a:avLst>
              <a:gd name="adj1" fmla="val 19734"/>
              <a:gd name="adj2" fmla="val -147349"/>
              <a:gd name="adj3" fmla="val 16667"/>
            </a:avLst>
          </a:prstGeom>
          <a:solidFill>
            <a:srgbClr val="FFFF00"/>
          </a:solidFill>
          <a:ln w="9525">
            <a:solidFill>
              <a:srgbClr val="FF0000"/>
            </a:solidFill>
            <a:miter lim="800000"/>
            <a:headEnd/>
            <a:tailEnd/>
          </a:ln>
          <a:effectLst/>
        </p:spPr>
        <p:txBody>
          <a:bodyPr/>
          <a:lstStyle/>
          <a:p>
            <a:pPr algn="l"/>
            <a:r>
              <a:rPr lang="en-US" altLang="zh-CN" sz="2000" b="1" dirty="0" smtClean="0">
                <a:solidFill>
                  <a:schemeClr val="accent2"/>
                </a:solidFill>
                <a:effectLst>
                  <a:outerShdw blurRad="38100" dist="38100" dir="2700000" algn="tl">
                    <a:srgbClr val="000000"/>
                  </a:outerShdw>
                </a:effectLst>
                <a:latin typeface="Comic Sans MS" pitchFamily="66" charset="0"/>
                <a:ea typeface="宋体" pitchFamily="2" charset="-122"/>
              </a:rPr>
              <a:t>driving IPv6 deployment</a:t>
            </a:r>
            <a:endParaRPr lang="en-US" b="1" dirty="0">
              <a:solidFill>
                <a:schemeClr val="accent2"/>
              </a:solidFill>
              <a:effectLst>
                <a:outerShdw blurRad="38100" dist="38100" dir="2700000" algn="tl">
                  <a:srgbClr val="000000"/>
                </a:outerShdw>
              </a:effectLst>
              <a:latin typeface="Comic Sans MS" pitchFamily="66" charset="0"/>
              <a:ea typeface="宋体" pitchFamily="2" charset="-122"/>
            </a:endParaRPr>
          </a:p>
        </p:txBody>
      </p:sp>
    </p:spTree>
    <p:extLst>
      <p:ext uri="{BB962C8B-B14F-4D97-AF65-F5344CB8AC3E}">
        <p14:creationId xmlns:p14="http://schemas.microsoft.com/office/powerpoint/2010/main" xmlns="" val="285863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strVal val="4/3*#ppt_w"/>
                                          </p:val>
                                        </p:tav>
                                        <p:tav tm="100000">
                                          <p:val>
                                            <p:strVal val="#ppt_w"/>
                                          </p:val>
                                        </p:tav>
                                      </p:tavLst>
                                    </p:anim>
                                    <p:anim calcmode="lin" valueType="num">
                                      <p:cBhvr>
                                        <p:cTn id="8" dur="500" fill="hold"/>
                                        <p:tgtEl>
                                          <p:spTgt spid="9"/>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1010" name="Picture 2"/>
          <p:cNvPicPr>
            <a:picLocks noChangeAspect="1" noChangeArrowheads="1"/>
          </p:cNvPicPr>
          <p:nvPr/>
        </p:nvPicPr>
        <p:blipFill>
          <a:blip r:embed="rId2"/>
          <a:srcRect/>
          <a:stretch>
            <a:fillRect/>
          </a:stretch>
        </p:blipFill>
        <p:spPr bwMode="auto">
          <a:xfrm>
            <a:off x="4449452" y="2618807"/>
            <a:ext cx="4166648" cy="1594821"/>
          </a:xfrm>
          <a:prstGeom prst="rect">
            <a:avLst/>
          </a:prstGeom>
          <a:noFill/>
          <a:ln w="9525">
            <a:noFill/>
            <a:miter lim="800000"/>
            <a:headEnd/>
            <a:tailEnd/>
          </a:ln>
          <a:effectLst/>
        </p:spPr>
      </p:pic>
      <p:sp>
        <p:nvSpPr>
          <p:cNvPr id="6" name="TextBox 5"/>
          <p:cNvSpPr txBox="1"/>
          <p:nvPr/>
        </p:nvSpPr>
        <p:spPr>
          <a:xfrm>
            <a:off x="12348" y="160638"/>
            <a:ext cx="7018647" cy="646331"/>
          </a:xfrm>
          <a:prstGeom prst="rect">
            <a:avLst/>
          </a:prstGeom>
          <a:noFill/>
        </p:spPr>
        <p:txBody>
          <a:bodyPr wrap="square" rtlCol="0">
            <a:spAutoFit/>
          </a:bodyPr>
          <a:lstStyle/>
          <a:p>
            <a:pPr algn="l"/>
            <a:r>
              <a:rPr lang="en-US" altLang="zh-CN" sz="3600" b="1" dirty="0" smtClean="0">
                <a:latin typeface="Comic Sans MS" pitchFamily="66" charset="0"/>
              </a:rPr>
              <a:t>BII</a:t>
            </a:r>
            <a:endParaRPr lang="zh-CN" altLang="en-US" sz="3600" b="1" dirty="0">
              <a:latin typeface="Comic Sans MS" pitchFamily="66" charset="0"/>
            </a:endParaRPr>
          </a:p>
        </p:txBody>
      </p:sp>
      <p:pic>
        <p:nvPicPr>
          <p:cNvPr id="171011" name="Picture 3"/>
          <p:cNvPicPr>
            <a:picLocks noChangeAspect="1" noChangeArrowheads="1"/>
          </p:cNvPicPr>
          <p:nvPr/>
        </p:nvPicPr>
        <p:blipFill>
          <a:blip r:embed="rId3"/>
          <a:srcRect/>
          <a:stretch>
            <a:fillRect/>
          </a:stretch>
        </p:blipFill>
        <p:spPr bwMode="auto">
          <a:xfrm>
            <a:off x="301658" y="928786"/>
            <a:ext cx="3957220" cy="2587413"/>
          </a:xfrm>
          <a:prstGeom prst="rect">
            <a:avLst/>
          </a:prstGeom>
          <a:noFill/>
          <a:ln w="9525">
            <a:noFill/>
            <a:miter lim="800000"/>
            <a:headEnd/>
            <a:tailEnd/>
          </a:ln>
          <a:effectLst/>
        </p:spPr>
      </p:pic>
      <p:pic>
        <p:nvPicPr>
          <p:cNvPr id="171012" name="Picture 4"/>
          <p:cNvPicPr>
            <a:picLocks noChangeAspect="1" noChangeArrowheads="1"/>
          </p:cNvPicPr>
          <p:nvPr/>
        </p:nvPicPr>
        <p:blipFill>
          <a:blip r:embed="rId4"/>
          <a:srcRect/>
          <a:stretch>
            <a:fillRect/>
          </a:stretch>
        </p:blipFill>
        <p:spPr bwMode="auto">
          <a:xfrm>
            <a:off x="4383464" y="215758"/>
            <a:ext cx="4232635" cy="1167623"/>
          </a:xfrm>
          <a:prstGeom prst="rect">
            <a:avLst/>
          </a:prstGeom>
          <a:noFill/>
          <a:ln w="9525">
            <a:noFill/>
            <a:miter lim="800000"/>
            <a:headEnd/>
            <a:tailEnd/>
          </a:ln>
          <a:effectLst/>
        </p:spPr>
      </p:pic>
      <p:pic>
        <p:nvPicPr>
          <p:cNvPr id="171013" name="Picture 5"/>
          <p:cNvPicPr>
            <a:picLocks noChangeAspect="1" noChangeArrowheads="1"/>
          </p:cNvPicPr>
          <p:nvPr/>
        </p:nvPicPr>
        <p:blipFill>
          <a:blip r:embed="rId5"/>
          <a:srcRect/>
          <a:stretch>
            <a:fillRect/>
          </a:stretch>
        </p:blipFill>
        <p:spPr bwMode="auto">
          <a:xfrm>
            <a:off x="4402316" y="1429907"/>
            <a:ext cx="4232149" cy="1141254"/>
          </a:xfrm>
          <a:prstGeom prst="rect">
            <a:avLst/>
          </a:prstGeom>
          <a:noFill/>
          <a:ln w="9525">
            <a:noFill/>
            <a:miter lim="800000"/>
            <a:headEnd/>
            <a:tailEnd/>
          </a:ln>
          <a:effectLst/>
        </p:spPr>
      </p:pic>
      <p:sp>
        <p:nvSpPr>
          <p:cNvPr id="10" name="矩形 9"/>
          <p:cNvSpPr/>
          <p:nvPr/>
        </p:nvSpPr>
        <p:spPr bwMode="auto">
          <a:xfrm>
            <a:off x="42575" y="3676547"/>
            <a:ext cx="4699104" cy="1907357"/>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a:spcBef>
                <a:spcPts val="600"/>
              </a:spcBef>
              <a:spcAft>
                <a:spcPts val="600"/>
              </a:spcAft>
              <a:buFont typeface="Wingdings" pitchFamily="2" charset="2"/>
              <a:buChar char="Ø"/>
            </a:pPr>
            <a:r>
              <a:rPr lang="en-US" altLang="zh-CN" sz="1400" baseline="0" dirty="0" smtClean="0">
                <a:latin typeface="Comic Sans MS" pitchFamily="66" charset="0"/>
              </a:rPr>
              <a:t>Global leading integrated service and solution provider for Next Generation Internet</a:t>
            </a:r>
          </a:p>
          <a:p>
            <a:pPr algn="l">
              <a:spcBef>
                <a:spcPts val="600"/>
              </a:spcBef>
              <a:spcAft>
                <a:spcPts val="600"/>
              </a:spcAft>
              <a:buFont typeface="Wingdings" pitchFamily="2" charset="2"/>
              <a:buChar char="Ø"/>
            </a:pPr>
            <a:r>
              <a:rPr lang="en-US" altLang="zh-CN" sz="1400" dirty="0" smtClean="0">
                <a:latin typeface="Comic Sans MS" pitchFamily="66" charset="0"/>
              </a:rPr>
              <a:t>one of the high-tech enterprises that first focused on internet of telecommunication area in China</a:t>
            </a:r>
          </a:p>
          <a:p>
            <a:pPr algn="l">
              <a:spcBef>
                <a:spcPts val="600"/>
              </a:spcBef>
              <a:spcAft>
                <a:spcPts val="600"/>
              </a:spcAft>
              <a:buFont typeface="Wingdings" pitchFamily="2" charset="2"/>
              <a:buChar char="Ø"/>
            </a:pPr>
            <a:r>
              <a:rPr lang="en-US" altLang="zh-CN" sz="1400" baseline="0" dirty="0" smtClean="0">
                <a:latin typeface="Comic Sans MS" pitchFamily="66" charset="0"/>
              </a:rPr>
              <a:t>product lines: IPv6 products, IoT products,Green and Energy-Saving products</a:t>
            </a:r>
          </a:p>
          <a:p>
            <a:pPr algn="l">
              <a:spcBef>
                <a:spcPts val="600"/>
              </a:spcBef>
              <a:spcAft>
                <a:spcPts val="600"/>
              </a:spcAft>
              <a:buFont typeface="Wingdings" pitchFamily="2" charset="2"/>
              <a:buChar char="Ø"/>
            </a:pPr>
            <a:r>
              <a:rPr lang="en-US" altLang="zh-CN" sz="1400" dirty="0" smtClean="0">
                <a:latin typeface="Comic Sans MS" pitchFamily="66" charset="0"/>
              </a:rPr>
              <a:t>Integrated Solutions &amp; Test Services</a:t>
            </a:r>
            <a:endParaRPr lang="en-US" altLang="zh-CN" sz="1400" baseline="0" dirty="0" smtClean="0">
              <a:latin typeface="Comic Sans MS" pitchFamily="66" charset="0"/>
            </a:endParaRPr>
          </a:p>
          <a:p>
            <a:pPr algn="l">
              <a:spcBef>
                <a:spcPts val="600"/>
              </a:spcBef>
              <a:spcAft>
                <a:spcPts val="600"/>
              </a:spcAft>
              <a:buFont typeface="Wingdings" pitchFamily="2" charset="2"/>
              <a:buChar char="Ø"/>
            </a:pPr>
            <a:endParaRPr lang="en-US" altLang="zh-CN" sz="1400" baseline="0" dirty="0" smtClean="0">
              <a:latin typeface="Comic Sans MS" pitchFamily="66" charset="0"/>
            </a:endParaRPr>
          </a:p>
        </p:txBody>
      </p:sp>
      <p:sp>
        <p:nvSpPr>
          <p:cNvPr id="12" name="矩形 11"/>
          <p:cNvSpPr/>
          <p:nvPr/>
        </p:nvSpPr>
        <p:spPr>
          <a:xfrm>
            <a:off x="2157871" y="1487484"/>
            <a:ext cx="1019830" cy="338554"/>
          </a:xfrm>
          <a:prstGeom prst="rect">
            <a:avLst/>
          </a:prstGeom>
        </p:spPr>
        <p:txBody>
          <a:bodyPr wrap="none">
            <a:spAutoFit/>
          </a:bodyPr>
          <a:lstStyle/>
          <a:p>
            <a:r>
              <a:rPr lang="en-US" altLang="zh-CN" b="1" dirty="0" smtClean="0">
                <a:solidFill>
                  <a:schemeClr val="bg1"/>
                </a:solidFill>
                <a:latin typeface="Comic Sans MS" pitchFamily="66" charset="0"/>
              </a:rPr>
              <a:t>VISION</a:t>
            </a:r>
            <a:endParaRPr lang="zh-CN" altLang="en-US" dirty="0"/>
          </a:p>
        </p:txBody>
      </p:sp>
      <p:sp>
        <p:nvSpPr>
          <p:cNvPr id="13" name="矩形 12"/>
          <p:cNvSpPr/>
          <p:nvPr/>
        </p:nvSpPr>
        <p:spPr bwMode="auto">
          <a:xfrm>
            <a:off x="4722829" y="4234309"/>
            <a:ext cx="4430597" cy="1907357"/>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a:spcBef>
                <a:spcPts val="600"/>
              </a:spcBef>
              <a:spcAft>
                <a:spcPts val="600"/>
              </a:spcAft>
              <a:buFont typeface="Wingdings" pitchFamily="2" charset="2"/>
              <a:buChar char="Ø"/>
            </a:pPr>
            <a:r>
              <a:rPr lang="en-US" altLang="zh-CN" sz="1400" baseline="0" dirty="0" smtClean="0">
                <a:latin typeface="Comic Sans MS" pitchFamily="66" charset="0"/>
              </a:rPr>
              <a:t>Honors:</a:t>
            </a:r>
          </a:p>
          <a:p>
            <a:pPr algn="l">
              <a:spcBef>
                <a:spcPts val="0"/>
              </a:spcBef>
              <a:spcAft>
                <a:spcPts val="0"/>
              </a:spcAft>
            </a:pPr>
            <a:r>
              <a:rPr lang="en-US" sz="1400" dirty="0" smtClean="0">
                <a:latin typeface="Comic Sans MS" pitchFamily="66" charset="0"/>
              </a:rPr>
              <a:t>     -director of Global IPv6 Forum</a:t>
            </a:r>
          </a:p>
          <a:p>
            <a:pPr algn="l">
              <a:spcBef>
                <a:spcPts val="0"/>
              </a:spcBef>
              <a:spcAft>
                <a:spcPts val="0"/>
              </a:spcAft>
            </a:pPr>
            <a:r>
              <a:rPr lang="en-US" altLang="zh-CN" sz="1400" dirty="0" smtClean="0">
                <a:latin typeface="Comic Sans MS" pitchFamily="66" charset="0"/>
              </a:rPr>
              <a:t>     -member of Council for CNGI </a:t>
            </a:r>
          </a:p>
          <a:p>
            <a:pPr algn="l">
              <a:spcBef>
                <a:spcPts val="0"/>
              </a:spcBef>
              <a:spcAft>
                <a:spcPts val="0"/>
              </a:spcAft>
            </a:pPr>
            <a:r>
              <a:rPr lang="en-US" altLang="zh-CN" sz="1400" dirty="0" smtClean="0">
                <a:latin typeface="Comic Sans MS" pitchFamily="66" charset="0"/>
              </a:rPr>
              <a:t>     -founder-member and director of Internet Society of China</a:t>
            </a:r>
          </a:p>
          <a:p>
            <a:pPr algn="l">
              <a:spcBef>
                <a:spcPts val="0"/>
              </a:spcBef>
              <a:spcAft>
                <a:spcPts val="0"/>
              </a:spcAft>
            </a:pPr>
            <a:r>
              <a:rPr lang="en-US" altLang="zh-CN" sz="1400" baseline="0" dirty="0" smtClean="0">
                <a:latin typeface="Comic Sans MS" pitchFamily="66" charset="0"/>
              </a:rPr>
              <a:t>      -chairman unit of mobile Internet and Wireless City Professional Committee</a:t>
            </a:r>
          </a:p>
        </p:txBody>
      </p:sp>
      <p:pic>
        <p:nvPicPr>
          <p:cNvPr id="15" name="Picture 5" descr="C:\Users\lenovo\Pictures\2011124845158165.jpg"/>
          <p:cNvPicPr>
            <a:picLocks noChangeAspect="1" noChangeArrowheads="1"/>
          </p:cNvPicPr>
          <p:nvPr/>
        </p:nvPicPr>
        <p:blipFill>
          <a:blip r:embed="rId6"/>
          <a:srcRect/>
          <a:stretch>
            <a:fillRect/>
          </a:stretch>
        </p:blipFill>
        <p:spPr bwMode="auto">
          <a:xfrm>
            <a:off x="989814" y="5973987"/>
            <a:ext cx="1401829" cy="600784"/>
          </a:xfrm>
          <a:prstGeom prst="rect">
            <a:avLst/>
          </a:prstGeom>
          <a:noFill/>
          <a:ln w="9525">
            <a:noFill/>
            <a:miter lim="800000"/>
            <a:headEnd/>
            <a:tailEnd/>
          </a:ln>
        </p:spPr>
      </p:pic>
      <p:pic>
        <p:nvPicPr>
          <p:cNvPr id="16" name="Picture 6" descr="C:\Users\lenovo\Pictures\Femto(1).jpg"/>
          <p:cNvPicPr>
            <a:picLocks noChangeAspect="1" noChangeArrowheads="1"/>
          </p:cNvPicPr>
          <p:nvPr/>
        </p:nvPicPr>
        <p:blipFill>
          <a:blip r:embed="rId7"/>
          <a:srcRect/>
          <a:stretch>
            <a:fillRect/>
          </a:stretch>
        </p:blipFill>
        <p:spPr bwMode="auto">
          <a:xfrm>
            <a:off x="3785909" y="5951113"/>
            <a:ext cx="1444497" cy="619370"/>
          </a:xfrm>
          <a:prstGeom prst="rect">
            <a:avLst/>
          </a:prstGeom>
          <a:noFill/>
          <a:ln w="9525">
            <a:noFill/>
            <a:miter lim="800000"/>
            <a:headEnd/>
            <a:tailEnd/>
          </a:ln>
        </p:spPr>
      </p:pic>
      <p:pic>
        <p:nvPicPr>
          <p:cNvPr id="17" name="Picture 7" descr="C:\Users\lenovo\Pictures\wigi(1).jpg"/>
          <p:cNvPicPr>
            <a:picLocks noChangeAspect="1" noChangeArrowheads="1"/>
          </p:cNvPicPr>
          <p:nvPr/>
        </p:nvPicPr>
        <p:blipFill>
          <a:blip r:embed="rId8"/>
          <a:srcRect/>
          <a:stretch>
            <a:fillRect/>
          </a:stretch>
        </p:blipFill>
        <p:spPr bwMode="auto">
          <a:xfrm>
            <a:off x="5237556" y="5935320"/>
            <a:ext cx="1464901" cy="628141"/>
          </a:xfrm>
          <a:prstGeom prst="rect">
            <a:avLst/>
          </a:prstGeom>
          <a:noFill/>
          <a:ln w="9525">
            <a:noFill/>
            <a:miter lim="800000"/>
            <a:headEnd/>
            <a:tailEnd/>
          </a:ln>
        </p:spPr>
      </p:pic>
      <p:pic>
        <p:nvPicPr>
          <p:cNvPr id="18" name="Picture 8" descr="C:\Users\lenovo\Pictures\201056523602074.jpg"/>
          <p:cNvPicPr>
            <a:picLocks noChangeAspect="1" noChangeArrowheads="1"/>
          </p:cNvPicPr>
          <p:nvPr/>
        </p:nvPicPr>
        <p:blipFill>
          <a:blip r:embed="rId9"/>
          <a:srcRect/>
          <a:stretch>
            <a:fillRect/>
          </a:stretch>
        </p:blipFill>
        <p:spPr bwMode="auto">
          <a:xfrm>
            <a:off x="2385588" y="5963599"/>
            <a:ext cx="1415375" cy="60688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18"/>
          <p:cNvPicPr>
            <a:picLocks noChangeAspect="1" noChangeArrowheads="1"/>
          </p:cNvPicPr>
          <p:nvPr/>
        </p:nvPicPr>
        <p:blipFill>
          <a:blip r:embed="rId2"/>
          <a:srcRect/>
          <a:stretch>
            <a:fillRect/>
          </a:stretch>
        </p:blipFill>
        <p:spPr bwMode="auto">
          <a:xfrm>
            <a:off x="3308350" y="995030"/>
            <a:ext cx="5685179" cy="3294871"/>
          </a:xfrm>
          <a:prstGeom prst="rect">
            <a:avLst/>
          </a:prstGeom>
          <a:noFill/>
          <a:ln w="9525">
            <a:noFill/>
            <a:miter lim="800000"/>
            <a:headEnd/>
            <a:tailEnd/>
          </a:ln>
        </p:spPr>
      </p:pic>
      <p:sp>
        <p:nvSpPr>
          <p:cNvPr id="32771" name="Rectangle 2"/>
          <p:cNvSpPr>
            <a:spLocks noChangeArrowheads="1"/>
          </p:cNvSpPr>
          <p:nvPr/>
        </p:nvSpPr>
        <p:spPr bwMode="auto">
          <a:xfrm>
            <a:off x="75416" y="1400387"/>
            <a:ext cx="3261674" cy="1323439"/>
          </a:xfrm>
          <a:prstGeom prst="rect">
            <a:avLst/>
          </a:prstGeom>
          <a:noFill/>
          <a:ln w="9525">
            <a:noFill/>
            <a:miter lim="800000"/>
            <a:headEnd/>
            <a:tailEnd/>
          </a:ln>
        </p:spPr>
        <p:txBody>
          <a:bodyPr wrap="square">
            <a:spAutoFit/>
          </a:bodyPr>
          <a:lstStyle/>
          <a:p>
            <a:pPr algn="l"/>
            <a:r>
              <a:rPr lang="en-US" altLang="zh-CN" b="1" dirty="0" smtClean="0">
                <a:latin typeface="Comic Sans MS" pitchFamily="66" charset="0"/>
                <a:ea typeface="华文细黑" pitchFamily="2" charset="-122"/>
              </a:rPr>
              <a:t>IPv6 access solutions, </a:t>
            </a:r>
          </a:p>
          <a:p>
            <a:pPr algn="l"/>
            <a:r>
              <a:rPr lang="en-US" altLang="zh-CN" b="1" dirty="0" smtClean="0">
                <a:latin typeface="Comic Sans MS" pitchFamily="66" charset="0"/>
                <a:ea typeface="华文细黑" pitchFamily="2" charset="-122"/>
              </a:rPr>
              <a:t>enabling new IPv6 application development and promotion</a:t>
            </a:r>
          </a:p>
          <a:p>
            <a:pPr algn="l"/>
            <a:endParaRPr lang="en-US" altLang="zh-CN" b="1" dirty="0">
              <a:latin typeface="Comic Sans MS" pitchFamily="66" charset="0"/>
              <a:ea typeface="华文细黑" pitchFamily="2" charset="-122"/>
            </a:endParaRPr>
          </a:p>
          <a:p>
            <a:pPr algn="l"/>
            <a:r>
              <a:rPr lang="en-US" altLang="zh-CN" b="1" u="sng" dirty="0">
                <a:latin typeface="Comic Sans MS" pitchFamily="66" charset="0"/>
                <a:ea typeface="华文细黑" pitchFamily="2" charset="-122"/>
              </a:rPr>
              <a:t>http://www.6fei.com.cn/</a:t>
            </a:r>
            <a:endParaRPr lang="zh-CN" altLang="en-US" b="1" u="sng" dirty="0">
              <a:latin typeface="Comic Sans MS" pitchFamily="66" charset="0"/>
              <a:ea typeface="华文细黑" pitchFamily="2" charset="-122"/>
            </a:endParaRPr>
          </a:p>
        </p:txBody>
      </p:sp>
      <p:pic>
        <p:nvPicPr>
          <p:cNvPr id="32773" name="Picture 6" descr="D1147416629"/>
          <p:cNvPicPr>
            <a:picLocks noChangeAspect="1" noChangeArrowheads="1"/>
          </p:cNvPicPr>
          <p:nvPr/>
        </p:nvPicPr>
        <p:blipFill>
          <a:blip r:embed="rId3"/>
          <a:srcRect/>
          <a:stretch>
            <a:fillRect/>
          </a:stretch>
        </p:blipFill>
        <p:spPr bwMode="auto">
          <a:xfrm>
            <a:off x="576263" y="3049255"/>
            <a:ext cx="3527425" cy="2814637"/>
          </a:xfrm>
          <a:prstGeom prst="rect">
            <a:avLst/>
          </a:prstGeom>
          <a:noFill/>
          <a:ln w="9525">
            <a:noFill/>
            <a:miter lim="800000"/>
            <a:headEnd/>
            <a:tailEnd/>
          </a:ln>
        </p:spPr>
      </p:pic>
      <p:sp>
        <p:nvSpPr>
          <p:cNvPr id="32774" name="Text Box 7"/>
          <p:cNvSpPr txBox="1">
            <a:spLocks noChangeArrowheads="1"/>
          </p:cNvSpPr>
          <p:nvPr/>
        </p:nvSpPr>
        <p:spPr bwMode="auto">
          <a:xfrm>
            <a:off x="848724" y="3057313"/>
            <a:ext cx="2342629" cy="705001"/>
          </a:xfrm>
          <a:prstGeom prst="rect">
            <a:avLst/>
          </a:prstGeom>
          <a:noFill/>
          <a:ln w="9525">
            <a:noFill/>
            <a:miter lim="800000"/>
            <a:headEnd/>
            <a:tailEnd/>
          </a:ln>
        </p:spPr>
        <p:txBody>
          <a:bodyPr wrap="none">
            <a:spAutoFit/>
          </a:bodyPr>
          <a:lstStyle/>
          <a:p>
            <a:pPr marL="26988" eaLnBrk="0" hangingPunct="0">
              <a:lnSpc>
                <a:spcPts val="5475"/>
              </a:lnSpc>
              <a:tabLst>
                <a:tab pos="90488" algn="l"/>
                <a:tab pos="1004888" algn="l"/>
                <a:tab pos="1919288" algn="l"/>
                <a:tab pos="2833688" algn="l"/>
              </a:tabLst>
            </a:pPr>
            <a:r>
              <a:rPr lang="en-US" altLang="zh-CN" sz="2600" b="1" dirty="0" smtClean="0">
                <a:solidFill>
                  <a:schemeClr val="bg1">
                    <a:lumMod val="95000"/>
                  </a:schemeClr>
                </a:solidFill>
                <a:latin typeface="Comic Sans MS" pitchFamily="66" charset="0"/>
              </a:rPr>
              <a:t>IPv4</a:t>
            </a:r>
            <a:r>
              <a:rPr lang="zh-CN" altLang="en-US" sz="2600" b="1" dirty="0" smtClean="0">
                <a:solidFill>
                  <a:schemeClr val="bg1">
                    <a:lumMod val="95000"/>
                  </a:schemeClr>
                </a:solidFill>
                <a:latin typeface="Comic Sans MS" pitchFamily="66" charset="0"/>
              </a:rPr>
              <a:t> </a:t>
            </a:r>
            <a:r>
              <a:rPr lang="en-US" altLang="zh-CN" sz="2600" b="1" dirty="0" smtClean="0">
                <a:solidFill>
                  <a:schemeClr val="bg1">
                    <a:lumMod val="95000"/>
                  </a:schemeClr>
                </a:solidFill>
                <a:latin typeface="Comic Sans MS" pitchFamily="66" charset="0"/>
              </a:rPr>
              <a:t>network</a:t>
            </a:r>
            <a:endParaRPr lang="zh-CN" altLang="en-US" sz="2600" b="1" dirty="0">
              <a:solidFill>
                <a:schemeClr val="bg1">
                  <a:lumMod val="95000"/>
                </a:schemeClr>
              </a:solidFill>
              <a:latin typeface="Comic Sans MS" pitchFamily="66" charset="0"/>
            </a:endParaRPr>
          </a:p>
        </p:txBody>
      </p:sp>
      <p:sp>
        <p:nvSpPr>
          <p:cNvPr id="32775" name="Text Box 8"/>
          <p:cNvSpPr txBox="1">
            <a:spLocks noChangeArrowheads="1"/>
          </p:cNvSpPr>
          <p:nvPr/>
        </p:nvSpPr>
        <p:spPr bwMode="auto">
          <a:xfrm>
            <a:off x="6386166" y="3490582"/>
            <a:ext cx="2342629" cy="705001"/>
          </a:xfrm>
          <a:prstGeom prst="rect">
            <a:avLst/>
          </a:prstGeom>
          <a:noFill/>
          <a:ln w="9525">
            <a:noFill/>
            <a:miter lim="800000"/>
            <a:headEnd/>
            <a:tailEnd/>
          </a:ln>
        </p:spPr>
        <p:txBody>
          <a:bodyPr wrap="none">
            <a:spAutoFit/>
          </a:bodyPr>
          <a:lstStyle/>
          <a:p>
            <a:pPr marL="26988" eaLnBrk="0" hangingPunct="0">
              <a:lnSpc>
                <a:spcPts val="5475"/>
              </a:lnSpc>
              <a:tabLst>
                <a:tab pos="90488" algn="l"/>
                <a:tab pos="1004888" algn="l"/>
                <a:tab pos="1919288" algn="l"/>
                <a:tab pos="2833688" algn="l"/>
              </a:tabLst>
            </a:pPr>
            <a:r>
              <a:rPr lang="en-US" altLang="zh-CN" sz="2600" b="1" dirty="0" smtClean="0">
                <a:solidFill>
                  <a:schemeClr val="bg1"/>
                </a:solidFill>
                <a:latin typeface="Comic Sans MS" pitchFamily="66" charset="0"/>
              </a:rPr>
              <a:t>IPv6 network</a:t>
            </a:r>
            <a:endParaRPr lang="zh-CN" altLang="en-US" sz="2600" b="1" dirty="0">
              <a:solidFill>
                <a:schemeClr val="bg1"/>
              </a:solidFill>
              <a:latin typeface="Comic Sans MS" pitchFamily="66" charset="0"/>
            </a:endParaRPr>
          </a:p>
        </p:txBody>
      </p:sp>
      <p:sp>
        <p:nvSpPr>
          <p:cNvPr id="32782" name="Text Box 10"/>
          <p:cNvSpPr txBox="1">
            <a:spLocks noChangeArrowheads="1"/>
          </p:cNvSpPr>
          <p:nvPr/>
        </p:nvSpPr>
        <p:spPr bwMode="auto">
          <a:xfrm>
            <a:off x="4464645" y="1588924"/>
            <a:ext cx="4377703" cy="1323439"/>
          </a:xfrm>
          <a:prstGeom prst="rect">
            <a:avLst/>
          </a:prstGeom>
          <a:noFill/>
          <a:ln w="9525">
            <a:noFill/>
            <a:miter lim="800000"/>
            <a:headEnd/>
            <a:tailEnd/>
          </a:ln>
        </p:spPr>
        <p:txBody>
          <a:bodyPr wrap="square">
            <a:spAutoFit/>
          </a:bodyPr>
          <a:lstStyle/>
          <a:p>
            <a:pPr marL="26988" eaLnBrk="0" hangingPunct="0">
              <a:tabLst>
                <a:tab pos="90488" algn="l"/>
                <a:tab pos="1004888" algn="l"/>
                <a:tab pos="1919288" algn="l"/>
                <a:tab pos="2833688" algn="l"/>
              </a:tabLst>
            </a:pPr>
            <a:r>
              <a:rPr lang="en-US" altLang="zh-CN" sz="1600" b="1" dirty="0">
                <a:latin typeface="Comic Sans MS" pitchFamily="66" charset="0"/>
              </a:rPr>
              <a:t>CNGI, CERNET2, Internet 2, GEANT, </a:t>
            </a:r>
            <a:r>
              <a:rPr lang="en-US" altLang="zh-CN" b="1" dirty="0" smtClean="0">
                <a:latin typeface="Comic Sans MS" pitchFamily="66" charset="0"/>
              </a:rPr>
              <a:t>6INIT, 6NET, Euro6IX, ANDOID,</a:t>
            </a:r>
            <a:endParaRPr lang="zh-CN" altLang="en-US" b="1" dirty="0" smtClean="0">
              <a:latin typeface="Comic Sans MS" pitchFamily="66" charset="0"/>
            </a:endParaRPr>
          </a:p>
          <a:p>
            <a:pPr marL="26988" eaLnBrk="0" hangingPunct="0">
              <a:tabLst>
                <a:tab pos="90488" algn="l"/>
                <a:tab pos="1004888" algn="l"/>
                <a:tab pos="1919288" algn="l"/>
                <a:tab pos="2833688" algn="l"/>
              </a:tabLst>
            </a:pPr>
            <a:r>
              <a:rPr lang="en-US" altLang="zh-CN" b="1" dirty="0" smtClean="0">
                <a:latin typeface="Comic Sans MS" pitchFamily="66" charset="0"/>
              </a:rPr>
              <a:t>RENATER 2, AIRS++, Bermuda 2</a:t>
            </a:r>
            <a:endParaRPr lang="zh-CN" altLang="en-US" b="1" dirty="0" smtClean="0">
              <a:latin typeface="Comic Sans MS" pitchFamily="66" charset="0"/>
            </a:endParaRPr>
          </a:p>
          <a:p>
            <a:pPr marL="26988" eaLnBrk="0" hangingPunct="0">
              <a:tabLst>
                <a:tab pos="90488" algn="l"/>
                <a:tab pos="1004888" algn="l"/>
                <a:tab pos="1919288" algn="l"/>
                <a:tab pos="2833688" algn="l"/>
              </a:tabLst>
            </a:pPr>
            <a:r>
              <a:rPr lang="en-US" altLang="zh-CN" b="1" dirty="0" smtClean="0">
                <a:latin typeface="Comic Sans MS" pitchFamily="66" charset="0"/>
              </a:rPr>
              <a:t>GTRN, 6Bone, 6REN, WIDE, JGN, Skanova, </a:t>
            </a:r>
            <a:r>
              <a:rPr lang="en-US" altLang="zh-CN" sz="1600" b="1" dirty="0" smtClean="0">
                <a:latin typeface="Comic Sans MS" pitchFamily="66" charset="0"/>
              </a:rPr>
              <a:t>APAN</a:t>
            </a:r>
            <a:r>
              <a:rPr lang="en-US" altLang="zh-CN" sz="1600" b="1" dirty="0">
                <a:latin typeface="Comic Sans MS" pitchFamily="66" charset="0"/>
              </a:rPr>
              <a:t>,</a:t>
            </a:r>
            <a:endParaRPr lang="zh-CN" altLang="en-US" sz="1600" b="1" dirty="0">
              <a:latin typeface="Comic Sans MS" pitchFamily="66" charset="0"/>
            </a:endParaRPr>
          </a:p>
        </p:txBody>
      </p:sp>
      <p:sp>
        <p:nvSpPr>
          <p:cNvPr id="356366" name="AutoShape 14"/>
          <p:cNvSpPr>
            <a:spLocks/>
          </p:cNvSpPr>
          <p:nvPr/>
        </p:nvSpPr>
        <p:spPr bwMode="auto">
          <a:xfrm rot="-2966396">
            <a:off x="2249488" y="2849230"/>
            <a:ext cx="3060700" cy="647700"/>
          </a:xfrm>
          <a:prstGeom prst="leftRightArrow">
            <a:avLst>
              <a:gd name="adj1" fmla="val 50000"/>
              <a:gd name="adj2" fmla="val 94510"/>
            </a:avLst>
          </a:prstGeom>
          <a:solidFill>
            <a:srgbClr val="FF6600"/>
          </a:solidFill>
          <a:ln w="9525">
            <a:solidFill>
              <a:srgbClr val="000000"/>
            </a:solidFill>
            <a:miter lim="800000"/>
            <a:headEnd/>
            <a:tailEnd/>
          </a:ln>
        </p:spPr>
        <p:txBody>
          <a:bodyPr wrap="none" anchor="ctr"/>
          <a:lstStyle/>
          <a:p>
            <a:endParaRPr lang="zh-CN" altLang="en-US">
              <a:ea typeface="华文细黑" pitchFamily="2" charset="-122"/>
            </a:endParaRPr>
          </a:p>
        </p:txBody>
      </p:sp>
      <p:pic>
        <p:nvPicPr>
          <p:cNvPr id="356367" name="Picture 15" descr="6Fei_logl"/>
          <p:cNvPicPr>
            <a:picLocks noChangeAspect="1" noChangeArrowheads="1"/>
          </p:cNvPicPr>
          <p:nvPr/>
        </p:nvPicPr>
        <p:blipFill>
          <a:blip r:embed="rId4"/>
          <a:srcRect/>
          <a:stretch>
            <a:fillRect/>
          </a:stretch>
        </p:blipFill>
        <p:spPr bwMode="auto">
          <a:xfrm>
            <a:off x="4103689" y="3011155"/>
            <a:ext cx="1948320" cy="1140597"/>
          </a:xfrm>
          <a:prstGeom prst="rect">
            <a:avLst/>
          </a:prstGeom>
          <a:noFill/>
          <a:ln w="9525">
            <a:noFill/>
            <a:miter lim="800000"/>
            <a:headEnd/>
            <a:tailEnd/>
          </a:ln>
        </p:spPr>
      </p:pic>
      <p:sp>
        <p:nvSpPr>
          <p:cNvPr id="32781" name="TextBox 17"/>
          <p:cNvSpPr txBox="1">
            <a:spLocks noChangeArrowheads="1"/>
          </p:cNvSpPr>
          <p:nvPr/>
        </p:nvSpPr>
        <p:spPr bwMode="auto">
          <a:xfrm>
            <a:off x="-396875" y="2781300"/>
            <a:ext cx="792163" cy="368300"/>
          </a:xfrm>
          <a:prstGeom prst="rect">
            <a:avLst/>
          </a:prstGeom>
          <a:noFill/>
          <a:ln w="9525">
            <a:noFill/>
            <a:miter lim="800000"/>
            <a:headEnd/>
            <a:tailEnd/>
          </a:ln>
        </p:spPr>
        <p:txBody>
          <a:bodyPr>
            <a:spAutoFit/>
          </a:bodyPr>
          <a:lstStyle/>
          <a:p>
            <a:endParaRPr lang="zh-CN" altLang="en-US"/>
          </a:p>
        </p:txBody>
      </p:sp>
      <p:sp>
        <p:nvSpPr>
          <p:cNvPr id="18" name="TextBox 17"/>
          <p:cNvSpPr txBox="1"/>
          <p:nvPr/>
        </p:nvSpPr>
        <p:spPr>
          <a:xfrm>
            <a:off x="12348" y="160638"/>
            <a:ext cx="8122984" cy="646331"/>
          </a:xfrm>
          <a:prstGeom prst="rect">
            <a:avLst/>
          </a:prstGeom>
          <a:noFill/>
        </p:spPr>
        <p:txBody>
          <a:bodyPr wrap="square" rtlCol="0">
            <a:spAutoFit/>
          </a:bodyPr>
          <a:lstStyle/>
          <a:p>
            <a:pPr algn="l"/>
            <a:r>
              <a:rPr lang="en-US" altLang="zh-CN" sz="3600" b="1" dirty="0" smtClean="0">
                <a:latin typeface="Comic Sans MS" pitchFamily="66" charset="0"/>
              </a:rPr>
              <a:t>Client IPv6 Access – Go6</a:t>
            </a:r>
            <a:endParaRPr lang="zh-CN" altLang="en-US" sz="3600" b="1" dirty="0">
              <a:latin typeface="Comic Sans MS" pitchFamily="66" charset="0"/>
            </a:endParaRPr>
          </a:p>
        </p:txBody>
      </p:sp>
      <p:sp>
        <p:nvSpPr>
          <p:cNvPr id="21" name="内容占位符 2"/>
          <p:cNvSpPr txBox="1">
            <a:spLocks/>
          </p:cNvSpPr>
          <p:nvPr/>
        </p:nvSpPr>
        <p:spPr bwMode="auto">
          <a:xfrm>
            <a:off x="4180793" y="4506012"/>
            <a:ext cx="4633274" cy="1693930"/>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fontScale="92500" lnSpcReduction="10000"/>
          </a:bodyPr>
          <a:lstStyle/>
          <a:p>
            <a:pPr marL="342900" marR="0" lvl="0" indent="-342900" algn="l" defTabSz="914400" rtl="0" eaLnBrk="0" fontAlgn="base" latinLnBrk="0" hangingPunct="0">
              <a:spcBef>
                <a:spcPts val="600"/>
              </a:spcBef>
              <a:spcAft>
                <a:spcPts val="600"/>
              </a:spcAft>
              <a:buClrTx/>
              <a:buSzTx/>
              <a:tabLst/>
              <a:defRPr/>
            </a:pPr>
            <a:r>
              <a:rPr kumimoji="0" lang="en-US" altLang="zh-CN" sz="1700" b="1" i="0" u="none" strike="noStrike" kern="1200" cap="none" spc="0" normalizeH="0" baseline="0" noProof="0" dirty="0" smtClean="0">
                <a:ln>
                  <a:noFill/>
                </a:ln>
                <a:effectLst/>
                <a:uLnTx/>
                <a:uFillTx/>
                <a:latin typeface="Comic Sans MS" pitchFamily="66" charset="0"/>
                <a:ea typeface="SimHei" pitchFamily="49" charset="-122"/>
                <a:cs typeface="+mn-cs"/>
              </a:rPr>
              <a:t>Successful cases for Go6</a:t>
            </a:r>
          </a:p>
          <a:p>
            <a:pPr marL="342900" marR="0" lvl="0" indent="-342900" algn="l" defTabSz="914400" rtl="0" eaLnBrk="0" fontAlgn="base" latinLnBrk="0" hangingPunct="0">
              <a:spcBef>
                <a:spcPts val="600"/>
              </a:spcBef>
              <a:spcAft>
                <a:spcPts val="600"/>
              </a:spcAft>
              <a:buClrTx/>
              <a:buSzTx/>
              <a:buFont typeface="Wingdings" pitchFamily="2" charset="2"/>
              <a:buChar char="Ø"/>
              <a:tabLst/>
              <a:defRPr/>
            </a:pPr>
            <a:r>
              <a:rPr kumimoji="0" lang="en-US" altLang="zh-CN" b="0" i="0" u="none" strike="noStrike" kern="1200" cap="none" spc="0" normalizeH="0" baseline="0" noProof="0" dirty="0" smtClean="0">
                <a:ln>
                  <a:noFill/>
                </a:ln>
                <a:effectLst/>
                <a:uLnTx/>
                <a:uFillTx/>
                <a:latin typeface="Comic Sans MS" pitchFamily="66" charset="0"/>
                <a:ea typeface="SimHei" pitchFamily="49" charset="-122"/>
                <a:cs typeface="+mn-cs"/>
              </a:rPr>
              <a:t>BII assisted</a:t>
            </a:r>
            <a:r>
              <a:rPr kumimoji="0" lang="en-US" altLang="zh-CN" b="0" i="0" u="none" strike="noStrike" kern="1200" cap="none" spc="0" normalizeH="0" noProof="0" dirty="0" smtClean="0">
                <a:ln>
                  <a:noFill/>
                </a:ln>
                <a:effectLst/>
                <a:uLnTx/>
                <a:uFillTx/>
                <a:latin typeface="Comic Sans MS" pitchFamily="66" charset="0"/>
                <a:ea typeface="SimHei" pitchFamily="49" charset="-122"/>
                <a:cs typeface="+mn-cs"/>
              </a:rPr>
              <a:t> CERNET2 to implement IPv4/IPv6 transition</a:t>
            </a:r>
          </a:p>
          <a:p>
            <a:pPr marL="342900" marR="0" lvl="0" indent="-342900" algn="l" defTabSz="914400" rtl="0" eaLnBrk="0" fontAlgn="base" latinLnBrk="0" hangingPunct="0">
              <a:spcBef>
                <a:spcPts val="600"/>
              </a:spcBef>
              <a:spcAft>
                <a:spcPts val="600"/>
              </a:spcAft>
              <a:buClrTx/>
              <a:buSzTx/>
              <a:buFont typeface="Wingdings" pitchFamily="2" charset="2"/>
              <a:buChar char="Ø"/>
              <a:tabLst/>
              <a:defRPr/>
            </a:pPr>
            <a:r>
              <a:rPr lang="en-US" altLang="zh-CN" baseline="0" dirty="0" smtClean="0">
                <a:latin typeface="Comic Sans MS" pitchFamily="66" charset="0"/>
              </a:rPr>
              <a:t>2009.06.17, BII and CERNET held</a:t>
            </a:r>
            <a:r>
              <a:rPr lang="en-US" altLang="zh-CN" dirty="0" smtClean="0">
                <a:latin typeface="Comic Sans MS" pitchFamily="66" charset="0"/>
              </a:rPr>
              <a:t> joint press conference, declaring IPv6 access service “Go6” to be promoted in CERNET </a:t>
            </a:r>
            <a:endParaRPr kumimoji="0" lang="en-US" altLang="zh-CN" b="0" i="0" u="none" strike="noStrike" kern="0" cap="none" spc="0" normalizeH="0" baseline="0" noProof="0" dirty="0">
              <a:ln>
                <a:noFill/>
              </a:ln>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56367"/>
                                        </p:tgtEl>
                                        <p:attrNameLst>
                                          <p:attrName>style.visibility</p:attrName>
                                        </p:attrNameLst>
                                      </p:cBhvr>
                                      <p:to>
                                        <p:strVal val="visible"/>
                                      </p:to>
                                    </p:set>
                                    <p:animEffect transition="in" filter="diamond(in)">
                                      <p:cBhvr>
                                        <p:cTn id="7" dur="500"/>
                                        <p:tgtEl>
                                          <p:spTgt spid="356367"/>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56366"/>
                                        </p:tgtEl>
                                        <p:attrNameLst>
                                          <p:attrName>style.visibility</p:attrName>
                                        </p:attrNameLst>
                                      </p:cBhvr>
                                      <p:to>
                                        <p:strVal val="visible"/>
                                      </p:to>
                                    </p:set>
                                    <p:animEffect transition="in" filter="diamond(in)">
                                      <p:cBhvr>
                                        <p:cTn id="12" dur="500"/>
                                        <p:tgtEl>
                                          <p:spTgt spid="35636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linds(horizontal)">
                                      <p:cBhvr>
                                        <p:cTn id="1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6366" grpId="0" animBg="1"/>
      <p:bldP spid="2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7"/>
          <p:cNvGrpSpPr>
            <a:grpSpLocks/>
          </p:cNvGrpSpPr>
          <p:nvPr/>
        </p:nvGrpSpPr>
        <p:grpSpPr bwMode="auto">
          <a:xfrm>
            <a:off x="1042988" y="1071638"/>
            <a:ext cx="7056437" cy="2309974"/>
            <a:chOff x="-182218" y="2209800"/>
            <a:chExt cx="8945218" cy="3634632"/>
          </a:xfrm>
        </p:grpSpPr>
        <p:sp>
          <p:nvSpPr>
            <p:cNvPr id="34843" name="云形 115"/>
            <p:cNvSpPr>
              <a:spLocks/>
            </p:cNvSpPr>
            <p:nvPr/>
          </p:nvSpPr>
          <p:spPr bwMode="auto">
            <a:xfrm>
              <a:off x="5130908" y="3962400"/>
              <a:ext cx="2311043" cy="1455634"/>
            </a:xfrm>
            <a:custGeom>
              <a:avLst/>
              <a:gdLst>
                <a:gd name="T0" fmla="*/ 2147483647 w 43200"/>
                <a:gd name="T1" fmla="*/ 2147483647 h 43200"/>
                <a:gd name="T2" fmla="*/ 2147483647 w 43200"/>
                <a:gd name="T3" fmla="*/ 2147483647 h 43200"/>
                <a:gd name="T4" fmla="*/ 2147483647 w 43200"/>
                <a:gd name="T5" fmla="*/ 2147483647 h 43200"/>
                <a:gd name="T6" fmla="*/ 2147483647 w 43200"/>
                <a:gd name="T7" fmla="*/ 2147483647 h 43200"/>
                <a:gd name="T8" fmla="*/ 0 60000 65536"/>
                <a:gd name="T9" fmla="*/ 5898240 60000 65536"/>
                <a:gd name="T10" fmla="*/ 11796480 60000 65536"/>
                <a:gd name="T11" fmla="*/ 17694720 60000 65536"/>
                <a:gd name="T12" fmla="*/ 5954 w 43200"/>
                <a:gd name="T13" fmla="*/ 6524 h 43200"/>
                <a:gd name="T14" fmla="*/ 34174 w 43200"/>
                <a:gd name="T15" fmla="*/ 34674 h 43200"/>
              </a:gdLst>
              <a:ahLst/>
              <a:cxnLst>
                <a:cxn ang="T8">
                  <a:pos x="T0" y="T1"/>
                </a:cxn>
                <a:cxn ang="T9">
                  <a:pos x="T2" y="T3"/>
                </a:cxn>
                <a:cxn ang="T10">
                  <a:pos x="T4" y="T5"/>
                </a:cxn>
                <a:cxn ang="T11">
                  <a:pos x="T6" y="T7"/>
                </a:cxn>
              </a:cxnLst>
              <a:rect l="T12" t="T13" r="T14" b="T15"/>
              <a:pathLst>
                <a:path w="43200" h="43200">
                  <a:moveTo>
                    <a:pt x="3900" y="14370"/>
                  </a:moveTo>
                  <a:lnTo>
                    <a:pt x="3899" y="14370"/>
                  </a:lnTo>
                  <a:cubicBezTo>
                    <a:pt x="3858" y="13959"/>
                    <a:pt x="3838" y="13545"/>
                    <a:pt x="3838" y="13131"/>
                  </a:cubicBezTo>
                  <a:cubicBezTo>
                    <a:pt x="3838" y="8055"/>
                    <a:pt x="6861" y="3941"/>
                    <a:pt x="10591" y="3941"/>
                  </a:cubicBezTo>
                  <a:cubicBezTo>
                    <a:pt x="11791" y="3940"/>
                    <a:pt x="12969" y="4376"/>
                    <a:pt x="14005" y="5201"/>
                  </a:cubicBezTo>
                  <a:lnTo>
                    <a:pt x="14005" y="5202"/>
                  </a:lnTo>
                  <a:cubicBezTo>
                    <a:pt x="14930" y="2828"/>
                    <a:pt x="16742" y="1343"/>
                    <a:pt x="18715" y="1344"/>
                  </a:cubicBezTo>
                  <a:cubicBezTo>
                    <a:pt x="20114" y="1344"/>
                    <a:pt x="21458" y="2093"/>
                    <a:pt x="22456" y="3431"/>
                  </a:cubicBezTo>
                  <a:lnTo>
                    <a:pt x="22456" y="3432"/>
                  </a:lnTo>
                  <a:cubicBezTo>
                    <a:pt x="23194" y="1415"/>
                    <a:pt x="24707" y="140"/>
                    <a:pt x="26362" y="141"/>
                  </a:cubicBezTo>
                  <a:cubicBezTo>
                    <a:pt x="27723" y="141"/>
                    <a:pt x="29007" y="1006"/>
                    <a:pt x="29832" y="2481"/>
                  </a:cubicBezTo>
                  <a:lnTo>
                    <a:pt x="29832" y="2480"/>
                  </a:lnTo>
                  <a:cubicBezTo>
                    <a:pt x="30755" y="1002"/>
                    <a:pt x="32110" y="149"/>
                    <a:pt x="33538" y="150"/>
                  </a:cubicBezTo>
                  <a:cubicBezTo>
                    <a:pt x="35888" y="150"/>
                    <a:pt x="37901" y="2435"/>
                    <a:pt x="38318" y="5575"/>
                  </a:cubicBezTo>
                  <a:lnTo>
                    <a:pt x="38317" y="5576"/>
                  </a:lnTo>
                  <a:cubicBezTo>
                    <a:pt x="40639" y="6438"/>
                    <a:pt x="42250" y="9313"/>
                    <a:pt x="42250" y="12594"/>
                  </a:cubicBezTo>
                  <a:cubicBezTo>
                    <a:pt x="42250" y="13579"/>
                    <a:pt x="42103" y="14554"/>
                    <a:pt x="41818" y="15460"/>
                  </a:cubicBezTo>
                  <a:lnTo>
                    <a:pt x="41818" y="15459"/>
                  </a:lnTo>
                  <a:cubicBezTo>
                    <a:pt x="42727" y="17070"/>
                    <a:pt x="43220" y="19044"/>
                    <a:pt x="43220" y="21076"/>
                  </a:cubicBezTo>
                  <a:cubicBezTo>
                    <a:pt x="43220" y="25663"/>
                    <a:pt x="40741" y="29553"/>
                    <a:pt x="37404" y="30203"/>
                  </a:cubicBezTo>
                  <a:lnTo>
                    <a:pt x="37403" y="30202"/>
                  </a:lnTo>
                  <a:cubicBezTo>
                    <a:pt x="37378" y="34523"/>
                    <a:pt x="34795" y="38006"/>
                    <a:pt x="31619" y="38007"/>
                  </a:cubicBezTo>
                  <a:cubicBezTo>
                    <a:pt x="30535" y="38007"/>
                    <a:pt x="29474" y="37593"/>
                    <a:pt x="28555" y="36813"/>
                  </a:cubicBezTo>
                  <a:lnTo>
                    <a:pt x="28556" y="36813"/>
                  </a:lnTo>
                  <a:cubicBezTo>
                    <a:pt x="27694" y="40699"/>
                    <a:pt x="25069" y="43357"/>
                    <a:pt x="22094" y="43358"/>
                  </a:cubicBezTo>
                  <a:cubicBezTo>
                    <a:pt x="19839" y="43358"/>
                    <a:pt x="17733" y="41821"/>
                    <a:pt x="16480" y="39263"/>
                  </a:cubicBezTo>
                  <a:lnTo>
                    <a:pt x="16480" y="39264"/>
                  </a:lnTo>
                  <a:cubicBezTo>
                    <a:pt x="15279" y="40250"/>
                    <a:pt x="13904" y="40770"/>
                    <a:pt x="12503" y="40771"/>
                  </a:cubicBezTo>
                  <a:cubicBezTo>
                    <a:pt x="9735" y="40771"/>
                    <a:pt x="7180" y="38748"/>
                    <a:pt x="5804" y="35469"/>
                  </a:cubicBezTo>
                  <a:lnTo>
                    <a:pt x="5803" y="35469"/>
                  </a:lnTo>
                  <a:cubicBezTo>
                    <a:pt x="5635" y="35496"/>
                    <a:pt x="5465" y="35509"/>
                    <a:pt x="5296" y="35510"/>
                  </a:cubicBezTo>
                  <a:cubicBezTo>
                    <a:pt x="2888" y="35510"/>
                    <a:pt x="936" y="32860"/>
                    <a:pt x="936" y="29592"/>
                  </a:cubicBezTo>
                  <a:cubicBezTo>
                    <a:pt x="935" y="28090"/>
                    <a:pt x="1356" y="26644"/>
                    <a:pt x="2112" y="25547"/>
                  </a:cubicBezTo>
                  <a:lnTo>
                    <a:pt x="2113" y="25547"/>
                  </a:lnTo>
                  <a:cubicBezTo>
                    <a:pt x="781" y="24481"/>
                    <a:pt x="-36" y="22528"/>
                    <a:pt x="-36" y="20418"/>
                  </a:cubicBezTo>
                  <a:cubicBezTo>
                    <a:pt x="-37" y="17370"/>
                    <a:pt x="1647" y="14817"/>
                    <a:pt x="3863" y="14504"/>
                  </a:cubicBezTo>
                  <a:lnTo>
                    <a:pt x="3900" y="14370"/>
                  </a:lnTo>
                  <a:close/>
                </a:path>
                <a:path w="43200" h="43200" fill="none">
                  <a:moveTo>
                    <a:pt x="4693" y="26177"/>
                  </a:moveTo>
                  <a:lnTo>
                    <a:pt x="4693" y="26177"/>
                  </a:lnTo>
                  <a:cubicBezTo>
                    <a:pt x="4580" y="26189"/>
                    <a:pt x="4468" y="26194"/>
                    <a:pt x="4356" y="26195"/>
                  </a:cubicBezTo>
                  <a:cubicBezTo>
                    <a:pt x="3584" y="26195"/>
                    <a:pt x="2826" y="25913"/>
                    <a:pt x="2160" y="25379"/>
                  </a:cubicBezTo>
                  <a:moveTo>
                    <a:pt x="6928" y="34899"/>
                  </a:moveTo>
                  <a:lnTo>
                    <a:pt x="6927" y="34898"/>
                  </a:lnTo>
                  <a:cubicBezTo>
                    <a:pt x="6572" y="35091"/>
                    <a:pt x="6200" y="35219"/>
                    <a:pt x="5820" y="35280"/>
                  </a:cubicBezTo>
                  <a:moveTo>
                    <a:pt x="16478" y="39090"/>
                  </a:moveTo>
                  <a:lnTo>
                    <a:pt x="16477" y="39090"/>
                  </a:lnTo>
                  <a:cubicBezTo>
                    <a:pt x="16210" y="38544"/>
                    <a:pt x="15986" y="37960"/>
                    <a:pt x="15809" y="37350"/>
                  </a:cubicBezTo>
                  <a:moveTo>
                    <a:pt x="28827" y="34751"/>
                  </a:moveTo>
                  <a:lnTo>
                    <a:pt x="28826" y="34750"/>
                  </a:lnTo>
                  <a:cubicBezTo>
                    <a:pt x="28787" y="35398"/>
                    <a:pt x="28698" y="36038"/>
                    <a:pt x="28560" y="36660"/>
                  </a:cubicBezTo>
                  <a:moveTo>
                    <a:pt x="34129" y="22954"/>
                  </a:moveTo>
                  <a:lnTo>
                    <a:pt x="34128" y="22954"/>
                  </a:lnTo>
                  <a:cubicBezTo>
                    <a:pt x="36118" y="24271"/>
                    <a:pt x="37381" y="27017"/>
                    <a:pt x="37381" y="30027"/>
                  </a:cubicBezTo>
                  <a:cubicBezTo>
                    <a:pt x="37381" y="30048"/>
                    <a:pt x="37380" y="30069"/>
                    <a:pt x="37380" y="30090"/>
                  </a:cubicBezTo>
                  <a:moveTo>
                    <a:pt x="41798" y="15354"/>
                  </a:moveTo>
                  <a:lnTo>
                    <a:pt x="41798" y="15354"/>
                  </a:lnTo>
                  <a:cubicBezTo>
                    <a:pt x="41473" y="16386"/>
                    <a:pt x="40978" y="17302"/>
                    <a:pt x="40350" y="18030"/>
                  </a:cubicBezTo>
                  <a:moveTo>
                    <a:pt x="38324" y="5426"/>
                  </a:moveTo>
                  <a:lnTo>
                    <a:pt x="38324" y="5425"/>
                  </a:lnTo>
                  <a:cubicBezTo>
                    <a:pt x="38375" y="5811"/>
                    <a:pt x="38401" y="6202"/>
                    <a:pt x="38401" y="6595"/>
                  </a:cubicBezTo>
                  <a:cubicBezTo>
                    <a:pt x="38401" y="6626"/>
                    <a:pt x="38400" y="6658"/>
                    <a:pt x="38400" y="6690"/>
                  </a:cubicBezTo>
                  <a:moveTo>
                    <a:pt x="29078" y="3952"/>
                  </a:moveTo>
                  <a:lnTo>
                    <a:pt x="29078" y="3952"/>
                  </a:lnTo>
                  <a:cubicBezTo>
                    <a:pt x="29266" y="3369"/>
                    <a:pt x="29516" y="2826"/>
                    <a:pt x="29820" y="2340"/>
                  </a:cubicBezTo>
                  <a:moveTo>
                    <a:pt x="22141" y="4720"/>
                  </a:moveTo>
                  <a:lnTo>
                    <a:pt x="22140" y="4719"/>
                  </a:lnTo>
                  <a:cubicBezTo>
                    <a:pt x="22217" y="4238"/>
                    <a:pt x="22338" y="3771"/>
                    <a:pt x="22500" y="3330"/>
                  </a:cubicBezTo>
                  <a:moveTo>
                    <a:pt x="14000" y="5192"/>
                  </a:moveTo>
                  <a:lnTo>
                    <a:pt x="14000" y="5191"/>
                  </a:lnTo>
                  <a:cubicBezTo>
                    <a:pt x="14471" y="5568"/>
                    <a:pt x="14908" y="6020"/>
                    <a:pt x="15299" y="6540"/>
                  </a:cubicBezTo>
                  <a:moveTo>
                    <a:pt x="4127" y="15789"/>
                  </a:moveTo>
                  <a:lnTo>
                    <a:pt x="4127" y="15788"/>
                  </a:lnTo>
                  <a:cubicBezTo>
                    <a:pt x="4024" y="15324"/>
                    <a:pt x="3948" y="14850"/>
                    <a:pt x="3900" y="14369"/>
                  </a:cubicBezTo>
                </a:path>
              </a:pathLst>
            </a:custGeom>
            <a:solidFill>
              <a:srgbClr val="99CCFF">
                <a:alpha val="47058"/>
              </a:srgbClr>
            </a:solidFill>
            <a:ln w="9525" cap="rnd" algn="ctr">
              <a:solidFill>
                <a:srgbClr val="22228B"/>
              </a:solidFill>
              <a:round/>
              <a:headEnd/>
              <a:tailEnd/>
            </a:ln>
          </p:spPr>
          <p:txBody>
            <a:bodyPr lIns="101881" tIns="50940" rIns="101881" bIns="50940"/>
            <a:lstStyle/>
            <a:p>
              <a:endParaRPr lang="zh-CN" altLang="en-US">
                <a:latin typeface="Comic Sans MS" pitchFamily="66" charset="0"/>
              </a:endParaRPr>
            </a:p>
          </p:txBody>
        </p:sp>
        <p:sp>
          <p:nvSpPr>
            <p:cNvPr id="34844" name="云形 41"/>
            <p:cNvSpPr>
              <a:spLocks/>
            </p:cNvSpPr>
            <p:nvPr/>
          </p:nvSpPr>
          <p:spPr bwMode="auto">
            <a:xfrm>
              <a:off x="2955183" y="3239711"/>
              <a:ext cx="2096673" cy="1547935"/>
            </a:xfrm>
            <a:custGeom>
              <a:avLst/>
              <a:gdLst>
                <a:gd name="T0" fmla="*/ 2147483647 w 43200"/>
                <a:gd name="T1" fmla="*/ 2147483647 h 43200"/>
                <a:gd name="T2" fmla="*/ 2147483647 w 43200"/>
                <a:gd name="T3" fmla="*/ 2147483647 h 43200"/>
                <a:gd name="T4" fmla="*/ 2147483647 w 43200"/>
                <a:gd name="T5" fmla="*/ 2147483647 h 43200"/>
                <a:gd name="T6" fmla="*/ 2147483647 w 43200"/>
                <a:gd name="T7" fmla="*/ 2147483647 h 43200"/>
                <a:gd name="T8" fmla="*/ 0 60000 65536"/>
                <a:gd name="T9" fmla="*/ 5898240 60000 65536"/>
                <a:gd name="T10" fmla="*/ 11796480 60000 65536"/>
                <a:gd name="T11" fmla="*/ 17694720 60000 65536"/>
                <a:gd name="T12" fmla="*/ 5954 w 43200"/>
                <a:gd name="T13" fmla="*/ 6524 h 43200"/>
                <a:gd name="T14" fmla="*/ 34174 w 43200"/>
                <a:gd name="T15" fmla="*/ 34674 h 43200"/>
              </a:gdLst>
              <a:ahLst/>
              <a:cxnLst>
                <a:cxn ang="T8">
                  <a:pos x="T0" y="T1"/>
                </a:cxn>
                <a:cxn ang="T9">
                  <a:pos x="T2" y="T3"/>
                </a:cxn>
                <a:cxn ang="T10">
                  <a:pos x="T4" y="T5"/>
                </a:cxn>
                <a:cxn ang="T11">
                  <a:pos x="T6" y="T7"/>
                </a:cxn>
              </a:cxnLst>
              <a:rect l="T12" t="T13" r="T14" b="T15"/>
              <a:pathLst>
                <a:path w="43200" h="43200">
                  <a:moveTo>
                    <a:pt x="3900" y="14370"/>
                  </a:moveTo>
                  <a:lnTo>
                    <a:pt x="3899" y="14370"/>
                  </a:lnTo>
                  <a:cubicBezTo>
                    <a:pt x="3858" y="13959"/>
                    <a:pt x="3838" y="13545"/>
                    <a:pt x="3838" y="13131"/>
                  </a:cubicBezTo>
                  <a:cubicBezTo>
                    <a:pt x="3838" y="8055"/>
                    <a:pt x="6861" y="3941"/>
                    <a:pt x="10591" y="3941"/>
                  </a:cubicBezTo>
                  <a:cubicBezTo>
                    <a:pt x="11791" y="3940"/>
                    <a:pt x="12969" y="4376"/>
                    <a:pt x="14005" y="5201"/>
                  </a:cubicBezTo>
                  <a:lnTo>
                    <a:pt x="14005" y="5202"/>
                  </a:lnTo>
                  <a:cubicBezTo>
                    <a:pt x="14930" y="2828"/>
                    <a:pt x="16742" y="1343"/>
                    <a:pt x="18715" y="1344"/>
                  </a:cubicBezTo>
                  <a:cubicBezTo>
                    <a:pt x="20114" y="1344"/>
                    <a:pt x="21458" y="2093"/>
                    <a:pt x="22456" y="3431"/>
                  </a:cubicBezTo>
                  <a:lnTo>
                    <a:pt x="22456" y="3432"/>
                  </a:lnTo>
                  <a:cubicBezTo>
                    <a:pt x="23194" y="1415"/>
                    <a:pt x="24707" y="140"/>
                    <a:pt x="26362" y="141"/>
                  </a:cubicBezTo>
                  <a:cubicBezTo>
                    <a:pt x="27723" y="141"/>
                    <a:pt x="29007" y="1006"/>
                    <a:pt x="29832" y="2481"/>
                  </a:cubicBezTo>
                  <a:lnTo>
                    <a:pt x="29832" y="2480"/>
                  </a:lnTo>
                  <a:cubicBezTo>
                    <a:pt x="30755" y="1002"/>
                    <a:pt x="32110" y="149"/>
                    <a:pt x="33538" y="150"/>
                  </a:cubicBezTo>
                  <a:cubicBezTo>
                    <a:pt x="35888" y="150"/>
                    <a:pt x="37901" y="2435"/>
                    <a:pt x="38318" y="5575"/>
                  </a:cubicBezTo>
                  <a:lnTo>
                    <a:pt x="38317" y="5576"/>
                  </a:lnTo>
                  <a:cubicBezTo>
                    <a:pt x="40639" y="6438"/>
                    <a:pt x="42250" y="9313"/>
                    <a:pt x="42250" y="12594"/>
                  </a:cubicBezTo>
                  <a:cubicBezTo>
                    <a:pt x="42250" y="13579"/>
                    <a:pt x="42103" y="14554"/>
                    <a:pt x="41818" y="15460"/>
                  </a:cubicBezTo>
                  <a:lnTo>
                    <a:pt x="41818" y="15459"/>
                  </a:lnTo>
                  <a:cubicBezTo>
                    <a:pt x="42727" y="17070"/>
                    <a:pt x="43220" y="19044"/>
                    <a:pt x="43220" y="21076"/>
                  </a:cubicBezTo>
                  <a:cubicBezTo>
                    <a:pt x="43220" y="25663"/>
                    <a:pt x="40741" y="29553"/>
                    <a:pt x="37404" y="30203"/>
                  </a:cubicBezTo>
                  <a:lnTo>
                    <a:pt x="37403" y="30202"/>
                  </a:lnTo>
                  <a:cubicBezTo>
                    <a:pt x="37378" y="34523"/>
                    <a:pt x="34795" y="38006"/>
                    <a:pt x="31619" y="38007"/>
                  </a:cubicBezTo>
                  <a:cubicBezTo>
                    <a:pt x="30535" y="38007"/>
                    <a:pt x="29474" y="37593"/>
                    <a:pt x="28555" y="36813"/>
                  </a:cubicBezTo>
                  <a:lnTo>
                    <a:pt x="28556" y="36813"/>
                  </a:lnTo>
                  <a:cubicBezTo>
                    <a:pt x="27694" y="40699"/>
                    <a:pt x="25069" y="43357"/>
                    <a:pt x="22094" y="43358"/>
                  </a:cubicBezTo>
                  <a:cubicBezTo>
                    <a:pt x="19839" y="43358"/>
                    <a:pt x="17733" y="41821"/>
                    <a:pt x="16480" y="39263"/>
                  </a:cubicBezTo>
                  <a:lnTo>
                    <a:pt x="16480" y="39264"/>
                  </a:lnTo>
                  <a:cubicBezTo>
                    <a:pt x="15279" y="40250"/>
                    <a:pt x="13904" y="40770"/>
                    <a:pt x="12503" y="40771"/>
                  </a:cubicBezTo>
                  <a:cubicBezTo>
                    <a:pt x="9735" y="40771"/>
                    <a:pt x="7180" y="38748"/>
                    <a:pt x="5804" y="35469"/>
                  </a:cubicBezTo>
                  <a:lnTo>
                    <a:pt x="5803" y="35469"/>
                  </a:lnTo>
                  <a:cubicBezTo>
                    <a:pt x="5635" y="35496"/>
                    <a:pt x="5465" y="35509"/>
                    <a:pt x="5296" y="35510"/>
                  </a:cubicBezTo>
                  <a:cubicBezTo>
                    <a:pt x="2888" y="35510"/>
                    <a:pt x="936" y="32860"/>
                    <a:pt x="936" y="29592"/>
                  </a:cubicBezTo>
                  <a:cubicBezTo>
                    <a:pt x="935" y="28090"/>
                    <a:pt x="1356" y="26644"/>
                    <a:pt x="2112" y="25547"/>
                  </a:cubicBezTo>
                  <a:lnTo>
                    <a:pt x="2113" y="25547"/>
                  </a:lnTo>
                  <a:cubicBezTo>
                    <a:pt x="781" y="24481"/>
                    <a:pt x="-36" y="22528"/>
                    <a:pt x="-36" y="20418"/>
                  </a:cubicBezTo>
                  <a:cubicBezTo>
                    <a:pt x="-37" y="17370"/>
                    <a:pt x="1647" y="14817"/>
                    <a:pt x="3863" y="14504"/>
                  </a:cubicBezTo>
                  <a:lnTo>
                    <a:pt x="3900" y="14370"/>
                  </a:lnTo>
                  <a:close/>
                </a:path>
                <a:path w="43200" h="43200" fill="none">
                  <a:moveTo>
                    <a:pt x="4693" y="26177"/>
                  </a:moveTo>
                  <a:lnTo>
                    <a:pt x="4693" y="26177"/>
                  </a:lnTo>
                  <a:cubicBezTo>
                    <a:pt x="4580" y="26189"/>
                    <a:pt x="4468" y="26194"/>
                    <a:pt x="4356" y="26195"/>
                  </a:cubicBezTo>
                  <a:cubicBezTo>
                    <a:pt x="3584" y="26195"/>
                    <a:pt x="2826" y="25913"/>
                    <a:pt x="2160" y="25379"/>
                  </a:cubicBezTo>
                  <a:moveTo>
                    <a:pt x="6928" y="34899"/>
                  </a:moveTo>
                  <a:lnTo>
                    <a:pt x="6927" y="34898"/>
                  </a:lnTo>
                  <a:cubicBezTo>
                    <a:pt x="6572" y="35091"/>
                    <a:pt x="6200" y="35219"/>
                    <a:pt x="5820" y="35280"/>
                  </a:cubicBezTo>
                  <a:moveTo>
                    <a:pt x="16478" y="39090"/>
                  </a:moveTo>
                  <a:lnTo>
                    <a:pt x="16477" y="39090"/>
                  </a:lnTo>
                  <a:cubicBezTo>
                    <a:pt x="16210" y="38544"/>
                    <a:pt x="15986" y="37960"/>
                    <a:pt x="15809" y="37350"/>
                  </a:cubicBezTo>
                  <a:moveTo>
                    <a:pt x="28827" y="34751"/>
                  </a:moveTo>
                  <a:lnTo>
                    <a:pt x="28826" y="34750"/>
                  </a:lnTo>
                  <a:cubicBezTo>
                    <a:pt x="28787" y="35398"/>
                    <a:pt x="28698" y="36038"/>
                    <a:pt x="28560" y="36660"/>
                  </a:cubicBezTo>
                  <a:moveTo>
                    <a:pt x="34129" y="22954"/>
                  </a:moveTo>
                  <a:lnTo>
                    <a:pt x="34128" y="22954"/>
                  </a:lnTo>
                  <a:cubicBezTo>
                    <a:pt x="36118" y="24271"/>
                    <a:pt x="37381" y="27017"/>
                    <a:pt x="37381" y="30027"/>
                  </a:cubicBezTo>
                  <a:cubicBezTo>
                    <a:pt x="37381" y="30048"/>
                    <a:pt x="37380" y="30069"/>
                    <a:pt x="37380" y="30090"/>
                  </a:cubicBezTo>
                  <a:moveTo>
                    <a:pt x="41798" y="15354"/>
                  </a:moveTo>
                  <a:lnTo>
                    <a:pt x="41798" y="15354"/>
                  </a:lnTo>
                  <a:cubicBezTo>
                    <a:pt x="41473" y="16386"/>
                    <a:pt x="40978" y="17302"/>
                    <a:pt x="40350" y="18030"/>
                  </a:cubicBezTo>
                  <a:moveTo>
                    <a:pt x="38324" y="5426"/>
                  </a:moveTo>
                  <a:lnTo>
                    <a:pt x="38324" y="5425"/>
                  </a:lnTo>
                  <a:cubicBezTo>
                    <a:pt x="38375" y="5811"/>
                    <a:pt x="38401" y="6202"/>
                    <a:pt x="38401" y="6595"/>
                  </a:cubicBezTo>
                  <a:cubicBezTo>
                    <a:pt x="38401" y="6626"/>
                    <a:pt x="38400" y="6658"/>
                    <a:pt x="38400" y="6690"/>
                  </a:cubicBezTo>
                  <a:moveTo>
                    <a:pt x="29078" y="3952"/>
                  </a:moveTo>
                  <a:lnTo>
                    <a:pt x="29078" y="3952"/>
                  </a:lnTo>
                  <a:cubicBezTo>
                    <a:pt x="29266" y="3369"/>
                    <a:pt x="29516" y="2826"/>
                    <a:pt x="29820" y="2340"/>
                  </a:cubicBezTo>
                  <a:moveTo>
                    <a:pt x="22141" y="4720"/>
                  </a:moveTo>
                  <a:lnTo>
                    <a:pt x="22140" y="4719"/>
                  </a:lnTo>
                  <a:cubicBezTo>
                    <a:pt x="22217" y="4238"/>
                    <a:pt x="22338" y="3771"/>
                    <a:pt x="22500" y="3330"/>
                  </a:cubicBezTo>
                  <a:moveTo>
                    <a:pt x="14000" y="5192"/>
                  </a:moveTo>
                  <a:lnTo>
                    <a:pt x="14000" y="5191"/>
                  </a:lnTo>
                  <a:cubicBezTo>
                    <a:pt x="14471" y="5568"/>
                    <a:pt x="14908" y="6020"/>
                    <a:pt x="15299" y="6540"/>
                  </a:cubicBezTo>
                  <a:moveTo>
                    <a:pt x="4127" y="15789"/>
                  </a:moveTo>
                  <a:lnTo>
                    <a:pt x="4127" y="15788"/>
                  </a:lnTo>
                  <a:cubicBezTo>
                    <a:pt x="4024" y="15324"/>
                    <a:pt x="3948" y="14850"/>
                    <a:pt x="3900" y="14369"/>
                  </a:cubicBezTo>
                </a:path>
              </a:pathLst>
            </a:custGeom>
            <a:solidFill>
              <a:srgbClr val="FFC000">
                <a:alpha val="47058"/>
              </a:srgbClr>
            </a:solidFill>
            <a:ln w="9525" cap="rnd" algn="ctr">
              <a:solidFill>
                <a:srgbClr val="22228B"/>
              </a:solidFill>
              <a:round/>
              <a:headEnd/>
              <a:tailEnd/>
            </a:ln>
          </p:spPr>
          <p:txBody>
            <a:bodyPr lIns="101881" tIns="50940" rIns="101881" bIns="50940"/>
            <a:lstStyle/>
            <a:p>
              <a:endParaRPr lang="zh-CN" altLang="en-US">
                <a:latin typeface="Comic Sans MS" pitchFamily="66" charset="0"/>
              </a:endParaRPr>
            </a:p>
          </p:txBody>
        </p:sp>
        <p:sp>
          <p:nvSpPr>
            <p:cNvPr id="34845" name="TextBox 28"/>
            <p:cNvSpPr txBox="1">
              <a:spLocks noChangeArrowheads="1"/>
            </p:cNvSpPr>
            <p:nvPr/>
          </p:nvSpPr>
          <p:spPr bwMode="auto">
            <a:xfrm>
              <a:off x="7064586" y="2209800"/>
              <a:ext cx="1698414" cy="484272"/>
            </a:xfrm>
            <a:prstGeom prst="rect">
              <a:avLst/>
            </a:prstGeom>
            <a:noFill/>
            <a:ln w="9525">
              <a:noFill/>
              <a:miter lim="800000"/>
              <a:headEnd/>
              <a:tailEnd/>
            </a:ln>
          </p:spPr>
          <p:txBody>
            <a:bodyPr>
              <a:spAutoFit/>
            </a:bodyPr>
            <a:lstStyle/>
            <a:p>
              <a:r>
                <a:rPr kumimoji="1" lang="en-US" altLang="zh-CN" sz="1400" dirty="0" smtClean="0">
                  <a:latin typeface="Comic Sans MS" pitchFamily="66" charset="0"/>
                  <a:ea typeface="华文细黑" pitchFamily="2" charset="-122"/>
                  <a:cs typeface="Times New Roman" pitchFamily="18" charset="0"/>
                </a:rPr>
                <a:t>IPv4 Server</a:t>
              </a:r>
              <a:endParaRPr kumimoji="1" lang="en-US" altLang="zh-CN" sz="1400" dirty="0">
                <a:latin typeface="Comic Sans MS" pitchFamily="66" charset="0"/>
                <a:ea typeface="华文细黑" pitchFamily="2" charset="-122"/>
                <a:cs typeface="Times New Roman" pitchFamily="18" charset="0"/>
              </a:endParaRPr>
            </a:p>
          </p:txBody>
        </p:sp>
        <p:sp>
          <p:nvSpPr>
            <p:cNvPr id="34846" name="TextBox 28"/>
            <p:cNvSpPr txBox="1">
              <a:spLocks noChangeArrowheads="1"/>
            </p:cNvSpPr>
            <p:nvPr/>
          </p:nvSpPr>
          <p:spPr bwMode="auto">
            <a:xfrm>
              <a:off x="1805365" y="4264723"/>
              <a:ext cx="1750913" cy="823261"/>
            </a:xfrm>
            <a:prstGeom prst="rect">
              <a:avLst/>
            </a:prstGeom>
            <a:noFill/>
            <a:ln w="9525">
              <a:noFill/>
              <a:miter lim="800000"/>
              <a:headEnd/>
              <a:tailEnd/>
            </a:ln>
          </p:spPr>
          <p:txBody>
            <a:bodyPr>
              <a:spAutoFit/>
            </a:bodyPr>
            <a:lstStyle/>
            <a:p>
              <a:r>
                <a:rPr kumimoji="1" lang="en-US" altLang="zh-CN" sz="1400" dirty="0" smtClean="0">
                  <a:latin typeface="Comic Sans MS" pitchFamily="66" charset="0"/>
                  <a:ea typeface="华文细黑" pitchFamily="2" charset="-122"/>
                </a:rPr>
                <a:t>native IPv6</a:t>
              </a:r>
              <a:r>
                <a:rPr kumimoji="1" lang="zh-CN" altLang="en-US" sz="1400" dirty="0" smtClean="0">
                  <a:latin typeface="Comic Sans MS" pitchFamily="66" charset="0"/>
                  <a:ea typeface="华文细黑" pitchFamily="2" charset="-122"/>
                </a:rPr>
                <a:t> </a:t>
              </a:r>
              <a:r>
                <a:rPr kumimoji="1" lang="en-US" altLang="zh-CN" sz="1400" dirty="0" smtClean="0">
                  <a:latin typeface="Comic Sans MS" pitchFamily="66" charset="0"/>
                  <a:ea typeface="华文细黑" pitchFamily="2" charset="-122"/>
                </a:rPr>
                <a:t>access</a:t>
              </a:r>
              <a:endParaRPr kumimoji="1" lang="en-US" altLang="zh-CN" sz="1400" dirty="0">
                <a:latin typeface="Comic Sans MS" pitchFamily="66" charset="0"/>
                <a:ea typeface="华文细黑" pitchFamily="2" charset="-122"/>
              </a:endParaRPr>
            </a:p>
          </p:txBody>
        </p:sp>
        <p:sp>
          <p:nvSpPr>
            <p:cNvPr id="34847" name="TextBox 7"/>
            <p:cNvSpPr txBox="1">
              <a:spLocks noChangeArrowheads="1"/>
            </p:cNvSpPr>
            <p:nvPr/>
          </p:nvSpPr>
          <p:spPr bwMode="auto">
            <a:xfrm>
              <a:off x="3207850" y="3650589"/>
              <a:ext cx="1518627" cy="823261"/>
            </a:xfrm>
            <a:prstGeom prst="rect">
              <a:avLst/>
            </a:prstGeom>
            <a:noFill/>
            <a:ln w="9525">
              <a:noFill/>
              <a:miter lim="800000"/>
              <a:headEnd/>
              <a:tailEnd/>
            </a:ln>
          </p:spPr>
          <p:txBody>
            <a:bodyPr>
              <a:spAutoFit/>
            </a:bodyPr>
            <a:lstStyle/>
            <a:p>
              <a:r>
                <a:rPr kumimoji="1" lang="en-US" altLang="zh-CN" sz="1400" dirty="0" smtClean="0">
                  <a:latin typeface="Comic Sans MS" pitchFamily="66" charset="0"/>
                  <a:ea typeface="华文细黑" pitchFamily="2" charset="-122"/>
                </a:rPr>
                <a:t>MAN</a:t>
              </a:r>
              <a:endParaRPr kumimoji="1" lang="en-US" altLang="zh-CN" sz="1400" dirty="0">
                <a:latin typeface="Comic Sans MS" pitchFamily="66" charset="0"/>
                <a:ea typeface="华文细黑" pitchFamily="2" charset="-122"/>
              </a:endParaRPr>
            </a:p>
            <a:p>
              <a:r>
                <a:rPr kumimoji="1" lang="en-US" altLang="zh-CN" sz="1400" dirty="0" smtClean="0">
                  <a:latin typeface="Comic Sans MS" pitchFamily="66" charset="0"/>
                  <a:ea typeface="华文细黑" pitchFamily="2" charset="-122"/>
                </a:rPr>
                <a:t>(dual stack)</a:t>
              </a:r>
              <a:endParaRPr kumimoji="1" lang="en-US" altLang="zh-CN" sz="1400" dirty="0">
                <a:latin typeface="Comic Sans MS" pitchFamily="66" charset="0"/>
                <a:ea typeface="华文细黑" pitchFamily="2" charset="-122"/>
              </a:endParaRPr>
            </a:p>
          </p:txBody>
        </p:sp>
        <p:sp>
          <p:nvSpPr>
            <p:cNvPr id="34848" name="云形 41"/>
            <p:cNvSpPr>
              <a:spLocks/>
            </p:cNvSpPr>
            <p:nvPr/>
          </p:nvSpPr>
          <p:spPr bwMode="auto">
            <a:xfrm>
              <a:off x="5051856" y="2347657"/>
              <a:ext cx="2107858" cy="1455121"/>
            </a:xfrm>
            <a:custGeom>
              <a:avLst/>
              <a:gdLst>
                <a:gd name="T0" fmla="*/ 2147483647 w 43200"/>
                <a:gd name="T1" fmla="*/ 2147483647 h 43200"/>
                <a:gd name="T2" fmla="*/ 2147483647 w 43200"/>
                <a:gd name="T3" fmla="*/ 2147483647 h 43200"/>
                <a:gd name="T4" fmla="*/ 2147483647 w 43200"/>
                <a:gd name="T5" fmla="*/ 2147483647 h 43200"/>
                <a:gd name="T6" fmla="*/ 2147483647 w 43200"/>
                <a:gd name="T7" fmla="*/ 2147483647 h 43200"/>
                <a:gd name="T8" fmla="*/ 0 60000 65536"/>
                <a:gd name="T9" fmla="*/ 5898240 60000 65536"/>
                <a:gd name="T10" fmla="*/ 11796480 60000 65536"/>
                <a:gd name="T11" fmla="*/ 17694720 60000 65536"/>
                <a:gd name="T12" fmla="*/ 5954 w 43200"/>
                <a:gd name="T13" fmla="*/ 6524 h 43200"/>
                <a:gd name="T14" fmla="*/ 34174 w 43200"/>
                <a:gd name="T15" fmla="*/ 34674 h 43200"/>
              </a:gdLst>
              <a:ahLst/>
              <a:cxnLst>
                <a:cxn ang="T8">
                  <a:pos x="T0" y="T1"/>
                </a:cxn>
                <a:cxn ang="T9">
                  <a:pos x="T2" y="T3"/>
                </a:cxn>
                <a:cxn ang="T10">
                  <a:pos x="T4" y="T5"/>
                </a:cxn>
                <a:cxn ang="T11">
                  <a:pos x="T6" y="T7"/>
                </a:cxn>
              </a:cxnLst>
              <a:rect l="T12" t="T13" r="T14" b="T15"/>
              <a:pathLst>
                <a:path w="43200" h="43200">
                  <a:moveTo>
                    <a:pt x="3900" y="14370"/>
                  </a:moveTo>
                  <a:lnTo>
                    <a:pt x="3899" y="14370"/>
                  </a:lnTo>
                  <a:cubicBezTo>
                    <a:pt x="3858" y="13959"/>
                    <a:pt x="3838" y="13545"/>
                    <a:pt x="3838" y="13131"/>
                  </a:cubicBezTo>
                  <a:cubicBezTo>
                    <a:pt x="3838" y="8055"/>
                    <a:pt x="6861" y="3941"/>
                    <a:pt x="10591" y="3941"/>
                  </a:cubicBezTo>
                  <a:cubicBezTo>
                    <a:pt x="11791" y="3940"/>
                    <a:pt x="12969" y="4376"/>
                    <a:pt x="14005" y="5201"/>
                  </a:cubicBezTo>
                  <a:lnTo>
                    <a:pt x="14005" y="5202"/>
                  </a:lnTo>
                  <a:cubicBezTo>
                    <a:pt x="14930" y="2828"/>
                    <a:pt x="16742" y="1343"/>
                    <a:pt x="18715" y="1344"/>
                  </a:cubicBezTo>
                  <a:cubicBezTo>
                    <a:pt x="20114" y="1344"/>
                    <a:pt x="21458" y="2093"/>
                    <a:pt x="22456" y="3431"/>
                  </a:cubicBezTo>
                  <a:lnTo>
                    <a:pt x="22456" y="3432"/>
                  </a:lnTo>
                  <a:cubicBezTo>
                    <a:pt x="23194" y="1415"/>
                    <a:pt x="24707" y="140"/>
                    <a:pt x="26362" y="141"/>
                  </a:cubicBezTo>
                  <a:cubicBezTo>
                    <a:pt x="27723" y="141"/>
                    <a:pt x="29007" y="1006"/>
                    <a:pt x="29832" y="2481"/>
                  </a:cubicBezTo>
                  <a:lnTo>
                    <a:pt x="29832" y="2480"/>
                  </a:lnTo>
                  <a:cubicBezTo>
                    <a:pt x="30755" y="1002"/>
                    <a:pt x="32110" y="149"/>
                    <a:pt x="33538" y="150"/>
                  </a:cubicBezTo>
                  <a:cubicBezTo>
                    <a:pt x="35888" y="150"/>
                    <a:pt x="37901" y="2435"/>
                    <a:pt x="38318" y="5575"/>
                  </a:cubicBezTo>
                  <a:lnTo>
                    <a:pt x="38317" y="5576"/>
                  </a:lnTo>
                  <a:cubicBezTo>
                    <a:pt x="40639" y="6438"/>
                    <a:pt x="42250" y="9313"/>
                    <a:pt x="42250" y="12594"/>
                  </a:cubicBezTo>
                  <a:cubicBezTo>
                    <a:pt x="42250" y="13579"/>
                    <a:pt x="42103" y="14554"/>
                    <a:pt x="41818" y="15460"/>
                  </a:cubicBezTo>
                  <a:lnTo>
                    <a:pt x="41818" y="15459"/>
                  </a:lnTo>
                  <a:cubicBezTo>
                    <a:pt x="42727" y="17070"/>
                    <a:pt x="43220" y="19044"/>
                    <a:pt x="43220" y="21076"/>
                  </a:cubicBezTo>
                  <a:cubicBezTo>
                    <a:pt x="43220" y="25663"/>
                    <a:pt x="40741" y="29553"/>
                    <a:pt x="37404" y="30203"/>
                  </a:cubicBezTo>
                  <a:lnTo>
                    <a:pt x="37403" y="30202"/>
                  </a:lnTo>
                  <a:cubicBezTo>
                    <a:pt x="37378" y="34523"/>
                    <a:pt x="34795" y="38006"/>
                    <a:pt x="31619" y="38007"/>
                  </a:cubicBezTo>
                  <a:cubicBezTo>
                    <a:pt x="30535" y="38007"/>
                    <a:pt x="29474" y="37593"/>
                    <a:pt x="28555" y="36813"/>
                  </a:cubicBezTo>
                  <a:lnTo>
                    <a:pt x="28556" y="36813"/>
                  </a:lnTo>
                  <a:cubicBezTo>
                    <a:pt x="27694" y="40699"/>
                    <a:pt x="25069" y="43357"/>
                    <a:pt x="22094" y="43358"/>
                  </a:cubicBezTo>
                  <a:cubicBezTo>
                    <a:pt x="19839" y="43358"/>
                    <a:pt x="17733" y="41821"/>
                    <a:pt x="16480" y="39263"/>
                  </a:cubicBezTo>
                  <a:lnTo>
                    <a:pt x="16480" y="39264"/>
                  </a:lnTo>
                  <a:cubicBezTo>
                    <a:pt x="15279" y="40250"/>
                    <a:pt x="13904" y="40770"/>
                    <a:pt x="12503" y="40771"/>
                  </a:cubicBezTo>
                  <a:cubicBezTo>
                    <a:pt x="9735" y="40771"/>
                    <a:pt x="7180" y="38748"/>
                    <a:pt x="5804" y="35469"/>
                  </a:cubicBezTo>
                  <a:lnTo>
                    <a:pt x="5803" y="35469"/>
                  </a:lnTo>
                  <a:cubicBezTo>
                    <a:pt x="5635" y="35496"/>
                    <a:pt x="5465" y="35509"/>
                    <a:pt x="5296" y="35510"/>
                  </a:cubicBezTo>
                  <a:cubicBezTo>
                    <a:pt x="2888" y="35510"/>
                    <a:pt x="936" y="32860"/>
                    <a:pt x="936" y="29592"/>
                  </a:cubicBezTo>
                  <a:cubicBezTo>
                    <a:pt x="935" y="28090"/>
                    <a:pt x="1356" y="26644"/>
                    <a:pt x="2112" y="25547"/>
                  </a:cubicBezTo>
                  <a:lnTo>
                    <a:pt x="2113" y="25547"/>
                  </a:lnTo>
                  <a:cubicBezTo>
                    <a:pt x="781" y="24481"/>
                    <a:pt x="-36" y="22528"/>
                    <a:pt x="-36" y="20418"/>
                  </a:cubicBezTo>
                  <a:cubicBezTo>
                    <a:pt x="-37" y="17370"/>
                    <a:pt x="1647" y="14817"/>
                    <a:pt x="3863" y="14504"/>
                  </a:cubicBezTo>
                  <a:lnTo>
                    <a:pt x="3900" y="14370"/>
                  </a:lnTo>
                  <a:close/>
                </a:path>
                <a:path w="43200" h="43200" fill="none">
                  <a:moveTo>
                    <a:pt x="4693" y="26177"/>
                  </a:moveTo>
                  <a:lnTo>
                    <a:pt x="4693" y="26177"/>
                  </a:lnTo>
                  <a:cubicBezTo>
                    <a:pt x="4580" y="26189"/>
                    <a:pt x="4468" y="26194"/>
                    <a:pt x="4356" y="26195"/>
                  </a:cubicBezTo>
                  <a:cubicBezTo>
                    <a:pt x="3584" y="26195"/>
                    <a:pt x="2826" y="25913"/>
                    <a:pt x="2160" y="25379"/>
                  </a:cubicBezTo>
                  <a:moveTo>
                    <a:pt x="6928" y="34899"/>
                  </a:moveTo>
                  <a:lnTo>
                    <a:pt x="6927" y="34898"/>
                  </a:lnTo>
                  <a:cubicBezTo>
                    <a:pt x="6572" y="35091"/>
                    <a:pt x="6200" y="35219"/>
                    <a:pt x="5820" y="35280"/>
                  </a:cubicBezTo>
                  <a:moveTo>
                    <a:pt x="16478" y="39090"/>
                  </a:moveTo>
                  <a:lnTo>
                    <a:pt x="16477" y="39090"/>
                  </a:lnTo>
                  <a:cubicBezTo>
                    <a:pt x="16210" y="38544"/>
                    <a:pt x="15986" y="37960"/>
                    <a:pt x="15809" y="37350"/>
                  </a:cubicBezTo>
                  <a:moveTo>
                    <a:pt x="28827" y="34751"/>
                  </a:moveTo>
                  <a:lnTo>
                    <a:pt x="28826" y="34750"/>
                  </a:lnTo>
                  <a:cubicBezTo>
                    <a:pt x="28787" y="35398"/>
                    <a:pt x="28698" y="36038"/>
                    <a:pt x="28560" y="36660"/>
                  </a:cubicBezTo>
                  <a:moveTo>
                    <a:pt x="34129" y="22954"/>
                  </a:moveTo>
                  <a:lnTo>
                    <a:pt x="34128" y="22954"/>
                  </a:lnTo>
                  <a:cubicBezTo>
                    <a:pt x="36118" y="24271"/>
                    <a:pt x="37381" y="27017"/>
                    <a:pt x="37381" y="30027"/>
                  </a:cubicBezTo>
                  <a:cubicBezTo>
                    <a:pt x="37381" y="30048"/>
                    <a:pt x="37380" y="30069"/>
                    <a:pt x="37380" y="30090"/>
                  </a:cubicBezTo>
                  <a:moveTo>
                    <a:pt x="41798" y="15354"/>
                  </a:moveTo>
                  <a:lnTo>
                    <a:pt x="41798" y="15354"/>
                  </a:lnTo>
                  <a:cubicBezTo>
                    <a:pt x="41473" y="16386"/>
                    <a:pt x="40978" y="17302"/>
                    <a:pt x="40350" y="18030"/>
                  </a:cubicBezTo>
                  <a:moveTo>
                    <a:pt x="38324" y="5426"/>
                  </a:moveTo>
                  <a:lnTo>
                    <a:pt x="38324" y="5425"/>
                  </a:lnTo>
                  <a:cubicBezTo>
                    <a:pt x="38375" y="5811"/>
                    <a:pt x="38401" y="6202"/>
                    <a:pt x="38401" y="6595"/>
                  </a:cubicBezTo>
                  <a:cubicBezTo>
                    <a:pt x="38401" y="6626"/>
                    <a:pt x="38400" y="6658"/>
                    <a:pt x="38400" y="6690"/>
                  </a:cubicBezTo>
                  <a:moveTo>
                    <a:pt x="29078" y="3952"/>
                  </a:moveTo>
                  <a:lnTo>
                    <a:pt x="29078" y="3952"/>
                  </a:lnTo>
                  <a:cubicBezTo>
                    <a:pt x="29266" y="3369"/>
                    <a:pt x="29516" y="2826"/>
                    <a:pt x="29820" y="2340"/>
                  </a:cubicBezTo>
                  <a:moveTo>
                    <a:pt x="22141" y="4720"/>
                  </a:moveTo>
                  <a:lnTo>
                    <a:pt x="22140" y="4719"/>
                  </a:lnTo>
                  <a:cubicBezTo>
                    <a:pt x="22217" y="4238"/>
                    <a:pt x="22338" y="3771"/>
                    <a:pt x="22500" y="3330"/>
                  </a:cubicBezTo>
                  <a:moveTo>
                    <a:pt x="14000" y="5192"/>
                  </a:moveTo>
                  <a:lnTo>
                    <a:pt x="14000" y="5191"/>
                  </a:lnTo>
                  <a:cubicBezTo>
                    <a:pt x="14471" y="5568"/>
                    <a:pt x="14908" y="6020"/>
                    <a:pt x="15299" y="6540"/>
                  </a:cubicBezTo>
                  <a:moveTo>
                    <a:pt x="4127" y="15789"/>
                  </a:moveTo>
                  <a:lnTo>
                    <a:pt x="4127" y="15788"/>
                  </a:lnTo>
                  <a:cubicBezTo>
                    <a:pt x="4024" y="15324"/>
                    <a:pt x="3948" y="14850"/>
                    <a:pt x="3900" y="14369"/>
                  </a:cubicBezTo>
                </a:path>
              </a:pathLst>
            </a:custGeom>
            <a:solidFill>
              <a:srgbClr val="FFC000">
                <a:alpha val="47058"/>
              </a:srgbClr>
            </a:solidFill>
            <a:ln w="9525" cap="rnd" algn="ctr">
              <a:solidFill>
                <a:srgbClr val="22228B"/>
              </a:solidFill>
              <a:round/>
              <a:headEnd/>
              <a:tailEnd/>
            </a:ln>
          </p:spPr>
          <p:txBody>
            <a:bodyPr lIns="101881" tIns="50940" rIns="101881" bIns="50940"/>
            <a:lstStyle/>
            <a:p>
              <a:endParaRPr lang="zh-CN" altLang="en-US">
                <a:latin typeface="Comic Sans MS" pitchFamily="66" charset="0"/>
              </a:endParaRPr>
            </a:p>
          </p:txBody>
        </p:sp>
        <p:pic>
          <p:nvPicPr>
            <p:cNvPr id="34849" name="Picture 37"/>
            <p:cNvPicPr>
              <a:picLocks noChangeArrowheads="1"/>
            </p:cNvPicPr>
            <p:nvPr/>
          </p:nvPicPr>
          <p:blipFill>
            <a:blip r:embed="rId2"/>
            <a:srcRect/>
            <a:stretch>
              <a:fillRect/>
            </a:stretch>
          </p:blipFill>
          <p:spPr bwMode="auto">
            <a:xfrm>
              <a:off x="4975556" y="3239710"/>
              <a:ext cx="587043" cy="519004"/>
            </a:xfrm>
            <a:prstGeom prst="rect">
              <a:avLst/>
            </a:prstGeom>
            <a:noFill/>
            <a:ln w="9525">
              <a:noFill/>
              <a:miter lim="800000"/>
              <a:headEnd/>
              <a:tailEnd/>
            </a:ln>
          </p:spPr>
        </p:pic>
        <p:sp>
          <p:nvSpPr>
            <p:cNvPr id="34850" name="TextBox 10"/>
            <p:cNvSpPr txBox="1">
              <a:spLocks noChangeArrowheads="1"/>
            </p:cNvSpPr>
            <p:nvPr/>
          </p:nvSpPr>
          <p:spPr bwMode="auto">
            <a:xfrm>
              <a:off x="5180373" y="2655162"/>
              <a:ext cx="1634750" cy="1162252"/>
            </a:xfrm>
            <a:prstGeom prst="rect">
              <a:avLst/>
            </a:prstGeom>
            <a:noFill/>
            <a:ln w="9525">
              <a:noFill/>
              <a:miter lim="800000"/>
              <a:headEnd/>
              <a:tailEnd/>
            </a:ln>
          </p:spPr>
          <p:txBody>
            <a:bodyPr wrap="square">
              <a:spAutoFit/>
            </a:bodyPr>
            <a:lstStyle/>
            <a:p>
              <a:r>
                <a:rPr kumimoji="1" lang="en-US" altLang="zh-CN" sz="1400" dirty="0" smtClean="0">
                  <a:latin typeface="Comic Sans MS" pitchFamily="66" charset="0"/>
                  <a:ea typeface="华文细黑" pitchFamily="2" charset="-122"/>
                </a:rPr>
                <a:t>Core Network</a:t>
              </a:r>
              <a:endParaRPr kumimoji="1" lang="en-US" altLang="zh-CN" sz="1400" dirty="0">
                <a:latin typeface="Comic Sans MS" pitchFamily="66" charset="0"/>
                <a:ea typeface="华文细黑" pitchFamily="2" charset="-122"/>
              </a:endParaRPr>
            </a:p>
            <a:p>
              <a:r>
                <a:rPr kumimoji="1" lang="en-US" altLang="zh-CN" sz="1400" dirty="0">
                  <a:latin typeface="Comic Sans MS" pitchFamily="66" charset="0"/>
                  <a:ea typeface="华文细黑" pitchFamily="2" charset="-122"/>
                </a:rPr>
                <a:t>(IPv4)</a:t>
              </a:r>
            </a:p>
          </p:txBody>
        </p:sp>
        <p:cxnSp>
          <p:nvCxnSpPr>
            <p:cNvPr id="34851" name="AutoShape 30"/>
            <p:cNvCxnSpPr>
              <a:cxnSpLocks noChangeShapeType="1"/>
            </p:cNvCxnSpPr>
            <p:nvPr/>
          </p:nvCxnSpPr>
          <p:spPr bwMode="auto">
            <a:xfrm>
              <a:off x="7348006" y="2902282"/>
              <a:ext cx="376489" cy="0"/>
            </a:xfrm>
            <a:prstGeom prst="straightConnector1">
              <a:avLst/>
            </a:prstGeom>
            <a:noFill/>
            <a:ln w="9525">
              <a:solidFill>
                <a:schemeClr val="tx1"/>
              </a:solidFill>
              <a:round/>
              <a:headEnd/>
              <a:tailEnd/>
            </a:ln>
          </p:spPr>
        </p:cxnSp>
        <p:cxnSp>
          <p:nvCxnSpPr>
            <p:cNvPr id="34852" name="AutoShape 30"/>
            <p:cNvCxnSpPr>
              <a:cxnSpLocks noChangeShapeType="1"/>
            </p:cNvCxnSpPr>
            <p:nvPr/>
          </p:nvCxnSpPr>
          <p:spPr bwMode="auto">
            <a:xfrm>
              <a:off x="7348006" y="5194679"/>
              <a:ext cx="439238" cy="0"/>
            </a:xfrm>
            <a:prstGeom prst="straightConnector1">
              <a:avLst/>
            </a:prstGeom>
            <a:noFill/>
            <a:ln w="9525">
              <a:solidFill>
                <a:schemeClr val="tx1"/>
              </a:solidFill>
              <a:round/>
              <a:headEnd/>
              <a:tailEnd/>
            </a:ln>
          </p:spPr>
        </p:cxnSp>
        <p:pic>
          <p:nvPicPr>
            <p:cNvPr id="34853" name="Picture 37"/>
            <p:cNvPicPr>
              <a:picLocks noChangeArrowheads="1"/>
            </p:cNvPicPr>
            <p:nvPr/>
          </p:nvPicPr>
          <p:blipFill>
            <a:blip r:embed="rId2"/>
            <a:srcRect/>
            <a:stretch>
              <a:fillRect/>
            </a:stretch>
          </p:blipFill>
          <p:spPr bwMode="auto">
            <a:xfrm>
              <a:off x="6762358" y="2642024"/>
              <a:ext cx="585649" cy="519005"/>
            </a:xfrm>
            <a:prstGeom prst="rect">
              <a:avLst/>
            </a:prstGeom>
            <a:noFill/>
            <a:ln w="9525">
              <a:noFill/>
              <a:miter lim="800000"/>
              <a:headEnd/>
              <a:tailEnd/>
            </a:ln>
          </p:spPr>
        </p:pic>
        <p:pic>
          <p:nvPicPr>
            <p:cNvPr id="34854" name="Picture 37"/>
            <p:cNvPicPr>
              <a:picLocks noChangeArrowheads="1"/>
            </p:cNvPicPr>
            <p:nvPr/>
          </p:nvPicPr>
          <p:blipFill>
            <a:blip r:embed="rId2"/>
            <a:srcRect/>
            <a:stretch>
              <a:fillRect/>
            </a:stretch>
          </p:blipFill>
          <p:spPr bwMode="auto">
            <a:xfrm>
              <a:off x="6825106" y="4941985"/>
              <a:ext cx="585649" cy="517491"/>
            </a:xfrm>
            <a:prstGeom prst="rect">
              <a:avLst/>
            </a:prstGeom>
            <a:noFill/>
            <a:ln w="9525">
              <a:noFill/>
              <a:miter lim="800000"/>
              <a:headEnd/>
              <a:tailEnd/>
            </a:ln>
          </p:spPr>
        </p:pic>
        <p:pic>
          <p:nvPicPr>
            <p:cNvPr id="34855" name="Picture 37"/>
            <p:cNvPicPr>
              <a:picLocks noChangeArrowheads="1"/>
            </p:cNvPicPr>
            <p:nvPr/>
          </p:nvPicPr>
          <p:blipFill>
            <a:blip r:embed="rId2"/>
            <a:srcRect/>
            <a:stretch>
              <a:fillRect/>
            </a:stretch>
          </p:blipFill>
          <p:spPr bwMode="auto">
            <a:xfrm>
              <a:off x="4777644" y="4151596"/>
              <a:ext cx="587043" cy="519004"/>
            </a:xfrm>
            <a:prstGeom prst="rect">
              <a:avLst/>
            </a:prstGeom>
            <a:noFill/>
            <a:ln w="9525">
              <a:noFill/>
              <a:miter lim="800000"/>
              <a:headEnd/>
              <a:tailEnd/>
            </a:ln>
          </p:spPr>
        </p:pic>
        <p:sp>
          <p:nvSpPr>
            <p:cNvPr id="34856" name="TextBox 117"/>
            <p:cNvSpPr txBox="1">
              <a:spLocks noChangeArrowheads="1"/>
            </p:cNvSpPr>
            <p:nvPr/>
          </p:nvSpPr>
          <p:spPr bwMode="auto">
            <a:xfrm>
              <a:off x="5510990" y="4388176"/>
              <a:ext cx="1729650" cy="823261"/>
            </a:xfrm>
            <a:prstGeom prst="rect">
              <a:avLst/>
            </a:prstGeom>
            <a:noFill/>
            <a:ln w="9525">
              <a:noFill/>
              <a:miter lim="800000"/>
              <a:headEnd/>
              <a:tailEnd/>
            </a:ln>
          </p:spPr>
          <p:txBody>
            <a:bodyPr wrap="square">
              <a:spAutoFit/>
            </a:bodyPr>
            <a:lstStyle/>
            <a:p>
              <a:r>
                <a:rPr kumimoji="1" lang="en-US" altLang="zh-CN" sz="1400" dirty="0" smtClean="0">
                  <a:latin typeface="Comic Sans MS" pitchFamily="66" charset="0"/>
                  <a:ea typeface="华文细黑" pitchFamily="2" charset="-122"/>
                </a:rPr>
                <a:t>Core Network</a:t>
              </a:r>
              <a:endParaRPr kumimoji="1" lang="en-US" altLang="zh-CN" sz="1400" dirty="0">
                <a:latin typeface="Comic Sans MS" pitchFamily="66" charset="0"/>
                <a:ea typeface="华文细黑" pitchFamily="2" charset="-122"/>
              </a:endParaRPr>
            </a:p>
            <a:p>
              <a:r>
                <a:rPr kumimoji="1" lang="en-US" altLang="zh-CN" sz="1400" dirty="0">
                  <a:latin typeface="Comic Sans MS" pitchFamily="66" charset="0"/>
                  <a:ea typeface="华文细黑" pitchFamily="2" charset="-122"/>
                </a:rPr>
                <a:t>(IPv6)</a:t>
              </a:r>
            </a:p>
          </p:txBody>
        </p:sp>
        <p:sp>
          <p:nvSpPr>
            <p:cNvPr id="34857" name="TextBox 28"/>
            <p:cNvSpPr txBox="1">
              <a:spLocks noChangeArrowheads="1"/>
            </p:cNvSpPr>
            <p:nvPr/>
          </p:nvSpPr>
          <p:spPr bwMode="auto">
            <a:xfrm>
              <a:off x="7159715" y="5360160"/>
              <a:ext cx="1603285" cy="484272"/>
            </a:xfrm>
            <a:prstGeom prst="rect">
              <a:avLst/>
            </a:prstGeom>
            <a:noFill/>
            <a:ln w="9525">
              <a:noFill/>
              <a:miter lim="800000"/>
              <a:headEnd/>
              <a:tailEnd/>
            </a:ln>
          </p:spPr>
          <p:txBody>
            <a:bodyPr>
              <a:spAutoFit/>
            </a:bodyPr>
            <a:lstStyle/>
            <a:p>
              <a:r>
                <a:rPr kumimoji="1" lang="en-US" altLang="zh-CN" sz="1400" dirty="0" smtClean="0">
                  <a:latin typeface="Comic Sans MS" pitchFamily="66" charset="0"/>
                  <a:ea typeface="华文细黑" pitchFamily="2" charset="-122"/>
                  <a:cs typeface="Times New Roman" pitchFamily="18" charset="0"/>
                </a:rPr>
                <a:t>IPv6</a:t>
              </a:r>
              <a:r>
                <a:rPr kumimoji="1" lang="zh-CN" altLang="en-US" sz="1400" dirty="0" smtClean="0">
                  <a:latin typeface="Comic Sans MS" pitchFamily="66" charset="0"/>
                  <a:ea typeface="华文细黑" pitchFamily="2" charset="-122"/>
                  <a:cs typeface="Times New Roman" pitchFamily="18" charset="0"/>
                </a:rPr>
                <a:t> </a:t>
              </a:r>
              <a:r>
                <a:rPr kumimoji="1" lang="en-US" altLang="zh-CN" sz="1400" dirty="0" smtClean="0">
                  <a:latin typeface="Comic Sans MS" pitchFamily="66" charset="0"/>
                  <a:ea typeface="华文细黑" pitchFamily="2" charset="-122"/>
                  <a:cs typeface="Times New Roman" pitchFamily="18" charset="0"/>
                </a:rPr>
                <a:t>Server</a:t>
              </a:r>
              <a:endParaRPr kumimoji="1" lang="en-US" altLang="zh-CN" sz="1400" dirty="0">
                <a:latin typeface="Comic Sans MS" pitchFamily="66" charset="0"/>
                <a:ea typeface="华文细黑" pitchFamily="2" charset="-122"/>
                <a:cs typeface="Times New Roman" pitchFamily="18" charset="0"/>
              </a:endParaRPr>
            </a:p>
          </p:txBody>
        </p:sp>
        <p:sp>
          <p:nvSpPr>
            <p:cNvPr id="34858" name="Text Box 80"/>
            <p:cNvSpPr txBox="1">
              <a:spLocks noChangeArrowheads="1"/>
            </p:cNvSpPr>
            <p:nvPr/>
          </p:nvSpPr>
          <p:spPr bwMode="auto">
            <a:xfrm>
              <a:off x="4787835" y="4646016"/>
              <a:ext cx="661797" cy="532698"/>
            </a:xfrm>
            <a:prstGeom prst="rect">
              <a:avLst/>
            </a:prstGeom>
            <a:noFill/>
            <a:ln w="9525">
              <a:noFill/>
              <a:miter lim="800000"/>
              <a:headEnd/>
              <a:tailEnd/>
            </a:ln>
          </p:spPr>
          <p:txBody>
            <a:bodyPr>
              <a:spAutoFit/>
            </a:bodyPr>
            <a:lstStyle/>
            <a:p>
              <a:pPr>
                <a:spcBef>
                  <a:spcPct val="50000"/>
                </a:spcBef>
              </a:pPr>
              <a:r>
                <a:rPr lang="en-US" altLang="zh-CN" sz="1600">
                  <a:latin typeface="Comic Sans MS" pitchFamily="66" charset="0"/>
                  <a:ea typeface="华文细黑" pitchFamily="2" charset="-122"/>
                </a:rPr>
                <a:t>BR</a:t>
              </a:r>
            </a:p>
          </p:txBody>
        </p:sp>
        <p:pic>
          <p:nvPicPr>
            <p:cNvPr id="34859" name="Picture 37"/>
            <p:cNvPicPr>
              <a:picLocks noChangeArrowheads="1"/>
            </p:cNvPicPr>
            <p:nvPr/>
          </p:nvPicPr>
          <p:blipFill>
            <a:blip r:embed="rId2"/>
            <a:srcRect/>
            <a:stretch>
              <a:fillRect/>
            </a:stretch>
          </p:blipFill>
          <p:spPr bwMode="auto">
            <a:xfrm>
              <a:off x="2711623" y="3869175"/>
              <a:ext cx="585649" cy="519004"/>
            </a:xfrm>
            <a:prstGeom prst="rect">
              <a:avLst/>
            </a:prstGeom>
            <a:noFill/>
            <a:ln w="9525">
              <a:noFill/>
              <a:miter lim="800000"/>
              <a:headEnd/>
              <a:tailEnd/>
            </a:ln>
          </p:spPr>
        </p:pic>
        <p:sp>
          <p:nvSpPr>
            <p:cNvPr id="34860" name="Text Box 82"/>
            <p:cNvSpPr txBox="1">
              <a:spLocks noChangeArrowheads="1"/>
            </p:cNvSpPr>
            <p:nvPr/>
          </p:nvSpPr>
          <p:spPr bwMode="auto">
            <a:xfrm>
              <a:off x="4996016" y="3611522"/>
              <a:ext cx="969685" cy="532698"/>
            </a:xfrm>
            <a:prstGeom prst="rect">
              <a:avLst/>
            </a:prstGeom>
            <a:noFill/>
            <a:ln w="9525">
              <a:noFill/>
              <a:miter lim="800000"/>
              <a:headEnd/>
              <a:tailEnd/>
            </a:ln>
          </p:spPr>
          <p:txBody>
            <a:bodyPr>
              <a:spAutoFit/>
            </a:bodyPr>
            <a:lstStyle/>
            <a:p>
              <a:pPr>
                <a:spcBef>
                  <a:spcPct val="50000"/>
                </a:spcBef>
              </a:pPr>
              <a:r>
                <a:rPr lang="en-US" altLang="zh-CN" sz="1600">
                  <a:latin typeface="Comic Sans MS" pitchFamily="66" charset="0"/>
                  <a:ea typeface="华文细黑" pitchFamily="2" charset="-122"/>
                </a:rPr>
                <a:t>BR</a:t>
              </a:r>
            </a:p>
          </p:txBody>
        </p:sp>
        <p:sp>
          <p:nvSpPr>
            <p:cNvPr id="34861" name="Freeform 83"/>
            <p:cNvSpPr>
              <a:spLocks/>
            </p:cNvSpPr>
            <p:nvPr/>
          </p:nvSpPr>
          <p:spPr bwMode="auto">
            <a:xfrm>
              <a:off x="1004875" y="4199038"/>
              <a:ext cx="6008474" cy="1098534"/>
            </a:xfrm>
            <a:custGeom>
              <a:avLst/>
              <a:gdLst>
                <a:gd name="T0" fmla="*/ 0 w 4309"/>
                <a:gd name="T1" fmla="*/ 2147483647 h 658"/>
                <a:gd name="T2" fmla="*/ 2147483647 w 4309"/>
                <a:gd name="T3" fmla="*/ 2147483647 h 658"/>
                <a:gd name="T4" fmla="*/ 2147483647 w 4309"/>
                <a:gd name="T5" fmla="*/ 2147483647 h 658"/>
                <a:gd name="T6" fmla="*/ 2147483647 w 4309"/>
                <a:gd name="T7" fmla="*/ 2147483647 h 658"/>
                <a:gd name="T8" fmla="*/ 2147483647 w 4309"/>
                <a:gd name="T9" fmla="*/ 2147483647 h 658"/>
                <a:gd name="T10" fmla="*/ 2147483647 w 4309"/>
                <a:gd name="T11" fmla="*/ 2147483647 h 658"/>
                <a:gd name="T12" fmla="*/ 0 60000 65536"/>
                <a:gd name="T13" fmla="*/ 0 60000 65536"/>
                <a:gd name="T14" fmla="*/ 0 60000 65536"/>
                <a:gd name="T15" fmla="*/ 0 60000 65536"/>
                <a:gd name="T16" fmla="*/ 0 60000 65536"/>
                <a:gd name="T17" fmla="*/ 0 60000 65536"/>
                <a:gd name="T18" fmla="*/ 0 w 4309"/>
                <a:gd name="T19" fmla="*/ 0 h 658"/>
                <a:gd name="T20" fmla="*/ 4309 w 4309"/>
                <a:gd name="T21" fmla="*/ 658 h 658"/>
              </a:gdLst>
              <a:ahLst/>
              <a:cxnLst>
                <a:cxn ang="T12">
                  <a:pos x="T0" y="T1"/>
                </a:cxn>
                <a:cxn ang="T13">
                  <a:pos x="T2" y="T3"/>
                </a:cxn>
                <a:cxn ang="T14">
                  <a:pos x="T4" y="T5"/>
                </a:cxn>
                <a:cxn ang="T15">
                  <a:pos x="T6" y="T7"/>
                </a:cxn>
                <a:cxn ang="T16">
                  <a:pos x="T8" y="T9"/>
                </a:cxn>
                <a:cxn ang="T17">
                  <a:pos x="T10" y="T11"/>
                </a:cxn>
              </a:cxnLst>
              <a:rect l="T18" t="T19" r="T20" b="T21"/>
              <a:pathLst>
                <a:path w="4309" h="658">
                  <a:moveTo>
                    <a:pt x="0" y="23"/>
                  </a:moveTo>
                  <a:cubicBezTo>
                    <a:pt x="215" y="23"/>
                    <a:pt x="431" y="23"/>
                    <a:pt x="680" y="23"/>
                  </a:cubicBezTo>
                  <a:cubicBezTo>
                    <a:pt x="929" y="23"/>
                    <a:pt x="1172" y="0"/>
                    <a:pt x="1497" y="23"/>
                  </a:cubicBezTo>
                  <a:cubicBezTo>
                    <a:pt x="1822" y="46"/>
                    <a:pt x="2261" y="76"/>
                    <a:pt x="2631" y="159"/>
                  </a:cubicBezTo>
                  <a:cubicBezTo>
                    <a:pt x="3001" y="242"/>
                    <a:pt x="3439" y="439"/>
                    <a:pt x="3719" y="522"/>
                  </a:cubicBezTo>
                  <a:cubicBezTo>
                    <a:pt x="3999" y="605"/>
                    <a:pt x="4211" y="635"/>
                    <a:pt x="4309" y="658"/>
                  </a:cubicBezTo>
                </a:path>
              </a:pathLst>
            </a:custGeom>
            <a:noFill/>
            <a:ln w="15875">
              <a:solidFill>
                <a:srgbClr val="FF0000"/>
              </a:solidFill>
              <a:prstDash val="dash"/>
              <a:round/>
              <a:headEnd/>
              <a:tailEnd type="triangle" w="med" len="med"/>
            </a:ln>
          </p:spPr>
          <p:txBody>
            <a:bodyPr/>
            <a:lstStyle/>
            <a:p>
              <a:endParaRPr lang="zh-CN" altLang="en-US">
                <a:latin typeface="Comic Sans MS" pitchFamily="66" charset="0"/>
              </a:endParaRPr>
            </a:p>
          </p:txBody>
        </p:sp>
        <p:sp>
          <p:nvSpPr>
            <p:cNvPr id="34862" name="任意多边形 59"/>
            <p:cNvSpPr>
              <a:spLocks/>
            </p:cNvSpPr>
            <p:nvPr/>
          </p:nvSpPr>
          <p:spPr bwMode="auto">
            <a:xfrm>
              <a:off x="884017" y="3889025"/>
              <a:ext cx="2253804" cy="183548"/>
            </a:xfrm>
            <a:custGeom>
              <a:avLst/>
              <a:gdLst>
                <a:gd name="T0" fmla="*/ 0 w 2565400"/>
                <a:gd name="T1" fmla="*/ 0 h 192617"/>
                <a:gd name="T2" fmla="*/ 12264 w 2565400"/>
                <a:gd name="T3" fmla="*/ 27740 h 192617"/>
                <a:gd name="T4" fmla="*/ 20993 w 2565400"/>
                <a:gd name="T5" fmla="*/ 13870 h 192617"/>
                <a:gd name="T6" fmla="*/ 0 60000 65536"/>
                <a:gd name="T7" fmla="*/ 0 60000 65536"/>
                <a:gd name="T8" fmla="*/ 0 60000 65536"/>
                <a:gd name="T9" fmla="*/ 0 w 2565400"/>
                <a:gd name="T10" fmla="*/ 0 h 192617"/>
                <a:gd name="T11" fmla="*/ 2565400 w 2565400"/>
                <a:gd name="T12" fmla="*/ 192617 h 192617"/>
              </a:gdLst>
              <a:ahLst/>
              <a:cxnLst>
                <a:cxn ang="T6">
                  <a:pos x="T0" y="T1"/>
                </a:cxn>
                <a:cxn ang="T7">
                  <a:pos x="T2" y="T3"/>
                </a:cxn>
                <a:cxn ang="T8">
                  <a:pos x="T4" y="T5"/>
                </a:cxn>
              </a:cxnLst>
              <a:rect l="T9" t="T10" r="T11" b="T12"/>
              <a:pathLst>
                <a:path w="2565400" h="192617">
                  <a:moveTo>
                    <a:pt x="0" y="0"/>
                  </a:moveTo>
                  <a:cubicBezTo>
                    <a:pt x="535516" y="81491"/>
                    <a:pt x="1071033" y="162983"/>
                    <a:pt x="1498600" y="177800"/>
                  </a:cubicBezTo>
                  <a:cubicBezTo>
                    <a:pt x="1926167" y="192617"/>
                    <a:pt x="2245783" y="140758"/>
                    <a:pt x="2565400" y="88900"/>
                  </a:cubicBezTo>
                </a:path>
              </a:pathLst>
            </a:custGeom>
            <a:noFill/>
            <a:ln w="19050" algn="ctr">
              <a:solidFill>
                <a:srgbClr val="FF0000"/>
              </a:solidFill>
              <a:prstDash val="dash"/>
              <a:round/>
              <a:headEnd/>
              <a:tailEnd/>
            </a:ln>
          </p:spPr>
          <p:txBody>
            <a:bodyPr anchor="ctr"/>
            <a:lstStyle/>
            <a:p>
              <a:endParaRPr lang="zh-CN" altLang="en-US">
                <a:latin typeface="Comic Sans MS" pitchFamily="66" charset="0"/>
              </a:endParaRPr>
            </a:p>
          </p:txBody>
        </p:sp>
        <p:sp>
          <p:nvSpPr>
            <p:cNvPr id="34863" name="任意多边形 60"/>
            <p:cNvSpPr>
              <a:spLocks/>
            </p:cNvSpPr>
            <p:nvPr/>
          </p:nvSpPr>
          <p:spPr bwMode="auto">
            <a:xfrm>
              <a:off x="3084429" y="2847441"/>
              <a:ext cx="3980157" cy="1149943"/>
            </a:xfrm>
            <a:custGeom>
              <a:avLst/>
              <a:gdLst>
                <a:gd name="T0" fmla="*/ 492 w 4530725"/>
                <a:gd name="T1" fmla="*/ 198887 h 1205441"/>
                <a:gd name="T2" fmla="*/ 1319 w 4530725"/>
                <a:gd name="T3" fmla="*/ 198887 h 1205441"/>
                <a:gd name="T4" fmla="*/ 11361 w 4530725"/>
                <a:gd name="T5" fmla="*/ 175615 h 1205441"/>
                <a:gd name="T6" fmla="*/ 22541 w 4530725"/>
                <a:gd name="T7" fmla="*/ 112137 h 1205441"/>
                <a:gd name="T8" fmla="*/ 31649 w 4530725"/>
                <a:gd name="T9" fmla="*/ 31737 h 1205441"/>
                <a:gd name="T10" fmla="*/ 36928 w 4530725"/>
                <a:gd name="T11" fmla="*/ 0 h 1205441"/>
                <a:gd name="T12" fmla="*/ 0 60000 65536"/>
                <a:gd name="T13" fmla="*/ 0 60000 65536"/>
                <a:gd name="T14" fmla="*/ 0 60000 65536"/>
                <a:gd name="T15" fmla="*/ 0 60000 65536"/>
                <a:gd name="T16" fmla="*/ 0 60000 65536"/>
                <a:gd name="T17" fmla="*/ 0 60000 65536"/>
                <a:gd name="T18" fmla="*/ 0 w 4530725"/>
                <a:gd name="T19" fmla="*/ 0 h 1205441"/>
                <a:gd name="T20" fmla="*/ 4530725 w 4530725"/>
                <a:gd name="T21" fmla="*/ 1205441 h 1205441"/>
              </a:gdLst>
              <a:ahLst/>
              <a:cxnLst>
                <a:cxn ang="T12">
                  <a:pos x="T0" y="T1"/>
                </a:cxn>
                <a:cxn ang="T13">
                  <a:pos x="T2" y="T3"/>
                </a:cxn>
                <a:cxn ang="T14">
                  <a:pos x="T4" y="T5"/>
                </a:cxn>
                <a:cxn ang="T15">
                  <a:pos x="T6" y="T7"/>
                </a:cxn>
                <a:cxn ang="T16">
                  <a:pos x="T8" y="T9"/>
                </a:cxn>
                <a:cxn ang="T17">
                  <a:pos x="T10" y="T11"/>
                </a:cxn>
              </a:cxnLst>
              <a:rect l="T18" t="T19" r="T20" b="T21"/>
              <a:pathLst>
                <a:path w="4530725" h="1205441">
                  <a:moveTo>
                    <a:pt x="60325" y="1193800"/>
                  </a:moveTo>
                  <a:cubicBezTo>
                    <a:pt x="0" y="1205441"/>
                    <a:pt x="161925" y="1193800"/>
                    <a:pt x="161925" y="1193800"/>
                  </a:cubicBezTo>
                  <a:cubicBezTo>
                    <a:pt x="384175" y="1170517"/>
                    <a:pt x="959908" y="1140883"/>
                    <a:pt x="1393825" y="1054100"/>
                  </a:cubicBezTo>
                  <a:cubicBezTo>
                    <a:pt x="1827742" y="967317"/>
                    <a:pt x="2350558" y="817033"/>
                    <a:pt x="2765425" y="673100"/>
                  </a:cubicBezTo>
                  <a:cubicBezTo>
                    <a:pt x="3180292" y="529167"/>
                    <a:pt x="3588808" y="302683"/>
                    <a:pt x="3883025" y="190500"/>
                  </a:cubicBezTo>
                  <a:cubicBezTo>
                    <a:pt x="4177242" y="78317"/>
                    <a:pt x="4353983" y="39158"/>
                    <a:pt x="4530725" y="0"/>
                  </a:cubicBezTo>
                </a:path>
              </a:pathLst>
            </a:custGeom>
            <a:noFill/>
            <a:ln w="19050" algn="ctr">
              <a:solidFill>
                <a:schemeClr val="accent2"/>
              </a:solidFill>
              <a:prstDash val="dash"/>
              <a:round/>
              <a:headEnd/>
              <a:tailEnd type="triangle" w="med" len="med"/>
            </a:ln>
          </p:spPr>
          <p:txBody>
            <a:bodyPr anchor="ctr"/>
            <a:lstStyle/>
            <a:p>
              <a:endParaRPr lang="zh-CN" altLang="en-US">
                <a:latin typeface="Comic Sans MS" pitchFamily="66" charset="0"/>
              </a:endParaRPr>
            </a:p>
          </p:txBody>
        </p:sp>
        <p:sp>
          <p:nvSpPr>
            <p:cNvPr id="34864" name="Text Box 78"/>
            <p:cNvSpPr txBox="1">
              <a:spLocks noChangeArrowheads="1"/>
            </p:cNvSpPr>
            <p:nvPr/>
          </p:nvSpPr>
          <p:spPr bwMode="auto">
            <a:xfrm>
              <a:off x="2471544" y="3486508"/>
              <a:ext cx="1495617" cy="484272"/>
            </a:xfrm>
            <a:prstGeom prst="rect">
              <a:avLst/>
            </a:prstGeom>
            <a:noFill/>
            <a:ln w="9525">
              <a:noFill/>
              <a:miter lim="800000"/>
              <a:headEnd/>
              <a:tailEnd/>
            </a:ln>
          </p:spPr>
          <p:txBody>
            <a:bodyPr>
              <a:spAutoFit/>
            </a:bodyPr>
            <a:lstStyle/>
            <a:p>
              <a:pPr>
                <a:spcBef>
                  <a:spcPct val="50000"/>
                </a:spcBef>
              </a:pPr>
              <a:r>
                <a:rPr lang="en-US" altLang="zh-CN" sz="1400" dirty="0">
                  <a:latin typeface="Comic Sans MS" pitchFamily="66" charset="0"/>
                  <a:ea typeface="华文细黑" pitchFamily="2" charset="-122"/>
                </a:rPr>
                <a:t>BRAS/SR</a:t>
              </a:r>
            </a:p>
          </p:txBody>
        </p:sp>
        <p:sp>
          <p:nvSpPr>
            <p:cNvPr id="34865" name="AutoShape 30"/>
            <p:cNvSpPr>
              <a:spLocks noChangeArrowheads="1"/>
            </p:cNvSpPr>
            <p:nvPr/>
          </p:nvSpPr>
          <p:spPr bwMode="auto">
            <a:xfrm>
              <a:off x="4407911" y="3239711"/>
              <a:ext cx="705590" cy="572871"/>
            </a:xfrm>
            <a:prstGeom prst="roundRect">
              <a:avLst>
                <a:gd name="adj" fmla="val 19009"/>
              </a:avLst>
            </a:prstGeom>
            <a:solidFill>
              <a:srgbClr val="A6F8A8"/>
            </a:solidFill>
            <a:ln w="50800" cmpd="dbl">
              <a:solidFill>
                <a:schemeClr val="tx1"/>
              </a:solidFill>
              <a:round/>
              <a:headEnd/>
              <a:tailEnd/>
            </a:ln>
          </p:spPr>
          <p:txBody>
            <a:bodyPr wrap="none" anchor="ctr"/>
            <a:lstStyle/>
            <a:p>
              <a:r>
                <a:rPr lang="en-US" altLang="zh-CN" sz="1050" dirty="0">
                  <a:latin typeface="Comic Sans MS" pitchFamily="66" charset="0"/>
                  <a:ea typeface="华文细黑" pitchFamily="2" charset="-122"/>
                </a:rPr>
                <a:t>LAFT6-</a:t>
              </a:r>
            </a:p>
            <a:p>
              <a:r>
                <a:rPr lang="en-US" altLang="zh-CN" sz="1050" dirty="0">
                  <a:latin typeface="Comic Sans MS" pitchFamily="66" charset="0"/>
                  <a:ea typeface="华文细黑" pitchFamily="2" charset="-122"/>
                </a:rPr>
                <a:t>NGW</a:t>
              </a:r>
            </a:p>
          </p:txBody>
        </p:sp>
        <p:sp>
          <p:nvSpPr>
            <p:cNvPr id="34866" name="AutoShape 30"/>
            <p:cNvSpPr>
              <a:spLocks noChangeArrowheads="1"/>
            </p:cNvSpPr>
            <p:nvPr/>
          </p:nvSpPr>
          <p:spPr bwMode="auto">
            <a:xfrm>
              <a:off x="1143000" y="3827574"/>
              <a:ext cx="703149" cy="583524"/>
            </a:xfrm>
            <a:prstGeom prst="roundRect">
              <a:avLst>
                <a:gd name="adj" fmla="val 19009"/>
              </a:avLst>
            </a:prstGeom>
            <a:solidFill>
              <a:srgbClr val="A6F8A8"/>
            </a:solidFill>
            <a:ln w="50800" cmpd="dbl">
              <a:solidFill>
                <a:schemeClr val="tx1"/>
              </a:solidFill>
              <a:round/>
              <a:headEnd/>
              <a:tailEnd/>
            </a:ln>
          </p:spPr>
          <p:txBody>
            <a:bodyPr wrap="none" anchor="ctr"/>
            <a:lstStyle/>
            <a:p>
              <a:r>
                <a:rPr lang="en-US" altLang="zh-CN" sz="1050">
                  <a:latin typeface="Comic Sans MS" pitchFamily="66" charset="0"/>
                  <a:ea typeface="华文细黑" pitchFamily="2" charset="-122"/>
                </a:rPr>
                <a:t>LAFT6-</a:t>
              </a:r>
            </a:p>
            <a:p>
              <a:r>
                <a:rPr lang="en-US" altLang="zh-CN" sz="1050">
                  <a:latin typeface="Comic Sans MS" pitchFamily="66" charset="0"/>
                  <a:ea typeface="华文细黑" pitchFamily="2" charset="-122"/>
                </a:rPr>
                <a:t>CGW</a:t>
              </a:r>
            </a:p>
          </p:txBody>
        </p:sp>
        <p:sp>
          <p:nvSpPr>
            <p:cNvPr id="34867" name="computr3"/>
            <p:cNvSpPr>
              <a:spLocks noChangeAspect="1" noEditPoints="1" noChangeArrowheads="1"/>
            </p:cNvSpPr>
            <p:nvPr/>
          </p:nvSpPr>
          <p:spPr bwMode="auto">
            <a:xfrm>
              <a:off x="7645881" y="2654122"/>
              <a:ext cx="646113" cy="484187"/>
            </a:xfrm>
            <a:custGeom>
              <a:avLst/>
              <a:gdLst>
                <a:gd name="T0" fmla="*/ 0 w 21600"/>
                <a:gd name="T1" fmla="*/ 2147483647 h 21600"/>
                <a:gd name="T2" fmla="*/ 2147483647 w 21600"/>
                <a:gd name="T3" fmla="*/ 0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7811 w 21600"/>
                <a:gd name="T13" fmla="*/ 2584 h 21600"/>
                <a:gd name="T14" fmla="*/ 16359 w 21600"/>
                <a:gd name="T15" fmla="*/ 11764 h 21600"/>
              </a:gdLst>
              <a:ahLst/>
              <a:cxnLst>
                <a:cxn ang="T8">
                  <a:pos x="T0" y="T1"/>
                </a:cxn>
                <a:cxn ang="T9">
                  <a:pos x="T2" y="T3"/>
                </a:cxn>
                <a:cxn ang="T10">
                  <a:pos x="T4" y="T5"/>
                </a:cxn>
                <a:cxn ang="T11">
                  <a:pos x="T6" y="T7"/>
                </a:cxn>
              </a:cxnLst>
              <a:rect l="T12" t="T13" r="T14" b="T15"/>
              <a:pathLst>
                <a:path w="21600" h="21600" extrusionOk="0">
                  <a:moveTo>
                    <a:pt x="18250" y="17743"/>
                  </a:moveTo>
                  <a:lnTo>
                    <a:pt x="17557" y="16971"/>
                  </a:lnTo>
                  <a:lnTo>
                    <a:pt x="5429" y="16971"/>
                  </a:lnTo>
                  <a:lnTo>
                    <a:pt x="4736" y="17743"/>
                  </a:lnTo>
                  <a:lnTo>
                    <a:pt x="18250" y="17743"/>
                  </a:lnTo>
                  <a:close/>
                </a:path>
                <a:path w="21600" h="21600" extrusionOk="0">
                  <a:moveTo>
                    <a:pt x="18250" y="17743"/>
                  </a:moveTo>
                  <a:moveTo>
                    <a:pt x="19405" y="19131"/>
                  </a:moveTo>
                  <a:lnTo>
                    <a:pt x="18712" y="18360"/>
                  </a:lnTo>
                  <a:lnTo>
                    <a:pt x="4274" y="18360"/>
                  </a:lnTo>
                  <a:lnTo>
                    <a:pt x="3581" y="19131"/>
                  </a:lnTo>
                  <a:lnTo>
                    <a:pt x="19405" y="19131"/>
                  </a:lnTo>
                  <a:close/>
                </a:path>
                <a:path w="21600" h="21600" extrusionOk="0">
                  <a:moveTo>
                    <a:pt x="19405" y="19131"/>
                  </a:moveTo>
                  <a:moveTo>
                    <a:pt x="20560" y="20520"/>
                  </a:moveTo>
                  <a:lnTo>
                    <a:pt x="19867" y="19749"/>
                  </a:lnTo>
                  <a:lnTo>
                    <a:pt x="3119" y="19749"/>
                  </a:lnTo>
                  <a:lnTo>
                    <a:pt x="2426" y="20520"/>
                  </a:lnTo>
                  <a:lnTo>
                    <a:pt x="20560" y="20520"/>
                  </a:lnTo>
                  <a:close/>
                </a:path>
                <a:path w="21600" h="21600" extrusionOk="0">
                  <a:moveTo>
                    <a:pt x="20560" y="20520"/>
                  </a:moveTo>
                  <a:moveTo>
                    <a:pt x="4620" y="16971"/>
                  </a:moveTo>
                  <a:lnTo>
                    <a:pt x="5313" y="16200"/>
                  </a:lnTo>
                  <a:lnTo>
                    <a:pt x="7624" y="16200"/>
                  </a:lnTo>
                  <a:lnTo>
                    <a:pt x="7624" y="14194"/>
                  </a:lnTo>
                  <a:lnTo>
                    <a:pt x="5891" y="14194"/>
                  </a:lnTo>
                  <a:lnTo>
                    <a:pt x="5891" y="0"/>
                  </a:lnTo>
                  <a:lnTo>
                    <a:pt x="12013" y="0"/>
                  </a:lnTo>
                  <a:lnTo>
                    <a:pt x="18135" y="0"/>
                  </a:lnTo>
                  <a:lnTo>
                    <a:pt x="18135" y="10800"/>
                  </a:lnTo>
                  <a:lnTo>
                    <a:pt x="18135" y="14194"/>
                  </a:lnTo>
                  <a:lnTo>
                    <a:pt x="16402" y="14194"/>
                  </a:lnTo>
                  <a:lnTo>
                    <a:pt x="16402" y="16200"/>
                  </a:lnTo>
                  <a:lnTo>
                    <a:pt x="17788" y="16200"/>
                  </a:lnTo>
                  <a:lnTo>
                    <a:pt x="19059" y="17743"/>
                  </a:lnTo>
                  <a:lnTo>
                    <a:pt x="21022" y="19903"/>
                  </a:lnTo>
                  <a:lnTo>
                    <a:pt x="21253" y="20057"/>
                  </a:lnTo>
                  <a:lnTo>
                    <a:pt x="21369" y="20366"/>
                  </a:lnTo>
                  <a:lnTo>
                    <a:pt x="21600" y="20674"/>
                  </a:lnTo>
                  <a:lnTo>
                    <a:pt x="21600" y="20829"/>
                  </a:lnTo>
                  <a:lnTo>
                    <a:pt x="21600" y="20983"/>
                  </a:lnTo>
                  <a:lnTo>
                    <a:pt x="21600" y="21137"/>
                  </a:lnTo>
                  <a:lnTo>
                    <a:pt x="21600" y="21291"/>
                  </a:lnTo>
                  <a:lnTo>
                    <a:pt x="21484" y="21446"/>
                  </a:lnTo>
                  <a:lnTo>
                    <a:pt x="21369" y="21446"/>
                  </a:lnTo>
                  <a:lnTo>
                    <a:pt x="21138" y="21600"/>
                  </a:lnTo>
                  <a:lnTo>
                    <a:pt x="21022" y="21600"/>
                  </a:lnTo>
                  <a:lnTo>
                    <a:pt x="10973" y="21600"/>
                  </a:lnTo>
                  <a:lnTo>
                    <a:pt x="2079" y="21600"/>
                  </a:lnTo>
                  <a:lnTo>
                    <a:pt x="1848" y="21600"/>
                  </a:lnTo>
                  <a:lnTo>
                    <a:pt x="1733" y="21446"/>
                  </a:lnTo>
                  <a:lnTo>
                    <a:pt x="1617" y="21446"/>
                  </a:lnTo>
                  <a:lnTo>
                    <a:pt x="1502" y="21291"/>
                  </a:lnTo>
                  <a:lnTo>
                    <a:pt x="1386" y="21291"/>
                  </a:lnTo>
                  <a:lnTo>
                    <a:pt x="1386" y="21137"/>
                  </a:lnTo>
                  <a:lnTo>
                    <a:pt x="1386" y="20983"/>
                  </a:lnTo>
                  <a:lnTo>
                    <a:pt x="1386" y="20829"/>
                  </a:lnTo>
                  <a:lnTo>
                    <a:pt x="1502" y="20674"/>
                  </a:lnTo>
                  <a:lnTo>
                    <a:pt x="1617" y="20366"/>
                  </a:lnTo>
                  <a:lnTo>
                    <a:pt x="1733" y="20057"/>
                  </a:lnTo>
                  <a:lnTo>
                    <a:pt x="1964" y="19903"/>
                  </a:lnTo>
                  <a:lnTo>
                    <a:pt x="0" y="19903"/>
                  </a:lnTo>
                  <a:lnTo>
                    <a:pt x="0" y="10800"/>
                  </a:lnTo>
                  <a:lnTo>
                    <a:pt x="0" y="2777"/>
                  </a:lnTo>
                  <a:lnTo>
                    <a:pt x="4620" y="2777"/>
                  </a:lnTo>
                  <a:lnTo>
                    <a:pt x="4620" y="16971"/>
                  </a:lnTo>
                  <a:moveTo>
                    <a:pt x="4620" y="16971"/>
                  </a:moveTo>
                  <a:moveTo>
                    <a:pt x="4620" y="16971"/>
                  </a:moveTo>
                  <a:lnTo>
                    <a:pt x="4158" y="17434"/>
                  </a:lnTo>
                  <a:lnTo>
                    <a:pt x="2541" y="19286"/>
                  </a:lnTo>
                  <a:lnTo>
                    <a:pt x="1964" y="19903"/>
                  </a:lnTo>
                  <a:lnTo>
                    <a:pt x="4620" y="16971"/>
                  </a:lnTo>
                  <a:close/>
                </a:path>
                <a:path w="21600" h="21600" extrusionOk="0">
                  <a:moveTo>
                    <a:pt x="7624" y="2314"/>
                  </a:moveTo>
                  <a:moveTo>
                    <a:pt x="16402" y="2314"/>
                  </a:moveTo>
                  <a:lnTo>
                    <a:pt x="16402" y="11880"/>
                  </a:lnTo>
                  <a:lnTo>
                    <a:pt x="7624" y="11880"/>
                  </a:lnTo>
                  <a:lnTo>
                    <a:pt x="7624" y="2314"/>
                  </a:lnTo>
                  <a:lnTo>
                    <a:pt x="16402" y="2314"/>
                  </a:lnTo>
                  <a:close/>
                </a:path>
                <a:path w="21600" h="21600" extrusionOk="0">
                  <a:moveTo>
                    <a:pt x="578" y="4011"/>
                  </a:moveTo>
                  <a:moveTo>
                    <a:pt x="4043" y="4011"/>
                  </a:moveTo>
                  <a:lnTo>
                    <a:pt x="4043" y="4320"/>
                  </a:lnTo>
                  <a:lnTo>
                    <a:pt x="578" y="4320"/>
                  </a:lnTo>
                  <a:lnTo>
                    <a:pt x="578" y="4011"/>
                  </a:lnTo>
                  <a:lnTo>
                    <a:pt x="4043" y="4011"/>
                  </a:lnTo>
                  <a:close/>
                  <a:moveTo>
                    <a:pt x="7624" y="14194"/>
                  </a:moveTo>
                  <a:lnTo>
                    <a:pt x="16402" y="14194"/>
                  </a:lnTo>
                  <a:lnTo>
                    <a:pt x="16402" y="16200"/>
                  </a:lnTo>
                  <a:lnTo>
                    <a:pt x="7624" y="16200"/>
                  </a:lnTo>
                </a:path>
              </a:pathLst>
            </a:custGeom>
            <a:solidFill>
              <a:srgbClr val="CCCCFF"/>
            </a:solidFill>
            <a:ln w="9525">
              <a:solidFill>
                <a:srgbClr val="000000"/>
              </a:solidFill>
              <a:miter lim="800000"/>
              <a:headEnd/>
              <a:tailEnd/>
            </a:ln>
          </p:spPr>
          <p:txBody>
            <a:bodyPr/>
            <a:lstStyle/>
            <a:p>
              <a:endParaRPr lang="zh-CN" altLang="en-US">
                <a:latin typeface="Comic Sans MS" pitchFamily="66" charset="0"/>
              </a:endParaRPr>
            </a:p>
          </p:txBody>
        </p:sp>
        <p:sp>
          <p:nvSpPr>
            <p:cNvPr id="34868" name="computr3"/>
            <p:cNvSpPr>
              <a:spLocks noChangeAspect="1" noEditPoints="1" noChangeArrowheads="1"/>
            </p:cNvSpPr>
            <p:nvPr/>
          </p:nvSpPr>
          <p:spPr bwMode="auto">
            <a:xfrm>
              <a:off x="7741546" y="4889082"/>
              <a:ext cx="646113" cy="484187"/>
            </a:xfrm>
            <a:custGeom>
              <a:avLst/>
              <a:gdLst>
                <a:gd name="T0" fmla="*/ 0 w 21600"/>
                <a:gd name="T1" fmla="*/ 2147483647 h 21600"/>
                <a:gd name="T2" fmla="*/ 2147483647 w 21600"/>
                <a:gd name="T3" fmla="*/ 0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7811 w 21600"/>
                <a:gd name="T13" fmla="*/ 2584 h 21600"/>
                <a:gd name="T14" fmla="*/ 16359 w 21600"/>
                <a:gd name="T15" fmla="*/ 11764 h 21600"/>
              </a:gdLst>
              <a:ahLst/>
              <a:cxnLst>
                <a:cxn ang="T8">
                  <a:pos x="T0" y="T1"/>
                </a:cxn>
                <a:cxn ang="T9">
                  <a:pos x="T2" y="T3"/>
                </a:cxn>
                <a:cxn ang="T10">
                  <a:pos x="T4" y="T5"/>
                </a:cxn>
                <a:cxn ang="T11">
                  <a:pos x="T6" y="T7"/>
                </a:cxn>
              </a:cxnLst>
              <a:rect l="T12" t="T13" r="T14" b="T15"/>
              <a:pathLst>
                <a:path w="21600" h="21600" extrusionOk="0">
                  <a:moveTo>
                    <a:pt x="18250" y="17743"/>
                  </a:moveTo>
                  <a:lnTo>
                    <a:pt x="17557" y="16971"/>
                  </a:lnTo>
                  <a:lnTo>
                    <a:pt x="5429" y="16971"/>
                  </a:lnTo>
                  <a:lnTo>
                    <a:pt x="4736" y="17743"/>
                  </a:lnTo>
                  <a:lnTo>
                    <a:pt x="18250" y="17743"/>
                  </a:lnTo>
                  <a:close/>
                </a:path>
                <a:path w="21600" h="21600" extrusionOk="0">
                  <a:moveTo>
                    <a:pt x="18250" y="17743"/>
                  </a:moveTo>
                  <a:moveTo>
                    <a:pt x="19405" y="19131"/>
                  </a:moveTo>
                  <a:lnTo>
                    <a:pt x="18712" y="18360"/>
                  </a:lnTo>
                  <a:lnTo>
                    <a:pt x="4274" y="18360"/>
                  </a:lnTo>
                  <a:lnTo>
                    <a:pt x="3581" y="19131"/>
                  </a:lnTo>
                  <a:lnTo>
                    <a:pt x="19405" y="19131"/>
                  </a:lnTo>
                  <a:close/>
                </a:path>
                <a:path w="21600" h="21600" extrusionOk="0">
                  <a:moveTo>
                    <a:pt x="19405" y="19131"/>
                  </a:moveTo>
                  <a:moveTo>
                    <a:pt x="20560" y="20520"/>
                  </a:moveTo>
                  <a:lnTo>
                    <a:pt x="19867" y="19749"/>
                  </a:lnTo>
                  <a:lnTo>
                    <a:pt x="3119" y="19749"/>
                  </a:lnTo>
                  <a:lnTo>
                    <a:pt x="2426" y="20520"/>
                  </a:lnTo>
                  <a:lnTo>
                    <a:pt x="20560" y="20520"/>
                  </a:lnTo>
                  <a:close/>
                </a:path>
                <a:path w="21600" h="21600" extrusionOk="0">
                  <a:moveTo>
                    <a:pt x="20560" y="20520"/>
                  </a:moveTo>
                  <a:moveTo>
                    <a:pt x="4620" y="16971"/>
                  </a:moveTo>
                  <a:lnTo>
                    <a:pt x="5313" y="16200"/>
                  </a:lnTo>
                  <a:lnTo>
                    <a:pt x="7624" y="16200"/>
                  </a:lnTo>
                  <a:lnTo>
                    <a:pt x="7624" y="14194"/>
                  </a:lnTo>
                  <a:lnTo>
                    <a:pt x="5891" y="14194"/>
                  </a:lnTo>
                  <a:lnTo>
                    <a:pt x="5891" y="0"/>
                  </a:lnTo>
                  <a:lnTo>
                    <a:pt x="12013" y="0"/>
                  </a:lnTo>
                  <a:lnTo>
                    <a:pt x="18135" y="0"/>
                  </a:lnTo>
                  <a:lnTo>
                    <a:pt x="18135" y="10800"/>
                  </a:lnTo>
                  <a:lnTo>
                    <a:pt x="18135" y="14194"/>
                  </a:lnTo>
                  <a:lnTo>
                    <a:pt x="16402" y="14194"/>
                  </a:lnTo>
                  <a:lnTo>
                    <a:pt x="16402" y="16200"/>
                  </a:lnTo>
                  <a:lnTo>
                    <a:pt x="17788" y="16200"/>
                  </a:lnTo>
                  <a:lnTo>
                    <a:pt x="19059" y="17743"/>
                  </a:lnTo>
                  <a:lnTo>
                    <a:pt x="21022" y="19903"/>
                  </a:lnTo>
                  <a:lnTo>
                    <a:pt x="21253" y="20057"/>
                  </a:lnTo>
                  <a:lnTo>
                    <a:pt x="21369" y="20366"/>
                  </a:lnTo>
                  <a:lnTo>
                    <a:pt x="21600" y="20674"/>
                  </a:lnTo>
                  <a:lnTo>
                    <a:pt x="21600" y="20829"/>
                  </a:lnTo>
                  <a:lnTo>
                    <a:pt x="21600" y="20983"/>
                  </a:lnTo>
                  <a:lnTo>
                    <a:pt x="21600" y="21137"/>
                  </a:lnTo>
                  <a:lnTo>
                    <a:pt x="21600" y="21291"/>
                  </a:lnTo>
                  <a:lnTo>
                    <a:pt x="21484" y="21446"/>
                  </a:lnTo>
                  <a:lnTo>
                    <a:pt x="21369" y="21446"/>
                  </a:lnTo>
                  <a:lnTo>
                    <a:pt x="21138" y="21600"/>
                  </a:lnTo>
                  <a:lnTo>
                    <a:pt x="21022" y="21600"/>
                  </a:lnTo>
                  <a:lnTo>
                    <a:pt x="10973" y="21600"/>
                  </a:lnTo>
                  <a:lnTo>
                    <a:pt x="2079" y="21600"/>
                  </a:lnTo>
                  <a:lnTo>
                    <a:pt x="1848" y="21600"/>
                  </a:lnTo>
                  <a:lnTo>
                    <a:pt x="1733" y="21446"/>
                  </a:lnTo>
                  <a:lnTo>
                    <a:pt x="1617" y="21446"/>
                  </a:lnTo>
                  <a:lnTo>
                    <a:pt x="1502" y="21291"/>
                  </a:lnTo>
                  <a:lnTo>
                    <a:pt x="1386" y="21291"/>
                  </a:lnTo>
                  <a:lnTo>
                    <a:pt x="1386" y="21137"/>
                  </a:lnTo>
                  <a:lnTo>
                    <a:pt x="1386" y="20983"/>
                  </a:lnTo>
                  <a:lnTo>
                    <a:pt x="1386" y="20829"/>
                  </a:lnTo>
                  <a:lnTo>
                    <a:pt x="1502" y="20674"/>
                  </a:lnTo>
                  <a:lnTo>
                    <a:pt x="1617" y="20366"/>
                  </a:lnTo>
                  <a:lnTo>
                    <a:pt x="1733" y="20057"/>
                  </a:lnTo>
                  <a:lnTo>
                    <a:pt x="1964" y="19903"/>
                  </a:lnTo>
                  <a:lnTo>
                    <a:pt x="0" y="19903"/>
                  </a:lnTo>
                  <a:lnTo>
                    <a:pt x="0" y="10800"/>
                  </a:lnTo>
                  <a:lnTo>
                    <a:pt x="0" y="2777"/>
                  </a:lnTo>
                  <a:lnTo>
                    <a:pt x="4620" y="2777"/>
                  </a:lnTo>
                  <a:lnTo>
                    <a:pt x="4620" y="16971"/>
                  </a:lnTo>
                  <a:moveTo>
                    <a:pt x="4620" y="16971"/>
                  </a:moveTo>
                  <a:moveTo>
                    <a:pt x="4620" y="16971"/>
                  </a:moveTo>
                  <a:lnTo>
                    <a:pt x="4158" y="17434"/>
                  </a:lnTo>
                  <a:lnTo>
                    <a:pt x="2541" y="19286"/>
                  </a:lnTo>
                  <a:lnTo>
                    <a:pt x="1964" y="19903"/>
                  </a:lnTo>
                  <a:lnTo>
                    <a:pt x="4620" y="16971"/>
                  </a:lnTo>
                  <a:close/>
                </a:path>
                <a:path w="21600" h="21600" extrusionOk="0">
                  <a:moveTo>
                    <a:pt x="7624" y="2314"/>
                  </a:moveTo>
                  <a:moveTo>
                    <a:pt x="16402" y="2314"/>
                  </a:moveTo>
                  <a:lnTo>
                    <a:pt x="16402" y="11880"/>
                  </a:lnTo>
                  <a:lnTo>
                    <a:pt x="7624" y="11880"/>
                  </a:lnTo>
                  <a:lnTo>
                    <a:pt x="7624" y="2314"/>
                  </a:lnTo>
                  <a:lnTo>
                    <a:pt x="16402" y="2314"/>
                  </a:lnTo>
                  <a:close/>
                </a:path>
                <a:path w="21600" h="21600" extrusionOk="0">
                  <a:moveTo>
                    <a:pt x="578" y="4011"/>
                  </a:moveTo>
                  <a:moveTo>
                    <a:pt x="4043" y="4011"/>
                  </a:moveTo>
                  <a:lnTo>
                    <a:pt x="4043" y="4320"/>
                  </a:lnTo>
                  <a:lnTo>
                    <a:pt x="578" y="4320"/>
                  </a:lnTo>
                  <a:lnTo>
                    <a:pt x="578" y="4011"/>
                  </a:lnTo>
                  <a:lnTo>
                    <a:pt x="4043" y="4011"/>
                  </a:lnTo>
                  <a:close/>
                  <a:moveTo>
                    <a:pt x="7624" y="14194"/>
                  </a:moveTo>
                  <a:lnTo>
                    <a:pt x="16402" y="14194"/>
                  </a:lnTo>
                  <a:lnTo>
                    <a:pt x="16402" y="16200"/>
                  </a:lnTo>
                  <a:lnTo>
                    <a:pt x="7624" y="16200"/>
                  </a:lnTo>
                </a:path>
              </a:pathLst>
            </a:custGeom>
            <a:solidFill>
              <a:srgbClr val="00FF00"/>
            </a:solidFill>
            <a:ln w="9525">
              <a:solidFill>
                <a:srgbClr val="000000"/>
              </a:solidFill>
              <a:miter lim="800000"/>
              <a:headEnd/>
              <a:tailEnd/>
            </a:ln>
          </p:spPr>
          <p:txBody>
            <a:bodyPr/>
            <a:lstStyle/>
            <a:p>
              <a:endParaRPr lang="zh-CN" altLang="en-US">
                <a:latin typeface="Comic Sans MS" pitchFamily="66" charset="0"/>
              </a:endParaRPr>
            </a:p>
          </p:txBody>
        </p:sp>
        <p:sp>
          <p:nvSpPr>
            <p:cNvPr id="34869" name="Text Box 22"/>
            <p:cNvSpPr txBox="1">
              <a:spLocks noChangeArrowheads="1"/>
            </p:cNvSpPr>
            <p:nvPr/>
          </p:nvSpPr>
          <p:spPr bwMode="auto">
            <a:xfrm>
              <a:off x="-182218" y="4916360"/>
              <a:ext cx="1384952" cy="629554"/>
            </a:xfrm>
            <a:prstGeom prst="rect">
              <a:avLst/>
            </a:prstGeom>
            <a:noFill/>
            <a:ln w="9525">
              <a:noFill/>
              <a:miter lim="800000"/>
              <a:headEnd/>
              <a:tailEnd/>
            </a:ln>
          </p:spPr>
          <p:txBody>
            <a:bodyPr>
              <a:spAutoFit/>
            </a:bodyPr>
            <a:lstStyle/>
            <a:p>
              <a:r>
                <a:rPr lang="en-US" altLang="zh-CN" sz="1000" dirty="0" smtClean="0">
                  <a:latin typeface="Comic Sans MS" pitchFamily="66" charset="0"/>
                </a:rPr>
                <a:t>IPv6</a:t>
              </a:r>
              <a:r>
                <a:rPr lang="zh-CN" altLang="en-US" sz="1000" dirty="0" smtClean="0">
                  <a:latin typeface="Comic Sans MS" pitchFamily="66" charset="0"/>
                </a:rPr>
                <a:t> </a:t>
              </a:r>
              <a:r>
                <a:rPr lang="en-US" altLang="zh-CN" sz="1000" dirty="0" smtClean="0">
                  <a:latin typeface="Comic Sans MS" pitchFamily="66" charset="0"/>
                </a:rPr>
                <a:t>dual terminal</a:t>
              </a:r>
              <a:endParaRPr lang="zh-CN" altLang="en-US" sz="1000" dirty="0">
                <a:latin typeface="Comic Sans MS" pitchFamily="66" charset="0"/>
              </a:endParaRPr>
            </a:p>
          </p:txBody>
        </p:sp>
        <p:sp>
          <p:nvSpPr>
            <p:cNvPr id="34870" name="Text Box 81"/>
            <p:cNvSpPr txBox="1">
              <a:spLocks noChangeArrowheads="1"/>
            </p:cNvSpPr>
            <p:nvPr/>
          </p:nvSpPr>
          <p:spPr bwMode="auto">
            <a:xfrm>
              <a:off x="-83606" y="2683514"/>
              <a:ext cx="1455105" cy="629554"/>
            </a:xfrm>
            <a:prstGeom prst="rect">
              <a:avLst/>
            </a:prstGeom>
            <a:noFill/>
            <a:ln w="9525">
              <a:noFill/>
              <a:miter lim="800000"/>
              <a:headEnd/>
              <a:tailEnd/>
            </a:ln>
          </p:spPr>
          <p:txBody>
            <a:bodyPr wrap="square">
              <a:spAutoFit/>
            </a:bodyPr>
            <a:lstStyle/>
            <a:p>
              <a:r>
                <a:rPr lang="en-US" altLang="zh-CN" sz="1000" dirty="0" smtClean="0">
                  <a:latin typeface="Comic Sans MS" pitchFamily="66" charset="0"/>
                </a:rPr>
                <a:t>IPv6 pure terminal</a:t>
              </a:r>
              <a:endParaRPr lang="en-US" altLang="zh-CN" sz="1000" dirty="0">
                <a:latin typeface="Comic Sans MS" pitchFamily="66" charset="0"/>
              </a:endParaRPr>
            </a:p>
          </p:txBody>
        </p:sp>
        <p:sp>
          <p:nvSpPr>
            <p:cNvPr id="34871" name="computr1"/>
            <p:cNvSpPr>
              <a:spLocks noChangeAspect="1" noEditPoints="1" noChangeArrowheads="1"/>
            </p:cNvSpPr>
            <p:nvPr/>
          </p:nvSpPr>
          <p:spPr bwMode="auto">
            <a:xfrm>
              <a:off x="307975" y="4347349"/>
              <a:ext cx="530225" cy="530225"/>
            </a:xfrm>
            <a:custGeom>
              <a:avLst/>
              <a:gdLst>
                <a:gd name="T0" fmla="*/ 2147483647 w 21600"/>
                <a:gd name="T1" fmla="*/ 0 h 21600"/>
                <a:gd name="T2" fmla="*/ 2147483647 w 21600"/>
                <a:gd name="T3" fmla="*/ 0 h 21600"/>
                <a:gd name="T4" fmla="*/ 2147483647 w 21600"/>
                <a:gd name="T5" fmla="*/ 0 h 21600"/>
                <a:gd name="T6" fmla="*/ 0 w 21600"/>
                <a:gd name="T7" fmla="*/ 2147483647 h 21600"/>
                <a:gd name="T8" fmla="*/ 0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2147483647 w 21600"/>
                <a:gd name="T19" fmla="*/ 2147483647 h 21600"/>
                <a:gd name="T20" fmla="*/ 2147483647 w 21600"/>
                <a:gd name="T21" fmla="*/ 2147483647 h 21600"/>
                <a:gd name="T22" fmla="*/ 2147483647 w 21600"/>
                <a:gd name="T23" fmla="*/ 2147483647 h 21600"/>
                <a:gd name="T24" fmla="*/ 0 w 21600"/>
                <a:gd name="T25" fmla="*/ 2147483647 h 21600"/>
                <a:gd name="T26" fmla="*/ 2147483647 w 21600"/>
                <a:gd name="T27" fmla="*/ 2147483647 h 2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4923 w 21600"/>
                <a:gd name="T43" fmla="*/ 2541 h 21600"/>
                <a:gd name="T44" fmla="*/ 16756 w 21600"/>
                <a:gd name="T45" fmla="*/ 11153 h 216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600" h="21600" extrusionOk="0">
                  <a:moveTo>
                    <a:pt x="16994" y="15388"/>
                  </a:moveTo>
                  <a:lnTo>
                    <a:pt x="16994" y="13553"/>
                  </a:lnTo>
                  <a:lnTo>
                    <a:pt x="19535" y="13553"/>
                  </a:lnTo>
                  <a:lnTo>
                    <a:pt x="19535" y="10729"/>
                  </a:lnTo>
                  <a:lnTo>
                    <a:pt x="19535" y="6776"/>
                  </a:lnTo>
                  <a:lnTo>
                    <a:pt x="19535" y="0"/>
                  </a:lnTo>
                  <a:lnTo>
                    <a:pt x="10800" y="0"/>
                  </a:lnTo>
                  <a:lnTo>
                    <a:pt x="2065" y="0"/>
                  </a:lnTo>
                  <a:lnTo>
                    <a:pt x="2065" y="6776"/>
                  </a:lnTo>
                  <a:lnTo>
                    <a:pt x="2065" y="10729"/>
                  </a:lnTo>
                  <a:lnTo>
                    <a:pt x="2065" y="13553"/>
                  </a:lnTo>
                  <a:lnTo>
                    <a:pt x="4606" y="13553"/>
                  </a:lnTo>
                  <a:lnTo>
                    <a:pt x="4606" y="15388"/>
                  </a:lnTo>
                  <a:lnTo>
                    <a:pt x="0" y="15388"/>
                  </a:lnTo>
                  <a:lnTo>
                    <a:pt x="0" y="21600"/>
                  </a:lnTo>
                  <a:lnTo>
                    <a:pt x="10800" y="21600"/>
                  </a:lnTo>
                  <a:lnTo>
                    <a:pt x="21600" y="21600"/>
                  </a:lnTo>
                  <a:lnTo>
                    <a:pt x="21600" y="15388"/>
                  </a:lnTo>
                  <a:lnTo>
                    <a:pt x="16994" y="15388"/>
                  </a:lnTo>
                  <a:close/>
                </a:path>
                <a:path w="21600" h="21600" extrusionOk="0">
                  <a:moveTo>
                    <a:pt x="4606" y="15388"/>
                  </a:moveTo>
                  <a:lnTo>
                    <a:pt x="4606" y="13553"/>
                  </a:lnTo>
                  <a:lnTo>
                    <a:pt x="16994" y="13553"/>
                  </a:lnTo>
                  <a:lnTo>
                    <a:pt x="16994" y="15388"/>
                  </a:lnTo>
                  <a:lnTo>
                    <a:pt x="4606" y="15388"/>
                  </a:lnTo>
                </a:path>
                <a:path w="21600" h="21600" extrusionOk="0">
                  <a:moveTo>
                    <a:pt x="4606" y="11294"/>
                  </a:moveTo>
                  <a:lnTo>
                    <a:pt x="4606" y="2259"/>
                  </a:lnTo>
                  <a:lnTo>
                    <a:pt x="16994" y="2259"/>
                  </a:lnTo>
                  <a:lnTo>
                    <a:pt x="16994" y="11294"/>
                  </a:lnTo>
                  <a:lnTo>
                    <a:pt x="4606" y="11294"/>
                  </a:lnTo>
                  <a:moveTo>
                    <a:pt x="13976" y="17082"/>
                  </a:moveTo>
                  <a:lnTo>
                    <a:pt x="13976" y="16376"/>
                  </a:lnTo>
                  <a:lnTo>
                    <a:pt x="20171" y="16376"/>
                  </a:lnTo>
                  <a:lnTo>
                    <a:pt x="20171" y="17082"/>
                  </a:lnTo>
                  <a:lnTo>
                    <a:pt x="13976" y="17082"/>
                  </a:lnTo>
                </a:path>
              </a:pathLst>
            </a:custGeom>
            <a:solidFill>
              <a:srgbClr val="FFFFCC"/>
            </a:solidFill>
            <a:ln w="9525">
              <a:solidFill>
                <a:srgbClr val="000000"/>
              </a:solidFill>
              <a:miter lim="800000"/>
              <a:headEnd/>
              <a:tailEnd/>
            </a:ln>
          </p:spPr>
          <p:txBody>
            <a:bodyPr/>
            <a:lstStyle/>
            <a:p>
              <a:endParaRPr lang="zh-CN" altLang="en-US">
                <a:latin typeface="Comic Sans MS" pitchFamily="66" charset="0"/>
              </a:endParaRPr>
            </a:p>
          </p:txBody>
        </p:sp>
        <p:sp>
          <p:nvSpPr>
            <p:cNvPr id="34872" name="computr3"/>
            <p:cNvSpPr>
              <a:spLocks noChangeAspect="1" noEditPoints="1" noChangeArrowheads="1"/>
            </p:cNvSpPr>
            <p:nvPr/>
          </p:nvSpPr>
          <p:spPr bwMode="auto">
            <a:xfrm>
              <a:off x="197433" y="3257119"/>
              <a:ext cx="646113" cy="484187"/>
            </a:xfrm>
            <a:custGeom>
              <a:avLst/>
              <a:gdLst>
                <a:gd name="T0" fmla="*/ 0 w 21600"/>
                <a:gd name="T1" fmla="*/ 2147483647 h 21600"/>
                <a:gd name="T2" fmla="*/ 2147483647 w 21600"/>
                <a:gd name="T3" fmla="*/ 0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7811 w 21600"/>
                <a:gd name="T13" fmla="*/ 2584 h 21600"/>
                <a:gd name="T14" fmla="*/ 16359 w 21600"/>
                <a:gd name="T15" fmla="*/ 11764 h 21600"/>
              </a:gdLst>
              <a:ahLst/>
              <a:cxnLst>
                <a:cxn ang="T8">
                  <a:pos x="T0" y="T1"/>
                </a:cxn>
                <a:cxn ang="T9">
                  <a:pos x="T2" y="T3"/>
                </a:cxn>
                <a:cxn ang="T10">
                  <a:pos x="T4" y="T5"/>
                </a:cxn>
                <a:cxn ang="T11">
                  <a:pos x="T6" y="T7"/>
                </a:cxn>
              </a:cxnLst>
              <a:rect l="T12" t="T13" r="T14" b="T15"/>
              <a:pathLst>
                <a:path w="21600" h="21600" extrusionOk="0">
                  <a:moveTo>
                    <a:pt x="18250" y="17743"/>
                  </a:moveTo>
                  <a:lnTo>
                    <a:pt x="17557" y="16971"/>
                  </a:lnTo>
                  <a:lnTo>
                    <a:pt x="5429" y="16971"/>
                  </a:lnTo>
                  <a:lnTo>
                    <a:pt x="4736" y="17743"/>
                  </a:lnTo>
                  <a:lnTo>
                    <a:pt x="18250" y="17743"/>
                  </a:lnTo>
                  <a:close/>
                </a:path>
                <a:path w="21600" h="21600" extrusionOk="0">
                  <a:moveTo>
                    <a:pt x="18250" y="17743"/>
                  </a:moveTo>
                  <a:moveTo>
                    <a:pt x="19405" y="19131"/>
                  </a:moveTo>
                  <a:lnTo>
                    <a:pt x="18712" y="18360"/>
                  </a:lnTo>
                  <a:lnTo>
                    <a:pt x="4274" y="18360"/>
                  </a:lnTo>
                  <a:lnTo>
                    <a:pt x="3581" y="19131"/>
                  </a:lnTo>
                  <a:lnTo>
                    <a:pt x="19405" y="19131"/>
                  </a:lnTo>
                  <a:close/>
                </a:path>
                <a:path w="21600" h="21600" extrusionOk="0">
                  <a:moveTo>
                    <a:pt x="19405" y="19131"/>
                  </a:moveTo>
                  <a:moveTo>
                    <a:pt x="20560" y="20520"/>
                  </a:moveTo>
                  <a:lnTo>
                    <a:pt x="19867" y="19749"/>
                  </a:lnTo>
                  <a:lnTo>
                    <a:pt x="3119" y="19749"/>
                  </a:lnTo>
                  <a:lnTo>
                    <a:pt x="2426" y="20520"/>
                  </a:lnTo>
                  <a:lnTo>
                    <a:pt x="20560" y="20520"/>
                  </a:lnTo>
                  <a:close/>
                </a:path>
                <a:path w="21600" h="21600" extrusionOk="0">
                  <a:moveTo>
                    <a:pt x="20560" y="20520"/>
                  </a:moveTo>
                  <a:moveTo>
                    <a:pt x="4620" y="16971"/>
                  </a:moveTo>
                  <a:lnTo>
                    <a:pt x="5313" y="16200"/>
                  </a:lnTo>
                  <a:lnTo>
                    <a:pt x="7624" y="16200"/>
                  </a:lnTo>
                  <a:lnTo>
                    <a:pt x="7624" y="14194"/>
                  </a:lnTo>
                  <a:lnTo>
                    <a:pt x="5891" y="14194"/>
                  </a:lnTo>
                  <a:lnTo>
                    <a:pt x="5891" y="0"/>
                  </a:lnTo>
                  <a:lnTo>
                    <a:pt x="12013" y="0"/>
                  </a:lnTo>
                  <a:lnTo>
                    <a:pt x="18135" y="0"/>
                  </a:lnTo>
                  <a:lnTo>
                    <a:pt x="18135" y="10800"/>
                  </a:lnTo>
                  <a:lnTo>
                    <a:pt x="18135" y="14194"/>
                  </a:lnTo>
                  <a:lnTo>
                    <a:pt x="16402" y="14194"/>
                  </a:lnTo>
                  <a:lnTo>
                    <a:pt x="16402" y="16200"/>
                  </a:lnTo>
                  <a:lnTo>
                    <a:pt x="17788" y="16200"/>
                  </a:lnTo>
                  <a:lnTo>
                    <a:pt x="19059" y="17743"/>
                  </a:lnTo>
                  <a:lnTo>
                    <a:pt x="21022" y="19903"/>
                  </a:lnTo>
                  <a:lnTo>
                    <a:pt x="21253" y="20057"/>
                  </a:lnTo>
                  <a:lnTo>
                    <a:pt x="21369" y="20366"/>
                  </a:lnTo>
                  <a:lnTo>
                    <a:pt x="21600" y="20674"/>
                  </a:lnTo>
                  <a:lnTo>
                    <a:pt x="21600" y="20829"/>
                  </a:lnTo>
                  <a:lnTo>
                    <a:pt x="21600" y="20983"/>
                  </a:lnTo>
                  <a:lnTo>
                    <a:pt x="21600" y="21137"/>
                  </a:lnTo>
                  <a:lnTo>
                    <a:pt x="21600" y="21291"/>
                  </a:lnTo>
                  <a:lnTo>
                    <a:pt x="21484" y="21446"/>
                  </a:lnTo>
                  <a:lnTo>
                    <a:pt x="21369" y="21446"/>
                  </a:lnTo>
                  <a:lnTo>
                    <a:pt x="21138" y="21600"/>
                  </a:lnTo>
                  <a:lnTo>
                    <a:pt x="21022" y="21600"/>
                  </a:lnTo>
                  <a:lnTo>
                    <a:pt x="10973" y="21600"/>
                  </a:lnTo>
                  <a:lnTo>
                    <a:pt x="2079" y="21600"/>
                  </a:lnTo>
                  <a:lnTo>
                    <a:pt x="1848" y="21600"/>
                  </a:lnTo>
                  <a:lnTo>
                    <a:pt x="1733" y="21446"/>
                  </a:lnTo>
                  <a:lnTo>
                    <a:pt x="1617" y="21446"/>
                  </a:lnTo>
                  <a:lnTo>
                    <a:pt x="1502" y="21291"/>
                  </a:lnTo>
                  <a:lnTo>
                    <a:pt x="1386" y="21291"/>
                  </a:lnTo>
                  <a:lnTo>
                    <a:pt x="1386" y="21137"/>
                  </a:lnTo>
                  <a:lnTo>
                    <a:pt x="1386" y="20983"/>
                  </a:lnTo>
                  <a:lnTo>
                    <a:pt x="1386" y="20829"/>
                  </a:lnTo>
                  <a:lnTo>
                    <a:pt x="1502" y="20674"/>
                  </a:lnTo>
                  <a:lnTo>
                    <a:pt x="1617" y="20366"/>
                  </a:lnTo>
                  <a:lnTo>
                    <a:pt x="1733" y="20057"/>
                  </a:lnTo>
                  <a:lnTo>
                    <a:pt x="1964" y="19903"/>
                  </a:lnTo>
                  <a:lnTo>
                    <a:pt x="0" y="19903"/>
                  </a:lnTo>
                  <a:lnTo>
                    <a:pt x="0" y="10800"/>
                  </a:lnTo>
                  <a:lnTo>
                    <a:pt x="0" y="2777"/>
                  </a:lnTo>
                  <a:lnTo>
                    <a:pt x="4620" y="2777"/>
                  </a:lnTo>
                  <a:lnTo>
                    <a:pt x="4620" y="16971"/>
                  </a:lnTo>
                  <a:moveTo>
                    <a:pt x="4620" y="16971"/>
                  </a:moveTo>
                  <a:moveTo>
                    <a:pt x="4620" y="16971"/>
                  </a:moveTo>
                  <a:lnTo>
                    <a:pt x="4158" y="17434"/>
                  </a:lnTo>
                  <a:lnTo>
                    <a:pt x="2541" y="19286"/>
                  </a:lnTo>
                  <a:lnTo>
                    <a:pt x="1964" y="19903"/>
                  </a:lnTo>
                  <a:lnTo>
                    <a:pt x="4620" y="16971"/>
                  </a:lnTo>
                  <a:close/>
                </a:path>
                <a:path w="21600" h="21600" extrusionOk="0">
                  <a:moveTo>
                    <a:pt x="7624" y="2314"/>
                  </a:moveTo>
                  <a:moveTo>
                    <a:pt x="16402" y="2314"/>
                  </a:moveTo>
                  <a:lnTo>
                    <a:pt x="16402" y="11880"/>
                  </a:lnTo>
                  <a:lnTo>
                    <a:pt x="7624" y="11880"/>
                  </a:lnTo>
                  <a:lnTo>
                    <a:pt x="7624" y="2314"/>
                  </a:lnTo>
                  <a:lnTo>
                    <a:pt x="16402" y="2314"/>
                  </a:lnTo>
                  <a:close/>
                </a:path>
                <a:path w="21600" h="21600" extrusionOk="0">
                  <a:moveTo>
                    <a:pt x="578" y="4011"/>
                  </a:moveTo>
                  <a:moveTo>
                    <a:pt x="4043" y="4011"/>
                  </a:moveTo>
                  <a:lnTo>
                    <a:pt x="4043" y="4320"/>
                  </a:lnTo>
                  <a:lnTo>
                    <a:pt x="578" y="4320"/>
                  </a:lnTo>
                  <a:lnTo>
                    <a:pt x="578" y="4011"/>
                  </a:lnTo>
                  <a:lnTo>
                    <a:pt x="4043" y="4011"/>
                  </a:lnTo>
                  <a:close/>
                  <a:moveTo>
                    <a:pt x="7624" y="14194"/>
                  </a:moveTo>
                  <a:lnTo>
                    <a:pt x="16402" y="14194"/>
                  </a:lnTo>
                  <a:lnTo>
                    <a:pt x="16402" y="16200"/>
                  </a:lnTo>
                  <a:lnTo>
                    <a:pt x="7624" y="16200"/>
                  </a:lnTo>
                </a:path>
              </a:pathLst>
            </a:custGeom>
            <a:solidFill>
              <a:srgbClr val="00FF00"/>
            </a:solidFill>
            <a:ln w="9525">
              <a:solidFill>
                <a:srgbClr val="000000"/>
              </a:solidFill>
              <a:miter lim="800000"/>
              <a:headEnd/>
              <a:tailEnd/>
            </a:ln>
          </p:spPr>
          <p:txBody>
            <a:bodyPr/>
            <a:lstStyle/>
            <a:p>
              <a:endParaRPr lang="zh-CN" altLang="en-US">
                <a:latin typeface="Comic Sans MS" pitchFamily="66" charset="0"/>
              </a:endParaRPr>
            </a:p>
          </p:txBody>
        </p:sp>
        <p:cxnSp>
          <p:nvCxnSpPr>
            <p:cNvPr id="34873" name="AutoShape 30"/>
            <p:cNvCxnSpPr>
              <a:cxnSpLocks noChangeShapeType="1"/>
            </p:cNvCxnSpPr>
            <p:nvPr/>
          </p:nvCxnSpPr>
          <p:spPr bwMode="auto">
            <a:xfrm>
              <a:off x="760655" y="3611594"/>
              <a:ext cx="386459" cy="385790"/>
            </a:xfrm>
            <a:prstGeom prst="straightConnector1">
              <a:avLst/>
            </a:prstGeom>
            <a:noFill/>
            <a:ln w="9525">
              <a:solidFill>
                <a:schemeClr val="tx1"/>
              </a:solidFill>
              <a:round/>
              <a:headEnd/>
              <a:tailEnd/>
            </a:ln>
          </p:spPr>
        </p:cxnSp>
        <p:cxnSp>
          <p:nvCxnSpPr>
            <p:cNvPr id="34874" name="AutoShape 30"/>
            <p:cNvCxnSpPr>
              <a:cxnSpLocks noChangeShapeType="1"/>
            </p:cNvCxnSpPr>
            <p:nvPr/>
          </p:nvCxnSpPr>
          <p:spPr bwMode="auto">
            <a:xfrm flipV="1">
              <a:off x="760655" y="4306867"/>
              <a:ext cx="382345" cy="305594"/>
            </a:xfrm>
            <a:prstGeom prst="straightConnector1">
              <a:avLst/>
            </a:prstGeom>
            <a:noFill/>
            <a:ln w="9525">
              <a:solidFill>
                <a:schemeClr val="tx1"/>
              </a:solidFill>
              <a:round/>
              <a:headEnd/>
              <a:tailEnd/>
            </a:ln>
          </p:spPr>
        </p:cxnSp>
      </p:grpSp>
      <p:grpSp>
        <p:nvGrpSpPr>
          <p:cNvPr id="3" name="Group 26"/>
          <p:cNvGrpSpPr>
            <a:grpSpLocks/>
          </p:cNvGrpSpPr>
          <p:nvPr/>
        </p:nvGrpSpPr>
        <p:grpSpPr bwMode="auto">
          <a:xfrm>
            <a:off x="1044575" y="4103425"/>
            <a:ext cx="7126792" cy="2140875"/>
            <a:chOff x="372" y="2921"/>
            <a:chExt cx="3859" cy="2966"/>
          </a:xfrm>
        </p:grpSpPr>
        <p:sp>
          <p:nvSpPr>
            <p:cNvPr id="34823" name="Line 3"/>
            <p:cNvSpPr>
              <a:spLocks noChangeShapeType="1"/>
            </p:cNvSpPr>
            <p:nvPr/>
          </p:nvSpPr>
          <p:spPr bwMode="auto">
            <a:xfrm>
              <a:off x="722" y="4137"/>
              <a:ext cx="360" cy="0"/>
            </a:xfrm>
            <a:prstGeom prst="line">
              <a:avLst/>
            </a:prstGeom>
            <a:noFill/>
            <a:ln w="22225">
              <a:solidFill>
                <a:schemeClr val="tx1"/>
              </a:solidFill>
              <a:round/>
              <a:headEnd/>
              <a:tailEnd/>
            </a:ln>
          </p:spPr>
          <p:txBody>
            <a:bodyPr wrap="none" lIns="90000" tIns="46800" rIns="90000" bIns="46800" anchor="ctr"/>
            <a:lstStyle/>
            <a:p>
              <a:endParaRPr lang="zh-CN" altLang="en-US">
                <a:latin typeface="Comic Sans MS" pitchFamily="66" charset="0"/>
              </a:endParaRPr>
            </a:p>
          </p:txBody>
        </p:sp>
        <p:sp>
          <p:nvSpPr>
            <p:cNvPr id="34824" name="computr3"/>
            <p:cNvSpPr>
              <a:spLocks noChangeAspect="1" noEditPoints="1" noChangeArrowheads="1"/>
            </p:cNvSpPr>
            <p:nvPr/>
          </p:nvSpPr>
          <p:spPr bwMode="auto">
            <a:xfrm>
              <a:off x="553" y="3859"/>
              <a:ext cx="305" cy="40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7790 w 21600"/>
                <a:gd name="T13" fmla="*/ 2607 h 21600"/>
                <a:gd name="T14" fmla="*/ 16359 w 21600"/>
                <a:gd name="T15" fmla="*/ 11758 h 21600"/>
              </a:gdLst>
              <a:ahLst/>
              <a:cxnLst>
                <a:cxn ang="T8">
                  <a:pos x="T0" y="T1"/>
                </a:cxn>
                <a:cxn ang="T9">
                  <a:pos x="T2" y="T3"/>
                </a:cxn>
                <a:cxn ang="T10">
                  <a:pos x="T4" y="T5"/>
                </a:cxn>
                <a:cxn ang="T11">
                  <a:pos x="T6" y="T7"/>
                </a:cxn>
              </a:cxnLst>
              <a:rect l="T12" t="T13" r="T14" b="T15"/>
              <a:pathLst>
                <a:path w="21600" h="21600" extrusionOk="0">
                  <a:moveTo>
                    <a:pt x="18250" y="17743"/>
                  </a:moveTo>
                  <a:lnTo>
                    <a:pt x="17557" y="16971"/>
                  </a:lnTo>
                  <a:lnTo>
                    <a:pt x="5429" y="16971"/>
                  </a:lnTo>
                  <a:lnTo>
                    <a:pt x="4736" y="17743"/>
                  </a:lnTo>
                  <a:lnTo>
                    <a:pt x="18250" y="17743"/>
                  </a:lnTo>
                  <a:close/>
                </a:path>
                <a:path w="21600" h="21600" extrusionOk="0">
                  <a:moveTo>
                    <a:pt x="18250" y="17743"/>
                  </a:moveTo>
                  <a:moveTo>
                    <a:pt x="19405" y="19131"/>
                  </a:moveTo>
                  <a:lnTo>
                    <a:pt x="18712" y="18360"/>
                  </a:lnTo>
                  <a:lnTo>
                    <a:pt x="4274" y="18360"/>
                  </a:lnTo>
                  <a:lnTo>
                    <a:pt x="3581" y="19131"/>
                  </a:lnTo>
                  <a:lnTo>
                    <a:pt x="19405" y="19131"/>
                  </a:lnTo>
                  <a:close/>
                </a:path>
                <a:path w="21600" h="21600" extrusionOk="0">
                  <a:moveTo>
                    <a:pt x="19405" y="19131"/>
                  </a:moveTo>
                  <a:moveTo>
                    <a:pt x="20560" y="20520"/>
                  </a:moveTo>
                  <a:lnTo>
                    <a:pt x="19867" y="19749"/>
                  </a:lnTo>
                  <a:lnTo>
                    <a:pt x="3119" y="19749"/>
                  </a:lnTo>
                  <a:lnTo>
                    <a:pt x="2426" y="20520"/>
                  </a:lnTo>
                  <a:lnTo>
                    <a:pt x="20560" y="20520"/>
                  </a:lnTo>
                  <a:close/>
                </a:path>
                <a:path w="21600" h="21600" extrusionOk="0">
                  <a:moveTo>
                    <a:pt x="20560" y="20520"/>
                  </a:moveTo>
                  <a:moveTo>
                    <a:pt x="4620" y="16971"/>
                  </a:moveTo>
                  <a:lnTo>
                    <a:pt x="5313" y="16200"/>
                  </a:lnTo>
                  <a:lnTo>
                    <a:pt x="7624" y="16200"/>
                  </a:lnTo>
                  <a:lnTo>
                    <a:pt x="7624" y="14194"/>
                  </a:lnTo>
                  <a:lnTo>
                    <a:pt x="5891" y="14194"/>
                  </a:lnTo>
                  <a:lnTo>
                    <a:pt x="5891" y="0"/>
                  </a:lnTo>
                  <a:lnTo>
                    <a:pt x="12013" y="0"/>
                  </a:lnTo>
                  <a:lnTo>
                    <a:pt x="18135" y="0"/>
                  </a:lnTo>
                  <a:lnTo>
                    <a:pt x="18135" y="10800"/>
                  </a:lnTo>
                  <a:lnTo>
                    <a:pt x="18135" y="14194"/>
                  </a:lnTo>
                  <a:lnTo>
                    <a:pt x="16402" y="14194"/>
                  </a:lnTo>
                  <a:lnTo>
                    <a:pt x="16402" y="16200"/>
                  </a:lnTo>
                  <a:lnTo>
                    <a:pt x="17788" y="16200"/>
                  </a:lnTo>
                  <a:lnTo>
                    <a:pt x="19059" y="17743"/>
                  </a:lnTo>
                  <a:lnTo>
                    <a:pt x="21022" y="19903"/>
                  </a:lnTo>
                  <a:lnTo>
                    <a:pt x="21253" y="20057"/>
                  </a:lnTo>
                  <a:lnTo>
                    <a:pt x="21369" y="20366"/>
                  </a:lnTo>
                  <a:lnTo>
                    <a:pt x="21600" y="20674"/>
                  </a:lnTo>
                  <a:lnTo>
                    <a:pt x="21600" y="20829"/>
                  </a:lnTo>
                  <a:lnTo>
                    <a:pt x="21600" y="20983"/>
                  </a:lnTo>
                  <a:lnTo>
                    <a:pt x="21600" y="21137"/>
                  </a:lnTo>
                  <a:lnTo>
                    <a:pt x="21600" y="21291"/>
                  </a:lnTo>
                  <a:lnTo>
                    <a:pt x="21484" y="21446"/>
                  </a:lnTo>
                  <a:lnTo>
                    <a:pt x="21369" y="21446"/>
                  </a:lnTo>
                  <a:lnTo>
                    <a:pt x="21138" y="21600"/>
                  </a:lnTo>
                  <a:lnTo>
                    <a:pt x="21022" y="21600"/>
                  </a:lnTo>
                  <a:lnTo>
                    <a:pt x="10973" y="21600"/>
                  </a:lnTo>
                  <a:lnTo>
                    <a:pt x="2079" y="21600"/>
                  </a:lnTo>
                  <a:lnTo>
                    <a:pt x="1848" y="21600"/>
                  </a:lnTo>
                  <a:lnTo>
                    <a:pt x="1733" y="21446"/>
                  </a:lnTo>
                  <a:lnTo>
                    <a:pt x="1617" y="21446"/>
                  </a:lnTo>
                  <a:lnTo>
                    <a:pt x="1502" y="21291"/>
                  </a:lnTo>
                  <a:lnTo>
                    <a:pt x="1386" y="21291"/>
                  </a:lnTo>
                  <a:lnTo>
                    <a:pt x="1386" y="21137"/>
                  </a:lnTo>
                  <a:lnTo>
                    <a:pt x="1386" y="20983"/>
                  </a:lnTo>
                  <a:lnTo>
                    <a:pt x="1386" y="20829"/>
                  </a:lnTo>
                  <a:lnTo>
                    <a:pt x="1502" y="20674"/>
                  </a:lnTo>
                  <a:lnTo>
                    <a:pt x="1617" y="20366"/>
                  </a:lnTo>
                  <a:lnTo>
                    <a:pt x="1733" y="20057"/>
                  </a:lnTo>
                  <a:lnTo>
                    <a:pt x="1964" y="19903"/>
                  </a:lnTo>
                  <a:lnTo>
                    <a:pt x="0" y="19903"/>
                  </a:lnTo>
                  <a:lnTo>
                    <a:pt x="0" y="10800"/>
                  </a:lnTo>
                  <a:lnTo>
                    <a:pt x="0" y="2777"/>
                  </a:lnTo>
                  <a:lnTo>
                    <a:pt x="4620" y="2777"/>
                  </a:lnTo>
                  <a:lnTo>
                    <a:pt x="4620" y="16971"/>
                  </a:lnTo>
                  <a:moveTo>
                    <a:pt x="4620" y="16971"/>
                  </a:moveTo>
                  <a:moveTo>
                    <a:pt x="4620" y="16971"/>
                  </a:moveTo>
                  <a:lnTo>
                    <a:pt x="4158" y="17434"/>
                  </a:lnTo>
                  <a:lnTo>
                    <a:pt x="2541" y="19286"/>
                  </a:lnTo>
                  <a:lnTo>
                    <a:pt x="1964" y="19903"/>
                  </a:lnTo>
                  <a:lnTo>
                    <a:pt x="4620" y="16971"/>
                  </a:lnTo>
                  <a:close/>
                </a:path>
                <a:path w="21600" h="21600" extrusionOk="0">
                  <a:moveTo>
                    <a:pt x="7624" y="2314"/>
                  </a:moveTo>
                  <a:moveTo>
                    <a:pt x="16402" y="2314"/>
                  </a:moveTo>
                  <a:lnTo>
                    <a:pt x="16402" y="11880"/>
                  </a:lnTo>
                  <a:lnTo>
                    <a:pt x="7624" y="11880"/>
                  </a:lnTo>
                  <a:lnTo>
                    <a:pt x="7624" y="2314"/>
                  </a:lnTo>
                  <a:lnTo>
                    <a:pt x="16402" y="2314"/>
                  </a:lnTo>
                  <a:close/>
                </a:path>
                <a:path w="21600" h="21600" extrusionOk="0">
                  <a:moveTo>
                    <a:pt x="578" y="4011"/>
                  </a:moveTo>
                  <a:moveTo>
                    <a:pt x="4043" y="4011"/>
                  </a:moveTo>
                  <a:lnTo>
                    <a:pt x="4043" y="4320"/>
                  </a:lnTo>
                  <a:lnTo>
                    <a:pt x="578" y="4320"/>
                  </a:lnTo>
                  <a:lnTo>
                    <a:pt x="578" y="4011"/>
                  </a:lnTo>
                  <a:lnTo>
                    <a:pt x="4043" y="4011"/>
                  </a:lnTo>
                  <a:close/>
                  <a:moveTo>
                    <a:pt x="7624" y="14194"/>
                  </a:moveTo>
                  <a:lnTo>
                    <a:pt x="16402" y="14194"/>
                  </a:lnTo>
                  <a:lnTo>
                    <a:pt x="16402" y="16200"/>
                  </a:lnTo>
                  <a:lnTo>
                    <a:pt x="7624" y="16200"/>
                  </a:lnTo>
                </a:path>
              </a:pathLst>
            </a:custGeom>
            <a:solidFill>
              <a:srgbClr val="CCCCFF"/>
            </a:solidFill>
            <a:ln w="9525">
              <a:solidFill>
                <a:srgbClr val="000000"/>
              </a:solidFill>
              <a:miter lim="800000"/>
              <a:headEnd/>
              <a:tailEnd/>
            </a:ln>
          </p:spPr>
          <p:txBody>
            <a:bodyPr/>
            <a:lstStyle/>
            <a:p>
              <a:endParaRPr lang="zh-CN" altLang="en-US">
                <a:latin typeface="Comic Sans MS" pitchFamily="66" charset="0"/>
              </a:endParaRPr>
            </a:p>
          </p:txBody>
        </p:sp>
        <p:sp>
          <p:nvSpPr>
            <p:cNvPr id="34825" name="Text Box 21"/>
            <p:cNvSpPr txBox="1">
              <a:spLocks noChangeArrowheads="1"/>
            </p:cNvSpPr>
            <p:nvPr/>
          </p:nvSpPr>
          <p:spPr bwMode="auto">
            <a:xfrm>
              <a:off x="372" y="4265"/>
              <a:ext cx="590" cy="640"/>
            </a:xfrm>
            <a:prstGeom prst="rect">
              <a:avLst/>
            </a:prstGeom>
            <a:noFill/>
            <a:ln w="9525">
              <a:noFill/>
              <a:miter lim="800000"/>
              <a:headEnd/>
              <a:tailEnd/>
            </a:ln>
          </p:spPr>
          <p:txBody>
            <a:bodyPr>
              <a:spAutoFit/>
            </a:bodyPr>
            <a:lstStyle/>
            <a:p>
              <a:r>
                <a:rPr lang="en-US" altLang="zh-CN" sz="1200" dirty="0">
                  <a:latin typeface="Comic Sans MS" pitchFamily="66" charset="0"/>
                </a:rPr>
                <a:t>IPv4-only Server</a:t>
              </a:r>
            </a:p>
          </p:txBody>
        </p:sp>
        <p:sp>
          <p:nvSpPr>
            <p:cNvPr id="34826" name="Text Box 22"/>
            <p:cNvSpPr txBox="1">
              <a:spLocks noChangeArrowheads="1"/>
            </p:cNvSpPr>
            <p:nvPr/>
          </p:nvSpPr>
          <p:spPr bwMode="auto">
            <a:xfrm>
              <a:off x="3350" y="4824"/>
              <a:ext cx="881" cy="384"/>
            </a:xfrm>
            <a:prstGeom prst="rect">
              <a:avLst/>
            </a:prstGeom>
            <a:noFill/>
            <a:ln w="9525">
              <a:noFill/>
              <a:miter lim="800000"/>
              <a:headEnd/>
              <a:tailEnd/>
            </a:ln>
          </p:spPr>
          <p:txBody>
            <a:bodyPr wrap="square">
              <a:spAutoFit/>
            </a:bodyPr>
            <a:lstStyle/>
            <a:p>
              <a:r>
                <a:rPr lang="en-US" altLang="zh-CN" sz="1200" dirty="0" smtClean="0">
                  <a:latin typeface="Comic Sans MS" pitchFamily="66" charset="0"/>
                </a:rPr>
                <a:t>IPv6</a:t>
              </a:r>
              <a:r>
                <a:rPr lang="zh-CN" altLang="en-US" sz="1200" dirty="0" smtClean="0">
                  <a:latin typeface="Comic Sans MS" pitchFamily="66" charset="0"/>
                </a:rPr>
                <a:t> </a:t>
              </a:r>
              <a:r>
                <a:rPr lang="en-US" altLang="zh-CN" sz="1200" dirty="0" smtClean="0">
                  <a:latin typeface="Comic Sans MS" pitchFamily="66" charset="0"/>
                </a:rPr>
                <a:t>dual terminal</a:t>
              </a:r>
              <a:endParaRPr lang="zh-CN" altLang="en-US" sz="1200" dirty="0">
                <a:latin typeface="Comic Sans MS" pitchFamily="66" charset="0"/>
              </a:endParaRPr>
            </a:p>
          </p:txBody>
        </p:sp>
        <p:sp>
          <p:nvSpPr>
            <p:cNvPr id="34827" name="Text Box 81"/>
            <p:cNvSpPr txBox="1">
              <a:spLocks noChangeArrowheads="1"/>
            </p:cNvSpPr>
            <p:nvPr/>
          </p:nvSpPr>
          <p:spPr bwMode="auto">
            <a:xfrm>
              <a:off x="3356" y="3562"/>
              <a:ext cx="850" cy="384"/>
            </a:xfrm>
            <a:prstGeom prst="rect">
              <a:avLst/>
            </a:prstGeom>
            <a:noFill/>
            <a:ln w="9525">
              <a:noFill/>
              <a:miter lim="800000"/>
              <a:headEnd/>
              <a:tailEnd/>
            </a:ln>
          </p:spPr>
          <p:txBody>
            <a:bodyPr wrap="square">
              <a:spAutoFit/>
            </a:bodyPr>
            <a:lstStyle/>
            <a:p>
              <a:r>
                <a:rPr lang="en-US" altLang="zh-CN" sz="1200" dirty="0" smtClean="0">
                  <a:latin typeface="Comic Sans MS" pitchFamily="66" charset="0"/>
                </a:rPr>
                <a:t>IPv6</a:t>
              </a:r>
              <a:r>
                <a:rPr lang="zh-CN" altLang="en-US" sz="1200" dirty="0" smtClean="0">
                  <a:latin typeface="Comic Sans MS" pitchFamily="66" charset="0"/>
                </a:rPr>
                <a:t> </a:t>
              </a:r>
              <a:r>
                <a:rPr lang="en-US" altLang="zh-CN" sz="1200" dirty="0" smtClean="0">
                  <a:latin typeface="Comic Sans MS" pitchFamily="66" charset="0"/>
                </a:rPr>
                <a:t>pure terminal</a:t>
              </a:r>
              <a:endParaRPr lang="en-US" altLang="zh-CN" sz="1200" dirty="0">
                <a:latin typeface="Comic Sans MS" pitchFamily="66" charset="0"/>
              </a:endParaRPr>
            </a:p>
          </p:txBody>
        </p:sp>
        <p:sp>
          <p:nvSpPr>
            <p:cNvPr id="34828" name="Oval 9"/>
            <p:cNvSpPr>
              <a:spLocks noChangeArrowheads="1"/>
            </p:cNvSpPr>
            <p:nvPr/>
          </p:nvSpPr>
          <p:spPr bwMode="auto">
            <a:xfrm>
              <a:off x="1406" y="3561"/>
              <a:ext cx="72" cy="128"/>
            </a:xfrm>
            <a:prstGeom prst="ellipse">
              <a:avLst/>
            </a:prstGeom>
            <a:noFill/>
            <a:ln w="15875" algn="ctr">
              <a:noFill/>
              <a:round/>
              <a:headEnd/>
              <a:tailEnd/>
            </a:ln>
          </p:spPr>
          <p:txBody>
            <a:bodyPr wrap="none" lIns="90000" tIns="46800" rIns="90000" bIns="46800" anchor="ctr"/>
            <a:lstStyle/>
            <a:p>
              <a:endParaRPr lang="zh-CN" altLang="en-US">
                <a:latin typeface="Comic Sans MS" pitchFamily="66" charset="0"/>
                <a:ea typeface="华文细黑" pitchFamily="2" charset="-122"/>
              </a:endParaRPr>
            </a:p>
          </p:txBody>
        </p:sp>
        <p:sp>
          <p:nvSpPr>
            <p:cNvPr id="34829" name="computr3"/>
            <p:cNvSpPr>
              <a:spLocks noChangeAspect="1" noEditPoints="1" noChangeArrowheads="1"/>
            </p:cNvSpPr>
            <p:nvPr/>
          </p:nvSpPr>
          <p:spPr bwMode="auto">
            <a:xfrm>
              <a:off x="555" y="2921"/>
              <a:ext cx="305" cy="407"/>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7790 w 21600"/>
                <a:gd name="T13" fmla="*/ 2600 h 21600"/>
                <a:gd name="T14" fmla="*/ 16359 w 21600"/>
                <a:gd name="T15" fmla="*/ 11782 h 21600"/>
              </a:gdLst>
              <a:ahLst/>
              <a:cxnLst>
                <a:cxn ang="T8">
                  <a:pos x="T0" y="T1"/>
                </a:cxn>
                <a:cxn ang="T9">
                  <a:pos x="T2" y="T3"/>
                </a:cxn>
                <a:cxn ang="T10">
                  <a:pos x="T4" y="T5"/>
                </a:cxn>
                <a:cxn ang="T11">
                  <a:pos x="T6" y="T7"/>
                </a:cxn>
              </a:cxnLst>
              <a:rect l="T12" t="T13" r="T14" b="T15"/>
              <a:pathLst>
                <a:path w="21600" h="21600" extrusionOk="0">
                  <a:moveTo>
                    <a:pt x="18250" y="17743"/>
                  </a:moveTo>
                  <a:lnTo>
                    <a:pt x="17557" y="16971"/>
                  </a:lnTo>
                  <a:lnTo>
                    <a:pt x="5429" y="16971"/>
                  </a:lnTo>
                  <a:lnTo>
                    <a:pt x="4736" y="17743"/>
                  </a:lnTo>
                  <a:lnTo>
                    <a:pt x="18250" y="17743"/>
                  </a:lnTo>
                  <a:close/>
                </a:path>
                <a:path w="21600" h="21600" extrusionOk="0">
                  <a:moveTo>
                    <a:pt x="18250" y="17743"/>
                  </a:moveTo>
                  <a:moveTo>
                    <a:pt x="19405" y="19131"/>
                  </a:moveTo>
                  <a:lnTo>
                    <a:pt x="18712" y="18360"/>
                  </a:lnTo>
                  <a:lnTo>
                    <a:pt x="4274" y="18360"/>
                  </a:lnTo>
                  <a:lnTo>
                    <a:pt x="3581" y="19131"/>
                  </a:lnTo>
                  <a:lnTo>
                    <a:pt x="19405" y="19131"/>
                  </a:lnTo>
                  <a:close/>
                </a:path>
                <a:path w="21600" h="21600" extrusionOk="0">
                  <a:moveTo>
                    <a:pt x="19405" y="19131"/>
                  </a:moveTo>
                  <a:moveTo>
                    <a:pt x="20560" y="20520"/>
                  </a:moveTo>
                  <a:lnTo>
                    <a:pt x="19867" y="19749"/>
                  </a:lnTo>
                  <a:lnTo>
                    <a:pt x="3119" y="19749"/>
                  </a:lnTo>
                  <a:lnTo>
                    <a:pt x="2426" y="20520"/>
                  </a:lnTo>
                  <a:lnTo>
                    <a:pt x="20560" y="20520"/>
                  </a:lnTo>
                  <a:close/>
                </a:path>
                <a:path w="21600" h="21600" extrusionOk="0">
                  <a:moveTo>
                    <a:pt x="20560" y="20520"/>
                  </a:moveTo>
                  <a:moveTo>
                    <a:pt x="4620" y="16971"/>
                  </a:moveTo>
                  <a:lnTo>
                    <a:pt x="5313" y="16200"/>
                  </a:lnTo>
                  <a:lnTo>
                    <a:pt x="7624" y="16200"/>
                  </a:lnTo>
                  <a:lnTo>
                    <a:pt x="7624" y="14194"/>
                  </a:lnTo>
                  <a:lnTo>
                    <a:pt x="5891" y="14194"/>
                  </a:lnTo>
                  <a:lnTo>
                    <a:pt x="5891" y="0"/>
                  </a:lnTo>
                  <a:lnTo>
                    <a:pt x="12013" y="0"/>
                  </a:lnTo>
                  <a:lnTo>
                    <a:pt x="18135" y="0"/>
                  </a:lnTo>
                  <a:lnTo>
                    <a:pt x="18135" y="10800"/>
                  </a:lnTo>
                  <a:lnTo>
                    <a:pt x="18135" y="14194"/>
                  </a:lnTo>
                  <a:lnTo>
                    <a:pt x="16402" y="14194"/>
                  </a:lnTo>
                  <a:lnTo>
                    <a:pt x="16402" y="16200"/>
                  </a:lnTo>
                  <a:lnTo>
                    <a:pt x="17788" y="16200"/>
                  </a:lnTo>
                  <a:lnTo>
                    <a:pt x="19059" y="17743"/>
                  </a:lnTo>
                  <a:lnTo>
                    <a:pt x="21022" y="19903"/>
                  </a:lnTo>
                  <a:lnTo>
                    <a:pt x="21253" y="20057"/>
                  </a:lnTo>
                  <a:lnTo>
                    <a:pt x="21369" y="20366"/>
                  </a:lnTo>
                  <a:lnTo>
                    <a:pt x="21600" y="20674"/>
                  </a:lnTo>
                  <a:lnTo>
                    <a:pt x="21600" y="20829"/>
                  </a:lnTo>
                  <a:lnTo>
                    <a:pt x="21600" y="20983"/>
                  </a:lnTo>
                  <a:lnTo>
                    <a:pt x="21600" y="21137"/>
                  </a:lnTo>
                  <a:lnTo>
                    <a:pt x="21600" y="21291"/>
                  </a:lnTo>
                  <a:lnTo>
                    <a:pt x="21484" y="21446"/>
                  </a:lnTo>
                  <a:lnTo>
                    <a:pt x="21369" y="21446"/>
                  </a:lnTo>
                  <a:lnTo>
                    <a:pt x="21138" y="21600"/>
                  </a:lnTo>
                  <a:lnTo>
                    <a:pt x="21022" y="21600"/>
                  </a:lnTo>
                  <a:lnTo>
                    <a:pt x="10973" y="21600"/>
                  </a:lnTo>
                  <a:lnTo>
                    <a:pt x="2079" y="21600"/>
                  </a:lnTo>
                  <a:lnTo>
                    <a:pt x="1848" y="21600"/>
                  </a:lnTo>
                  <a:lnTo>
                    <a:pt x="1733" y="21446"/>
                  </a:lnTo>
                  <a:lnTo>
                    <a:pt x="1617" y="21446"/>
                  </a:lnTo>
                  <a:lnTo>
                    <a:pt x="1502" y="21291"/>
                  </a:lnTo>
                  <a:lnTo>
                    <a:pt x="1386" y="21291"/>
                  </a:lnTo>
                  <a:lnTo>
                    <a:pt x="1386" y="21137"/>
                  </a:lnTo>
                  <a:lnTo>
                    <a:pt x="1386" y="20983"/>
                  </a:lnTo>
                  <a:lnTo>
                    <a:pt x="1386" y="20829"/>
                  </a:lnTo>
                  <a:lnTo>
                    <a:pt x="1502" y="20674"/>
                  </a:lnTo>
                  <a:lnTo>
                    <a:pt x="1617" y="20366"/>
                  </a:lnTo>
                  <a:lnTo>
                    <a:pt x="1733" y="20057"/>
                  </a:lnTo>
                  <a:lnTo>
                    <a:pt x="1964" y="19903"/>
                  </a:lnTo>
                  <a:lnTo>
                    <a:pt x="0" y="19903"/>
                  </a:lnTo>
                  <a:lnTo>
                    <a:pt x="0" y="10800"/>
                  </a:lnTo>
                  <a:lnTo>
                    <a:pt x="0" y="2777"/>
                  </a:lnTo>
                  <a:lnTo>
                    <a:pt x="4620" y="2777"/>
                  </a:lnTo>
                  <a:lnTo>
                    <a:pt x="4620" y="16971"/>
                  </a:lnTo>
                  <a:moveTo>
                    <a:pt x="4620" y="16971"/>
                  </a:moveTo>
                  <a:moveTo>
                    <a:pt x="4620" y="16971"/>
                  </a:moveTo>
                  <a:lnTo>
                    <a:pt x="4158" y="17434"/>
                  </a:lnTo>
                  <a:lnTo>
                    <a:pt x="2541" y="19286"/>
                  </a:lnTo>
                  <a:lnTo>
                    <a:pt x="1964" y="19903"/>
                  </a:lnTo>
                  <a:lnTo>
                    <a:pt x="4620" y="16971"/>
                  </a:lnTo>
                  <a:close/>
                </a:path>
                <a:path w="21600" h="21600" extrusionOk="0">
                  <a:moveTo>
                    <a:pt x="7624" y="2314"/>
                  </a:moveTo>
                  <a:moveTo>
                    <a:pt x="16402" y="2314"/>
                  </a:moveTo>
                  <a:lnTo>
                    <a:pt x="16402" y="11880"/>
                  </a:lnTo>
                  <a:lnTo>
                    <a:pt x="7624" y="11880"/>
                  </a:lnTo>
                  <a:lnTo>
                    <a:pt x="7624" y="2314"/>
                  </a:lnTo>
                  <a:lnTo>
                    <a:pt x="16402" y="2314"/>
                  </a:lnTo>
                  <a:close/>
                </a:path>
                <a:path w="21600" h="21600" extrusionOk="0">
                  <a:moveTo>
                    <a:pt x="578" y="4011"/>
                  </a:moveTo>
                  <a:moveTo>
                    <a:pt x="4043" y="4011"/>
                  </a:moveTo>
                  <a:lnTo>
                    <a:pt x="4043" y="4320"/>
                  </a:lnTo>
                  <a:lnTo>
                    <a:pt x="578" y="4320"/>
                  </a:lnTo>
                  <a:lnTo>
                    <a:pt x="578" y="4011"/>
                  </a:lnTo>
                  <a:lnTo>
                    <a:pt x="4043" y="4011"/>
                  </a:lnTo>
                  <a:close/>
                  <a:moveTo>
                    <a:pt x="7624" y="14194"/>
                  </a:moveTo>
                  <a:lnTo>
                    <a:pt x="16402" y="14194"/>
                  </a:lnTo>
                  <a:lnTo>
                    <a:pt x="16402" y="16200"/>
                  </a:lnTo>
                  <a:lnTo>
                    <a:pt x="7624" y="16200"/>
                  </a:lnTo>
                </a:path>
              </a:pathLst>
            </a:custGeom>
            <a:solidFill>
              <a:srgbClr val="CCCCFF"/>
            </a:solidFill>
            <a:ln w="9525">
              <a:solidFill>
                <a:srgbClr val="000000"/>
              </a:solidFill>
              <a:miter lim="800000"/>
              <a:headEnd/>
              <a:tailEnd/>
            </a:ln>
          </p:spPr>
          <p:txBody>
            <a:bodyPr/>
            <a:lstStyle/>
            <a:p>
              <a:endParaRPr lang="zh-CN" altLang="en-US">
                <a:latin typeface="Comic Sans MS" pitchFamily="66" charset="0"/>
              </a:endParaRPr>
            </a:p>
          </p:txBody>
        </p:sp>
        <p:sp>
          <p:nvSpPr>
            <p:cNvPr id="34830" name="Text Box 21"/>
            <p:cNvSpPr txBox="1">
              <a:spLocks noChangeArrowheads="1"/>
            </p:cNvSpPr>
            <p:nvPr/>
          </p:nvSpPr>
          <p:spPr bwMode="auto">
            <a:xfrm>
              <a:off x="372" y="3329"/>
              <a:ext cx="592" cy="640"/>
            </a:xfrm>
            <a:prstGeom prst="rect">
              <a:avLst/>
            </a:prstGeom>
            <a:noFill/>
            <a:ln w="9525">
              <a:noFill/>
              <a:miter lim="800000"/>
              <a:headEnd/>
              <a:tailEnd/>
            </a:ln>
          </p:spPr>
          <p:txBody>
            <a:bodyPr>
              <a:spAutoFit/>
            </a:bodyPr>
            <a:lstStyle/>
            <a:p>
              <a:r>
                <a:rPr lang="en-US" altLang="zh-CN" sz="1200" dirty="0">
                  <a:latin typeface="Comic Sans MS" pitchFamily="66" charset="0"/>
                </a:rPr>
                <a:t>IPv4-only Server</a:t>
              </a:r>
            </a:p>
          </p:txBody>
        </p:sp>
        <p:sp>
          <p:nvSpPr>
            <p:cNvPr id="34831" name="computr3"/>
            <p:cNvSpPr>
              <a:spLocks noChangeAspect="1" noEditPoints="1" noChangeArrowheads="1"/>
            </p:cNvSpPr>
            <p:nvPr/>
          </p:nvSpPr>
          <p:spPr bwMode="auto">
            <a:xfrm>
              <a:off x="555" y="4841"/>
              <a:ext cx="305" cy="407"/>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7790 w 21600"/>
                <a:gd name="T13" fmla="*/ 2600 h 21600"/>
                <a:gd name="T14" fmla="*/ 16359 w 21600"/>
                <a:gd name="T15" fmla="*/ 11782 h 21600"/>
              </a:gdLst>
              <a:ahLst/>
              <a:cxnLst>
                <a:cxn ang="T8">
                  <a:pos x="T0" y="T1"/>
                </a:cxn>
                <a:cxn ang="T9">
                  <a:pos x="T2" y="T3"/>
                </a:cxn>
                <a:cxn ang="T10">
                  <a:pos x="T4" y="T5"/>
                </a:cxn>
                <a:cxn ang="T11">
                  <a:pos x="T6" y="T7"/>
                </a:cxn>
              </a:cxnLst>
              <a:rect l="T12" t="T13" r="T14" b="T15"/>
              <a:pathLst>
                <a:path w="21600" h="21600" extrusionOk="0">
                  <a:moveTo>
                    <a:pt x="18250" y="17743"/>
                  </a:moveTo>
                  <a:lnTo>
                    <a:pt x="17557" y="16971"/>
                  </a:lnTo>
                  <a:lnTo>
                    <a:pt x="5429" y="16971"/>
                  </a:lnTo>
                  <a:lnTo>
                    <a:pt x="4736" y="17743"/>
                  </a:lnTo>
                  <a:lnTo>
                    <a:pt x="18250" y="17743"/>
                  </a:lnTo>
                  <a:close/>
                </a:path>
                <a:path w="21600" h="21600" extrusionOk="0">
                  <a:moveTo>
                    <a:pt x="18250" y="17743"/>
                  </a:moveTo>
                  <a:moveTo>
                    <a:pt x="19405" y="19131"/>
                  </a:moveTo>
                  <a:lnTo>
                    <a:pt x="18712" y="18360"/>
                  </a:lnTo>
                  <a:lnTo>
                    <a:pt x="4274" y="18360"/>
                  </a:lnTo>
                  <a:lnTo>
                    <a:pt x="3581" y="19131"/>
                  </a:lnTo>
                  <a:lnTo>
                    <a:pt x="19405" y="19131"/>
                  </a:lnTo>
                  <a:close/>
                </a:path>
                <a:path w="21600" h="21600" extrusionOk="0">
                  <a:moveTo>
                    <a:pt x="19405" y="19131"/>
                  </a:moveTo>
                  <a:moveTo>
                    <a:pt x="20560" y="20520"/>
                  </a:moveTo>
                  <a:lnTo>
                    <a:pt x="19867" y="19749"/>
                  </a:lnTo>
                  <a:lnTo>
                    <a:pt x="3119" y="19749"/>
                  </a:lnTo>
                  <a:lnTo>
                    <a:pt x="2426" y="20520"/>
                  </a:lnTo>
                  <a:lnTo>
                    <a:pt x="20560" y="20520"/>
                  </a:lnTo>
                  <a:close/>
                </a:path>
                <a:path w="21600" h="21600" extrusionOk="0">
                  <a:moveTo>
                    <a:pt x="20560" y="20520"/>
                  </a:moveTo>
                  <a:moveTo>
                    <a:pt x="4620" y="16971"/>
                  </a:moveTo>
                  <a:lnTo>
                    <a:pt x="5313" y="16200"/>
                  </a:lnTo>
                  <a:lnTo>
                    <a:pt x="7624" y="16200"/>
                  </a:lnTo>
                  <a:lnTo>
                    <a:pt x="7624" y="14194"/>
                  </a:lnTo>
                  <a:lnTo>
                    <a:pt x="5891" y="14194"/>
                  </a:lnTo>
                  <a:lnTo>
                    <a:pt x="5891" y="0"/>
                  </a:lnTo>
                  <a:lnTo>
                    <a:pt x="12013" y="0"/>
                  </a:lnTo>
                  <a:lnTo>
                    <a:pt x="18135" y="0"/>
                  </a:lnTo>
                  <a:lnTo>
                    <a:pt x="18135" y="10800"/>
                  </a:lnTo>
                  <a:lnTo>
                    <a:pt x="18135" y="14194"/>
                  </a:lnTo>
                  <a:lnTo>
                    <a:pt x="16402" y="14194"/>
                  </a:lnTo>
                  <a:lnTo>
                    <a:pt x="16402" y="16200"/>
                  </a:lnTo>
                  <a:lnTo>
                    <a:pt x="17788" y="16200"/>
                  </a:lnTo>
                  <a:lnTo>
                    <a:pt x="19059" y="17743"/>
                  </a:lnTo>
                  <a:lnTo>
                    <a:pt x="21022" y="19903"/>
                  </a:lnTo>
                  <a:lnTo>
                    <a:pt x="21253" y="20057"/>
                  </a:lnTo>
                  <a:lnTo>
                    <a:pt x="21369" y="20366"/>
                  </a:lnTo>
                  <a:lnTo>
                    <a:pt x="21600" y="20674"/>
                  </a:lnTo>
                  <a:lnTo>
                    <a:pt x="21600" y="20829"/>
                  </a:lnTo>
                  <a:lnTo>
                    <a:pt x="21600" y="20983"/>
                  </a:lnTo>
                  <a:lnTo>
                    <a:pt x="21600" y="21137"/>
                  </a:lnTo>
                  <a:lnTo>
                    <a:pt x="21600" y="21291"/>
                  </a:lnTo>
                  <a:lnTo>
                    <a:pt x="21484" y="21446"/>
                  </a:lnTo>
                  <a:lnTo>
                    <a:pt x="21369" y="21446"/>
                  </a:lnTo>
                  <a:lnTo>
                    <a:pt x="21138" y="21600"/>
                  </a:lnTo>
                  <a:lnTo>
                    <a:pt x="21022" y="21600"/>
                  </a:lnTo>
                  <a:lnTo>
                    <a:pt x="10973" y="21600"/>
                  </a:lnTo>
                  <a:lnTo>
                    <a:pt x="2079" y="21600"/>
                  </a:lnTo>
                  <a:lnTo>
                    <a:pt x="1848" y="21600"/>
                  </a:lnTo>
                  <a:lnTo>
                    <a:pt x="1733" y="21446"/>
                  </a:lnTo>
                  <a:lnTo>
                    <a:pt x="1617" y="21446"/>
                  </a:lnTo>
                  <a:lnTo>
                    <a:pt x="1502" y="21291"/>
                  </a:lnTo>
                  <a:lnTo>
                    <a:pt x="1386" y="21291"/>
                  </a:lnTo>
                  <a:lnTo>
                    <a:pt x="1386" y="21137"/>
                  </a:lnTo>
                  <a:lnTo>
                    <a:pt x="1386" y="20983"/>
                  </a:lnTo>
                  <a:lnTo>
                    <a:pt x="1386" y="20829"/>
                  </a:lnTo>
                  <a:lnTo>
                    <a:pt x="1502" y="20674"/>
                  </a:lnTo>
                  <a:lnTo>
                    <a:pt x="1617" y="20366"/>
                  </a:lnTo>
                  <a:lnTo>
                    <a:pt x="1733" y="20057"/>
                  </a:lnTo>
                  <a:lnTo>
                    <a:pt x="1964" y="19903"/>
                  </a:lnTo>
                  <a:lnTo>
                    <a:pt x="0" y="19903"/>
                  </a:lnTo>
                  <a:lnTo>
                    <a:pt x="0" y="10800"/>
                  </a:lnTo>
                  <a:lnTo>
                    <a:pt x="0" y="2777"/>
                  </a:lnTo>
                  <a:lnTo>
                    <a:pt x="4620" y="2777"/>
                  </a:lnTo>
                  <a:lnTo>
                    <a:pt x="4620" y="16971"/>
                  </a:lnTo>
                  <a:moveTo>
                    <a:pt x="4620" y="16971"/>
                  </a:moveTo>
                  <a:moveTo>
                    <a:pt x="4620" y="16971"/>
                  </a:moveTo>
                  <a:lnTo>
                    <a:pt x="4158" y="17434"/>
                  </a:lnTo>
                  <a:lnTo>
                    <a:pt x="2541" y="19286"/>
                  </a:lnTo>
                  <a:lnTo>
                    <a:pt x="1964" y="19903"/>
                  </a:lnTo>
                  <a:lnTo>
                    <a:pt x="4620" y="16971"/>
                  </a:lnTo>
                  <a:close/>
                </a:path>
                <a:path w="21600" h="21600" extrusionOk="0">
                  <a:moveTo>
                    <a:pt x="7624" y="2314"/>
                  </a:moveTo>
                  <a:moveTo>
                    <a:pt x="16402" y="2314"/>
                  </a:moveTo>
                  <a:lnTo>
                    <a:pt x="16402" y="11880"/>
                  </a:lnTo>
                  <a:lnTo>
                    <a:pt x="7624" y="11880"/>
                  </a:lnTo>
                  <a:lnTo>
                    <a:pt x="7624" y="2314"/>
                  </a:lnTo>
                  <a:lnTo>
                    <a:pt x="16402" y="2314"/>
                  </a:lnTo>
                  <a:close/>
                </a:path>
                <a:path w="21600" h="21600" extrusionOk="0">
                  <a:moveTo>
                    <a:pt x="578" y="4011"/>
                  </a:moveTo>
                  <a:moveTo>
                    <a:pt x="4043" y="4011"/>
                  </a:moveTo>
                  <a:lnTo>
                    <a:pt x="4043" y="4320"/>
                  </a:lnTo>
                  <a:lnTo>
                    <a:pt x="578" y="4320"/>
                  </a:lnTo>
                  <a:lnTo>
                    <a:pt x="578" y="4011"/>
                  </a:lnTo>
                  <a:lnTo>
                    <a:pt x="4043" y="4011"/>
                  </a:lnTo>
                  <a:close/>
                  <a:moveTo>
                    <a:pt x="7624" y="14194"/>
                  </a:moveTo>
                  <a:lnTo>
                    <a:pt x="16402" y="14194"/>
                  </a:lnTo>
                  <a:lnTo>
                    <a:pt x="16402" y="16200"/>
                  </a:lnTo>
                  <a:lnTo>
                    <a:pt x="7624" y="16200"/>
                  </a:lnTo>
                </a:path>
              </a:pathLst>
            </a:custGeom>
            <a:solidFill>
              <a:srgbClr val="CCCCFF"/>
            </a:solidFill>
            <a:ln w="9525">
              <a:solidFill>
                <a:srgbClr val="000000"/>
              </a:solidFill>
              <a:miter lim="800000"/>
              <a:headEnd/>
              <a:tailEnd/>
            </a:ln>
          </p:spPr>
          <p:txBody>
            <a:bodyPr/>
            <a:lstStyle/>
            <a:p>
              <a:endParaRPr lang="zh-CN" altLang="en-US">
                <a:latin typeface="Comic Sans MS" pitchFamily="66" charset="0"/>
              </a:endParaRPr>
            </a:p>
          </p:txBody>
        </p:sp>
        <p:sp>
          <p:nvSpPr>
            <p:cNvPr id="34832" name="Text Box 21"/>
            <p:cNvSpPr txBox="1">
              <a:spLocks noChangeArrowheads="1"/>
            </p:cNvSpPr>
            <p:nvPr/>
          </p:nvSpPr>
          <p:spPr bwMode="auto">
            <a:xfrm>
              <a:off x="372" y="5247"/>
              <a:ext cx="626" cy="640"/>
            </a:xfrm>
            <a:prstGeom prst="rect">
              <a:avLst/>
            </a:prstGeom>
            <a:noFill/>
            <a:ln w="9525">
              <a:noFill/>
              <a:miter lim="800000"/>
              <a:headEnd/>
              <a:tailEnd/>
            </a:ln>
          </p:spPr>
          <p:txBody>
            <a:bodyPr>
              <a:spAutoFit/>
            </a:bodyPr>
            <a:lstStyle/>
            <a:p>
              <a:r>
                <a:rPr lang="en-US" altLang="zh-CN" sz="1200" dirty="0">
                  <a:latin typeface="Comic Sans MS" pitchFamily="66" charset="0"/>
                </a:rPr>
                <a:t>IPv4-only Server</a:t>
              </a:r>
            </a:p>
          </p:txBody>
        </p:sp>
        <p:sp>
          <p:nvSpPr>
            <p:cNvPr id="34833" name="Line 14"/>
            <p:cNvSpPr>
              <a:spLocks noChangeShapeType="1"/>
            </p:cNvSpPr>
            <p:nvPr/>
          </p:nvSpPr>
          <p:spPr bwMode="auto">
            <a:xfrm>
              <a:off x="794" y="3113"/>
              <a:ext cx="360" cy="704"/>
            </a:xfrm>
            <a:prstGeom prst="line">
              <a:avLst/>
            </a:prstGeom>
            <a:noFill/>
            <a:ln w="15875">
              <a:solidFill>
                <a:schemeClr val="tx1"/>
              </a:solidFill>
              <a:round/>
              <a:headEnd/>
              <a:tailEnd type="none" w="med" len="lg"/>
            </a:ln>
          </p:spPr>
          <p:txBody>
            <a:bodyPr lIns="90000" tIns="46800" rIns="90000" bIns="46800" anchor="ctr"/>
            <a:lstStyle/>
            <a:p>
              <a:endParaRPr lang="zh-CN" altLang="en-US">
                <a:latin typeface="Comic Sans MS" pitchFamily="66" charset="0"/>
              </a:endParaRPr>
            </a:p>
          </p:txBody>
        </p:sp>
        <p:sp>
          <p:nvSpPr>
            <p:cNvPr id="34834" name="Line 15"/>
            <p:cNvSpPr>
              <a:spLocks noChangeShapeType="1"/>
            </p:cNvSpPr>
            <p:nvPr/>
          </p:nvSpPr>
          <p:spPr bwMode="auto">
            <a:xfrm flipV="1">
              <a:off x="794" y="4265"/>
              <a:ext cx="360" cy="704"/>
            </a:xfrm>
            <a:prstGeom prst="line">
              <a:avLst/>
            </a:prstGeom>
            <a:noFill/>
            <a:ln w="15875">
              <a:solidFill>
                <a:schemeClr val="tx1"/>
              </a:solidFill>
              <a:round/>
              <a:headEnd/>
              <a:tailEnd type="none" w="med" len="lg"/>
            </a:ln>
          </p:spPr>
          <p:txBody>
            <a:bodyPr lIns="90000" tIns="46800" rIns="90000" bIns="46800" anchor="ctr"/>
            <a:lstStyle/>
            <a:p>
              <a:endParaRPr lang="zh-CN" altLang="en-US">
                <a:latin typeface="Comic Sans MS" pitchFamily="66" charset="0"/>
              </a:endParaRPr>
            </a:p>
          </p:txBody>
        </p:sp>
        <p:sp>
          <p:nvSpPr>
            <p:cNvPr id="34835" name="Line 16"/>
            <p:cNvSpPr>
              <a:spLocks noChangeShapeType="1"/>
            </p:cNvSpPr>
            <p:nvPr/>
          </p:nvSpPr>
          <p:spPr bwMode="auto">
            <a:xfrm>
              <a:off x="1334" y="4073"/>
              <a:ext cx="360" cy="64"/>
            </a:xfrm>
            <a:prstGeom prst="line">
              <a:avLst/>
            </a:prstGeom>
            <a:noFill/>
            <a:ln w="15875">
              <a:solidFill>
                <a:schemeClr val="tx1"/>
              </a:solidFill>
              <a:round/>
              <a:headEnd/>
              <a:tailEnd type="none" w="med" len="lg"/>
            </a:ln>
          </p:spPr>
          <p:txBody>
            <a:bodyPr lIns="90000" tIns="46800" rIns="90000" bIns="46800" anchor="ctr"/>
            <a:lstStyle/>
            <a:p>
              <a:endParaRPr lang="zh-CN" altLang="en-US">
                <a:latin typeface="Comic Sans MS" pitchFamily="66" charset="0"/>
              </a:endParaRPr>
            </a:p>
          </p:txBody>
        </p:sp>
        <p:sp>
          <p:nvSpPr>
            <p:cNvPr id="52" name="Cloud"/>
            <p:cNvSpPr>
              <a:spLocks noChangeAspect="1" noEditPoints="1" noChangeArrowheads="1"/>
            </p:cNvSpPr>
            <p:nvPr/>
          </p:nvSpPr>
          <p:spPr bwMode="auto">
            <a:xfrm>
              <a:off x="1478" y="3521"/>
              <a:ext cx="1512" cy="1071"/>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accent6">
                <a:lumMod val="20000"/>
                <a:lumOff val="80000"/>
              </a:schemeClr>
            </a:solidFill>
            <a:ln w="9525">
              <a:solidFill>
                <a:srgbClr val="000000"/>
              </a:solidFill>
              <a:miter lim="800000"/>
              <a:headEnd/>
              <a:tailEnd/>
            </a:ln>
            <a:effectLst>
              <a:outerShdw dist="107763" dir="2700000" algn="ctr" rotWithShape="0">
                <a:srgbClr val="808080"/>
              </a:outerShdw>
            </a:effectLst>
          </p:spPr>
          <p:txBody>
            <a:bodyPr anchor="ctr" anchorCtr="1"/>
            <a:lstStyle/>
            <a:p>
              <a:pPr>
                <a:defRPr/>
              </a:pPr>
              <a:r>
                <a:rPr lang="en-US" altLang="zh-CN" sz="1400" dirty="0">
                  <a:latin typeface="Comic Sans MS" pitchFamily="66" charset="0"/>
                </a:rPr>
                <a:t>IPv6 network</a:t>
              </a:r>
            </a:p>
          </p:txBody>
        </p:sp>
        <p:sp>
          <p:nvSpPr>
            <p:cNvPr id="34837" name="Line 18"/>
            <p:cNvSpPr>
              <a:spLocks noChangeShapeType="1"/>
            </p:cNvSpPr>
            <p:nvPr/>
          </p:nvSpPr>
          <p:spPr bwMode="auto">
            <a:xfrm flipV="1">
              <a:off x="3206" y="3369"/>
              <a:ext cx="360" cy="576"/>
            </a:xfrm>
            <a:prstGeom prst="line">
              <a:avLst/>
            </a:prstGeom>
            <a:noFill/>
            <a:ln w="15875">
              <a:solidFill>
                <a:schemeClr val="tx1"/>
              </a:solidFill>
              <a:round/>
              <a:headEnd/>
              <a:tailEnd type="none" w="med" len="lg"/>
            </a:ln>
          </p:spPr>
          <p:txBody>
            <a:bodyPr lIns="90000" tIns="46800" rIns="90000" bIns="46800" anchor="ctr"/>
            <a:lstStyle/>
            <a:p>
              <a:endParaRPr lang="zh-CN" altLang="en-US">
                <a:latin typeface="Comic Sans MS" pitchFamily="66" charset="0"/>
              </a:endParaRPr>
            </a:p>
          </p:txBody>
        </p:sp>
        <p:sp>
          <p:nvSpPr>
            <p:cNvPr id="34838" name="Line 19"/>
            <p:cNvSpPr>
              <a:spLocks noChangeShapeType="1"/>
            </p:cNvSpPr>
            <p:nvPr/>
          </p:nvSpPr>
          <p:spPr bwMode="auto">
            <a:xfrm>
              <a:off x="3170" y="4137"/>
              <a:ext cx="432" cy="640"/>
            </a:xfrm>
            <a:prstGeom prst="line">
              <a:avLst/>
            </a:prstGeom>
            <a:noFill/>
            <a:ln w="15875">
              <a:solidFill>
                <a:schemeClr val="tx1"/>
              </a:solidFill>
              <a:round/>
              <a:headEnd/>
              <a:tailEnd type="none" w="med" len="lg"/>
            </a:ln>
          </p:spPr>
          <p:txBody>
            <a:bodyPr lIns="90000" tIns="46800" rIns="90000" bIns="46800" anchor="ctr"/>
            <a:lstStyle/>
            <a:p>
              <a:endParaRPr lang="zh-CN" altLang="en-US">
                <a:latin typeface="Comic Sans MS" pitchFamily="66" charset="0"/>
              </a:endParaRPr>
            </a:p>
          </p:txBody>
        </p:sp>
        <p:sp>
          <p:nvSpPr>
            <p:cNvPr id="34839" name="computr1"/>
            <p:cNvSpPr>
              <a:spLocks noChangeAspect="1" noEditPoints="1" noChangeArrowheads="1"/>
            </p:cNvSpPr>
            <p:nvPr/>
          </p:nvSpPr>
          <p:spPr bwMode="auto">
            <a:xfrm>
              <a:off x="3566" y="4379"/>
              <a:ext cx="251" cy="44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4905 w 21600"/>
                <a:gd name="T43" fmla="*/ 2524 h 21600"/>
                <a:gd name="T44" fmla="*/ 16781 w 21600"/>
                <a:gd name="T45" fmla="*/ 11164 h 216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600" h="21600" extrusionOk="0">
                  <a:moveTo>
                    <a:pt x="16994" y="15388"/>
                  </a:moveTo>
                  <a:lnTo>
                    <a:pt x="16994" y="13553"/>
                  </a:lnTo>
                  <a:lnTo>
                    <a:pt x="19535" y="13553"/>
                  </a:lnTo>
                  <a:lnTo>
                    <a:pt x="19535" y="10729"/>
                  </a:lnTo>
                  <a:lnTo>
                    <a:pt x="19535" y="6776"/>
                  </a:lnTo>
                  <a:lnTo>
                    <a:pt x="19535" y="0"/>
                  </a:lnTo>
                  <a:lnTo>
                    <a:pt x="10800" y="0"/>
                  </a:lnTo>
                  <a:lnTo>
                    <a:pt x="2065" y="0"/>
                  </a:lnTo>
                  <a:lnTo>
                    <a:pt x="2065" y="6776"/>
                  </a:lnTo>
                  <a:lnTo>
                    <a:pt x="2065" y="10729"/>
                  </a:lnTo>
                  <a:lnTo>
                    <a:pt x="2065" y="13553"/>
                  </a:lnTo>
                  <a:lnTo>
                    <a:pt x="4606" y="13553"/>
                  </a:lnTo>
                  <a:lnTo>
                    <a:pt x="4606" y="15388"/>
                  </a:lnTo>
                  <a:lnTo>
                    <a:pt x="0" y="15388"/>
                  </a:lnTo>
                  <a:lnTo>
                    <a:pt x="0" y="21600"/>
                  </a:lnTo>
                  <a:lnTo>
                    <a:pt x="10800" y="21600"/>
                  </a:lnTo>
                  <a:lnTo>
                    <a:pt x="21600" y="21600"/>
                  </a:lnTo>
                  <a:lnTo>
                    <a:pt x="21600" y="15388"/>
                  </a:lnTo>
                  <a:lnTo>
                    <a:pt x="16994" y="15388"/>
                  </a:lnTo>
                  <a:close/>
                </a:path>
                <a:path w="21600" h="21600" extrusionOk="0">
                  <a:moveTo>
                    <a:pt x="4606" y="15388"/>
                  </a:moveTo>
                  <a:lnTo>
                    <a:pt x="4606" y="13553"/>
                  </a:lnTo>
                  <a:lnTo>
                    <a:pt x="16994" y="13553"/>
                  </a:lnTo>
                  <a:lnTo>
                    <a:pt x="16994" y="15388"/>
                  </a:lnTo>
                  <a:lnTo>
                    <a:pt x="4606" y="15388"/>
                  </a:lnTo>
                </a:path>
                <a:path w="21600" h="21600" extrusionOk="0">
                  <a:moveTo>
                    <a:pt x="4606" y="11294"/>
                  </a:moveTo>
                  <a:lnTo>
                    <a:pt x="4606" y="2259"/>
                  </a:lnTo>
                  <a:lnTo>
                    <a:pt x="16994" y="2259"/>
                  </a:lnTo>
                  <a:lnTo>
                    <a:pt x="16994" y="11294"/>
                  </a:lnTo>
                  <a:lnTo>
                    <a:pt x="4606" y="11294"/>
                  </a:lnTo>
                  <a:moveTo>
                    <a:pt x="13976" y="17082"/>
                  </a:moveTo>
                  <a:lnTo>
                    <a:pt x="13976" y="16376"/>
                  </a:lnTo>
                  <a:lnTo>
                    <a:pt x="20171" y="16376"/>
                  </a:lnTo>
                  <a:lnTo>
                    <a:pt x="20171" y="17082"/>
                  </a:lnTo>
                  <a:lnTo>
                    <a:pt x="13976" y="17082"/>
                  </a:lnTo>
                </a:path>
              </a:pathLst>
            </a:custGeom>
            <a:solidFill>
              <a:srgbClr val="FFFFCC"/>
            </a:solidFill>
            <a:ln w="9525">
              <a:solidFill>
                <a:srgbClr val="000000"/>
              </a:solidFill>
              <a:miter lim="800000"/>
              <a:headEnd/>
              <a:tailEnd/>
            </a:ln>
          </p:spPr>
          <p:txBody>
            <a:bodyPr/>
            <a:lstStyle/>
            <a:p>
              <a:endParaRPr lang="zh-CN" altLang="en-US">
                <a:latin typeface="Comic Sans MS" pitchFamily="66" charset="0"/>
              </a:endParaRPr>
            </a:p>
          </p:txBody>
        </p:sp>
        <p:sp>
          <p:nvSpPr>
            <p:cNvPr id="34840" name="computr3"/>
            <p:cNvSpPr>
              <a:spLocks noChangeAspect="1" noEditPoints="1" noChangeArrowheads="1"/>
            </p:cNvSpPr>
            <p:nvPr/>
          </p:nvSpPr>
          <p:spPr bwMode="auto">
            <a:xfrm>
              <a:off x="3536" y="3177"/>
              <a:ext cx="305" cy="407"/>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7790 w 21600"/>
                <a:gd name="T13" fmla="*/ 2600 h 21600"/>
                <a:gd name="T14" fmla="*/ 16359 w 21600"/>
                <a:gd name="T15" fmla="*/ 11782 h 21600"/>
              </a:gdLst>
              <a:ahLst/>
              <a:cxnLst>
                <a:cxn ang="T8">
                  <a:pos x="T0" y="T1"/>
                </a:cxn>
                <a:cxn ang="T9">
                  <a:pos x="T2" y="T3"/>
                </a:cxn>
                <a:cxn ang="T10">
                  <a:pos x="T4" y="T5"/>
                </a:cxn>
                <a:cxn ang="T11">
                  <a:pos x="T6" y="T7"/>
                </a:cxn>
              </a:cxnLst>
              <a:rect l="T12" t="T13" r="T14" b="T15"/>
              <a:pathLst>
                <a:path w="21600" h="21600" extrusionOk="0">
                  <a:moveTo>
                    <a:pt x="18250" y="17743"/>
                  </a:moveTo>
                  <a:lnTo>
                    <a:pt x="17557" y="16971"/>
                  </a:lnTo>
                  <a:lnTo>
                    <a:pt x="5429" y="16971"/>
                  </a:lnTo>
                  <a:lnTo>
                    <a:pt x="4736" y="17743"/>
                  </a:lnTo>
                  <a:lnTo>
                    <a:pt x="18250" y="17743"/>
                  </a:lnTo>
                  <a:close/>
                </a:path>
                <a:path w="21600" h="21600" extrusionOk="0">
                  <a:moveTo>
                    <a:pt x="18250" y="17743"/>
                  </a:moveTo>
                  <a:moveTo>
                    <a:pt x="19405" y="19131"/>
                  </a:moveTo>
                  <a:lnTo>
                    <a:pt x="18712" y="18360"/>
                  </a:lnTo>
                  <a:lnTo>
                    <a:pt x="4274" y="18360"/>
                  </a:lnTo>
                  <a:lnTo>
                    <a:pt x="3581" y="19131"/>
                  </a:lnTo>
                  <a:lnTo>
                    <a:pt x="19405" y="19131"/>
                  </a:lnTo>
                  <a:close/>
                </a:path>
                <a:path w="21600" h="21600" extrusionOk="0">
                  <a:moveTo>
                    <a:pt x="19405" y="19131"/>
                  </a:moveTo>
                  <a:moveTo>
                    <a:pt x="20560" y="20520"/>
                  </a:moveTo>
                  <a:lnTo>
                    <a:pt x="19867" y="19749"/>
                  </a:lnTo>
                  <a:lnTo>
                    <a:pt x="3119" y="19749"/>
                  </a:lnTo>
                  <a:lnTo>
                    <a:pt x="2426" y="20520"/>
                  </a:lnTo>
                  <a:lnTo>
                    <a:pt x="20560" y="20520"/>
                  </a:lnTo>
                  <a:close/>
                </a:path>
                <a:path w="21600" h="21600" extrusionOk="0">
                  <a:moveTo>
                    <a:pt x="20560" y="20520"/>
                  </a:moveTo>
                  <a:moveTo>
                    <a:pt x="4620" y="16971"/>
                  </a:moveTo>
                  <a:lnTo>
                    <a:pt x="5313" y="16200"/>
                  </a:lnTo>
                  <a:lnTo>
                    <a:pt x="7624" y="16200"/>
                  </a:lnTo>
                  <a:lnTo>
                    <a:pt x="7624" y="14194"/>
                  </a:lnTo>
                  <a:lnTo>
                    <a:pt x="5891" y="14194"/>
                  </a:lnTo>
                  <a:lnTo>
                    <a:pt x="5891" y="0"/>
                  </a:lnTo>
                  <a:lnTo>
                    <a:pt x="12013" y="0"/>
                  </a:lnTo>
                  <a:lnTo>
                    <a:pt x="18135" y="0"/>
                  </a:lnTo>
                  <a:lnTo>
                    <a:pt x="18135" y="10800"/>
                  </a:lnTo>
                  <a:lnTo>
                    <a:pt x="18135" y="14194"/>
                  </a:lnTo>
                  <a:lnTo>
                    <a:pt x="16402" y="14194"/>
                  </a:lnTo>
                  <a:lnTo>
                    <a:pt x="16402" y="16200"/>
                  </a:lnTo>
                  <a:lnTo>
                    <a:pt x="17788" y="16200"/>
                  </a:lnTo>
                  <a:lnTo>
                    <a:pt x="19059" y="17743"/>
                  </a:lnTo>
                  <a:lnTo>
                    <a:pt x="21022" y="19903"/>
                  </a:lnTo>
                  <a:lnTo>
                    <a:pt x="21253" y="20057"/>
                  </a:lnTo>
                  <a:lnTo>
                    <a:pt x="21369" y="20366"/>
                  </a:lnTo>
                  <a:lnTo>
                    <a:pt x="21600" y="20674"/>
                  </a:lnTo>
                  <a:lnTo>
                    <a:pt x="21600" y="20829"/>
                  </a:lnTo>
                  <a:lnTo>
                    <a:pt x="21600" y="20983"/>
                  </a:lnTo>
                  <a:lnTo>
                    <a:pt x="21600" y="21137"/>
                  </a:lnTo>
                  <a:lnTo>
                    <a:pt x="21600" y="21291"/>
                  </a:lnTo>
                  <a:lnTo>
                    <a:pt x="21484" y="21446"/>
                  </a:lnTo>
                  <a:lnTo>
                    <a:pt x="21369" y="21446"/>
                  </a:lnTo>
                  <a:lnTo>
                    <a:pt x="21138" y="21600"/>
                  </a:lnTo>
                  <a:lnTo>
                    <a:pt x="21022" y="21600"/>
                  </a:lnTo>
                  <a:lnTo>
                    <a:pt x="10973" y="21600"/>
                  </a:lnTo>
                  <a:lnTo>
                    <a:pt x="2079" y="21600"/>
                  </a:lnTo>
                  <a:lnTo>
                    <a:pt x="1848" y="21600"/>
                  </a:lnTo>
                  <a:lnTo>
                    <a:pt x="1733" y="21446"/>
                  </a:lnTo>
                  <a:lnTo>
                    <a:pt x="1617" y="21446"/>
                  </a:lnTo>
                  <a:lnTo>
                    <a:pt x="1502" y="21291"/>
                  </a:lnTo>
                  <a:lnTo>
                    <a:pt x="1386" y="21291"/>
                  </a:lnTo>
                  <a:lnTo>
                    <a:pt x="1386" y="21137"/>
                  </a:lnTo>
                  <a:lnTo>
                    <a:pt x="1386" y="20983"/>
                  </a:lnTo>
                  <a:lnTo>
                    <a:pt x="1386" y="20829"/>
                  </a:lnTo>
                  <a:lnTo>
                    <a:pt x="1502" y="20674"/>
                  </a:lnTo>
                  <a:lnTo>
                    <a:pt x="1617" y="20366"/>
                  </a:lnTo>
                  <a:lnTo>
                    <a:pt x="1733" y="20057"/>
                  </a:lnTo>
                  <a:lnTo>
                    <a:pt x="1964" y="19903"/>
                  </a:lnTo>
                  <a:lnTo>
                    <a:pt x="0" y="19903"/>
                  </a:lnTo>
                  <a:lnTo>
                    <a:pt x="0" y="10800"/>
                  </a:lnTo>
                  <a:lnTo>
                    <a:pt x="0" y="2777"/>
                  </a:lnTo>
                  <a:lnTo>
                    <a:pt x="4620" y="2777"/>
                  </a:lnTo>
                  <a:lnTo>
                    <a:pt x="4620" y="16971"/>
                  </a:lnTo>
                  <a:moveTo>
                    <a:pt x="4620" y="16971"/>
                  </a:moveTo>
                  <a:moveTo>
                    <a:pt x="4620" y="16971"/>
                  </a:moveTo>
                  <a:lnTo>
                    <a:pt x="4158" y="17434"/>
                  </a:lnTo>
                  <a:lnTo>
                    <a:pt x="2541" y="19286"/>
                  </a:lnTo>
                  <a:lnTo>
                    <a:pt x="1964" y="19903"/>
                  </a:lnTo>
                  <a:lnTo>
                    <a:pt x="4620" y="16971"/>
                  </a:lnTo>
                  <a:close/>
                </a:path>
                <a:path w="21600" h="21600" extrusionOk="0">
                  <a:moveTo>
                    <a:pt x="7624" y="2314"/>
                  </a:moveTo>
                  <a:moveTo>
                    <a:pt x="16402" y="2314"/>
                  </a:moveTo>
                  <a:lnTo>
                    <a:pt x="16402" y="11880"/>
                  </a:lnTo>
                  <a:lnTo>
                    <a:pt x="7624" y="11880"/>
                  </a:lnTo>
                  <a:lnTo>
                    <a:pt x="7624" y="2314"/>
                  </a:lnTo>
                  <a:lnTo>
                    <a:pt x="16402" y="2314"/>
                  </a:lnTo>
                  <a:close/>
                </a:path>
                <a:path w="21600" h="21600" extrusionOk="0">
                  <a:moveTo>
                    <a:pt x="578" y="4011"/>
                  </a:moveTo>
                  <a:moveTo>
                    <a:pt x="4043" y="4011"/>
                  </a:moveTo>
                  <a:lnTo>
                    <a:pt x="4043" y="4320"/>
                  </a:lnTo>
                  <a:lnTo>
                    <a:pt x="578" y="4320"/>
                  </a:lnTo>
                  <a:lnTo>
                    <a:pt x="578" y="4011"/>
                  </a:lnTo>
                  <a:lnTo>
                    <a:pt x="4043" y="4011"/>
                  </a:lnTo>
                  <a:close/>
                  <a:moveTo>
                    <a:pt x="7624" y="14194"/>
                  </a:moveTo>
                  <a:lnTo>
                    <a:pt x="16402" y="14194"/>
                  </a:lnTo>
                  <a:lnTo>
                    <a:pt x="16402" y="16200"/>
                  </a:lnTo>
                  <a:lnTo>
                    <a:pt x="7624" y="16200"/>
                  </a:lnTo>
                </a:path>
              </a:pathLst>
            </a:custGeom>
            <a:solidFill>
              <a:srgbClr val="00FF00"/>
            </a:solidFill>
            <a:ln w="9525">
              <a:solidFill>
                <a:srgbClr val="000000"/>
              </a:solidFill>
              <a:miter lim="800000"/>
              <a:headEnd/>
              <a:tailEnd/>
            </a:ln>
          </p:spPr>
          <p:txBody>
            <a:bodyPr/>
            <a:lstStyle/>
            <a:p>
              <a:endParaRPr lang="zh-CN" altLang="en-US">
                <a:latin typeface="Comic Sans MS" pitchFamily="66" charset="0"/>
              </a:endParaRPr>
            </a:p>
          </p:txBody>
        </p:sp>
        <p:sp>
          <p:nvSpPr>
            <p:cNvPr id="34841" name="Rectangle 45"/>
            <p:cNvSpPr>
              <a:spLocks noChangeArrowheads="1"/>
            </p:cNvSpPr>
            <p:nvPr/>
          </p:nvSpPr>
          <p:spPr bwMode="auto">
            <a:xfrm>
              <a:off x="2882" y="3817"/>
              <a:ext cx="360" cy="424"/>
            </a:xfrm>
            <a:prstGeom prst="rect">
              <a:avLst/>
            </a:prstGeom>
            <a:solidFill>
              <a:srgbClr val="F8F8F8"/>
            </a:solidFill>
            <a:ln w="9525">
              <a:solidFill>
                <a:schemeClr val="tx1"/>
              </a:solidFill>
              <a:miter lim="800000"/>
              <a:headEnd/>
              <a:tailEnd/>
            </a:ln>
          </p:spPr>
          <p:txBody>
            <a:bodyPr wrap="none" anchor="ctr"/>
            <a:lstStyle/>
            <a:p>
              <a:r>
                <a:rPr lang="en-US" altLang="zh-CN" sz="1050" dirty="0">
                  <a:latin typeface="Comic Sans MS" pitchFamily="66" charset="0"/>
                </a:rPr>
                <a:t>BRAS</a:t>
              </a:r>
            </a:p>
            <a:p>
              <a:r>
                <a:rPr lang="en-US" altLang="zh-CN" sz="1050" dirty="0">
                  <a:latin typeface="Comic Sans MS" pitchFamily="66" charset="0"/>
                </a:rPr>
                <a:t>/SR</a:t>
              </a:r>
            </a:p>
          </p:txBody>
        </p:sp>
        <p:sp>
          <p:nvSpPr>
            <p:cNvPr id="34842" name="Oval 85"/>
            <p:cNvSpPr>
              <a:spLocks noChangeArrowheads="1"/>
            </p:cNvSpPr>
            <p:nvPr/>
          </p:nvSpPr>
          <p:spPr bwMode="auto">
            <a:xfrm>
              <a:off x="1082" y="3753"/>
              <a:ext cx="396" cy="626"/>
            </a:xfrm>
            <a:prstGeom prst="ellipse">
              <a:avLst/>
            </a:prstGeom>
            <a:solidFill>
              <a:srgbClr val="FE8002"/>
            </a:solidFill>
            <a:ln w="38100" cmpd="dbl">
              <a:solidFill>
                <a:schemeClr val="tx1"/>
              </a:solidFill>
              <a:round/>
              <a:headEnd/>
              <a:tailEnd/>
            </a:ln>
          </p:spPr>
          <p:txBody>
            <a:bodyPr wrap="none" anchor="ctr"/>
            <a:lstStyle/>
            <a:p>
              <a:r>
                <a:rPr lang="en-US" altLang="zh-CN" sz="1400" dirty="0">
                  <a:latin typeface="Comic Sans MS" pitchFamily="66" charset="0"/>
                </a:rPr>
                <a:t>Smart6</a:t>
              </a:r>
            </a:p>
          </p:txBody>
        </p:sp>
      </p:grpSp>
      <p:sp>
        <p:nvSpPr>
          <p:cNvPr id="34821" name="矩形 59"/>
          <p:cNvSpPr>
            <a:spLocks noChangeArrowheads="1"/>
          </p:cNvSpPr>
          <p:nvPr/>
        </p:nvSpPr>
        <p:spPr bwMode="auto">
          <a:xfrm>
            <a:off x="1655169" y="3318813"/>
            <a:ext cx="5578997" cy="338554"/>
          </a:xfrm>
          <a:prstGeom prst="rect">
            <a:avLst/>
          </a:prstGeom>
          <a:noFill/>
          <a:ln w="9525">
            <a:noFill/>
            <a:miter lim="800000"/>
            <a:headEnd/>
            <a:tailEnd/>
          </a:ln>
        </p:spPr>
        <p:txBody>
          <a:bodyPr wrap="square">
            <a:spAutoFit/>
          </a:bodyPr>
          <a:lstStyle/>
          <a:p>
            <a:r>
              <a:rPr lang="en-US" altLang="zh-CN" dirty="0">
                <a:latin typeface="Comic Sans MS" pitchFamily="66" charset="0"/>
                <a:ea typeface="华文细黑" pitchFamily="2" charset="-122"/>
              </a:rPr>
              <a:t>LAFT 4over6 </a:t>
            </a:r>
            <a:r>
              <a:rPr lang="en-US" altLang="zh-CN" dirty="0" smtClean="0">
                <a:latin typeface="Comic Sans MS" pitchFamily="66" charset="0"/>
                <a:ea typeface="华文细黑" pitchFamily="2" charset="-122"/>
              </a:rPr>
              <a:t>:Transition Solution for Terminals</a:t>
            </a:r>
            <a:endParaRPr lang="zh-CN" altLang="en-US" dirty="0">
              <a:latin typeface="Comic Sans MS" pitchFamily="66" charset="0"/>
              <a:ea typeface="华文细黑" pitchFamily="2" charset="-122"/>
            </a:endParaRPr>
          </a:p>
        </p:txBody>
      </p:sp>
      <p:sp>
        <p:nvSpPr>
          <p:cNvPr id="34822" name="矩形 61"/>
          <p:cNvSpPr>
            <a:spLocks noChangeArrowheads="1"/>
          </p:cNvSpPr>
          <p:nvPr/>
        </p:nvSpPr>
        <p:spPr bwMode="auto">
          <a:xfrm>
            <a:off x="2114488" y="5923225"/>
            <a:ext cx="5779444" cy="338554"/>
          </a:xfrm>
          <a:prstGeom prst="rect">
            <a:avLst/>
          </a:prstGeom>
          <a:noFill/>
          <a:ln w="9525">
            <a:noFill/>
            <a:miter lim="800000"/>
            <a:headEnd/>
            <a:tailEnd/>
          </a:ln>
        </p:spPr>
        <p:txBody>
          <a:bodyPr wrap="square">
            <a:spAutoFit/>
          </a:bodyPr>
          <a:lstStyle/>
          <a:p>
            <a:r>
              <a:rPr lang="en-US" altLang="zh-CN" dirty="0" smtClean="0">
                <a:latin typeface="Comic Sans MS" pitchFamily="66" charset="0"/>
                <a:ea typeface="华文细黑" pitchFamily="2" charset="-122"/>
              </a:rPr>
              <a:t>SMART6:Migration and Transition Solution for small sites</a:t>
            </a:r>
            <a:endParaRPr lang="en-US" altLang="zh-CN" dirty="0">
              <a:latin typeface="Comic Sans MS" pitchFamily="66" charset="0"/>
              <a:ea typeface="华文细黑" pitchFamily="2" charset="-122"/>
            </a:endParaRPr>
          </a:p>
        </p:txBody>
      </p:sp>
      <p:sp>
        <p:nvSpPr>
          <p:cNvPr id="59" name="TextBox 58"/>
          <p:cNvSpPr txBox="1"/>
          <p:nvPr/>
        </p:nvSpPr>
        <p:spPr>
          <a:xfrm>
            <a:off x="12347" y="160638"/>
            <a:ext cx="8842285" cy="646331"/>
          </a:xfrm>
          <a:prstGeom prst="rect">
            <a:avLst/>
          </a:prstGeom>
          <a:noFill/>
        </p:spPr>
        <p:txBody>
          <a:bodyPr wrap="square" rtlCol="0">
            <a:spAutoFit/>
          </a:bodyPr>
          <a:lstStyle/>
          <a:p>
            <a:pPr algn="l"/>
            <a:r>
              <a:rPr lang="en-US" altLang="zh-CN" sz="3600" b="1" dirty="0" smtClean="0">
                <a:latin typeface="Comic Sans MS" pitchFamily="66" charset="0"/>
              </a:rPr>
              <a:t>Solutions for Transition</a:t>
            </a:r>
            <a:endParaRPr lang="zh-CN" altLang="en-US" sz="3600" b="1" dirty="0">
              <a:latin typeface="Comic Sans MS" pitchFamily="66"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内容占位符 2"/>
          <p:cNvSpPr>
            <a:spLocks noGrp="1"/>
          </p:cNvSpPr>
          <p:nvPr>
            <p:ph idx="4294967295"/>
          </p:nvPr>
        </p:nvSpPr>
        <p:spPr>
          <a:xfrm>
            <a:off x="0" y="1125538"/>
            <a:ext cx="9144000" cy="3006624"/>
          </a:xfrm>
          <a:prstGeom prst="rect">
            <a:avLst/>
          </a:prstGeom>
        </p:spPr>
        <p:txBody>
          <a:bodyPr/>
          <a:lstStyle/>
          <a:p>
            <a:pPr eaLnBrk="1" hangingPunct="1">
              <a:buFont typeface="Wingdings" pitchFamily="2" charset="2"/>
              <a:buChar char="Ø"/>
            </a:pPr>
            <a:r>
              <a:rPr lang="en-US" altLang="zh-CN" sz="2400" b="1" dirty="0" smtClean="0">
                <a:solidFill>
                  <a:schemeClr val="tx1"/>
                </a:solidFill>
                <a:latin typeface="Comic Sans MS" pitchFamily="66" charset="0"/>
                <a:ea typeface="楷体_GB2312" pitchFamily="49" charset="-122"/>
              </a:rPr>
              <a:t>BII assisted China Telecom to update IPv6-enabled website</a:t>
            </a:r>
          </a:p>
          <a:p>
            <a:pPr eaLnBrk="1" hangingPunct="1">
              <a:buFont typeface="Wingdings" pitchFamily="2" charset="2"/>
              <a:buChar char="Ø"/>
            </a:pPr>
            <a:r>
              <a:rPr lang="en-US" altLang="zh-CN" sz="2400" dirty="0" smtClean="0">
                <a:solidFill>
                  <a:schemeClr val="tx1"/>
                </a:solidFill>
                <a:latin typeface="Comic Sans MS" pitchFamily="66" charset="0"/>
                <a:ea typeface="楷体_GB2312" pitchFamily="49" charset="-122"/>
              </a:rPr>
              <a:t>2010.4.8, Global IPv6 Forum, China Telecom, ITU-T, BII held joint press conference</a:t>
            </a:r>
          </a:p>
          <a:p>
            <a:pPr eaLnBrk="1" hangingPunct="1">
              <a:buFont typeface="Wingdings" pitchFamily="2" charset="2"/>
              <a:buChar char="Ø"/>
            </a:pPr>
            <a:r>
              <a:rPr lang="en-US" altLang="zh-CN" sz="2400" dirty="0" smtClean="0">
                <a:solidFill>
                  <a:schemeClr val="tx1"/>
                </a:solidFill>
                <a:latin typeface="Comic Sans MS" pitchFamily="66" charset="0"/>
                <a:ea typeface="楷体_GB2312" pitchFamily="49" charset="-122"/>
              </a:rPr>
              <a:t>China Telecom became the first operator certified by IPv6 Forum.</a:t>
            </a:r>
          </a:p>
          <a:p>
            <a:pPr eaLnBrk="1" hangingPunct="1">
              <a:buFont typeface="Wingdings" pitchFamily="2" charset="2"/>
              <a:buChar char="Ø"/>
            </a:pPr>
            <a:r>
              <a:rPr lang="en-US" altLang="zh-CN" sz="2400" dirty="0" smtClean="0">
                <a:solidFill>
                  <a:schemeClr val="tx1"/>
                </a:solidFill>
                <a:latin typeface="Comic Sans MS" pitchFamily="66" charset="0"/>
                <a:ea typeface="楷体_GB2312" pitchFamily="49" charset="-122"/>
              </a:rPr>
              <a:t>Pilot project for IPv6-enabled IDC</a:t>
            </a:r>
          </a:p>
          <a:p>
            <a:pPr eaLnBrk="1" hangingPunct="1">
              <a:buFont typeface="Wingdings" pitchFamily="2" charset="2"/>
              <a:buChar char="Ø"/>
            </a:pPr>
            <a:endParaRPr lang="zh-CN" altLang="en-US" sz="2400" dirty="0" smtClean="0">
              <a:solidFill>
                <a:schemeClr val="tx1"/>
              </a:solidFill>
              <a:latin typeface="Comic Sans MS" pitchFamily="66" charset="0"/>
              <a:ea typeface="楷体_GB2312" pitchFamily="49" charset="-122"/>
            </a:endParaRPr>
          </a:p>
          <a:p>
            <a:pPr eaLnBrk="1" hangingPunct="1">
              <a:buFont typeface="Wingdings" pitchFamily="2" charset="2"/>
              <a:buNone/>
            </a:pPr>
            <a:r>
              <a:rPr lang="en-US" altLang="zh-CN" sz="2400" dirty="0" smtClean="0">
                <a:solidFill>
                  <a:schemeClr val="tx1"/>
                </a:solidFill>
                <a:latin typeface="Comic Sans MS" pitchFamily="66" charset="0"/>
                <a:ea typeface="楷体_GB2312" pitchFamily="49" charset="-122"/>
              </a:rPr>
              <a:t>		</a:t>
            </a:r>
            <a:r>
              <a:rPr lang="en-US" altLang="zh-CN" sz="2000" dirty="0" smtClean="0">
                <a:solidFill>
                  <a:schemeClr val="tx1"/>
                </a:solidFill>
                <a:latin typeface="Comic Sans MS" pitchFamily="66" charset="0"/>
                <a:ea typeface="楷体_GB2312" pitchFamily="49" charset="-122"/>
              </a:rPr>
              <a:t>		</a:t>
            </a:r>
            <a:endParaRPr lang="zh-CN" altLang="en-US" sz="2000" dirty="0" smtClean="0">
              <a:solidFill>
                <a:schemeClr val="tx1"/>
              </a:solidFill>
              <a:latin typeface="Comic Sans MS" pitchFamily="66" charset="0"/>
              <a:ea typeface="楷体_GB2312" pitchFamily="49" charset="-122"/>
            </a:endParaRPr>
          </a:p>
        </p:txBody>
      </p:sp>
      <p:pic>
        <p:nvPicPr>
          <p:cNvPr id="35844" name="Picture 6" descr="C:\Users\lenovo\Pictures\2011223111733734.jpg"/>
          <p:cNvPicPr>
            <a:picLocks noChangeAspect="1" noChangeArrowheads="1"/>
          </p:cNvPicPr>
          <p:nvPr/>
        </p:nvPicPr>
        <p:blipFill>
          <a:blip r:embed="rId3"/>
          <a:srcRect/>
          <a:stretch>
            <a:fillRect/>
          </a:stretch>
        </p:blipFill>
        <p:spPr bwMode="auto">
          <a:xfrm>
            <a:off x="5183328" y="4073163"/>
            <a:ext cx="3687763" cy="2447925"/>
          </a:xfrm>
          <a:prstGeom prst="rect">
            <a:avLst/>
          </a:prstGeom>
          <a:noFill/>
          <a:ln w="9525">
            <a:noFill/>
            <a:miter lim="800000"/>
            <a:headEnd/>
            <a:tailEnd/>
          </a:ln>
        </p:spPr>
      </p:pic>
      <p:sp>
        <p:nvSpPr>
          <p:cNvPr id="5" name="TextBox 4"/>
          <p:cNvSpPr txBox="1"/>
          <p:nvPr/>
        </p:nvSpPr>
        <p:spPr>
          <a:xfrm>
            <a:off x="12347" y="160638"/>
            <a:ext cx="9131653" cy="646331"/>
          </a:xfrm>
          <a:prstGeom prst="rect">
            <a:avLst/>
          </a:prstGeom>
          <a:noFill/>
        </p:spPr>
        <p:txBody>
          <a:bodyPr wrap="square" rtlCol="0">
            <a:spAutoFit/>
          </a:bodyPr>
          <a:lstStyle/>
          <a:p>
            <a:pPr algn="l"/>
            <a:r>
              <a:rPr lang="en-US" altLang="zh-CN" sz="3600" b="1" dirty="0" smtClean="0">
                <a:latin typeface="Comic Sans MS" pitchFamily="66" charset="0"/>
              </a:rPr>
              <a:t>Successful cases for website transition</a:t>
            </a:r>
            <a:endParaRPr lang="zh-CN" altLang="en-US" sz="3600" b="1" dirty="0">
              <a:latin typeface="Comic Sans MS" pitchFamily="66"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7" name="Picture 2"/>
          <p:cNvPicPr>
            <a:picLocks noChangeAspect="1" noChangeArrowheads="1"/>
          </p:cNvPicPr>
          <p:nvPr/>
        </p:nvPicPr>
        <p:blipFill>
          <a:blip r:embed="rId2"/>
          <a:srcRect/>
          <a:stretch>
            <a:fillRect/>
          </a:stretch>
        </p:blipFill>
        <p:spPr bwMode="auto">
          <a:xfrm>
            <a:off x="6791325" y="3094038"/>
            <a:ext cx="1076325" cy="1162050"/>
          </a:xfrm>
          <a:prstGeom prst="rect">
            <a:avLst/>
          </a:prstGeom>
          <a:noFill/>
          <a:ln w="9525">
            <a:noFill/>
            <a:miter lim="800000"/>
            <a:headEnd/>
            <a:tailEnd/>
          </a:ln>
        </p:spPr>
      </p:pic>
      <p:pic>
        <p:nvPicPr>
          <p:cNvPr id="36868" name="Picture 3"/>
          <p:cNvPicPr>
            <a:picLocks noChangeAspect="1" noChangeArrowheads="1"/>
          </p:cNvPicPr>
          <p:nvPr/>
        </p:nvPicPr>
        <p:blipFill>
          <a:blip r:embed="rId2"/>
          <a:srcRect/>
          <a:stretch>
            <a:fillRect/>
          </a:stretch>
        </p:blipFill>
        <p:spPr bwMode="auto">
          <a:xfrm>
            <a:off x="6791325" y="4573588"/>
            <a:ext cx="1076325" cy="1158875"/>
          </a:xfrm>
          <a:prstGeom prst="rect">
            <a:avLst/>
          </a:prstGeom>
          <a:noFill/>
          <a:ln w="9525">
            <a:noFill/>
            <a:miter lim="800000"/>
            <a:headEnd/>
            <a:tailEnd/>
          </a:ln>
        </p:spPr>
      </p:pic>
      <p:pic>
        <p:nvPicPr>
          <p:cNvPr id="36869" name="Picture 7"/>
          <p:cNvPicPr>
            <a:picLocks noChangeArrowheads="1"/>
          </p:cNvPicPr>
          <p:nvPr/>
        </p:nvPicPr>
        <p:blipFill>
          <a:blip r:embed="rId3"/>
          <a:srcRect/>
          <a:stretch>
            <a:fillRect/>
          </a:stretch>
        </p:blipFill>
        <p:spPr bwMode="auto">
          <a:xfrm>
            <a:off x="611188" y="3933825"/>
            <a:ext cx="1768475" cy="1090613"/>
          </a:xfrm>
          <a:prstGeom prst="rect">
            <a:avLst/>
          </a:prstGeom>
          <a:noFill/>
          <a:ln w="9525">
            <a:noFill/>
            <a:miter lim="800000"/>
            <a:headEnd/>
            <a:tailEnd/>
          </a:ln>
        </p:spPr>
      </p:pic>
      <p:grpSp>
        <p:nvGrpSpPr>
          <p:cNvPr id="2" name="Group 8"/>
          <p:cNvGrpSpPr>
            <a:grpSpLocks/>
          </p:cNvGrpSpPr>
          <p:nvPr/>
        </p:nvGrpSpPr>
        <p:grpSpPr bwMode="auto">
          <a:xfrm rot="5400000">
            <a:off x="2813050" y="2497138"/>
            <a:ext cx="3768725" cy="2098675"/>
            <a:chOff x="0" y="0"/>
            <a:chExt cx="3376" cy="1879"/>
          </a:xfrm>
        </p:grpSpPr>
        <p:sp>
          <p:nvSpPr>
            <p:cNvPr id="36887" name="Oval 9"/>
            <p:cNvSpPr>
              <a:spLocks/>
            </p:cNvSpPr>
            <p:nvPr/>
          </p:nvSpPr>
          <p:spPr bwMode="auto">
            <a:xfrm>
              <a:off x="0" y="468"/>
              <a:ext cx="768" cy="860"/>
            </a:xfrm>
            <a:prstGeom prst="ellipse">
              <a:avLst/>
            </a:prstGeom>
            <a:solidFill>
              <a:srgbClr val="6666FF"/>
            </a:solidFill>
            <a:ln w="9525">
              <a:noFill/>
              <a:round/>
              <a:headEnd/>
              <a:tailEnd/>
            </a:ln>
          </p:spPr>
          <p:txBody>
            <a:bodyPr lIns="0" tIns="0" rIns="0" bIns="0"/>
            <a:lstStyle/>
            <a:p>
              <a:endParaRPr lang="zh-CN" altLang="en-US">
                <a:latin typeface="Comic Sans MS" pitchFamily="66" charset="0"/>
              </a:endParaRPr>
            </a:p>
          </p:txBody>
        </p:sp>
        <p:sp>
          <p:nvSpPr>
            <p:cNvPr id="36888" name="Oval 10"/>
            <p:cNvSpPr>
              <a:spLocks/>
            </p:cNvSpPr>
            <p:nvPr/>
          </p:nvSpPr>
          <p:spPr bwMode="auto">
            <a:xfrm>
              <a:off x="527" y="641"/>
              <a:ext cx="934" cy="1046"/>
            </a:xfrm>
            <a:prstGeom prst="ellipse">
              <a:avLst/>
            </a:prstGeom>
            <a:solidFill>
              <a:srgbClr val="6666FF"/>
            </a:solidFill>
            <a:ln w="9525">
              <a:noFill/>
              <a:round/>
              <a:headEnd/>
              <a:tailEnd/>
            </a:ln>
          </p:spPr>
          <p:txBody>
            <a:bodyPr lIns="0" tIns="0" rIns="0" bIns="0"/>
            <a:lstStyle/>
            <a:p>
              <a:endParaRPr lang="zh-CN" altLang="en-US">
                <a:latin typeface="Comic Sans MS" pitchFamily="66" charset="0"/>
              </a:endParaRPr>
            </a:p>
          </p:txBody>
        </p:sp>
        <p:sp>
          <p:nvSpPr>
            <p:cNvPr id="36889" name="Oval 11"/>
            <p:cNvSpPr>
              <a:spLocks/>
            </p:cNvSpPr>
            <p:nvPr/>
          </p:nvSpPr>
          <p:spPr bwMode="auto">
            <a:xfrm>
              <a:off x="1140" y="0"/>
              <a:ext cx="934" cy="1045"/>
            </a:xfrm>
            <a:prstGeom prst="ellipse">
              <a:avLst/>
            </a:prstGeom>
            <a:solidFill>
              <a:srgbClr val="6666FF"/>
            </a:solidFill>
            <a:ln w="9525">
              <a:noFill/>
              <a:round/>
              <a:headEnd/>
              <a:tailEnd/>
            </a:ln>
          </p:spPr>
          <p:txBody>
            <a:bodyPr lIns="0" tIns="0" rIns="0" bIns="0"/>
            <a:lstStyle/>
            <a:p>
              <a:endParaRPr lang="zh-CN" altLang="en-US">
                <a:latin typeface="Comic Sans MS" pitchFamily="66" charset="0"/>
              </a:endParaRPr>
            </a:p>
          </p:txBody>
        </p:sp>
        <p:sp>
          <p:nvSpPr>
            <p:cNvPr id="36890" name="Oval 12"/>
            <p:cNvSpPr>
              <a:spLocks/>
            </p:cNvSpPr>
            <p:nvPr/>
          </p:nvSpPr>
          <p:spPr bwMode="auto">
            <a:xfrm>
              <a:off x="1140" y="834"/>
              <a:ext cx="934" cy="1045"/>
            </a:xfrm>
            <a:prstGeom prst="ellipse">
              <a:avLst/>
            </a:prstGeom>
            <a:solidFill>
              <a:srgbClr val="6666FF"/>
            </a:solidFill>
            <a:ln w="9525">
              <a:noFill/>
              <a:round/>
              <a:headEnd/>
              <a:tailEnd/>
            </a:ln>
          </p:spPr>
          <p:txBody>
            <a:bodyPr lIns="0" tIns="0" rIns="0" bIns="0"/>
            <a:lstStyle/>
            <a:p>
              <a:endParaRPr lang="zh-CN" altLang="en-US">
                <a:latin typeface="Comic Sans MS" pitchFamily="66" charset="0"/>
              </a:endParaRPr>
            </a:p>
          </p:txBody>
        </p:sp>
        <p:sp>
          <p:nvSpPr>
            <p:cNvPr id="36891" name="Oval 13"/>
            <p:cNvSpPr>
              <a:spLocks/>
            </p:cNvSpPr>
            <p:nvPr/>
          </p:nvSpPr>
          <p:spPr bwMode="auto">
            <a:xfrm>
              <a:off x="1020" y="288"/>
              <a:ext cx="934" cy="1046"/>
            </a:xfrm>
            <a:prstGeom prst="ellipse">
              <a:avLst/>
            </a:prstGeom>
            <a:solidFill>
              <a:srgbClr val="6666FF"/>
            </a:solidFill>
            <a:ln w="9525">
              <a:noFill/>
              <a:round/>
              <a:headEnd/>
              <a:tailEnd/>
            </a:ln>
          </p:spPr>
          <p:txBody>
            <a:bodyPr lIns="0" tIns="0" rIns="0" bIns="0"/>
            <a:lstStyle/>
            <a:p>
              <a:endParaRPr lang="zh-CN" altLang="en-US">
                <a:latin typeface="Comic Sans MS" pitchFamily="66" charset="0"/>
              </a:endParaRPr>
            </a:p>
          </p:txBody>
        </p:sp>
        <p:sp>
          <p:nvSpPr>
            <p:cNvPr id="36892" name="Oval 14"/>
            <p:cNvSpPr>
              <a:spLocks/>
            </p:cNvSpPr>
            <p:nvPr/>
          </p:nvSpPr>
          <p:spPr bwMode="auto">
            <a:xfrm>
              <a:off x="527" y="192"/>
              <a:ext cx="934" cy="1046"/>
            </a:xfrm>
            <a:prstGeom prst="ellipse">
              <a:avLst/>
            </a:prstGeom>
            <a:solidFill>
              <a:srgbClr val="6666FF"/>
            </a:solidFill>
            <a:ln w="9525">
              <a:noFill/>
              <a:round/>
              <a:headEnd/>
              <a:tailEnd/>
            </a:ln>
          </p:spPr>
          <p:txBody>
            <a:bodyPr lIns="0" tIns="0" rIns="0" bIns="0"/>
            <a:lstStyle/>
            <a:p>
              <a:endParaRPr lang="zh-CN" altLang="en-US">
                <a:latin typeface="Comic Sans MS" pitchFamily="66" charset="0"/>
              </a:endParaRPr>
            </a:p>
          </p:txBody>
        </p:sp>
        <p:sp>
          <p:nvSpPr>
            <p:cNvPr id="36893" name="Oval 15"/>
            <p:cNvSpPr>
              <a:spLocks/>
            </p:cNvSpPr>
            <p:nvPr/>
          </p:nvSpPr>
          <p:spPr bwMode="auto">
            <a:xfrm>
              <a:off x="1891" y="192"/>
              <a:ext cx="934" cy="1046"/>
            </a:xfrm>
            <a:prstGeom prst="ellipse">
              <a:avLst/>
            </a:prstGeom>
            <a:solidFill>
              <a:srgbClr val="6666FF"/>
            </a:solidFill>
            <a:ln w="9525">
              <a:noFill/>
              <a:round/>
              <a:headEnd/>
              <a:tailEnd/>
            </a:ln>
          </p:spPr>
          <p:txBody>
            <a:bodyPr lIns="0" tIns="0" rIns="0" bIns="0"/>
            <a:lstStyle/>
            <a:p>
              <a:endParaRPr lang="zh-CN" altLang="en-US">
                <a:latin typeface="Comic Sans MS" pitchFamily="66" charset="0"/>
              </a:endParaRPr>
            </a:p>
          </p:txBody>
        </p:sp>
        <p:sp>
          <p:nvSpPr>
            <p:cNvPr id="36894" name="Oval 16"/>
            <p:cNvSpPr>
              <a:spLocks/>
            </p:cNvSpPr>
            <p:nvPr/>
          </p:nvSpPr>
          <p:spPr bwMode="auto">
            <a:xfrm>
              <a:off x="1891" y="609"/>
              <a:ext cx="934" cy="1046"/>
            </a:xfrm>
            <a:prstGeom prst="ellipse">
              <a:avLst/>
            </a:prstGeom>
            <a:solidFill>
              <a:srgbClr val="6666FF"/>
            </a:solidFill>
            <a:ln w="9525">
              <a:noFill/>
              <a:round/>
              <a:headEnd/>
              <a:tailEnd/>
            </a:ln>
          </p:spPr>
          <p:txBody>
            <a:bodyPr lIns="0" tIns="0" rIns="0" bIns="0"/>
            <a:lstStyle/>
            <a:p>
              <a:endParaRPr lang="zh-CN" altLang="en-US">
                <a:latin typeface="Comic Sans MS" pitchFamily="66" charset="0"/>
              </a:endParaRPr>
            </a:p>
          </p:txBody>
        </p:sp>
        <p:sp>
          <p:nvSpPr>
            <p:cNvPr id="36895" name="Oval 17"/>
            <p:cNvSpPr>
              <a:spLocks/>
            </p:cNvSpPr>
            <p:nvPr/>
          </p:nvSpPr>
          <p:spPr bwMode="auto">
            <a:xfrm>
              <a:off x="2607" y="468"/>
              <a:ext cx="769" cy="860"/>
            </a:xfrm>
            <a:prstGeom prst="ellipse">
              <a:avLst/>
            </a:prstGeom>
            <a:solidFill>
              <a:srgbClr val="6666FF"/>
            </a:solidFill>
            <a:ln w="9525">
              <a:noFill/>
              <a:round/>
              <a:headEnd/>
              <a:tailEnd/>
            </a:ln>
          </p:spPr>
          <p:txBody>
            <a:bodyPr lIns="0" tIns="0" rIns="0" bIns="0"/>
            <a:lstStyle/>
            <a:p>
              <a:endParaRPr lang="zh-CN" altLang="en-US">
                <a:latin typeface="Comic Sans MS" pitchFamily="66" charset="0"/>
              </a:endParaRPr>
            </a:p>
          </p:txBody>
        </p:sp>
      </p:grpSp>
      <p:sp>
        <p:nvSpPr>
          <p:cNvPr id="18" name="Rectangle 18"/>
          <p:cNvSpPr>
            <a:spLocks/>
          </p:cNvSpPr>
          <p:nvPr/>
        </p:nvSpPr>
        <p:spPr bwMode="auto">
          <a:xfrm>
            <a:off x="4129088" y="3497263"/>
            <a:ext cx="1400702" cy="384721"/>
          </a:xfrm>
          <a:prstGeom prst="rect">
            <a:avLst/>
          </a:prstGeom>
          <a:noFill/>
          <a:ln w="12700">
            <a:noFill/>
            <a:miter lim="800000"/>
            <a:headEnd/>
            <a:tailEnd/>
          </a:ln>
          <a:effectLst>
            <a:outerShdw dist="38099" dir="5400000" algn="ctr" rotWithShape="0">
              <a:schemeClr val="bg2">
                <a:alpha val="50000"/>
              </a:schemeClr>
            </a:outerShdw>
          </a:effectLst>
        </p:spPr>
        <p:txBody>
          <a:bodyPr wrap="none" lIns="0" tIns="0" rIns="40638" bIns="0">
            <a:spAutoFit/>
          </a:bodyPr>
          <a:lstStyle/>
          <a:p>
            <a:pPr marL="39688" defTabSz="642938" fontAlgn="auto">
              <a:spcBef>
                <a:spcPts val="0"/>
              </a:spcBef>
              <a:spcAft>
                <a:spcPts val="0"/>
              </a:spcAft>
              <a:defRPr/>
            </a:pPr>
            <a:r>
              <a:rPr lang="en-US" altLang="ja-JP" sz="2500">
                <a:latin typeface="Comic Sans MS" pitchFamily="66" charset="0"/>
                <a:ea typeface="+mn-ea"/>
                <a:sym typeface="Myriad Bold" charset="0"/>
              </a:rPr>
              <a:t>Internet</a:t>
            </a:r>
          </a:p>
        </p:txBody>
      </p:sp>
      <p:grpSp>
        <p:nvGrpSpPr>
          <p:cNvPr id="3" name="Group 22"/>
          <p:cNvGrpSpPr>
            <a:grpSpLocks/>
          </p:cNvGrpSpPr>
          <p:nvPr/>
        </p:nvGrpSpPr>
        <p:grpSpPr bwMode="auto">
          <a:xfrm>
            <a:off x="2336800" y="2373313"/>
            <a:ext cx="4456113" cy="2593975"/>
            <a:chOff x="0" y="0"/>
            <a:chExt cx="3992" cy="2326"/>
          </a:xfrm>
        </p:grpSpPr>
        <p:grpSp>
          <p:nvGrpSpPr>
            <p:cNvPr id="4" name="Group 23"/>
            <p:cNvGrpSpPr>
              <a:grpSpLocks/>
            </p:cNvGrpSpPr>
            <p:nvPr/>
          </p:nvGrpSpPr>
          <p:grpSpPr bwMode="auto">
            <a:xfrm>
              <a:off x="9" y="0"/>
              <a:ext cx="3976" cy="901"/>
              <a:chOff x="0" y="0"/>
              <a:chExt cx="3976" cy="901"/>
            </a:xfrm>
          </p:grpSpPr>
          <p:sp>
            <p:nvSpPr>
              <p:cNvPr id="36885" name="Freeform 24"/>
              <p:cNvSpPr>
                <a:spLocks/>
              </p:cNvSpPr>
              <p:nvPr/>
            </p:nvSpPr>
            <p:spPr bwMode="auto">
              <a:xfrm rot="10800000" flipH="1">
                <a:off x="0" y="0"/>
                <a:ext cx="3976" cy="901"/>
              </a:xfrm>
              <a:custGeom>
                <a:avLst/>
                <a:gdLst>
                  <a:gd name="T0" fmla="*/ 0 w 21600"/>
                  <a:gd name="T1" fmla="*/ 0 h 21363"/>
                  <a:gd name="T2" fmla="*/ 0 w 21600"/>
                  <a:gd name="T3" fmla="*/ 0 h 21363"/>
                  <a:gd name="T4" fmla="*/ 0 w 21600"/>
                  <a:gd name="T5" fmla="*/ 0 h 21363"/>
                  <a:gd name="T6" fmla="*/ 0 w 21600"/>
                  <a:gd name="T7" fmla="*/ 0 h 21363"/>
                  <a:gd name="T8" fmla="*/ 0 w 21600"/>
                  <a:gd name="T9" fmla="*/ 0 h 21363"/>
                  <a:gd name="T10" fmla="*/ 0 w 21600"/>
                  <a:gd name="T11" fmla="*/ 0 h 21363"/>
                  <a:gd name="T12" fmla="*/ 0 w 21600"/>
                  <a:gd name="T13" fmla="*/ 0 h 21363"/>
                  <a:gd name="T14" fmla="*/ 0 w 21600"/>
                  <a:gd name="T15" fmla="*/ 0 h 21363"/>
                  <a:gd name="T16" fmla="*/ 0 w 21600"/>
                  <a:gd name="T17" fmla="*/ 0 h 21363"/>
                  <a:gd name="T18" fmla="*/ 0 w 21600"/>
                  <a:gd name="T19" fmla="*/ 0 h 21363"/>
                  <a:gd name="T20" fmla="*/ 0 w 21600"/>
                  <a:gd name="T21" fmla="*/ 0 h 2136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600"/>
                  <a:gd name="T34" fmla="*/ 0 h 21363"/>
                  <a:gd name="T35" fmla="*/ 21600 w 21600"/>
                  <a:gd name="T36" fmla="*/ 21363 h 2136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600" h="21363">
                    <a:moveTo>
                      <a:pt x="0" y="215"/>
                    </a:moveTo>
                    <a:cubicBezTo>
                      <a:pt x="0" y="215"/>
                      <a:pt x="8503" y="-237"/>
                      <a:pt x="10648" y="170"/>
                    </a:cubicBezTo>
                    <a:cubicBezTo>
                      <a:pt x="12647" y="549"/>
                      <a:pt x="19384" y="11737"/>
                      <a:pt x="19384" y="11737"/>
                    </a:cubicBezTo>
                    <a:lnTo>
                      <a:pt x="19688" y="8324"/>
                    </a:lnTo>
                    <a:lnTo>
                      <a:pt x="21600" y="18754"/>
                    </a:lnTo>
                    <a:lnTo>
                      <a:pt x="18602" y="21363"/>
                    </a:lnTo>
                    <a:lnTo>
                      <a:pt x="18905" y="17426"/>
                    </a:lnTo>
                    <a:cubicBezTo>
                      <a:pt x="18905" y="17426"/>
                      <a:pt x="12485" y="7902"/>
                      <a:pt x="10649" y="6635"/>
                    </a:cubicBezTo>
                    <a:cubicBezTo>
                      <a:pt x="8365" y="5060"/>
                      <a:pt x="0" y="5880"/>
                      <a:pt x="0" y="5880"/>
                    </a:cubicBezTo>
                    <a:lnTo>
                      <a:pt x="0" y="215"/>
                    </a:lnTo>
                    <a:close/>
                    <a:moveTo>
                      <a:pt x="0" y="215"/>
                    </a:moveTo>
                  </a:path>
                </a:pathLst>
              </a:custGeom>
              <a:gradFill rotWithShape="0">
                <a:gsLst>
                  <a:gs pos="0">
                    <a:srgbClr val="FFA4E4"/>
                  </a:gs>
                  <a:gs pos="100000">
                    <a:srgbClr val="FF13A4"/>
                  </a:gs>
                </a:gsLst>
                <a:lin ang="0" scaled="1"/>
              </a:gradFill>
              <a:ln w="9525">
                <a:noFill/>
                <a:round/>
                <a:headEnd/>
                <a:tailEnd/>
              </a:ln>
            </p:spPr>
            <p:txBody>
              <a:bodyPr lIns="0" tIns="0" rIns="0" bIns="0"/>
              <a:lstStyle/>
              <a:p>
                <a:endParaRPr lang="zh-CN" altLang="en-US">
                  <a:latin typeface="Comic Sans MS" pitchFamily="66" charset="0"/>
                </a:endParaRPr>
              </a:p>
            </p:txBody>
          </p:sp>
          <p:sp>
            <p:nvSpPr>
              <p:cNvPr id="36886" name="Rectangle 25"/>
              <p:cNvSpPr>
                <a:spLocks/>
              </p:cNvSpPr>
              <p:nvPr/>
            </p:nvSpPr>
            <p:spPr bwMode="auto">
              <a:xfrm>
                <a:off x="1721" y="461"/>
                <a:ext cx="783" cy="345"/>
              </a:xfrm>
              <a:prstGeom prst="rect">
                <a:avLst/>
              </a:prstGeom>
              <a:noFill/>
              <a:ln w="9525">
                <a:noFill/>
                <a:miter lim="800000"/>
                <a:headEnd/>
                <a:tailEnd/>
              </a:ln>
            </p:spPr>
            <p:txBody>
              <a:bodyPr wrap="none" lIns="0" tIns="0" rIns="0" bIns="0" anchor="ctr">
                <a:spAutoFit/>
              </a:bodyPr>
              <a:lstStyle/>
              <a:p>
                <a:pPr defTabSz="642938"/>
                <a:r>
                  <a:rPr lang="en-US" altLang="ja-JP" sz="2500" dirty="0">
                    <a:latin typeface="Comic Sans MS" pitchFamily="66" charset="0"/>
                    <a:sym typeface="ヒラギノ角ゴ Std W8"/>
                  </a:rPr>
                  <a:t>Movie</a:t>
                </a:r>
              </a:p>
            </p:txBody>
          </p:sp>
        </p:grpSp>
        <p:grpSp>
          <p:nvGrpSpPr>
            <p:cNvPr id="5" name="Group 26"/>
            <p:cNvGrpSpPr>
              <a:grpSpLocks/>
            </p:cNvGrpSpPr>
            <p:nvPr/>
          </p:nvGrpSpPr>
          <p:grpSpPr bwMode="auto">
            <a:xfrm>
              <a:off x="1" y="1424"/>
              <a:ext cx="3976" cy="902"/>
              <a:chOff x="0" y="0"/>
              <a:chExt cx="3976" cy="901"/>
            </a:xfrm>
          </p:grpSpPr>
          <p:sp>
            <p:nvSpPr>
              <p:cNvPr id="36883" name="Freeform 27"/>
              <p:cNvSpPr>
                <a:spLocks/>
              </p:cNvSpPr>
              <p:nvPr/>
            </p:nvSpPr>
            <p:spPr bwMode="auto">
              <a:xfrm>
                <a:off x="0" y="0"/>
                <a:ext cx="3976" cy="901"/>
              </a:xfrm>
              <a:custGeom>
                <a:avLst/>
                <a:gdLst>
                  <a:gd name="T0" fmla="*/ 0 w 21600"/>
                  <a:gd name="T1" fmla="*/ 0 h 21363"/>
                  <a:gd name="T2" fmla="*/ 0 w 21600"/>
                  <a:gd name="T3" fmla="*/ 0 h 21363"/>
                  <a:gd name="T4" fmla="*/ 0 w 21600"/>
                  <a:gd name="T5" fmla="*/ 0 h 21363"/>
                  <a:gd name="T6" fmla="*/ 0 w 21600"/>
                  <a:gd name="T7" fmla="*/ 0 h 21363"/>
                  <a:gd name="T8" fmla="*/ 0 w 21600"/>
                  <a:gd name="T9" fmla="*/ 0 h 21363"/>
                  <a:gd name="T10" fmla="*/ 0 w 21600"/>
                  <a:gd name="T11" fmla="*/ 0 h 21363"/>
                  <a:gd name="T12" fmla="*/ 0 w 21600"/>
                  <a:gd name="T13" fmla="*/ 0 h 21363"/>
                  <a:gd name="T14" fmla="*/ 0 w 21600"/>
                  <a:gd name="T15" fmla="*/ 0 h 21363"/>
                  <a:gd name="T16" fmla="*/ 0 w 21600"/>
                  <a:gd name="T17" fmla="*/ 0 h 21363"/>
                  <a:gd name="T18" fmla="*/ 0 w 21600"/>
                  <a:gd name="T19" fmla="*/ 0 h 21363"/>
                  <a:gd name="T20" fmla="*/ 0 w 21600"/>
                  <a:gd name="T21" fmla="*/ 0 h 2136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600"/>
                  <a:gd name="T34" fmla="*/ 0 h 21363"/>
                  <a:gd name="T35" fmla="*/ 21600 w 21600"/>
                  <a:gd name="T36" fmla="*/ 21363 h 2136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600" h="21363">
                    <a:moveTo>
                      <a:pt x="0" y="215"/>
                    </a:moveTo>
                    <a:cubicBezTo>
                      <a:pt x="0" y="215"/>
                      <a:pt x="8503" y="-237"/>
                      <a:pt x="10648" y="170"/>
                    </a:cubicBezTo>
                    <a:cubicBezTo>
                      <a:pt x="12647" y="549"/>
                      <a:pt x="19384" y="11737"/>
                      <a:pt x="19384" y="11737"/>
                    </a:cubicBezTo>
                    <a:lnTo>
                      <a:pt x="19688" y="8324"/>
                    </a:lnTo>
                    <a:lnTo>
                      <a:pt x="21600" y="18754"/>
                    </a:lnTo>
                    <a:lnTo>
                      <a:pt x="18602" y="21363"/>
                    </a:lnTo>
                    <a:lnTo>
                      <a:pt x="18905" y="17426"/>
                    </a:lnTo>
                    <a:cubicBezTo>
                      <a:pt x="18905" y="17426"/>
                      <a:pt x="12485" y="7902"/>
                      <a:pt x="10649" y="6635"/>
                    </a:cubicBezTo>
                    <a:cubicBezTo>
                      <a:pt x="8365" y="5060"/>
                      <a:pt x="0" y="5880"/>
                      <a:pt x="0" y="5880"/>
                    </a:cubicBezTo>
                    <a:lnTo>
                      <a:pt x="0" y="215"/>
                    </a:lnTo>
                    <a:close/>
                    <a:moveTo>
                      <a:pt x="0" y="215"/>
                    </a:moveTo>
                  </a:path>
                </a:pathLst>
              </a:custGeom>
              <a:gradFill rotWithShape="0">
                <a:gsLst>
                  <a:gs pos="0">
                    <a:srgbClr val="FFA4E4"/>
                  </a:gs>
                  <a:gs pos="100000">
                    <a:srgbClr val="FF13A4"/>
                  </a:gs>
                </a:gsLst>
                <a:lin ang="0" scaled="1"/>
              </a:gradFill>
              <a:ln w="9525">
                <a:noFill/>
                <a:round/>
                <a:headEnd/>
                <a:tailEnd/>
              </a:ln>
            </p:spPr>
            <p:txBody>
              <a:bodyPr lIns="0" tIns="0" rIns="0" bIns="0"/>
              <a:lstStyle/>
              <a:p>
                <a:endParaRPr lang="zh-CN" altLang="en-US">
                  <a:latin typeface="Comic Sans MS" pitchFamily="66" charset="0"/>
                </a:endParaRPr>
              </a:p>
            </p:txBody>
          </p:sp>
          <p:sp>
            <p:nvSpPr>
              <p:cNvPr id="36884" name="Rectangle 28"/>
              <p:cNvSpPr>
                <a:spLocks/>
              </p:cNvSpPr>
              <p:nvPr/>
            </p:nvSpPr>
            <p:spPr bwMode="auto">
              <a:xfrm>
                <a:off x="1737" y="124"/>
                <a:ext cx="752" cy="345"/>
              </a:xfrm>
              <a:prstGeom prst="rect">
                <a:avLst/>
              </a:prstGeom>
              <a:noFill/>
              <a:ln w="9525">
                <a:noFill/>
                <a:miter lim="800000"/>
                <a:headEnd/>
                <a:tailEnd/>
              </a:ln>
            </p:spPr>
            <p:txBody>
              <a:bodyPr wrap="none" lIns="0" tIns="0" rIns="0" bIns="0" anchor="ctr">
                <a:spAutoFit/>
              </a:bodyPr>
              <a:lstStyle/>
              <a:p>
                <a:pPr defTabSz="642938"/>
                <a:r>
                  <a:rPr lang="en-US" altLang="ja-JP" sz="2500">
                    <a:latin typeface="Comic Sans MS" pitchFamily="66" charset="0"/>
                    <a:sym typeface="ヒラギノ角ゴ Std W8"/>
                  </a:rPr>
                  <a:t>Photo</a:t>
                </a:r>
              </a:p>
            </p:txBody>
          </p:sp>
        </p:grpSp>
        <p:grpSp>
          <p:nvGrpSpPr>
            <p:cNvPr id="6" name="Group 29"/>
            <p:cNvGrpSpPr>
              <a:grpSpLocks/>
            </p:cNvGrpSpPr>
            <p:nvPr/>
          </p:nvGrpSpPr>
          <p:grpSpPr bwMode="auto">
            <a:xfrm>
              <a:off x="0" y="805"/>
              <a:ext cx="3992" cy="728"/>
              <a:chOff x="0" y="0"/>
              <a:chExt cx="3992" cy="728"/>
            </a:xfrm>
          </p:grpSpPr>
          <p:sp>
            <p:nvSpPr>
              <p:cNvPr id="36881" name="AutoShape 30"/>
              <p:cNvSpPr>
                <a:spLocks/>
              </p:cNvSpPr>
              <p:nvPr/>
            </p:nvSpPr>
            <p:spPr bwMode="auto">
              <a:xfrm>
                <a:off x="0" y="0"/>
                <a:ext cx="3992" cy="728"/>
              </a:xfrm>
              <a:prstGeom prst="rightArrow">
                <a:avLst>
                  <a:gd name="adj1" fmla="val 48778"/>
                  <a:gd name="adj2" fmla="val 90986"/>
                </a:avLst>
              </a:prstGeom>
              <a:gradFill rotWithShape="0">
                <a:gsLst>
                  <a:gs pos="0">
                    <a:srgbClr val="FFA4E4"/>
                  </a:gs>
                  <a:gs pos="100000">
                    <a:srgbClr val="FF13A4"/>
                  </a:gs>
                </a:gsLst>
                <a:lin ang="0" scaled="1"/>
              </a:gradFill>
              <a:ln w="9525">
                <a:noFill/>
                <a:miter lim="800000"/>
                <a:headEnd/>
                <a:tailEnd/>
              </a:ln>
            </p:spPr>
            <p:txBody>
              <a:bodyPr lIns="0" tIns="0" rIns="0" bIns="0"/>
              <a:lstStyle/>
              <a:p>
                <a:endParaRPr lang="zh-CN" altLang="en-US">
                  <a:latin typeface="Comic Sans MS" pitchFamily="66" charset="0"/>
                </a:endParaRPr>
              </a:p>
            </p:txBody>
          </p:sp>
          <p:sp>
            <p:nvSpPr>
              <p:cNvPr id="36882" name="Rectangle 31"/>
              <p:cNvSpPr>
                <a:spLocks/>
              </p:cNvSpPr>
              <p:nvPr/>
            </p:nvSpPr>
            <p:spPr bwMode="auto">
              <a:xfrm>
                <a:off x="1882" y="199"/>
                <a:ext cx="491" cy="345"/>
              </a:xfrm>
              <a:prstGeom prst="rect">
                <a:avLst/>
              </a:prstGeom>
              <a:noFill/>
              <a:ln w="9525">
                <a:noFill/>
                <a:miter lim="800000"/>
                <a:headEnd/>
                <a:tailEnd/>
              </a:ln>
            </p:spPr>
            <p:txBody>
              <a:bodyPr wrap="none" lIns="0" tIns="0" rIns="0" bIns="0" anchor="ctr">
                <a:spAutoFit/>
              </a:bodyPr>
              <a:lstStyle/>
              <a:p>
                <a:pPr defTabSz="642938"/>
                <a:r>
                  <a:rPr lang="en-US" altLang="ja-JP" sz="2500" dirty="0">
                    <a:latin typeface="Comic Sans MS" pitchFamily="66" charset="0"/>
                    <a:sym typeface="ヒラギノ角ゴ Std W8"/>
                  </a:rPr>
                  <a:t>File</a:t>
                </a:r>
              </a:p>
            </p:txBody>
          </p:sp>
        </p:grpSp>
        <p:pic>
          <p:nvPicPr>
            <p:cNvPr id="24" name="Picture 32"/>
            <p:cNvPicPr>
              <a:picLocks noChangeAspect="1" noChangeArrowheads="1"/>
            </p:cNvPicPr>
            <p:nvPr/>
          </p:nvPicPr>
          <p:blipFill>
            <a:blip r:embed="rId4"/>
            <a:srcRect/>
            <a:stretch>
              <a:fillRect/>
            </a:stretch>
          </p:blipFill>
          <p:spPr bwMode="auto">
            <a:xfrm>
              <a:off x="137" y="754"/>
              <a:ext cx="650" cy="649"/>
            </a:xfrm>
            <a:prstGeom prst="rect">
              <a:avLst/>
            </a:prstGeom>
            <a:noFill/>
            <a:ln w="25400">
              <a:noFill/>
              <a:miter lim="800000"/>
              <a:headEnd/>
              <a:tailEnd/>
            </a:ln>
            <a:effectLst>
              <a:outerShdw dist="25399" dir="2700000" algn="ctr" rotWithShape="0">
                <a:srgbClr val="4C4C4C">
                  <a:alpha val="75000"/>
                </a:srgbClr>
              </a:outerShdw>
            </a:effectLst>
          </p:spPr>
        </p:pic>
      </p:grpSp>
      <p:pic>
        <p:nvPicPr>
          <p:cNvPr id="31" name="Picture 34"/>
          <p:cNvPicPr>
            <a:picLocks noChangeArrowheads="1"/>
          </p:cNvPicPr>
          <p:nvPr/>
        </p:nvPicPr>
        <p:blipFill>
          <a:blip r:embed="rId5"/>
          <a:srcRect/>
          <a:stretch>
            <a:fillRect/>
          </a:stretch>
        </p:blipFill>
        <p:spPr bwMode="auto">
          <a:xfrm rot="-1019999">
            <a:off x="6878638" y="3233738"/>
            <a:ext cx="642937" cy="492125"/>
          </a:xfrm>
          <a:prstGeom prst="rect">
            <a:avLst/>
          </a:prstGeom>
          <a:noFill/>
          <a:ln w="9525">
            <a:noFill/>
            <a:miter lim="800000"/>
            <a:headEnd/>
            <a:tailEnd/>
          </a:ln>
        </p:spPr>
      </p:pic>
      <p:pic>
        <p:nvPicPr>
          <p:cNvPr id="32" name="Picture 35"/>
          <p:cNvPicPr>
            <a:picLocks noChangeArrowheads="1"/>
          </p:cNvPicPr>
          <p:nvPr/>
        </p:nvPicPr>
        <p:blipFill>
          <a:blip r:embed="rId6"/>
          <a:srcRect/>
          <a:stretch>
            <a:fillRect/>
          </a:stretch>
        </p:blipFill>
        <p:spPr bwMode="auto">
          <a:xfrm rot="-1140000">
            <a:off x="6875463" y="4716463"/>
            <a:ext cx="625475" cy="479425"/>
          </a:xfrm>
          <a:prstGeom prst="rect">
            <a:avLst/>
          </a:prstGeom>
          <a:noFill/>
          <a:ln w="9525">
            <a:noFill/>
            <a:miter lim="800000"/>
            <a:headEnd/>
            <a:tailEnd/>
          </a:ln>
        </p:spPr>
      </p:pic>
      <p:pic>
        <p:nvPicPr>
          <p:cNvPr id="36875" name="Picture 3"/>
          <p:cNvPicPr>
            <a:picLocks noChangeAspect="1" noChangeArrowheads="1"/>
          </p:cNvPicPr>
          <p:nvPr/>
        </p:nvPicPr>
        <p:blipFill>
          <a:blip r:embed="rId7"/>
          <a:srcRect/>
          <a:stretch>
            <a:fillRect/>
          </a:stretch>
        </p:blipFill>
        <p:spPr bwMode="auto">
          <a:xfrm>
            <a:off x="755650" y="2276475"/>
            <a:ext cx="1228725" cy="1524000"/>
          </a:xfrm>
          <a:prstGeom prst="rect">
            <a:avLst/>
          </a:prstGeom>
          <a:noFill/>
          <a:ln w="9525">
            <a:noFill/>
            <a:miter lim="800000"/>
            <a:headEnd/>
            <a:tailEnd/>
          </a:ln>
        </p:spPr>
      </p:pic>
      <p:pic>
        <p:nvPicPr>
          <p:cNvPr id="36876" name="Picture 4"/>
          <p:cNvPicPr>
            <a:picLocks noChangeAspect="1" noChangeArrowheads="1"/>
          </p:cNvPicPr>
          <p:nvPr/>
        </p:nvPicPr>
        <p:blipFill>
          <a:blip r:embed="rId8"/>
          <a:srcRect/>
          <a:stretch>
            <a:fillRect/>
          </a:stretch>
        </p:blipFill>
        <p:spPr bwMode="auto">
          <a:xfrm>
            <a:off x="6804025" y="1660525"/>
            <a:ext cx="720725" cy="1387475"/>
          </a:xfrm>
          <a:prstGeom prst="rect">
            <a:avLst/>
          </a:prstGeom>
          <a:noFill/>
          <a:ln w="9525">
            <a:noFill/>
            <a:miter lim="800000"/>
            <a:headEnd/>
            <a:tailEnd/>
          </a:ln>
        </p:spPr>
      </p:pic>
      <p:sp>
        <p:nvSpPr>
          <p:cNvPr id="33" name="TextBox 32"/>
          <p:cNvSpPr txBox="1"/>
          <p:nvPr/>
        </p:nvSpPr>
        <p:spPr>
          <a:xfrm>
            <a:off x="12347" y="160638"/>
            <a:ext cx="9131653" cy="646331"/>
          </a:xfrm>
          <a:prstGeom prst="rect">
            <a:avLst/>
          </a:prstGeom>
          <a:noFill/>
        </p:spPr>
        <p:txBody>
          <a:bodyPr wrap="square" rtlCol="0">
            <a:spAutoFit/>
          </a:bodyPr>
          <a:lstStyle/>
          <a:p>
            <a:pPr algn="l"/>
            <a:r>
              <a:rPr lang="en-US" altLang="zh-CN" sz="3600" b="1" dirty="0" smtClean="0">
                <a:latin typeface="Comic Sans MS" pitchFamily="66" charset="0"/>
              </a:rPr>
              <a:t>Consumer Electronics Cloud – 6Mobile</a:t>
            </a:r>
            <a:endParaRPr lang="zh-CN" altLang="en-US" sz="3600" b="1" dirty="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down)">
                                      <p:cBhvr>
                                        <p:cTn id="11" dur="500"/>
                                        <p:tgtEl>
                                          <p:spTgt spid="31"/>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down)">
                                      <p:cBhvr>
                                        <p:cTn id="1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pPr>
              <a:defRPr/>
            </a:pPr>
            <a:fld id="{3519C4B5-FE30-4371-86E5-E6DEA95F9278}" type="slidenum">
              <a:rPr lang="en-US" smtClean="0"/>
              <a:pPr>
                <a:defRPr/>
              </a:pPr>
              <a:t>46</a:t>
            </a:fld>
            <a:endParaRPr lang="en-US" dirty="0"/>
          </a:p>
        </p:txBody>
      </p:sp>
      <p:sp>
        <p:nvSpPr>
          <p:cNvPr id="4" name="TextBox 3"/>
          <p:cNvSpPr txBox="1"/>
          <p:nvPr/>
        </p:nvSpPr>
        <p:spPr>
          <a:xfrm>
            <a:off x="12347" y="160638"/>
            <a:ext cx="9131653" cy="646331"/>
          </a:xfrm>
          <a:prstGeom prst="rect">
            <a:avLst/>
          </a:prstGeom>
          <a:noFill/>
        </p:spPr>
        <p:txBody>
          <a:bodyPr wrap="square" rtlCol="0">
            <a:spAutoFit/>
          </a:bodyPr>
          <a:lstStyle/>
          <a:p>
            <a:pPr algn="l"/>
            <a:r>
              <a:rPr lang="en-US" altLang="zh-CN" sz="3600" b="1" dirty="0" smtClean="0">
                <a:latin typeface="Comic Sans MS" pitchFamily="66" charset="0"/>
              </a:rPr>
              <a:t>Standardization</a:t>
            </a:r>
            <a:endParaRPr lang="zh-CN" altLang="en-US" sz="3600" b="1" dirty="0">
              <a:latin typeface="Comic Sans MS" pitchFamily="66" charset="0"/>
            </a:endParaRPr>
          </a:p>
        </p:txBody>
      </p:sp>
      <p:grpSp>
        <p:nvGrpSpPr>
          <p:cNvPr id="5" name="Group 9"/>
          <p:cNvGrpSpPr>
            <a:grpSpLocks/>
          </p:cNvGrpSpPr>
          <p:nvPr/>
        </p:nvGrpSpPr>
        <p:grpSpPr bwMode="auto">
          <a:xfrm>
            <a:off x="312516" y="1423686"/>
            <a:ext cx="2974694" cy="1379939"/>
            <a:chOff x="1152" y="1152"/>
            <a:chExt cx="3504" cy="1728"/>
          </a:xfrm>
        </p:grpSpPr>
        <p:pic>
          <p:nvPicPr>
            <p:cNvPr id="6" name="Picture 10" descr="logo"/>
            <p:cNvPicPr>
              <a:picLocks noChangeAspect="1" noChangeArrowheads="1"/>
            </p:cNvPicPr>
            <p:nvPr/>
          </p:nvPicPr>
          <p:blipFill>
            <a:blip r:embed="rId2" cstate="print"/>
            <a:srcRect/>
            <a:stretch>
              <a:fillRect/>
            </a:stretch>
          </p:blipFill>
          <p:spPr bwMode="auto">
            <a:xfrm>
              <a:off x="2016" y="1204"/>
              <a:ext cx="1728" cy="1676"/>
            </a:xfrm>
            <a:prstGeom prst="rect">
              <a:avLst/>
            </a:prstGeom>
            <a:gradFill rotWithShape="1">
              <a:gsLst>
                <a:gs pos="0">
                  <a:schemeClr val="accent1"/>
                </a:gs>
                <a:gs pos="100000">
                  <a:schemeClr val="accent1">
                    <a:gamma/>
                    <a:shade val="46275"/>
                    <a:invGamma/>
                    <a:alpha val="0"/>
                  </a:schemeClr>
                </a:gs>
              </a:gsLst>
              <a:path path="shape">
                <a:fillToRect l="50000" t="50000" r="50000" b="50000"/>
              </a:path>
            </a:gradFill>
          </p:spPr>
        </p:pic>
        <p:pic>
          <p:nvPicPr>
            <p:cNvPr id="7" name="Picture 11" descr="konka"/>
            <p:cNvPicPr>
              <a:picLocks noChangeAspect="1" noChangeArrowheads="1"/>
            </p:cNvPicPr>
            <p:nvPr/>
          </p:nvPicPr>
          <p:blipFill>
            <a:blip r:embed="rId3"/>
            <a:srcRect/>
            <a:stretch>
              <a:fillRect/>
            </a:stretch>
          </p:blipFill>
          <p:spPr bwMode="auto">
            <a:xfrm>
              <a:off x="3552" y="1680"/>
              <a:ext cx="1008" cy="278"/>
            </a:xfrm>
            <a:prstGeom prst="rect">
              <a:avLst/>
            </a:prstGeom>
            <a:noFill/>
            <a:ln w="9525">
              <a:noFill/>
              <a:miter lim="800000"/>
              <a:headEnd/>
              <a:tailEnd/>
            </a:ln>
          </p:spPr>
        </p:pic>
        <p:pic>
          <p:nvPicPr>
            <p:cNvPr id="8" name="Picture 12" descr="Lenovo_logo"/>
            <p:cNvPicPr>
              <a:picLocks noChangeAspect="1" noChangeArrowheads="1"/>
            </p:cNvPicPr>
            <p:nvPr/>
          </p:nvPicPr>
          <p:blipFill>
            <a:blip r:embed="rId4"/>
            <a:srcRect/>
            <a:stretch>
              <a:fillRect/>
            </a:stretch>
          </p:blipFill>
          <p:spPr bwMode="auto">
            <a:xfrm>
              <a:off x="1584" y="1296"/>
              <a:ext cx="912" cy="187"/>
            </a:xfrm>
            <a:prstGeom prst="rect">
              <a:avLst/>
            </a:prstGeom>
            <a:noFill/>
            <a:ln w="9525">
              <a:noFill/>
              <a:miter lim="800000"/>
              <a:headEnd/>
              <a:tailEnd/>
            </a:ln>
          </p:spPr>
        </p:pic>
        <p:pic>
          <p:nvPicPr>
            <p:cNvPr id="9" name="Picture 13"/>
            <p:cNvPicPr>
              <a:picLocks noChangeAspect="1" noChangeArrowheads="1"/>
            </p:cNvPicPr>
            <p:nvPr/>
          </p:nvPicPr>
          <p:blipFill>
            <a:blip r:embed="rId5" cstate="print"/>
            <a:srcRect/>
            <a:stretch>
              <a:fillRect/>
            </a:stretch>
          </p:blipFill>
          <p:spPr bwMode="auto">
            <a:xfrm>
              <a:off x="1344" y="1584"/>
              <a:ext cx="864" cy="162"/>
            </a:xfrm>
            <a:prstGeom prst="rect">
              <a:avLst/>
            </a:prstGeom>
            <a:noFill/>
            <a:ln w="9525">
              <a:noFill/>
              <a:miter lim="800000"/>
              <a:headEnd/>
              <a:tailEnd/>
            </a:ln>
          </p:spPr>
        </p:pic>
        <p:pic>
          <p:nvPicPr>
            <p:cNvPr id="10" name="Picture 14"/>
            <p:cNvPicPr>
              <a:picLocks noChangeAspect="1" noChangeArrowheads="1"/>
            </p:cNvPicPr>
            <p:nvPr/>
          </p:nvPicPr>
          <p:blipFill>
            <a:blip r:embed="rId6" cstate="print"/>
            <a:srcRect/>
            <a:stretch>
              <a:fillRect/>
            </a:stretch>
          </p:blipFill>
          <p:spPr bwMode="auto">
            <a:xfrm>
              <a:off x="3360" y="1248"/>
              <a:ext cx="576" cy="452"/>
            </a:xfrm>
            <a:prstGeom prst="rect">
              <a:avLst/>
            </a:prstGeom>
            <a:noFill/>
            <a:ln w="9525">
              <a:noFill/>
              <a:miter lim="800000"/>
              <a:headEnd/>
              <a:tailEnd/>
            </a:ln>
          </p:spPr>
        </p:pic>
        <p:pic>
          <p:nvPicPr>
            <p:cNvPr id="11" name="Picture 15"/>
            <p:cNvPicPr>
              <a:picLocks noChangeAspect="1" noChangeArrowheads="1"/>
            </p:cNvPicPr>
            <p:nvPr/>
          </p:nvPicPr>
          <p:blipFill>
            <a:blip r:embed="rId7" cstate="print"/>
            <a:srcRect/>
            <a:stretch>
              <a:fillRect/>
            </a:stretch>
          </p:blipFill>
          <p:spPr bwMode="auto">
            <a:xfrm>
              <a:off x="3552" y="2064"/>
              <a:ext cx="1104" cy="197"/>
            </a:xfrm>
            <a:prstGeom prst="rect">
              <a:avLst/>
            </a:prstGeom>
            <a:noFill/>
            <a:ln w="9525">
              <a:noFill/>
              <a:miter lim="800000"/>
              <a:headEnd/>
              <a:tailEnd/>
            </a:ln>
          </p:spPr>
        </p:pic>
        <p:pic>
          <p:nvPicPr>
            <p:cNvPr id="12" name="Picture 16"/>
            <p:cNvPicPr>
              <a:picLocks noChangeAspect="1" noChangeArrowheads="1"/>
            </p:cNvPicPr>
            <p:nvPr/>
          </p:nvPicPr>
          <p:blipFill>
            <a:blip r:embed="rId8" cstate="print"/>
            <a:srcRect/>
            <a:stretch>
              <a:fillRect/>
            </a:stretch>
          </p:blipFill>
          <p:spPr bwMode="auto">
            <a:xfrm>
              <a:off x="3504" y="2304"/>
              <a:ext cx="480" cy="356"/>
            </a:xfrm>
            <a:prstGeom prst="rect">
              <a:avLst/>
            </a:prstGeom>
            <a:noFill/>
            <a:ln w="9525">
              <a:noFill/>
              <a:miter lim="800000"/>
              <a:headEnd/>
              <a:tailEnd/>
            </a:ln>
          </p:spPr>
        </p:pic>
        <p:pic>
          <p:nvPicPr>
            <p:cNvPr id="13" name="Picture 17"/>
            <p:cNvPicPr>
              <a:picLocks noChangeAspect="1" noChangeArrowheads="1"/>
            </p:cNvPicPr>
            <p:nvPr/>
          </p:nvPicPr>
          <p:blipFill>
            <a:blip r:embed="rId9" cstate="print"/>
            <a:srcRect/>
            <a:stretch>
              <a:fillRect/>
            </a:stretch>
          </p:blipFill>
          <p:spPr bwMode="auto">
            <a:xfrm>
              <a:off x="1152" y="1872"/>
              <a:ext cx="1056" cy="272"/>
            </a:xfrm>
            <a:prstGeom prst="rect">
              <a:avLst/>
            </a:prstGeom>
            <a:noFill/>
            <a:ln w="9525">
              <a:noFill/>
              <a:miter lim="800000"/>
              <a:headEnd/>
              <a:tailEnd/>
            </a:ln>
          </p:spPr>
        </p:pic>
        <p:pic>
          <p:nvPicPr>
            <p:cNvPr id="14" name="Picture 18"/>
            <p:cNvPicPr>
              <a:picLocks noChangeAspect="1" noChangeArrowheads="1"/>
            </p:cNvPicPr>
            <p:nvPr/>
          </p:nvPicPr>
          <p:blipFill>
            <a:blip r:embed="rId10" cstate="print"/>
            <a:srcRect/>
            <a:stretch>
              <a:fillRect/>
            </a:stretch>
          </p:blipFill>
          <p:spPr bwMode="auto">
            <a:xfrm>
              <a:off x="1488" y="2112"/>
              <a:ext cx="816" cy="396"/>
            </a:xfrm>
            <a:prstGeom prst="rect">
              <a:avLst/>
            </a:prstGeom>
            <a:noFill/>
            <a:ln w="9525">
              <a:noFill/>
              <a:miter lim="800000"/>
              <a:headEnd/>
              <a:tailEnd/>
            </a:ln>
          </p:spPr>
        </p:pic>
        <p:sp>
          <p:nvSpPr>
            <p:cNvPr id="15" name="Oval 19"/>
            <p:cNvSpPr>
              <a:spLocks noChangeArrowheads="1"/>
            </p:cNvSpPr>
            <p:nvPr/>
          </p:nvSpPr>
          <p:spPr bwMode="auto">
            <a:xfrm>
              <a:off x="2064" y="1152"/>
              <a:ext cx="1632" cy="1632"/>
            </a:xfrm>
            <a:prstGeom prst="ellipse">
              <a:avLst/>
            </a:prstGeom>
            <a:solidFill>
              <a:srgbClr val="FFFF00">
                <a:alpha val="12941"/>
              </a:srgbClr>
            </a:solidFill>
            <a:ln w="9525">
              <a:solidFill>
                <a:srgbClr val="080808">
                  <a:alpha val="54117"/>
                </a:srgbClr>
              </a:solidFill>
              <a:prstDash val="lgDash"/>
              <a:round/>
              <a:headEnd/>
              <a:tailEnd/>
            </a:ln>
          </p:spPr>
          <p:txBody>
            <a:bodyPr wrap="none" anchor="ctr"/>
            <a:lstStyle/>
            <a:p>
              <a:endParaRPr lang="zh-CN" altLang="en-US"/>
            </a:p>
          </p:txBody>
        </p:sp>
      </p:grpSp>
      <p:grpSp>
        <p:nvGrpSpPr>
          <p:cNvPr id="18" name="组合 5"/>
          <p:cNvGrpSpPr/>
          <p:nvPr/>
        </p:nvGrpSpPr>
        <p:grpSpPr>
          <a:xfrm>
            <a:off x="5382227" y="833387"/>
            <a:ext cx="2997843" cy="3472405"/>
            <a:chOff x="571472" y="928670"/>
            <a:chExt cx="4286280" cy="5572164"/>
          </a:xfrm>
        </p:grpSpPr>
        <p:sp>
          <p:nvSpPr>
            <p:cNvPr id="19" name="矩形 18"/>
            <p:cNvSpPr/>
            <p:nvPr/>
          </p:nvSpPr>
          <p:spPr>
            <a:xfrm>
              <a:off x="571472" y="928670"/>
              <a:ext cx="4286280" cy="557216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Picture 2"/>
            <p:cNvPicPr>
              <a:picLocks noChangeAspect="1" noChangeArrowheads="1"/>
            </p:cNvPicPr>
            <p:nvPr/>
          </p:nvPicPr>
          <p:blipFill>
            <a:blip r:embed="rId11"/>
            <a:srcRect/>
            <a:stretch>
              <a:fillRect/>
            </a:stretch>
          </p:blipFill>
          <p:spPr bwMode="auto">
            <a:xfrm>
              <a:off x="642910" y="1021155"/>
              <a:ext cx="4143389" cy="5364130"/>
            </a:xfrm>
            <a:prstGeom prst="rect">
              <a:avLst/>
            </a:prstGeom>
            <a:noFill/>
            <a:ln w="9525">
              <a:noFill/>
              <a:miter lim="800000"/>
              <a:headEnd/>
              <a:tailEnd/>
            </a:ln>
            <a:effectLst/>
          </p:spPr>
        </p:pic>
      </p:grpSp>
      <p:pic>
        <p:nvPicPr>
          <p:cNvPr id="21" name="Picture 2"/>
          <p:cNvPicPr>
            <a:picLocks noChangeAspect="1" noChangeArrowheads="1"/>
          </p:cNvPicPr>
          <p:nvPr/>
        </p:nvPicPr>
        <p:blipFill>
          <a:blip r:embed="rId12" cstate="print"/>
          <a:srcRect/>
          <a:stretch>
            <a:fillRect/>
          </a:stretch>
        </p:blipFill>
        <p:spPr bwMode="auto">
          <a:xfrm>
            <a:off x="1781075" y="2768498"/>
            <a:ext cx="6483249" cy="379179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pPr>
              <a:defRPr/>
            </a:pPr>
            <a:fld id="{3519C4B5-FE30-4371-86E5-E6DEA95F9278}" type="slidenum">
              <a:rPr lang="en-US" smtClean="0"/>
              <a:pPr>
                <a:defRPr/>
              </a:pPr>
              <a:t>47</a:t>
            </a:fld>
            <a:endParaRPr lang="en-US" dirty="0"/>
          </a:p>
        </p:txBody>
      </p:sp>
      <p:sp>
        <p:nvSpPr>
          <p:cNvPr id="4" name="TextBox 3"/>
          <p:cNvSpPr txBox="1"/>
          <p:nvPr/>
        </p:nvSpPr>
        <p:spPr>
          <a:xfrm>
            <a:off x="12347" y="160638"/>
            <a:ext cx="9131653" cy="646331"/>
          </a:xfrm>
          <a:prstGeom prst="rect">
            <a:avLst/>
          </a:prstGeom>
          <a:noFill/>
        </p:spPr>
        <p:txBody>
          <a:bodyPr wrap="square" rtlCol="0">
            <a:spAutoFit/>
          </a:bodyPr>
          <a:lstStyle/>
          <a:p>
            <a:pPr algn="l"/>
            <a:r>
              <a:rPr lang="en-US" altLang="zh-CN" sz="3600" b="1" dirty="0" smtClean="0">
                <a:latin typeface="Comic Sans MS" pitchFamily="66" charset="0"/>
              </a:rPr>
              <a:t>Global IPv6 Summit in China</a:t>
            </a:r>
            <a:endParaRPr lang="zh-CN" altLang="en-US" sz="3600" b="1" dirty="0">
              <a:latin typeface="Comic Sans MS" pitchFamily="66" charset="0"/>
            </a:endParaRPr>
          </a:p>
        </p:txBody>
      </p:sp>
      <p:sp>
        <p:nvSpPr>
          <p:cNvPr id="5" name="内容占位符 2"/>
          <p:cNvSpPr txBox="1">
            <a:spLocks/>
          </p:cNvSpPr>
          <p:nvPr/>
        </p:nvSpPr>
        <p:spPr>
          <a:xfrm>
            <a:off x="410901" y="1125641"/>
            <a:ext cx="8229600" cy="4525963"/>
          </a:xfrm>
          <a:prstGeom prst="rect">
            <a:avLst/>
          </a:prstGeom>
        </p:spPr>
        <p:txBody>
          <a:bodyPr/>
          <a:lstStyle/>
          <a:p>
            <a:pPr marL="342900" marR="0" lvl="0" indent="-342900" algn="l" defTabSz="914400" rtl="0" eaLnBrk="0" fontAlgn="base" latinLnBrk="0" hangingPunct="0">
              <a:lnSpc>
                <a:spcPct val="100000"/>
              </a:lnSpc>
              <a:spcBef>
                <a:spcPct val="20000"/>
              </a:spcBef>
              <a:spcAft>
                <a:spcPct val="0"/>
              </a:spcAft>
              <a:buClrTx/>
              <a:buSzTx/>
              <a:tabLst/>
              <a:defRPr/>
            </a:pPr>
            <a:r>
              <a:rPr kumimoji="0" lang="en-US" altLang="zh-CN" sz="2800" b="0" i="0" u="none" strike="noStrike" kern="0" cap="none" spc="0" normalizeH="0" baseline="0" noProof="0" dirty="0" smtClean="0">
                <a:ln>
                  <a:noFill/>
                </a:ln>
                <a:solidFill>
                  <a:srgbClr val="000000"/>
                </a:solidFill>
                <a:effectLst/>
                <a:uLnTx/>
                <a:uFillTx/>
                <a:latin typeface="Comic Sans MS" pitchFamily="66" charset="0"/>
                <a:ea typeface="+mn-ea"/>
              </a:rPr>
              <a:t>Global IPv6 Summit in China</a:t>
            </a:r>
          </a:p>
          <a:p>
            <a:pPr marL="742950" marR="0" lvl="1" indent="-285750" algn="l" defTabSz="914400" rtl="0" eaLnBrk="0" fontAlgn="base" latinLnBrk="0" hangingPunct="0">
              <a:lnSpc>
                <a:spcPct val="100000"/>
              </a:lnSpc>
              <a:spcBef>
                <a:spcPct val="20000"/>
              </a:spcBef>
              <a:spcAft>
                <a:spcPct val="0"/>
              </a:spcAft>
              <a:buClrTx/>
              <a:buSzTx/>
              <a:buFont typeface="Wingdings" pitchFamily="2" charset="2"/>
              <a:buChar char="Ø"/>
              <a:tabLst/>
              <a:defRPr/>
            </a:pPr>
            <a:r>
              <a:rPr kumimoji="0" lang="en-US" altLang="zh-CN" sz="2400" b="0" i="0" u="none" strike="noStrike" kern="0" cap="none" spc="0" normalizeH="0" baseline="0" noProof="0" dirty="0" smtClean="0">
                <a:ln>
                  <a:noFill/>
                </a:ln>
                <a:solidFill>
                  <a:schemeClr val="tx1"/>
                </a:solidFill>
                <a:effectLst/>
                <a:uLnTx/>
                <a:uFillTx/>
                <a:latin typeface="Comic Sans MS" pitchFamily="66" charset="0"/>
              </a:rPr>
              <a:t>2002~2012 in Beijing for 11 years</a:t>
            </a:r>
          </a:p>
          <a:p>
            <a:pPr marL="742950" marR="0" lvl="1" indent="-285750" algn="l" defTabSz="914400" rtl="0" eaLnBrk="0" fontAlgn="base" latinLnBrk="0" hangingPunct="0">
              <a:lnSpc>
                <a:spcPct val="100000"/>
              </a:lnSpc>
              <a:spcBef>
                <a:spcPct val="20000"/>
              </a:spcBef>
              <a:spcAft>
                <a:spcPct val="0"/>
              </a:spcAft>
              <a:buClrTx/>
              <a:buSzTx/>
              <a:buFont typeface="Wingdings" pitchFamily="2" charset="2"/>
              <a:buChar char="Ø"/>
              <a:tabLst/>
              <a:defRPr/>
            </a:pPr>
            <a:r>
              <a:rPr kumimoji="0" lang="en-US" altLang="zh-CN" sz="2400" b="0" i="0" u="none" strike="noStrike" kern="0" cap="none" spc="0" normalizeH="0" baseline="0" noProof="0" dirty="0" smtClean="0">
                <a:ln>
                  <a:noFill/>
                </a:ln>
                <a:solidFill>
                  <a:schemeClr val="tx1"/>
                </a:solidFill>
                <a:effectLst/>
                <a:uLnTx/>
                <a:uFillTx/>
                <a:latin typeface="Comic Sans MS" pitchFamily="66" charset="0"/>
              </a:rPr>
              <a:t>Around 800~1000 attendees each year</a:t>
            </a:r>
          </a:p>
          <a:p>
            <a:pPr marL="742950" marR="0" lvl="1" indent="-285750" algn="l" defTabSz="914400" rtl="0" eaLnBrk="0" fontAlgn="base" latinLnBrk="0" hangingPunct="0">
              <a:lnSpc>
                <a:spcPct val="100000"/>
              </a:lnSpc>
              <a:spcBef>
                <a:spcPct val="20000"/>
              </a:spcBef>
              <a:spcAft>
                <a:spcPct val="0"/>
              </a:spcAft>
              <a:buClrTx/>
              <a:buSzTx/>
              <a:buFont typeface="Wingdings" pitchFamily="2" charset="2"/>
              <a:buChar char="Ø"/>
              <a:tabLst/>
              <a:defRPr/>
            </a:pPr>
            <a:r>
              <a:rPr kumimoji="0" lang="en-US" altLang="zh-CN" sz="2400" b="0" i="0" u="none" strike="noStrike" kern="0" cap="none" spc="0" normalizeH="0" baseline="0" noProof="0" dirty="0" smtClean="0">
                <a:ln>
                  <a:noFill/>
                </a:ln>
                <a:solidFill>
                  <a:schemeClr val="tx1"/>
                </a:solidFill>
                <a:effectLst/>
                <a:uLnTx/>
                <a:uFillTx/>
                <a:latin typeface="Comic Sans MS" pitchFamily="66" charset="0"/>
              </a:rPr>
              <a:t>The latest one was held in April 10~11, in Beijing</a:t>
            </a:r>
          </a:p>
          <a:p>
            <a:pPr marL="1143000" marR="0" lvl="2" indent="-228600" algn="l" defTabSz="914400" rtl="0" eaLnBrk="0" fontAlgn="base" latinLnBrk="0" hangingPunct="0">
              <a:lnSpc>
                <a:spcPct val="100000"/>
              </a:lnSpc>
              <a:spcBef>
                <a:spcPct val="20000"/>
              </a:spcBef>
              <a:spcAft>
                <a:spcPct val="0"/>
              </a:spcAft>
              <a:buClrTx/>
              <a:buSzTx/>
              <a:tabLst/>
              <a:defRPr/>
            </a:pPr>
            <a:r>
              <a:rPr kumimoji="0" lang="en-US" altLang="zh-CN" sz="2000" b="0" i="0" u="none" strike="noStrike" kern="0" cap="none" spc="0" normalizeH="0" baseline="0" noProof="0" dirty="0" smtClean="0">
                <a:ln>
                  <a:noFill/>
                </a:ln>
                <a:solidFill>
                  <a:srgbClr val="000000"/>
                </a:solidFill>
                <a:effectLst/>
                <a:uLnTx/>
                <a:uFillTx/>
                <a:latin typeface="Comic Sans MS" pitchFamily="66" charset="0"/>
              </a:rPr>
              <a:t>-  11th anniversary ceremony, the largest and highest-level IPv6 summit in the world</a:t>
            </a:r>
            <a:endParaRPr kumimoji="0" lang="zh-CN" altLang="en-US" sz="2000" b="0" i="0" u="none" strike="noStrike" kern="0" cap="none" spc="0" normalizeH="0" baseline="0" noProof="0" dirty="0">
              <a:ln>
                <a:noFill/>
              </a:ln>
              <a:solidFill>
                <a:srgbClr val="000000"/>
              </a:solidFill>
              <a:effectLst/>
              <a:uLnTx/>
              <a:uFillTx/>
              <a:latin typeface="Comic Sans MS" pitchFamily="66" charset="0"/>
            </a:endParaRPr>
          </a:p>
        </p:txBody>
      </p:sp>
      <p:pic>
        <p:nvPicPr>
          <p:cNvPr id="6" name="Picture 2"/>
          <p:cNvPicPr>
            <a:picLocks noChangeAspect="1" noChangeArrowheads="1"/>
          </p:cNvPicPr>
          <p:nvPr/>
        </p:nvPicPr>
        <p:blipFill>
          <a:blip r:embed="rId2" cstate="print"/>
          <a:srcRect/>
          <a:stretch>
            <a:fillRect/>
          </a:stretch>
        </p:blipFill>
        <p:spPr bwMode="auto">
          <a:xfrm>
            <a:off x="1107942" y="3602502"/>
            <a:ext cx="7617746" cy="26369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内容占位符 2"/>
          <p:cNvGraphicFramePr>
            <a:graphicFrameLocks/>
          </p:cNvGraphicFramePr>
          <p:nvPr/>
        </p:nvGraphicFramePr>
        <p:xfrm>
          <a:off x="1064862" y="3541854"/>
          <a:ext cx="6294631" cy="2754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Box 6"/>
          <p:cNvSpPr txBox="1"/>
          <p:nvPr/>
        </p:nvSpPr>
        <p:spPr>
          <a:xfrm>
            <a:off x="12348" y="160638"/>
            <a:ext cx="7018647" cy="646331"/>
          </a:xfrm>
          <a:prstGeom prst="rect">
            <a:avLst/>
          </a:prstGeom>
          <a:noFill/>
        </p:spPr>
        <p:txBody>
          <a:bodyPr wrap="square" rtlCol="0">
            <a:spAutoFit/>
          </a:bodyPr>
          <a:lstStyle/>
          <a:p>
            <a:pPr algn="l"/>
            <a:r>
              <a:rPr lang="en-US" altLang="zh-CN" sz="3600" b="1" dirty="0" smtClean="0">
                <a:latin typeface="Comic Sans MS" pitchFamily="66" charset="0"/>
              </a:rPr>
              <a:t>IPv6 Certification</a:t>
            </a:r>
            <a:endParaRPr lang="zh-CN" altLang="en-US" sz="3600" b="1" dirty="0">
              <a:latin typeface="Comic Sans MS" pitchFamily="66" charset="0"/>
            </a:endParaRPr>
          </a:p>
        </p:txBody>
      </p:sp>
      <p:sp>
        <p:nvSpPr>
          <p:cNvPr id="8" name="矩形 4"/>
          <p:cNvSpPr>
            <a:spLocks noChangeArrowheads="1"/>
          </p:cNvSpPr>
          <p:nvPr/>
        </p:nvSpPr>
        <p:spPr bwMode="auto">
          <a:xfrm>
            <a:off x="250825" y="1106367"/>
            <a:ext cx="8893175" cy="2123658"/>
          </a:xfrm>
          <a:prstGeom prst="rect">
            <a:avLst/>
          </a:prstGeom>
          <a:noFill/>
          <a:ln w="9525">
            <a:noFill/>
            <a:miter lim="800000"/>
            <a:headEnd/>
            <a:tailEnd/>
          </a:ln>
        </p:spPr>
        <p:txBody>
          <a:bodyPr>
            <a:spAutoFit/>
          </a:bodyPr>
          <a:lstStyle/>
          <a:p>
            <a:pPr algn="l">
              <a:spcBef>
                <a:spcPts val="600"/>
              </a:spcBef>
              <a:spcAft>
                <a:spcPts val="600"/>
              </a:spcAft>
              <a:buFont typeface="Wingdings" pitchFamily="2" charset="2"/>
              <a:buChar char="Ø"/>
            </a:pPr>
            <a:r>
              <a:rPr lang="en-US" altLang="zh-CN" sz="2800" dirty="0" smtClean="0">
                <a:latin typeface="Comic Sans MS" pitchFamily="66" charset="0"/>
              </a:rPr>
              <a:t>BII Global IPv6 Test Centre is one of the 3 granted by IPv6 Forum</a:t>
            </a:r>
          </a:p>
          <a:p>
            <a:pPr algn="l">
              <a:spcBef>
                <a:spcPts val="600"/>
              </a:spcBef>
              <a:spcAft>
                <a:spcPts val="600"/>
              </a:spcAft>
              <a:buFont typeface="Wingdings" pitchFamily="2" charset="2"/>
              <a:buChar char="Ø"/>
            </a:pPr>
            <a:r>
              <a:rPr lang="en-US" altLang="zh-CN" sz="2800" dirty="0" smtClean="0">
                <a:latin typeface="Comic Sans MS" pitchFamily="66" charset="0"/>
              </a:rPr>
              <a:t>IPv6 Ready: Product</a:t>
            </a:r>
          </a:p>
          <a:p>
            <a:pPr algn="l">
              <a:spcBef>
                <a:spcPts val="600"/>
              </a:spcBef>
              <a:spcAft>
                <a:spcPts val="600"/>
              </a:spcAft>
              <a:buFont typeface="Wingdings" pitchFamily="2" charset="2"/>
              <a:buChar char="Ø"/>
            </a:pPr>
            <a:r>
              <a:rPr lang="en-US" altLang="zh-CN" sz="2800" dirty="0" smtClean="0">
                <a:latin typeface="Comic Sans MS" pitchFamily="66" charset="0"/>
              </a:rPr>
              <a:t>IPv6 Enabled: Service and application</a:t>
            </a:r>
          </a:p>
        </p:txBody>
      </p:sp>
      <p:pic>
        <p:nvPicPr>
          <p:cNvPr id="11" name="Picture 32" descr="ipv6_forum_logo"/>
          <p:cNvPicPr>
            <a:picLocks noChangeAspect="1" noChangeArrowheads="1"/>
          </p:cNvPicPr>
          <p:nvPr/>
        </p:nvPicPr>
        <p:blipFill>
          <a:blip r:embed="rId7"/>
          <a:srcRect/>
          <a:stretch>
            <a:fillRect/>
          </a:stretch>
        </p:blipFill>
        <p:spPr bwMode="auto">
          <a:xfrm>
            <a:off x="5169101" y="3662483"/>
            <a:ext cx="1219200" cy="630079"/>
          </a:xfrm>
          <a:prstGeom prst="rect">
            <a:avLst/>
          </a:prstGeom>
          <a:noFill/>
          <a:ln w="9525">
            <a:noFill/>
            <a:miter lim="800000"/>
            <a:headEnd/>
            <a:tailEnd/>
          </a:ln>
        </p:spPr>
      </p:pic>
      <p:pic>
        <p:nvPicPr>
          <p:cNvPr id="15" name="Picture 37"/>
          <p:cNvPicPr>
            <a:picLocks noChangeAspect="1" noChangeArrowheads="1"/>
          </p:cNvPicPr>
          <p:nvPr/>
        </p:nvPicPr>
        <p:blipFill>
          <a:blip r:embed="rId8"/>
          <a:srcRect/>
          <a:stretch>
            <a:fillRect/>
          </a:stretch>
        </p:blipFill>
        <p:spPr bwMode="auto">
          <a:xfrm>
            <a:off x="6206964" y="4441676"/>
            <a:ext cx="571500" cy="455682"/>
          </a:xfrm>
          <a:prstGeom prst="rect">
            <a:avLst/>
          </a:prstGeom>
          <a:noFill/>
          <a:ln w="9525">
            <a:noFill/>
            <a:miter lim="800000"/>
            <a:headEnd/>
            <a:tailEnd/>
          </a:ln>
        </p:spPr>
      </p:pic>
      <p:pic>
        <p:nvPicPr>
          <p:cNvPr id="16" name="Picture 38"/>
          <p:cNvPicPr>
            <a:picLocks noChangeAspect="1" noChangeArrowheads="1"/>
          </p:cNvPicPr>
          <p:nvPr/>
        </p:nvPicPr>
        <p:blipFill>
          <a:blip r:embed="rId9"/>
          <a:srcRect/>
          <a:stretch>
            <a:fillRect/>
          </a:stretch>
        </p:blipFill>
        <p:spPr bwMode="auto">
          <a:xfrm>
            <a:off x="6734577" y="4453251"/>
            <a:ext cx="609600" cy="444431"/>
          </a:xfrm>
          <a:prstGeom prst="rect">
            <a:avLst/>
          </a:prstGeom>
          <a:noFill/>
          <a:ln w="9525">
            <a:noFill/>
            <a:miter lim="800000"/>
            <a:headEnd/>
            <a:tailEnd/>
          </a:ln>
        </p:spPr>
      </p:pic>
      <p:pic>
        <p:nvPicPr>
          <p:cNvPr id="18" name="Picture 41"/>
          <p:cNvPicPr>
            <a:picLocks noChangeAspect="1" noChangeArrowheads="1"/>
          </p:cNvPicPr>
          <p:nvPr/>
        </p:nvPicPr>
        <p:blipFill>
          <a:blip r:embed="rId10"/>
          <a:srcRect/>
          <a:stretch>
            <a:fillRect/>
          </a:stretch>
        </p:blipFill>
        <p:spPr bwMode="auto">
          <a:xfrm>
            <a:off x="1576126" y="4383804"/>
            <a:ext cx="598488" cy="450056"/>
          </a:xfrm>
          <a:prstGeom prst="rect">
            <a:avLst/>
          </a:prstGeom>
          <a:noFill/>
          <a:ln w="9525">
            <a:noFill/>
            <a:miter lim="800000"/>
            <a:headEnd/>
            <a:tailEnd/>
          </a:ln>
        </p:spPr>
      </p:pic>
      <p:pic>
        <p:nvPicPr>
          <p:cNvPr id="19" name="Picture 42"/>
          <p:cNvPicPr>
            <a:picLocks noChangeAspect="1" noChangeArrowheads="1"/>
          </p:cNvPicPr>
          <p:nvPr/>
        </p:nvPicPr>
        <p:blipFill>
          <a:blip r:embed="rId11"/>
          <a:srcRect/>
          <a:stretch>
            <a:fillRect/>
          </a:stretch>
        </p:blipFill>
        <p:spPr bwMode="auto">
          <a:xfrm>
            <a:off x="2162898" y="4406953"/>
            <a:ext cx="638175" cy="450056"/>
          </a:xfrm>
          <a:prstGeom prst="rect">
            <a:avLst/>
          </a:prstGeom>
          <a:noFill/>
          <a:ln w="9525">
            <a:noFill/>
            <a:miter lim="800000"/>
            <a:headEnd/>
            <a:tailEnd/>
          </a:ln>
        </p:spPr>
      </p:pic>
    </p:spTree>
    <p:extLst>
      <p:ext uri="{BB962C8B-B14F-4D97-AF65-F5344CB8AC3E}">
        <p14:creationId xmlns:p14="http://schemas.microsoft.com/office/powerpoint/2010/main" xmlns="" val="181793357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70"/>
          <p:cNvGraphicFramePr>
            <a:graphicFrameLocks noGrp="1"/>
          </p:cNvGraphicFramePr>
          <p:nvPr/>
        </p:nvGraphicFramePr>
        <p:xfrm>
          <a:off x="140783" y="1227691"/>
          <a:ext cx="4659948" cy="4404360"/>
        </p:xfrm>
        <a:graphic>
          <a:graphicData uri="http://schemas.openxmlformats.org/drawingml/2006/table">
            <a:tbl>
              <a:tblPr>
                <a:tableStyleId>{8799B23B-EC83-4686-B30A-512413B5E67A}</a:tableStyleId>
              </a:tblPr>
              <a:tblGrid>
                <a:gridCol w="1276668"/>
                <a:gridCol w="3383280"/>
              </a:tblGrid>
              <a:tr h="19742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altLang="zh-CN" sz="1100" b="0" kern="1200" dirty="0" smtClean="0">
                          <a:solidFill>
                            <a:schemeClr val="tx1"/>
                          </a:solidFill>
                          <a:latin typeface="Comic Sans MS" pitchFamily="66" charset="0"/>
                          <a:ea typeface="方正小标宋简体" pitchFamily="65" charset="-122"/>
                          <a:cs typeface="方正小标宋简体"/>
                        </a:rPr>
                        <a:t>Type</a:t>
                      </a:r>
                      <a:endParaRPr lang="zh-CN" altLang="en-US" sz="1100" b="0" kern="1200" dirty="0" smtClean="0">
                        <a:solidFill>
                          <a:schemeClr val="tx1"/>
                        </a:solidFill>
                        <a:latin typeface="Comic Sans MS" pitchFamily="66" charset="0"/>
                        <a:ea typeface="方正小标宋简体" pitchFamily="65" charset="-122"/>
                        <a:cs typeface="方正小标宋简体"/>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altLang="zh-CN" sz="1100" b="0" kern="1200" dirty="0" smtClean="0">
                          <a:solidFill>
                            <a:schemeClr val="tx1"/>
                          </a:solidFill>
                          <a:latin typeface="Comic Sans MS" pitchFamily="66" charset="0"/>
                          <a:ea typeface="方正小标宋简体" pitchFamily="65" charset="-122"/>
                          <a:cs typeface="方正小标宋简体"/>
                        </a:rPr>
                        <a:t>Name</a:t>
                      </a:r>
                      <a:endParaRPr lang="zh-CN" altLang="en-US" sz="1100" b="0" kern="1200" dirty="0" smtClean="0">
                        <a:solidFill>
                          <a:schemeClr val="tx1"/>
                        </a:solidFill>
                        <a:latin typeface="Comic Sans MS" pitchFamily="66" charset="0"/>
                        <a:ea typeface="方正小标宋简体" pitchFamily="65" charset="-122"/>
                        <a:cs typeface="方正小标宋简体"/>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97423">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lang="en-US" altLang="zh-CN" sz="1100" b="0" kern="1200" dirty="0" smtClean="0">
                          <a:solidFill>
                            <a:schemeClr val="tx1"/>
                          </a:solidFill>
                          <a:latin typeface="Comic Sans MS" pitchFamily="66" charset="0"/>
                          <a:ea typeface="方正小标宋简体" pitchFamily="65" charset="-122"/>
                          <a:cs typeface="方正小标宋简体"/>
                        </a:rPr>
                        <a:t>Router</a:t>
                      </a:r>
                      <a:endParaRPr lang="zh-CN" altLang="en-US" sz="1100" b="0" kern="1200" dirty="0" smtClean="0">
                        <a:solidFill>
                          <a:schemeClr val="tx1"/>
                        </a:solidFill>
                        <a:latin typeface="Comic Sans MS" pitchFamily="66" charset="0"/>
                        <a:ea typeface="方正小标宋简体" pitchFamily="65" charset="-122"/>
                        <a:cs typeface="方正小标宋简体"/>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lang="en-US" altLang="zh-CN" sz="1100" b="0" kern="1200" dirty="0" smtClean="0">
                          <a:solidFill>
                            <a:schemeClr val="tx1"/>
                          </a:solidFill>
                          <a:latin typeface="Comic Sans MS" pitchFamily="66" charset="0"/>
                          <a:ea typeface="方正小标宋简体" pitchFamily="65" charset="-122"/>
                          <a:cs typeface="方正小标宋简体"/>
                        </a:rPr>
                        <a:t>Cisco 7200/Huawei AR3200</a:t>
                      </a:r>
                      <a:endParaRPr lang="zh-CN" altLang="en-US" sz="1100" b="0" kern="1200" dirty="0" smtClean="0">
                        <a:solidFill>
                          <a:schemeClr val="tx1"/>
                        </a:solidFill>
                        <a:latin typeface="Comic Sans MS" pitchFamily="66" charset="0"/>
                        <a:ea typeface="方正小标宋简体" pitchFamily="65" charset="-122"/>
                        <a:cs typeface="方正小标宋简体"/>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97423">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lang="en-US" altLang="zh-CN" sz="1100" b="0" kern="1200" dirty="0" smtClean="0">
                          <a:solidFill>
                            <a:schemeClr val="tx1"/>
                          </a:solidFill>
                          <a:latin typeface="Comic Sans MS" pitchFamily="66" charset="0"/>
                          <a:ea typeface="方正小标宋简体" pitchFamily="65" charset="-122"/>
                          <a:cs typeface="方正小标宋简体"/>
                        </a:rPr>
                        <a:t>Switcher</a:t>
                      </a:r>
                      <a:endParaRPr lang="zh-CN" altLang="en-US" sz="1100" b="0" kern="1200" dirty="0" smtClean="0">
                        <a:solidFill>
                          <a:schemeClr val="tx1"/>
                        </a:solidFill>
                        <a:latin typeface="Comic Sans MS" pitchFamily="66" charset="0"/>
                        <a:ea typeface="方正小标宋简体" pitchFamily="65" charset="-122"/>
                        <a:cs typeface="方正小标宋简体"/>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lang="en-US" altLang="zh-CN" sz="1100" b="0" kern="1200" dirty="0" smtClean="0">
                          <a:solidFill>
                            <a:schemeClr val="tx1"/>
                          </a:solidFill>
                          <a:latin typeface="Comic Sans MS" pitchFamily="66" charset="0"/>
                          <a:ea typeface="方正小标宋简体" pitchFamily="65" charset="-122"/>
                          <a:cs typeface="方正小标宋简体"/>
                        </a:rPr>
                        <a:t>Huawei Quidway S7700/Cisco 6500</a:t>
                      </a:r>
                      <a:endParaRPr lang="zh-CN" altLang="en-US" sz="1100" b="0" kern="1200" dirty="0" smtClean="0">
                        <a:solidFill>
                          <a:schemeClr val="tx1"/>
                        </a:solidFill>
                        <a:latin typeface="Comic Sans MS" pitchFamily="66" charset="0"/>
                        <a:ea typeface="方正小标宋简体" pitchFamily="65" charset="-122"/>
                        <a:cs typeface="方正小标宋简体"/>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97423">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lang="en-US" altLang="zh-CN" sz="1100" b="0" kern="1200" dirty="0" smtClean="0">
                          <a:solidFill>
                            <a:schemeClr val="tx1"/>
                          </a:solidFill>
                          <a:latin typeface="Comic Sans MS" pitchFamily="66" charset="0"/>
                          <a:ea typeface="方正小标宋简体" pitchFamily="65" charset="-122"/>
                          <a:cs typeface="方正小标宋简体"/>
                        </a:rPr>
                        <a:t>Storage</a:t>
                      </a:r>
                      <a:endParaRPr lang="zh-CN" altLang="en-US" sz="1100" b="0" kern="1200" dirty="0" smtClean="0">
                        <a:solidFill>
                          <a:schemeClr val="tx1"/>
                        </a:solidFill>
                        <a:latin typeface="Comic Sans MS" pitchFamily="66" charset="0"/>
                        <a:ea typeface="方正小标宋简体" pitchFamily="65" charset="-122"/>
                        <a:cs typeface="方正小标宋简体"/>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lang="en-US" altLang="zh-CN" sz="1100" b="0" kern="1200" dirty="0" smtClean="0">
                          <a:solidFill>
                            <a:schemeClr val="tx1"/>
                          </a:solidFill>
                          <a:latin typeface="Comic Sans MS" pitchFamily="66" charset="0"/>
                          <a:ea typeface="方正小标宋简体" pitchFamily="65" charset="-122"/>
                          <a:cs typeface="方正小标宋简体"/>
                        </a:rPr>
                        <a:t>SUN T10000/HP MPX200</a:t>
                      </a:r>
                      <a:endParaRPr lang="zh-CN" altLang="en-US" sz="1100" b="0" kern="1200" dirty="0" smtClean="0">
                        <a:solidFill>
                          <a:schemeClr val="tx1"/>
                        </a:solidFill>
                        <a:latin typeface="Comic Sans MS" pitchFamily="66" charset="0"/>
                        <a:ea typeface="方正小标宋简体" pitchFamily="65" charset="-122"/>
                        <a:cs typeface="方正小标宋简体"/>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97423">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lang="en-US" altLang="zh-CN" sz="1100" b="0" kern="1200" dirty="0" smtClean="0">
                          <a:solidFill>
                            <a:schemeClr val="tx1"/>
                          </a:solidFill>
                          <a:latin typeface="Comic Sans MS" pitchFamily="66" charset="0"/>
                          <a:ea typeface="方正小标宋简体" pitchFamily="65" charset="-122"/>
                          <a:cs typeface="方正小标宋简体"/>
                        </a:rPr>
                        <a:t>IPS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lang="en-US" altLang="zh-CN" sz="1100" b="0" kern="1200" dirty="0" smtClean="0">
                          <a:solidFill>
                            <a:schemeClr val="tx1"/>
                          </a:solidFill>
                          <a:latin typeface="Comic Sans MS" pitchFamily="66" charset="0"/>
                          <a:ea typeface="方正小标宋简体" pitchFamily="65" charset="-122"/>
                          <a:cs typeface="方正小标宋简体"/>
                        </a:rPr>
                        <a:t>H3C SecPath F1000</a:t>
                      </a:r>
                      <a:endParaRPr lang="zh-CN" altLang="en-US" sz="1100" b="0" kern="1200" dirty="0" smtClean="0">
                        <a:solidFill>
                          <a:schemeClr val="tx1"/>
                        </a:solidFill>
                        <a:latin typeface="Comic Sans MS" pitchFamily="66" charset="0"/>
                        <a:ea typeface="方正小标宋简体" pitchFamily="65" charset="-122"/>
                        <a:cs typeface="方正小标宋简体"/>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97423">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lang="en-US" altLang="zh-CN" sz="1100" b="0" kern="1200" dirty="0" smtClean="0">
                          <a:solidFill>
                            <a:schemeClr val="tx1"/>
                          </a:solidFill>
                          <a:latin typeface="Comic Sans MS" pitchFamily="66" charset="0"/>
                          <a:ea typeface="方正小标宋简体" pitchFamily="65" charset="-122"/>
                          <a:cs typeface="方正小标宋简体"/>
                        </a:rPr>
                        <a:t>DNS</a:t>
                      </a:r>
                      <a:r>
                        <a:rPr lang="zh-CN" altLang="en-US" sz="1100" b="0" kern="1200" dirty="0" smtClean="0">
                          <a:solidFill>
                            <a:schemeClr val="tx1"/>
                          </a:solidFill>
                          <a:latin typeface="Comic Sans MS" pitchFamily="66" charset="0"/>
                          <a:ea typeface="方正小标宋简体" pitchFamily="65" charset="-122"/>
                          <a:cs typeface="方正小标宋简体"/>
                        </a:rPr>
                        <a:t> </a:t>
                      </a:r>
                      <a:r>
                        <a:rPr lang="en-US" altLang="zh-CN" sz="1100" b="0" kern="1200" dirty="0" smtClean="0">
                          <a:solidFill>
                            <a:schemeClr val="tx1"/>
                          </a:solidFill>
                          <a:latin typeface="Comic Sans MS" pitchFamily="66" charset="0"/>
                          <a:ea typeface="方正小标宋简体" pitchFamily="65" charset="-122"/>
                          <a:cs typeface="方正小标宋简体"/>
                        </a:rPr>
                        <a:t>Server</a:t>
                      </a:r>
                      <a:endParaRPr lang="zh-CN" altLang="en-US" sz="1100" b="0" kern="1200" dirty="0" smtClean="0">
                        <a:solidFill>
                          <a:schemeClr val="tx1"/>
                        </a:solidFill>
                        <a:latin typeface="Comic Sans MS" pitchFamily="66" charset="0"/>
                        <a:ea typeface="方正小标宋简体" pitchFamily="65" charset="-122"/>
                        <a:cs typeface="方正小标宋简体"/>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lang="en-US" altLang="zh-CN" sz="1100" b="0" kern="1200" dirty="0" smtClean="0">
                          <a:solidFill>
                            <a:schemeClr val="tx1"/>
                          </a:solidFill>
                          <a:latin typeface="Comic Sans MS" pitchFamily="66" charset="0"/>
                          <a:ea typeface="方正小标宋简体" pitchFamily="65" charset="-122"/>
                          <a:cs typeface="方正小标宋简体"/>
                        </a:rPr>
                        <a:t>InfoWeapons SolidDNS</a:t>
                      </a:r>
                      <a:endParaRPr lang="zh-CN" altLang="en-US" sz="1100" b="0" kern="1200" dirty="0" smtClean="0">
                        <a:solidFill>
                          <a:schemeClr val="tx1"/>
                        </a:solidFill>
                        <a:latin typeface="Comic Sans MS" pitchFamily="66" charset="0"/>
                        <a:ea typeface="方正小标宋简体" pitchFamily="65" charset="-122"/>
                        <a:cs typeface="方正小标宋简体"/>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97423">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lang="en-US" altLang="zh-CN" sz="1100" b="0" kern="1200" dirty="0" smtClean="0">
                          <a:solidFill>
                            <a:schemeClr val="tx1"/>
                          </a:solidFill>
                          <a:latin typeface="Comic Sans MS" pitchFamily="66" charset="0"/>
                          <a:ea typeface="方正小标宋简体" pitchFamily="65" charset="-122"/>
                          <a:cs typeface="方正小标宋简体"/>
                        </a:rPr>
                        <a:t>DHCPv6</a:t>
                      </a:r>
                      <a:r>
                        <a:rPr lang="zh-CN" altLang="en-US" sz="1100" b="0" kern="1200" dirty="0" smtClean="0">
                          <a:solidFill>
                            <a:schemeClr val="tx1"/>
                          </a:solidFill>
                          <a:latin typeface="Comic Sans MS" pitchFamily="66" charset="0"/>
                          <a:ea typeface="方正小标宋简体" pitchFamily="65" charset="-122"/>
                          <a:cs typeface="方正小标宋简体"/>
                        </a:rPr>
                        <a:t> </a:t>
                      </a:r>
                      <a:r>
                        <a:rPr lang="en-US" altLang="zh-CN" sz="1100" b="0" kern="1200" dirty="0" smtClean="0">
                          <a:solidFill>
                            <a:schemeClr val="tx1"/>
                          </a:solidFill>
                          <a:latin typeface="Comic Sans MS" pitchFamily="66" charset="0"/>
                          <a:ea typeface="方正小标宋简体" pitchFamily="65" charset="-122"/>
                          <a:cs typeface="方正小标宋简体"/>
                        </a:rPr>
                        <a:t>Server</a:t>
                      </a:r>
                      <a:endParaRPr lang="zh-CN" altLang="en-US" sz="1100" b="0" kern="1200" dirty="0" smtClean="0">
                        <a:solidFill>
                          <a:schemeClr val="tx1"/>
                        </a:solidFill>
                        <a:latin typeface="Comic Sans MS" pitchFamily="66" charset="0"/>
                        <a:ea typeface="方正小标宋简体" pitchFamily="65" charset="-122"/>
                        <a:cs typeface="方正小标宋简体"/>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lang="en-US" altLang="zh-CN" sz="1100" b="0" kern="1200" dirty="0" smtClean="0">
                          <a:solidFill>
                            <a:schemeClr val="tx1"/>
                          </a:solidFill>
                          <a:latin typeface="Comic Sans MS" pitchFamily="66" charset="0"/>
                          <a:ea typeface="方正小标宋简体" pitchFamily="65" charset="-122"/>
                          <a:cs typeface="方正小标宋简体"/>
                        </a:rPr>
                        <a:t>DCRS-5500</a:t>
                      </a:r>
                      <a:endParaRPr lang="zh-CN" altLang="en-US" sz="1100" b="0" kern="1200" dirty="0" smtClean="0">
                        <a:solidFill>
                          <a:schemeClr val="tx1"/>
                        </a:solidFill>
                        <a:latin typeface="Comic Sans MS" pitchFamily="66" charset="0"/>
                        <a:ea typeface="方正小标宋简体" pitchFamily="65" charset="-122"/>
                        <a:cs typeface="方正小标宋简体"/>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97423">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lang="en-US" altLang="zh-CN" sz="1100" b="0" kern="1200" dirty="0" smtClean="0">
                          <a:solidFill>
                            <a:schemeClr val="tx1"/>
                          </a:solidFill>
                          <a:latin typeface="Comic Sans MS" pitchFamily="66" charset="0"/>
                          <a:ea typeface="方正小标宋简体" pitchFamily="65" charset="-122"/>
                          <a:cs typeface="方正小标宋简体"/>
                        </a:rPr>
                        <a:t>DSL</a:t>
                      </a:r>
                      <a:r>
                        <a:rPr lang="zh-CN" altLang="en-US" sz="1100" b="0" kern="1200" dirty="0" smtClean="0">
                          <a:solidFill>
                            <a:schemeClr val="tx1"/>
                          </a:solidFill>
                          <a:latin typeface="Comic Sans MS" pitchFamily="66" charset="0"/>
                          <a:ea typeface="方正小标宋简体" pitchFamily="65" charset="-122"/>
                          <a:cs typeface="方正小标宋简体"/>
                        </a:rPr>
                        <a:t> </a:t>
                      </a:r>
                      <a:r>
                        <a:rPr lang="en-US" altLang="zh-CN" sz="1100" b="0" kern="1200" dirty="0" smtClean="0">
                          <a:solidFill>
                            <a:schemeClr val="tx1"/>
                          </a:solidFill>
                          <a:latin typeface="Comic Sans MS" pitchFamily="66" charset="0"/>
                          <a:ea typeface="方正小标宋简体" pitchFamily="65" charset="-122"/>
                          <a:cs typeface="方正小标宋简体"/>
                        </a:rPr>
                        <a:t>Terminal</a:t>
                      </a:r>
                      <a:endParaRPr lang="zh-CN" altLang="en-US" sz="1100" b="0" kern="1200" dirty="0" smtClean="0">
                        <a:solidFill>
                          <a:schemeClr val="tx1"/>
                        </a:solidFill>
                        <a:latin typeface="Comic Sans MS" pitchFamily="66" charset="0"/>
                        <a:ea typeface="方正小标宋简体" pitchFamily="65" charset="-122"/>
                        <a:cs typeface="方正小标宋简体"/>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lang="pt-BR" altLang="zh-CN" sz="1100" b="0" kern="1200" dirty="0" smtClean="0">
                          <a:solidFill>
                            <a:schemeClr val="tx1"/>
                          </a:solidFill>
                          <a:latin typeface="Comic Sans MS" pitchFamily="66" charset="0"/>
                          <a:ea typeface="方正小标宋简体" pitchFamily="65" charset="-122"/>
                          <a:cs typeface="方正小标宋简体"/>
                        </a:rPr>
                        <a:t>ZTE ZXV10 H220N/D-Link DSL-2740B</a:t>
                      </a:r>
                      <a:endParaRPr lang="en-US" altLang="zh-CN" sz="1100" b="0" kern="1200" dirty="0" smtClean="0">
                        <a:solidFill>
                          <a:schemeClr val="tx1"/>
                        </a:solidFill>
                        <a:latin typeface="Comic Sans MS" pitchFamily="66" charset="0"/>
                        <a:ea typeface="方正小标宋简体" pitchFamily="65" charset="-122"/>
                        <a:cs typeface="方正小标宋简体"/>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97423">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lang="en-US" altLang="zh-CN" sz="1100" b="0" kern="1200" dirty="0" smtClean="0">
                          <a:solidFill>
                            <a:schemeClr val="tx1"/>
                          </a:solidFill>
                          <a:latin typeface="Comic Sans MS" pitchFamily="66" charset="0"/>
                          <a:ea typeface="方正小标宋简体" pitchFamily="65" charset="-122"/>
                          <a:cs typeface="方正小标宋简体"/>
                        </a:rPr>
                        <a:t>Load</a:t>
                      </a:r>
                      <a:r>
                        <a:rPr lang="en-US" altLang="zh-CN" sz="1100" b="0" kern="1200" baseline="0" dirty="0" smtClean="0">
                          <a:solidFill>
                            <a:schemeClr val="tx1"/>
                          </a:solidFill>
                          <a:latin typeface="Comic Sans MS" pitchFamily="66" charset="0"/>
                          <a:ea typeface="方正小标宋简体" pitchFamily="65" charset="-122"/>
                          <a:cs typeface="方正小标宋简体"/>
                        </a:rPr>
                        <a:t> Balance</a:t>
                      </a:r>
                      <a:endParaRPr lang="zh-CN" altLang="en-US" sz="1100" b="0" kern="1200" dirty="0" smtClean="0">
                        <a:solidFill>
                          <a:schemeClr val="tx1"/>
                        </a:solidFill>
                        <a:latin typeface="Comic Sans MS" pitchFamily="66" charset="0"/>
                        <a:ea typeface="方正小标宋简体" pitchFamily="65" charset="-122"/>
                        <a:cs typeface="方正小标宋简体"/>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lang="en-US" altLang="zh-CN" sz="1100" b="0" kern="1200" dirty="0" smtClean="0">
                          <a:solidFill>
                            <a:schemeClr val="tx1"/>
                          </a:solidFill>
                          <a:latin typeface="Comic Sans MS" pitchFamily="66" charset="0"/>
                          <a:ea typeface="方正小标宋简体" pitchFamily="65" charset="-122"/>
                          <a:cs typeface="方正小标宋简体"/>
                        </a:rPr>
                        <a:t>Array</a:t>
                      </a:r>
                      <a:endParaRPr lang="zh-CN" altLang="en-US" sz="1100" b="0" kern="1200" dirty="0" smtClean="0">
                        <a:solidFill>
                          <a:schemeClr val="tx1"/>
                        </a:solidFill>
                        <a:latin typeface="Comic Sans MS" pitchFamily="66" charset="0"/>
                        <a:ea typeface="方正小标宋简体" pitchFamily="65" charset="-122"/>
                        <a:cs typeface="方正小标宋简体"/>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97423">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lang="en-US" altLang="zh-CN" sz="1100" b="0" kern="1200" dirty="0" smtClean="0">
                          <a:solidFill>
                            <a:schemeClr val="tx1"/>
                          </a:solidFill>
                          <a:latin typeface="Comic Sans MS" pitchFamily="66" charset="0"/>
                          <a:ea typeface="方正小标宋简体" pitchFamily="65" charset="-122"/>
                          <a:cs typeface="方正小标宋简体"/>
                        </a:rPr>
                        <a:t>Camera</a:t>
                      </a:r>
                      <a:endParaRPr lang="zh-CN" altLang="en-US" sz="1100" b="0" kern="1200" dirty="0" smtClean="0">
                        <a:solidFill>
                          <a:schemeClr val="tx1"/>
                        </a:solidFill>
                        <a:latin typeface="Comic Sans MS" pitchFamily="66" charset="0"/>
                        <a:ea typeface="方正小标宋简体" pitchFamily="65" charset="-122"/>
                        <a:cs typeface="方正小标宋简体"/>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lang="en-US" altLang="zh-CN" sz="1100" b="0" kern="1200" dirty="0" smtClean="0">
                          <a:solidFill>
                            <a:schemeClr val="tx1"/>
                          </a:solidFill>
                          <a:latin typeface="Comic Sans MS" pitchFamily="66" charset="0"/>
                          <a:ea typeface="方正小标宋简体" pitchFamily="65" charset="-122"/>
                          <a:cs typeface="方正小标宋简体"/>
                        </a:rPr>
                        <a:t>Panasonic WV-SC385, DG-SC385</a:t>
                      </a:r>
                      <a:endParaRPr lang="zh-CN" altLang="en-US" sz="1100" b="0" kern="1200" dirty="0" smtClean="0">
                        <a:solidFill>
                          <a:schemeClr val="tx1"/>
                        </a:solidFill>
                        <a:latin typeface="Comic Sans MS" pitchFamily="66" charset="0"/>
                        <a:ea typeface="方正小标宋简体" pitchFamily="65" charset="-122"/>
                        <a:cs typeface="方正小标宋简体"/>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97423">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lang="en-US" altLang="zh-CN" sz="1100" b="0" kern="1200" dirty="0" smtClean="0">
                          <a:solidFill>
                            <a:schemeClr val="tx1"/>
                          </a:solidFill>
                          <a:latin typeface="Comic Sans MS" pitchFamily="66" charset="0"/>
                          <a:ea typeface="方正小标宋简体" pitchFamily="65" charset="-122"/>
                          <a:cs typeface="方正小标宋简体"/>
                        </a:rPr>
                        <a:t>IP</a:t>
                      </a:r>
                      <a:r>
                        <a:rPr lang="zh-CN" altLang="en-US" sz="1100" b="0" kern="1200" dirty="0" smtClean="0">
                          <a:solidFill>
                            <a:schemeClr val="tx1"/>
                          </a:solidFill>
                          <a:latin typeface="Comic Sans MS" pitchFamily="66" charset="0"/>
                          <a:ea typeface="方正小标宋简体" pitchFamily="65" charset="-122"/>
                          <a:cs typeface="方正小标宋简体"/>
                        </a:rPr>
                        <a:t> </a:t>
                      </a:r>
                      <a:r>
                        <a:rPr lang="en-US" altLang="zh-CN" sz="1100" b="0" kern="1200" dirty="0" smtClean="0">
                          <a:solidFill>
                            <a:schemeClr val="tx1"/>
                          </a:solidFill>
                          <a:latin typeface="Comic Sans MS" pitchFamily="66" charset="0"/>
                          <a:ea typeface="方正小标宋简体" pitchFamily="65" charset="-122"/>
                          <a:cs typeface="方正小标宋简体"/>
                        </a:rPr>
                        <a:t>Phone</a:t>
                      </a:r>
                      <a:endParaRPr lang="zh-CN" altLang="en-US" sz="1100" b="0" kern="1200" dirty="0" smtClean="0">
                        <a:solidFill>
                          <a:schemeClr val="tx1"/>
                        </a:solidFill>
                        <a:latin typeface="Comic Sans MS" pitchFamily="66" charset="0"/>
                        <a:ea typeface="方正小标宋简体" pitchFamily="65" charset="-122"/>
                        <a:cs typeface="方正小标宋简体"/>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lang="en-US" altLang="zh-CN" sz="1100" b="0" kern="1200" dirty="0" smtClean="0">
                          <a:solidFill>
                            <a:schemeClr val="tx1"/>
                          </a:solidFill>
                          <a:latin typeface="Comic Sans MS" pitchFamily="66" charset="0"/>
                          <a:ea typeface="方正小标宋简体" pitchFamily="65" charset="-122"/>
                          <a:cs typeface="方正小标宋简体"/>
                        </a:rPr>
                        <a:t>Cisco IP Phone 79xx series/NEC DT700</a:t>
                      </a:r>
                      <a:endParaRPr lang="zh-CN" altLang="en-US" sz="1100" b="0" kern="1200" dirty="0" smtClean="0">
                        <a:solidFill>
                          <a:schemeClr val="tx1"/>
                        </a:solidFill>
                        <a:latin typeface="Comic Sans MS" pitchFamily="66" charset="0"/>
                        <a:ea typeface="方正小标宋简体" pitchFamily="65" charset="-122"/>
                        <a:cs typeface="方正小标宋简体"/>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97423">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lang="en-US" altLang="zh-CN" sz="1100" b="0" kern="1200" dirty="0" smtClean="0">
                          <a:solidFill>
                            <a:schemeClr val="tx1"/>
                          </a:solidFill>
                          <a:latin typeface="Comic Sans MS" pitchFamily="66" charset="0"/>
                          <a:ea typeface="方正小标宋简体" pitchFamily="65" charset="-122"/>
                          <a:cs typeface="方正小标宋简体"/>
                        </a:rPr>
                        <a:t>Printer</a:t>
                      </a:r>
                      <a:endParaRPr lang="zh-CN" altLang="en-US" sz="1100" b="0" kern="1200" dirty="0" smtClean="0">
                        <a:solidFill>
                          <a:schemeClr val="tx1"/>
                        </a:solidFill>
                        <a:latin typeface="Comic Sans MS" pitchFamily="66" charset="0"/>
                        <a:ea typeface="方正小标宋简体" pitchFamily="65" charset="-122"/>
                        <a:cs typeface="方正小标宋简体"/>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lang="es-ES" altLang="zh-CN" sz="1100" b="0" kern="1200" dirty="0" smtClean="0">
                          <a:solidFill>
                            <a:schemeClr val="tx1"/>
                          </a:solidFill>
                          <a:latin typeface="Comic Sans MS" pitchFamily="66" charset="0"/>
                          <a:ea typeface="方正小标宋简体" pitchFamily="65" charset="-122"/>
                          <a:cs typeface="方正小标宋简体"/>
                        </a:rPr>
                        <a:t>HP LaserJet series/TOSHIBA e-STUDIO</a:t>
                      </a:r>
                      <a:r>
                        <a:rPr lang="zh-CN" altLang="es-ES" sz="1100" b="0" kern="1200" dirty="0" smtClean="0">
                          <a:solidFill>
                            <a:schemeClr val="tx1"/>
                          </a:solidFill>
                          <a:latin typeface="Comic Sans MS" pitchFamily="66" charset="0"/>
                          <a:ea typeface="方正小标宋简体" pitchFamily="65" charset="-122"/>
                          <a:cs typeface="方正小标宋简体"/>
                        </a:rPr>
                        <a:t> </a:t>
                      </a:r>
                      <a:endParaRPr lang="zh-CN" altLang="en-US" sz="1100" b="0" kern="1200" dirty="0" smtClean="0">
                        <a:solidFill>
                          <a:schemeClr val="tx1"/>
                        </a:solidFill>
                        <a:latin typeface="Comic Sans MS" pitchFamily="66" charset="0"/>
                        <a:ea typeface="方正小标宋简体" pitchFamily="65" charset="-122"/>
                        <a:cs typeface="方正小标宋简体"/>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97423">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lang="en-US" altLang="zh-CN" sz="1100" b="0" kern="1200" dirty="0" smtClean="0">
                          <a:solidFill>
                            <a:schemeClr val="tx1"/>
                          </a:solidFill>
                          <a:latin typeface="Comic Sans MS" pitchFamily="66" charset="0"/>
                          <a:ea typeface="方正小标宋简体" pitchFamily="65" charset="-122"/>
                          <a:cs typeface="方正小标宋简体"/>
                        </a:rPr>
                        <a:t>Scanner</a:t>
                      </a:r>
                      <a:endParaRPr lang="zh-CN" altLang="en-US" sz="1100" b="0" kern="1200" dirty="0" smtClean="0">
                        <a:solidFill>
                          <a:schemeClr val="tx1"/>
                        </a:solidFill>
                        <a:latin typeface="Comic Sans MS" pitchFamily="66" charset="0"/>
                        <a:ea typeface="方正小标宋简体" pitchFamily="65" charset="-122"/>
                        <a:cs typeface="方正小标宋简体"/>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lang="fr-FR" altLang="zh-CN" sz="1100" b="0" kern="1200" dirty="0" smtClean="0">
                          <a:solidFill>
                            <a:schemeClr val="tx1"/>
                          </a:solidFill>
                          <a:latin typeface="Comic Sans MS" pitchFamily="66" charset="0"/>
                          <a:ea typeface="方正小标宋简体" pitchFamily="65" charset="-122"/>
                          <a:cs typeface="方正小标宋简体"/>
                        </a:rPr>
                        <a:t>Xerox ColorQube 9303 Multifunction System</a:t>
                      </a:r>
                      <a:endParaRPr lang="zh-CN" altLang="en-US" sz="1100" b="0" kern="1200" dirty="0" smtClean="0">
                        <a:solidFill>
                          <a:schemeClr val="tx1"/>
                        </a:solidFill>
                        <a:latin typeface="Comic Sans MS" pitchFamily="66" charset="0"/>
                        <a:ea typeface="方正小标宋简体" pitchFamily="65" charset="-122"/>
                        <a:cs typeface="方正小标宋简体"/>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97423">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lang="en-US" altLang="zh-CN" sz="1100" b="0" kern="1200" dirty="0" smtClean="0">
                          <a:solidFill>
                            <a:schemeClr val="tx1"/>
                          </a:solidFill>
                          <a:latin typeface="Comic Sans MS" pitchFamily="66" charset="0"/>
                          <a:ea typeface="方正小标宋简体" pitchFamily="65" charset="-122"/>
                          <a:cs typeface="方正小标宋简体"/>
                        </a:rPr>
                        <a:t>OS</a:t>
                      </a:r>
                      <a:endParaRPr lang="zh-CN" altLang="en-US" sz="1100" b="0" kern="1200" dirty="0" smtClean="0">
                        <a:solidFill>
                          <a:schemeClr val="tx1"/>
                        </a:solidFill>
                        <a:latin typeface="Comic Sans MS" pitchFamily="66" charset="0"/>
                        <a:ea typeface="方正小标宋简体" pitchFamily="65" charset="-122"/>
                        <a:cs typeface="方正小标宋简体"/>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lang="en-US" altLang="zh-CN" sz="1100" b="0" kern="1200" dirty="0" smtClean="0">
                          <a:solidFill>
                            <a:schemeClr val="tx1"/>
                          </a:solidFill>
                          <a:latin typeface="Comic Sans MS" pitchFamily="66" charset="0"/>
                          <a:ea typeface="方正小标宋简体" pitchFamily="65" charset="-122"/>
                          <a:cs typeface="方正小标宋简体"/>
                        </a:rPr>
                        <a:t>IBM AIX 6/Microsoft Win 7/Oracle Solaris 10</a:t>
                      </a:r>
                      <a:endParaRPr lang="zh-CN" altLang="en-US" sz="1100" b="0" kern="1200" dirty="0" smtClean="0">
                        <a:solidFill>
                          <a:schemeClr val="tx1"/>
                        </a:solidFill>
                        <a:latin typeface="Comic Sans MS" pitchFamily="66" charset="0"/>
                        <a:ea typeface="方正小标宋简体" pitchFamily="65" charset="-122"/>
                        <a:cs typeface="方正小标宋简体"/>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97423">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lang="en-US" altLang="zh-CN" sz="1100" b="0" kern="1200" dirty="0" smtClean="0">
                          <a:solidFill>
                            <a:schemeClr val="tx1"/>
                          </a:solidFill>
                          <a:latin typeface="Comic Sans MS" pitchFamily="66" charset="0"/>
                          <a:ea typeface="方正小标宋简体" pitchFamily="65" charset="-122"/>
                          <a:cs typeface="方正小标宋简体"/>
                        </a:rPr>
                        <a:t>Virtual Platform</a:t>
                      </a:r>
                      <a:endParaRPr lang="zh-CN" altLang="en-US" sz="1100" b="0" kern="1200" dirty="0" smtClean="0">
                        <a:solidFill>
                          <a:schemeClr val="tx1"/>
                        </a:solidFill>
                        <a:latin typeface="Comic Sans MS" pitchFamily="66" charset="0"/>
                        <a:ea typeface="方正小标宋简体" pitchFamily="65" charset="-122"/>
                        <a:cs typeface="方正小标宋简体"/>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lang="en-US" altLang="zh-CN" sz="1100" b="0" kern="1200" dirty="0" smtClean="0">
                          <a:solidFill>
                            <a:schemeClr val="tx1"/>
                          </a:solidFill>
                          <a:latin typeface="Comic Sans MS" pitchFamily="66" charset="0"/>
                          <a:ea typeface="方正小标宋简体" pitchFamily="65" charset="-122"/>
                          <a:cs typeface="方正小标宋简体"/>
                        </a:rPr>
                        <a:t>VMware vSphere</a:t>
                      </a:r>
                      <a:endParaRPr lang="zh-CN" altLang="en-US" sz="1100" b="0" kern="1200" dirty="0" smtClean="0">
                        <a:solidFill>
                          <a:schemeClr val="tx1"/>
                        </a:solidFill>
                        <a:latin typeface="Comic Sans MS" pitchFamily="66" charset="0"/>
                        <a:ea typeface="方正小标宋简体" pitchFamily="65" charset="-122"/>
                        <a:cs typeface="方正小标宋简体"/>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97423">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lang="en-US" altLang="zh-CN" sz="1100" b="0" kern="1200" dirty="0" smtClean="0">
                          <a:solidFill>
                            <a:schemeClr val="tx1"/>
                          </a:solidFill>
                          <a:latin typeface="Comic Sans MS" pitchFamily="66" charset="0"/>
                          <a:ea typeface="方正小标宋简体" pitchFamily="65" charset="-122"/>
                          <a:cs typeface="方正小标宋简体"/>
                        </a:rPr>
                        <a:t>Access Server</a:t>
                      </a:r>
                      <a:endParaRPr lang="zh-CN" altLang="en-US" sz="1100" b="0" kern="1200" dirty="0" smtClean="0">
                        <a:solidFill>
                          <a:schemeClr val="tx1"/>
                        </a:solidFill>
                        <a:latin typeface="Comic Sans MS" pitchFamily="66" charset="0"/>
                        <a:ea typeface="方正小标宋简体" pitchFamily="65" charset="-122"/>
                        <a:cs typeface="方正小标宋简体"/>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lang="en-US" altLang="zh-CN" sz="1100" b="0" kern="1200" dirty="0" smtClean="0">
                          <a:solidFill>
                            <a:schemeClr val="tx1"/>
                          </a:solidFill>
                          <a:latin typeface="Comic Sans MS" pitchFamily="66" charset="0"/>
                          <a:ea typeface="方正小标宋简体" pitchFamily="65" charset="-122"/>
                          <a:cs typeface="方正小标宋简体"/>
                        </a:rPr>
                        <a:t>Amnoon AM-BRAS-2208</a:t>
                      </a:r>
                      <a:endParaRPr lang="zh-CN" altLang="en-US" sz="1100" b="0" kern="1200" dirty="0" smtClean="0">
                        <a:solidFill>
                          <a:schemeClr val="tx1"/>
                        </a:solidFill>
                        <a:latin typeface="Comic Sans MS" pitchFamily="66" charset="0"/>
                        <a:ea typeface="方正小标宋简体" pitchFamily="65" charset="-122"/>
                        <a:cs typeface="方正小标宋简体"/>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97423">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lang="en-US" altLang="zh-CN" sz="1100" b="0" kern="1200" dirty="0" smtClean="0">
                          <a:solidFill>
                            <a:schemeClr val="tx1"/>
                          </a:solidFill>
                          <a:latin typeface="Comic Sans MS" pitchFamily="66" charset="0"/>
                          <a:ea typeface="方正小标宋简体" pitchFamily="65" charset="-122"/>
                          <a:cs typeface="方正小标宋简体"/>
                        </a:rPr>
                        <a:t>Firewall</a:t>
                      </a:r>
                      <a:endParaRPr lang="zh-CN" altLang="en-US" sz="1100" b="0" kern="1200" dirty="0" smtClean="0">
                        <a:solidFill>
                          <a:schemeClr val="tx1"/>
                        </a:solidFill>
                        <a:latin typeface="Comic Sans MS" pitchFamily="66" charset="0"/>
                        <a:ea typeface="方正小标宋简体" pitchFamily="65" charset="-122"/>
                        <a:cs typeface="方正小标宋简体"/>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lang="en-US" altLang="zh-CN" sz="1100" b="0" kern="1200" dirty="0" smtClean="0">
                          <a:solidFill>
                            <a:schemeClr val="tx1"/>
                          </a:solidFill>
                          <a:latin typeface="Comic Sans MS" pitchFamily="66" charset="0"/>
                          <a:ea typeface="方正小标宋简体" pitchFamily="65" charset="-122"/>
                          <a:cs typeface="方正小标宋简体"/>
                        </a:rPr>
                        <a:t>Huawei Symantec USG2100/Sonicwall NSA4500</a:t>
                      </a:r>
                      <a:endParaRPr lang="zh-CN" altLang="en-US" sz="1100" b="0" kern="1200" dirty="0" smtClean="0">
                        <a:solidFill>
                          <a:schemeClr val="tx1"/>
                        </a:solidFill>
                        <a:latin typeface="Comic Sans MS" pitchFamily="66" charset="0"/>
                        <a:ea typeface="方正小标宋简体" pitchFamily="65" charset="-122"/>
                        <a:cs typeface="方正小标宋简体"/>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5" name="TextBox 4"/>
          <p:cNvSpPr txBox="1"/>
          <p:nvPr/>
        </p:nvSpPr>
        <p:spPr>
          <a:xfrm>
            <a:off x="138896" y="868100"/>
            <a:ext cx="2615878" cy="338554"/>
          </a:xfrm>
          <a:prstGeom prst="rect">
            <a:avLst/>
          </a:prstGeom>
          <a:noFill/>
        </p:spPr>
        <p:txBody>
          <a:bodyPr wrap="square" rtlCol="0">
            <a:spAutoFit/>
          </a:bodyPr>
          <a:lstStyle/>
          <a:p>
            <a:r>
              <a:rPr lang="en-US" altLang="zh-CN" dirty="0" smtClean="0">
                <a:latin typeface="Comic Sans MS" pitchFamily="66" charset="0"/>
              </a:rPr>
              <a:t>1204 logo by 2012.03</a:t>
            </a:r>
            <a:endParaRPr lang="zh-CN" altLang="en-US" dirty="0">
              <a:latin typeface="Comic Sans MS" pitchFamily="66" charset="0"/>
            </a:endParaRPr>
          </a:p>
        </p:txBody>
      </p:sp>
      <p:sp>
        <p:nvSpPr>
          <p:cNvPr id="6" name="TextBox 5"/>
          <p:cNvSpPr txBox="1"/>
          <p:nvPr/>
        </p:nvSpPr>
        <p:spPr>
          <a:xfrm>
            <a:off x="12348" y="160638"/>
            <a:ext cx="7018647" cy="646331"/>
          </a:xfrm>
          <a:prstGeom prst="rect">
            <a:avLst/>
          </a:prstGeom>
          <a:noFill/>
        </p:spPr>
        <p:txBody>
          <a:bodyPr wrap="square" rtlCol="0">
            <a:spAutoFit/>
          </a:bodyPr>
          <a:lstStyle/>
          <a:p>
            <a:pPr algn="l"/>
            <a:r>
              <a:rPr lang="en-US" altLang="zh-CN" sz="3600" b="1" dirty="0" smtClean="0">
                <a:latin typeface="Comic Sans MS" pitchFamily="66" charset="0"/>
              </a:rPr>
              <a:t>IPv6 Ready Logo Stat.</a:t>
            </a:r>
            <a:endParaRPr lang="zh-CN" altLang="en-US" sz="3600" b="1" dirty="0">
              <a:latin typeface="Comic Sans MS" pitchFamily="66" charset="0"/>
            </a:endParaRPr>
          </a:p>
        </p:txBody>
      </p:sp>
      <p:graphicFrame>
        <p:nvGraphicFramePr>
          <p:cNvPr id="7" name="Chart 1025"/>
          <p:cNvGraphicFramePr>
            <a:graphicFrameLocks/>
          </p:cNvGraphicFramePr>
          <p:nvPr/>
        </p:nvGraphicFramePr>
        <p:xfrm>
          <a:off x="5106388" y="361522"/>
          <a:ext cx="3476615" cy="3284203"/>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p:cNvSpPr txBox="1"/>
          <p:nvPr/>
        </p:nvSpPr>
        <p:spPr>
          <a:xfrm>
            <a:off x="5301205" y="763929"/>
            <a:ext cx="2743200" cy="276999"/>
          </a:xfrm>
          <a:prstGeom prst="rect">
            <a:avLst/>
          </a:prstGeom>
          <a:noFill/>
        </p:spPr>
        <p:txBody>
          <a:bodyPr wrap="square" rtlCol="0">
            <a:spAutoFit/>
          </a:bodyPr>
          <a:lstStyle/>
          <a:p>
            <a:r>
              <a:rPr lang="en-US" altLang="zh-CN" sz="1200" dirty="0" smtClean="0">
                <a:latin typeface="Comic Sans MS" pitchFamily="66" charset="0"/>
              </a:rPr>
              <a:t>IPv6 Ready Logo Stat. by Location</a:t>
            </a:r>
            <a:endParaRPr lang="zh-CN" altLang="en-US" sz="1200" dirty="0">
              <a:latin typeface="Comic Sans MS" pitchFamily="66" charset="0"/>
            </a:endParaRPr>
          </a:p>
        </p:txBody>
      </p:sp>
      <p:graphicFrame>
        <p:nvGraphicFramePr>
          <p:cNvPr id="9" name="表格 8"/>
          <p:cNvGraphicFramePr>
            <a:graphicFrameLocks noGrp="1"/>
          </p:cNvGraphicFramePr>
          <p:nvPr/>
        </p:nvGraphicFramePr>
        <p:xfrm>
          <a:off x="8021062" y="781312"/>
          <a:ext cx="1039813" cy="2400300"/>
        </p:xfrm>
        <a:graphic>
          <a:graphicData uri="http://schemas.openxmlformats.org/drawingml/2006/table">
            <a:tbl>
              <a:tblPr>
                <a:tableStyleId>{8799B23B-EC83-4686-B30A-512413B5E67A}</a:tableStyleId>
              </a:tblPr>
              <a:tblGrid>
                <a:gridCol w="609600"/>
                <a:gridCol w="430213"/>
              </a:tblGrid>
              <a:tr h="130001">
                <a:tc>
                  <a:txBody>
                    <a:bodyPr/>
                    <a:lstStyle/>
                    <a:p>
                      <a:pPr algn="l" fontAlgn="ctr"/>
                      <a:r>
                        <a:rPr lang="en-US" sz="1050" b="0" u="none" strike="noStrike" dirty="0" smtClean="0">
                          <a:latin typeface="Comic Sans MS" pitchFamily="66" charset="0"/>
                        </a:rPr>
                        <a:t>Location</a:t>
                      </a:r>
                      <a:endParaRPr lang="en-US" sz="1050" b="0" i="0" u="none" strike="noStrike" dirty="0">
                        <a:solidFill>
                          <a:srgbClr val="FF0000"/>
                        </a:solidFill>
                        <a:latin typeface="Comic Sans MS" pitchFamily="66" charset="0"/>
                      </a:endParaRPr>
                    </a:p>
                  </a:txBody>
                  <a:tcPr marL="0" marR="0" marT="0" marB="0" anchor="ctr"/>
                </a:tc>
                <a:tc>
                  <a:txBody>
                    <a:bodyPr/>
                    <a:lstStyle/>
                    <a:p>
                      <a:pPr algn="l" fontAlgn="ctr"/>
                      <a:r>
                        <a:rPr lang="en-US" sz="1050" b="0" i="0" u="none" strike="noStrike" dirty="0" smtClean="0">
                          <a:solidFill>
                            <a:schemeClr val="tx1"/>
                          </a:solidFill>
                          <a:latin typeface="Comic Sans MS" pitchFamily="66" charset="0"/>
                        </a:rPr>
                        <a:t>Count</a:t>
                      </a:r>
                      <a:endParaRPr lang="en-US" sz="1050" b="0" i="0" u="none" strike="noStrike" dirty="0">
                        <a:solidFill>
                          <a:srgbClr val="FF0000"/>
                        </a:solidFill>
                        <a:latin typeface="Comic Sans MS" pitchFamily="66" charset="0"/>
                      </a:endParaRPr>
                    </a:p>
                  </a:txBody>
                  <a:tcPr marL="0" marR="0" marT="0" marB="0" anchor="ctr"/>
                </a:tc>
              </a:tr>
              <a:tr h="130001">
                <a:tc>
                  <a:txBody>
                    <a:bodyPr/>
                    <a:lstStyle/>
                    <a:p>
                      <a:pPr algn="l" fontAlgn="ctr"/>
                      <a:r>
                        <a:rPr lang="en-US" sz="1050" b="0" u="none" strike="noStrike" dirty="0">
                          <a:latin typeface="Comic Sans MS" pitchFamily="66" charset="0"/>
                        </a:rPr>
                        <a:t>CA</a:t>
                      </a:r>
                      <a:endParaRPr lang="en-US" sz="1050" b="0" i="0" u="none" strike="noStrike" dirty="0">
                        <a:solidFill>
                          <a:srgbClr val="FF0000"/>
                        </a:solidFill>
                        <a:latin typeface="Comic Sans MS" pitchFamily="66" charset="0"/>
                      </a:endParaRPr>
                    </a:p>
                  </a:txBody>
                  <a:tcPr marL="0" marR="0" marT="0" marB="0" anchor="ctr"/>
                </a:tc>
                <a:tc>
                  <a:txBody>
                    <a:bodyPr/>
                    <a:lstStyle/>
                    <a:p>
                      <a:pPr algn="l" fontAlgn="ctr"/>
                      <a:r>
                        <a:rPr lang="en-US" altLang="zh-CN" sz="1050" b="0" u="none" strike="noStrike">
                          <a:latin typeface="Comic Sans MS" pitchFamily="66" charset="0"/>
                        </a:rPr>
                        <a:t>6</a:t>
                      </a:r>
                      <a:endParaRPr lang="en-US" altLang="zh-CN" sz="1050" b="0" i="0" u="none" strike="noStrike">
                        <a:solidFill>
                          <a:srgbClr val="FF0000"/>
                        </a:solidFill>
                        <a:latin typeface="Comic Sans MS" pitchFamily="66" charset="0"/>
                      </a:endParaRPr>
                    </a:p>
                  </a:txBody>
                  <a:tcPr marL="0" marR="0" marT="0" marB="0" anchor="ctr"/>
                </a:tc>
              </a:tr>
              <a:tr h="130001">
                <a:tc>
                  <a:txBody>
                    <a:bodyPr/>
                    <a:lstStyle/>
                    <a:p>
                      <a:pPr algn="l" fontAlgn="ctr"/>
                      <a:r>
                        <a:rPr lang="en-US" sz="1050" b="0" u="none" strike="noStrike">
                          <a:latin typeface="Comic Sans MS" pitchFamily="66" charset="0"/>
                        </a:rPr>
                        <a:t>CN</a:t>
                      </a:r>
                      <a:endParaRPr lang="en-US" sz="1050" b="0" i="0" u="none" strike="noStrike">
                        <a:solidFill>
                          <a:srgbClr val="FF0000"/>
                        </a:solidFill>
                        <a:latin typeface="Comic Sans MS" pitchFamily="66" charset="0"/>
                      </a:endParaRPr>
                    </a:p>
                  </a:txBody>
                  <a:tcPr marL="0" marR="0" marT="0" marB="0" anchor="ctr"/>
                </a:tc>
                <a:tc>
                  <a:txBody>
                    <a:bodyPr/>
                    <a:lstStyle/>
                    <a:p>
                      <a:pPr algn="l" fontAlgn="ctr"/>
                      <a:r>
                        <a:rPr lang="en-US" altLang="zh-CN" sz="1050" b="0" u="none" strike="noStrike" dirty="0">
                          <a:latin typeface="Comic Sans MS" pitchFamily="66" charset="0"/>
                        </a:rPr>
                        <a:t>108</a:t>
                      </a:r>
                      <a:endParaRPr lang="en-US" altLang="zh-CN" sz="1050" b="0" i="0" u="none" strike="noStrike" dirty="0">
                        <a:solidFill>
                          <a:srgbClr val="FF0000"/>
                        </a:solidFill>
                        <a:latin typeface="Comic Sans MS" pitchFamily="66" charset="0"/>
                      </a:endParaRPr>
                    </a:p>
                  </a:txBody>
                  <a:tcPr marL="0" marR="0" marT="0" marB="0" anchor="ctr"/>
                </a:tc>
              </a:tr>
              <a:tr h="130001">
                <a:tc>
                  <a:txBody>
                    <a:bodyPr/>
                    <a:lstStyle/>
                    <a:p>
                      <a:pPr algn="l" fontAlgn="ctr"/>
                      <a:r>
                        <a:rPr lang="en-US" sz="1050" b="0" u="none" strike="noStrike">
                          <a:latin typeface="Comic Sans MS" pitchFamily="66" charset="0"/>
                        </a:rPr>
                        <a:t>DE</a:t>
                      </a:r>
                      <a:endParaRPr lang="en-US" sz="1050" b="0" i="0" u="none" strike="noStrike">
                        <a:solidFill>
                          <a:srgbClr val="FF0000"/>
                        </a:solidFill>
                        <a:latin typeface="Comic Sans MS" pitchFamily="66" charset="0"/>
                      </a:endParaRPr>
                    </a:p>
                  </a:txBody>
                  <a:tcPr marL="0" marR="0" marT="0" marB="0" anchor="ctr"/>
                </a:tc>
                <a:tc>
                  <a:txBody>
                    <a:bodyPr/>
                    <a:lstStyle/>
                    <a:p>
                      <a:pPr algn="l" fontAlgn="ctr"/>
                      <a:r>
                        <a:rPr lang="en-US" altLang="zh-CN" sz="1050" b="0" u="none" strike="noStrike">
                          <a:latin typeface="Comic Sans MS" pitchFamily="66" charset="0"/>
                        </a:rPr>
                        <a:t>8</a:t>
                      </a:r>
                      <a:endParaRPr lang="en-US" altLang="zh-CN" sz="1050" b="0" i="0" u="none" strike="noStrike">
                        <a:solidFill>
                          <a:srgbClr val="FF0000"/>
                        </a:solidFill>
                        <a:latin typeface="Comic Sans MS" pitchFamily="66" charset="0"/>
                      </a:endParaRPr>
                    </a:p>
                  </a:txBody>
                  <a:tcPr marL="0" marR="0" marT="0" marB="0" anchor="ctr"/>
                </a:tc>
              </a:tr>
              <a:tr h="130001">
                <a:tc>
                  <a:txBody>
                    <a:bodyPr/>
                    <a:lstStyle/>
                    <a:p>
                      <a:pPr algn="l" fontAlgn="ctr"/>
                      <a:r>
                        <a:rPr lang="en-US" sz="1050" b="0" u="none" strike="noStrike">
                          <a:latin typeface="Comic Sans MS" pitchFamily="66" charset="0"/>
                        </a:rPr>
                        <a:t>DK</a:t>
                      </a:r>
                      <a:endParaRPr lang="en-US" sz="1050" b="0" i="0" u="none" strike="noStrike">
                        <a:solidFill>
                          <a:srgbClr val="FF0000"/>
                        </a:solidFill>
                        <a:latin typeface="Comic Sans MS" pitchFamily="66" charset="0"/>
                      </a:endParaRPr>
                    </a:p>
                  </a:txBody>
                  <a:tcPr marL="0" marR="0" marT="0" marB="0" anchor="ctr"/>
                </a:tc>
                <a:tc>
                  <a:txBody>
                    <a:bodyPr/>
                    <a:lstStyle/>
                    <a:p>
                      <a:pPr algn="l" fontAlgn="ctr"/>
                      <a:r>
                        <a:rPr lang="en-US" altLang="zh-CN" sz="1050" b="0" u="none" strike="noStrike">
                          <a:latin typeface="Comic Sans MS" pitchFamily="66" charset="0"/>
                        </a:rPr>
                        <a:t>2</a:t>
                      </a:r>
                      <a:endParaRPr lang="en-US" altLang="zh-CN" sz="1050" b="0" i="0" u="none" strike="noStrike">
                        <a:solidFill>
                          <a:srgbClr val="FF0000"/>
                        </a:solidFill>
                        <a:latin typeface="Comic Sans MS" pitchFamily="66" charset="0"/>
                      </a:endParaRPr>
                    </a:p>
                  </a:txBody>
                  <a:tcPr marL="0" marR="0" marT="0" marB="0" anchor="ctr"/>
                </a:tc>
              </a:tr>
              <a:tr h="130001">
                <a:tc>
                  <a:txBody>
                    <a:bodyPr/>
                    <a:lstStyle/>
                    <a:p>
                      <a:pPr algn="l" fontAlgn="ctr"/>
                      <a:r>
                        <a:rPr lang="en-US" sz="1050" b="0" u="none" strike="noStrike">
                          <a:latin typeface="Comic Sans MS" pitchFamily="66" charset="0"/>
                        </a:rPr>
                        <a:t>FR</a:t>
                      </a:r>
                      <a:endParaRPr lang="en-US" sz="1050" b="0" i="0" u="none" strike="noStrike">
                        <a:solidFill>
                          <a:srgbClr val="FF0000"/>
                        </a:solidFill>
                        <a:latin typeface="Comic Sans MS" pitchFamily="66" charset="0"/>
                      </a:endParaRPr>
                    </a:p>
                  </a:txBody>
                  <a:tcPr marL="0" marR="0" marT="0" marB="0" anchor="ctr"/>
                </a:tc>
                <a:tc>
                  <a:txBody>
                    <a:bodyPr/>
                    <a:lstStyle/>
                    <a:p>
                      <a:pPr algn="l" fontAlgn="ctr"/>
                      <a:r>
                        <a:rPr lang="en-US" altLang="zh-CN" sz="1050" b="0" u="none" strike="noStrike" dirty="0">
                          <a:latin typeface="Comic Sans MS" pitchFamily="66" charset="0"/>
                        </a:rPr>
                        <a:t>8</a:t>
                      </a:r>
                      <a:endParaRPr lang="en-US" altLang="zh-CN" sz="1050" b="0" i="0" u="none" strike="noStrike" dirty="0">
                        <a:solidFill>
                          <a:srgbClr val="FF0000"/>
                        </a:solidFill>
                        <a:latin typeface="Comic Sans MS" pitchFamily="66" charset="0"/>
                      </a:endParaRPr>
                    </a:p>
                  </a:txBody>
                  <a:tcPr marL="0" marR="0" marT="0" marB="0" anchor="ctr"/>
                </a:tc>
              </a:tr>
              <a:tr h="130001">
                <a:tc>
                  <a:txBody>
                    <a:bodyPr/>
                    <a:lstStyle/>
                    <a:p>
                      <a:pPr algn="l" fontAlgn="ctr"/>
                      <a:r>
                        <a:rPr lang="en-US" sz="1050" b="0" u="none" strike="noStrike">
                          <a:latin typeface="Comic Sans MS" pitchFamily="66" charset="0"/>
                        </a:rPr>
                        <a:t>IN</a:t>
                      </a:r>
                      <a:endParaRPr lang="en-US" sz="1050" b="0" i="0" u="none" strike="noStrike">
                        <a:solidFill>
                          <a:srgbClr val="FF0000"/>
                        </a:solidFill>
                        <a:latin typeface="Comic Sans MS" pitchFamily="66" charset="0"/>
                      </a:endParaRPr>
                    </a:p>
                  </a:txBody>
                  <a:tcPr marL="0" marR="0" marT="0" marB="0" anchor="ctr"/>
                </a:tc>
                <a:tc>
                  <a:txBody>
                    <a:bodyPr/>
                    <a:lstStyle/>
                    <a:p>
                      <a:pPr algn="l" fontAlgn="ctr"/>
                      <a:r>
                        <a:rPr lang="en-US" altLang="zh-CN" sz="1050" b="0" u="none" strike="noStrike">
                          <a:latin typeface="Comic Sans MS" pitchFamily="66" charset="0"/>
                        </a:rPr>
                        <a:t>26</a:t>
                      </a:r>
                      <a:endParaRPr lang="en-US" altLang="zh-CN" sz="1050" b="0" i="0" u="none" strike="noStrike">
                        <a:solidFill>
                          <a:srgbClr val="FF0000"/>
                        </a:solidFill>
                        <a:latin typeface="Comic Sans MS" pitchFamily="66" charset="0"/>
                      </a:endParaRPr>
                    </a:p>
                  </a:txBody>
                  <a:tcPr marL="0" marR="0" marT="0" marB="0" anchor="ctr"/>
                </a:tc>
              </a:tr>
              <a:tr h="130001">
                <a:tc>
                  <a:txBody>
                    <a:bodyPr/>
                    <a:lstStyle/>
                    <a:p>
                      <a:pPr algn="l" fontAlgn="ctr"/>
                      <a:r>
                        <a:rPr lang="en-US" sz="1050" b="0" u="none" strike="noStrike">
                          <a:latin typeface="Comic Sans MS" pitchFamily="66" charset="0"/>
                        </a:rPr>
                        <a:t>JP</a:t>
                      </a:r>
                      <a:endParaRPr lang="en-US" sz="1050" b="0" i="0" u="none" strike="noStrike">
                        <a:solidFill>
                          <a:srgbClr val="FF0000"/>
                        </a:solidFill>
                        <a:latin typeface="Comic Sans MS" pitchFamily="66" charset="0"/>
                      </a:endParaRPr>
                    </a:p>
                  </a:txBody>
                  <a:tcPr marL="0" marR="0" marT="0" marB="0" anchor="ctr"/>
                </a:tc>
                <a:tc>
                  <a:txBody>
                    <a:bodyPr/>
                    <a:lstStyle/>
                    <a:p>
                      <a:pPr algn="l" fontAlgn="ctr"/>
                      <a:r>
                        <a:rPr lang="en-US" altLang="zh-CN" sz="1050" b="0" u="none" strike="noStrike">
                          <a:latin typeface="Comic Sans MS" pitchFamily="66" charset="0"/>
                        </a:rPr>
                        <a:t>338</a:t>
                      </a:r>
                      <a:endParaRPr lang="en-US" altLang="zh-CN" sz="1050" b="0" i="0" u="none" strike="noStrike">
                        <a:solidFill>
                          <a:srgbClr val="FF0000"/>
                        </a:solidFill>
                        <a:latin typeface="Comic Sans MS" pitchFamily="66" charset="0"/>
                      </a:endParaRPr>
                    </a:p>
                  </a:txBody>
                  <a:tcPr marL="0" marR="0" marT="0" marB="0" anchor="ctr"/>
                </a:tc>
              </a:tr>
              <a:tr h="130001">
                <a:tc>
                  <a:txBody>
                    <a:bodyPr/>
                    <a:lstStyle/>
                    <a:p>
                      <a:pPr algn="l" fontAlgn="ctr"/>
                      <a:r>
                        <a:rPr lang="en-US" sz="1050" b="0" u="none" strike="noStrike">
                          <a:latin typeface="Comic Sans MS" pitchFamily="66" charset="0"/>
                        </a:rPr>
                        <a:t>KR</a:t>
                      </a:r>
                      <a:endParaRPr lang="en-US" sz="1050" b="0" i="0" u="none" strike="noStrike">
                        <a:solidFill>
                          <a:srgbClr val="FF0000"/>
                        </a:solidFill>
                        <a:latin typeface="Comic Sans MS" pitchFamily="66" charset="0"/>
                      </a:endParaRPr>
                    </a:p>
                  </a:txBody>
                  <a:tcPr marL="0" marR="0" marT="0" marB="0" anchor="ctr"/>
                </a:tc>
                <a:tc>
                  <a:txBody>
                    <a:bodyPr/>
                    <a:lstStyle/>
                    <a:p>
                      <a:pPr algn="l" fontAlgn="ctr"/>
                      <a:r>
                        <a:rPr lang="en-US" altLang="zh-CN" sz="1050" b="0" u="none" strike="noStrike">
                          <a:latin typeface="Comic Sans MS" pitchFamily="66" charset="0"/>
                        </a:rPr>
                        <a:t>87</a:t>
                      </a:r>
                      <a:endParaRPr lang="en-US" altLang="zh-CN" sz="1050" b="0" i="0" u="none" strike="noStrike">
                        <a:solidFill>
                          <a:srgbClr val="FF0000"/>
                        </a:solidFill>
                        <a:latin typeface="Comic Sans MS" pitchFamily="66" charset="0"/>
                      </a:endParaRPr>
                    </a:p>
                  </a:txBody>
                  <a:tcPr marL="0" marR="0" marT="0" marB="0" anchor="ctr"/>
                </a:tc>
              </a:tr>
              <a:tr h="130001">
                <a:tc>
                  <a:txBody>
                    <a:bodyPr/>
                    <a:lstStyle/>
                    <a:p>
                      <a:pPr algn="l" fontAlgn="ctr"/>
                      <a:r>
                        <a:rPr lang="en-US" sz="1050" b="0" u="none" strike="noStrike">
                          <a:latin typeface="Comic Sans MS" pitchFamily="66" charset="0"/>
                        </a:rPr>
                        <a:t>NZ</a:t>
                      </a:r>
                      <a:endParaRPr lang="en-US" sz="1050" b="0" i="0" u="none" strike="noStrike">
                        <a:solidFill>
                          <a:srgbClr val="FF0000"/>
                        </a:solidFill>
                        <a:latin typeface="Comic Sans MS" pitchFamily="66" charset="0"/>
                      </a:endParaRPr>
                    </a:p>
                  </a:txBody>
                  <a:tcPr marL="0" marR="0" marT="0" marB="0" anchor="ctr"/>
                </a:tc>
                <a:tc>
                  <a:txBody>
                    <a:bodyPr/>
                    <a:lstStyle/>
                    <a:p>
                      <a:pPr algn="l" fontAlgn="ctr"/>
                      <a:r>
                        <a:rPr lang="en-US" altLang="zh-CN" sz="1050" b="0" u="none" strike="noStrike">
                          <a:latin typeface="Comic Sans MS" pitchFamily="66" charset="0"/>
                        </a:rPr>
                        <a:t>14</a:t>
                      </a:r>
                      <a:endParaRPr lang="en-US" altLang="zh-CN" sz="1050" b="0" i="0" u="none" strike="noStrike">
                        <a:solidFill>
                          <a:srgbClr val="FF0000"/>
                        </a:solidFill>
                        <a:latin typeface="Comic Sans MS" pitchFamily="66" charset="0"/>
                      </a:endParaRPr>
                    </a:p>
                  </a:txBody>
                  <a:tcPr marL="0" marR="0" marT="0" marB="0" anchor="ctr"/>
                </a:tc>
              </a:tr>
              <a:tr h="130001">
                <a:tc>
                  <a:txBody>
                    <a:bodyPr/>
                    <a:lstStyle/>
                    <a:p>
                      <a:pPr algn="l" fontAlgn="ctr"/>
                      <a:r>
                        <a:rPr lang="en-US" sz="1050" b="0" u="none" strike="noStrike">
                          <a:latin typeface="Comic Sans MS" pitchFamily="66" charset="0"/>
                        </a:rPr>
                        <a:t>PH</a:t>
                      </a:r>
                      <a:endParaRPr lang="en-US" sz="1050" b="0" i="0" u="none" strike="noStrike">
                        <a:solidFill>
                          <a:srgbClr val="FF0000"/>
                        </a:solidFill>
                        <a:latin typeface="Comic Sans MS" pitchFamily="66" charset="0"/>
                      </a:endParaRPr>
                    </a:p>
                  </a:txBody>
                  <a:tcPr marL="0" marR="0" marT="0" marB="0" anchor="ctr"/>
                </a:tc>
                <a:tc>
                  <a:txBody>
                    <a:bodyPr/>
                    <a:lstStyle/>
                    <a:p>
                      <a:pPr algn="l" fontAlgn="ctr"/>
                      <a:r>
                        <a:rPr lang="en-US" altLang="zh-CN" sz="1050" b="0" u="none" strike="noStrike">
                          <a:latin typeface="Comic Sans MS" pitchFamily="66" charset="0"/>
                        </a:rPr>
                        <a:t>5</a:t>
                      </a:r>
                      <a:endParaRPr lang="en-US" altLang="zh-CN" sz="1050" b="0" i="0" u="none" strike="noStrike">
                        <a:solidFill>
                          <a:srgbClr val="FF0000"/>
                        </a:solidFill>
                        <a:latin typeface="Comic Sans MS" pitchFamily="66" charset="0"/>
                      </a:endParaRPr>
                    </a:p>
                  </a:txBody>
                  <a:tcPr marL="0" marR="0" marT="0" marB="0" anchor="ctr"/>
                </a:tc>
              </a:tr>
              <a:tr h="130001">
                <a:tc>
                  <a:txBody>
                    <a:bodyPr/>
                    <a:lstStyle/>
                    <a:p>
                      <a:pPr algn="l" fontAlgn="ctr"/>
                      <a:r>
                        <a:rPr lang="en-US" sz="1050" b="0" u="none" strike="noStrike">
                          <a:latin typeface="Comic Sans MS" pitchFamily="66" charset="0"/>
                        </a:rPr>
                        <a:t>SE</a:t>
                      </a:r>
                      <a:endParaRPr lang="en-US" sz="1050" b="0" i="0" u="none" strike="noStrike">
                        <a:solidFill>
                          <a:srgbClr val="FF0000"/>
                        </a:solidFill>
                        <a:latin typeface="Comic Sans MS" pitchFamily="66" charset="0"/>
                      </a:endParaRPr>
                    </a:p>
                  </a:txBody>
                  <a:tcPr marL="0" marR="0" marT="0" marB="0" anchor="ctr"/>
                </a:tc>
                <a:tc>
                  <a:txBody>
                    <a:bodyPr/>
                    <a:lstStyle/>
                    <a:p>
                      <a:pPr algn="l" fontAlgn="ctr"/>
                      <a:r>
                        <a:rPr lang="en-US" altLang="zh-CN" sz="1050" b="0" u="none" strike="noStrike">
                          <a:latin typeface="Comic Sans MS" pitchFamily="66" charset="0"/>
                        </a:rPr>
                        <a:t>3</a:t>
                      </a:r>
                      <a:endParaRPr lang="en-US" altLang="zh-CN" sz="1050" b="0" i="0" u="none" strike="noStrike">
                        <a:solidFill>
                          <a:srgbClr val="FF0000"/>
                        </a:solidFill>
                        <a:latin typeface="Comic Sans MS" pitchFamily="66" charset="0"/>
                      </a:endParaRPr>
                    </a:p>
                  </a:txBody>
                  <a:tcPr marL="0" marR="0" marT="0" marB="0" anchor="ctr"/>
                </a:tc>
              </a:tr>
              <a:tr h="130001">
                <a:tc>
                  <a:txBody>
                    <a:bodyPr/>
                    <a:lstStyle/>
                    <a:p>
                      <a:pPr algn="l" fontAlgn="ctr"/>
                      <a:r>
                        <a:rPr lang="en-US" sz="1050" b="0" u="none" strike="noStrike">
                          <a:latin typeface="Comic Sans MS" pitchFamily="66" charset="0"/>
                        </a:rPr>
                        <a:t>TH</a:t>
                      </a:r>
                      <a:endParaRPr lang="en-US" sz="1050" b="0" i="0" u="none" strike="noStrike">
                        <a:solidFill>
                          <a:srgbClr val="FF0000"/>
                        </a:solidFill>
                        <a:latin typeface="Comic Sans MS" pitchFamily="66" charset="0"/>
                      </a:endParaRPr>
                    </a:p>
                  </a:txBody>
                  <a:tcPr marL="0" marR="0" marT="0" marB="0" anchor="ctr"/>
                </a:tc>
                <a:tc>
                  <a:txBody>
                    <a:bodyPr/>
                    <a:lstStyle/>
                    <a:p>
                      <a:pPr algn="l" fontAlgn="ctr"/>
                      <a:r>
                        <a:rPr lang="en-US" altLang="zh-CN" sz="1050" b="0" u="none" strike="noStrike">
                          <a:latin typeface="Comic Sans MS" pitchFamily="66" charset="0"/>
                        </a:rPr>
                        <a:t>2</a:t>
                      </a:r>
                      <a:endParaRPr lang="en-US" altLang="zh-CN" sz="1050" b="0" i="0" u="none" strike="noStrike">
                        <a:solidFill>
                          <a:srgbClr val="FF0000"/>
                        </a:solidFill>
                        <a:latin typeface="Comic Sans MS" pitchFamily="66" charset="0"/>
                      </a:endParaRPr>
                    </a:p>
                  </a:txBody>
                  <a:tcPr marL="0" marR="0" marT="0" marB="0" anchor="ctr"/>
                </a:tc>
              </a:tr>
              <a:tr h="130001">
                <a:tc>
                  <a:txBody>
                    <a:bodyPr/>
                    <a:lstStyle/>
                    <a:p>
                      <a:pPr algn="l" fontAlgn="ctr"/>
                      <a:r>
                        <a:rPr lang="en-US" sz="1050" b="0" u="none" strike="noStrike" dirty="0">
                          <a:latin typeface="Comic Sans MS" pitchFamily="66" charset="0"/>
                        </a:rPr>
                        <a:t>TW</a:t>
                      </a:r>
                      <a:endParaRPr lang="en-US" sz="1050" b="0" i="0" u="none" strike="noStrike" dirty="0">
                        <a:solidFill>
                          <a:srgbClr val="FF0000"/>
                        </a:solidFill>
                        <a:latin typeface="Comic Sans MS" pitchFamily="66" charset="0"/>
                      </a:endParaRPr>
                    </a:p>
                  </a:txBody>
                  <a:tcPr marL="0" marR="0" marT="0" marB="0" anchor="ctr"/>
                </a:tc>
                <a:tc>
                  <a:txBody>
                    <a:bodyPr/>
                    <a:lstStyle/>
                    <a:p>
                      <a:pPr algn="l" fontAlgn="ctr"/>
                      <a:r>
                        <a:rPr lang="en-US" altLang="zh-CN" sz="1050" b="0" u="none" strike="noStrike">
                          <a:latin typeface="Comic Sans MS" pitchFamily="66" charset="0"/>
                        </a:rPr>
                        <a:t>222</a:t>
                      </a:r>
                      <a:endParaRPr lang="en-US" altLang="zh-CN" sz="1050" b="0" i="0" u="none" strike="noStrike">
                        <a:solidFill>
                          <a:srgbClr val="FF0000"/>
                        </a:solidFill>
                        <a:latin typeface="Comic Sans MS" pitchFamily="66" charset="0"/>
                      </a:endParaRPr>
                    </a:p>
                  </a:txBody>
                  <a:tcPr marL="0" marR="0" marT="0" marB="0" anchor="ctr"/>
                </a:tc>
              </a:tr>
              <a:tr h="130001">
                <a:tc>
                  <a:txBody>
                    <a:bodyPr/>
                    <a:lstStyle/>
                    <a:p>
                      <a:pPr algn="l" fontAlgn="ctr"/>
                      <a:r>
                        <a:rPr lang="en-US" sz="1050" b="0" u="none" strike="noStrike" dirty="0">
                          <a:latin typeface="Comic Sans MS" pitchFamily="66" charset="0"/>
                        </a:rPr>
                        <a:t>US</a:t>
                      </a:r>
                      <a:endParaRPr lang="en-US" sz="1050" b="0" i="0" u="none" strike="noStrike" dirty="0">
                        <a:solidFill>
                          <a:srgbClr val="FF0000"/>
                        </a:solidFill>
                        <a:latin typeface="Comic Sans MS" pitchFamily="66" charset="0"/>
                      </a:endParaRPr>
                    </a:p>
                  </a:txBody>
                  <a:tcPr marL="0" marR="0" marT="0" marB="0" anchor="ctr"/>
                </a:tc>
                <a:tc>
                  <a:txBody>
                    <a:bodyPr/>
                    <a:lstStyle/>
                    <a:p>
                      <a:pPr algn="l" fontAlgn="ctr"/>
                      <a:r>
                        <a:rPr lang="en-US" altLang="zh-CN" sz="1050" b="0" u="none" strike="noStrike" dirty="0">
                          <a:latin typeface="Comic Sans MS" pitchFamily="66" charset="0"/>
                        </a:rPr>
                        <a:t>375</a:t>
                      </a:r>
                      <a:endParaRPr lang="en-US" altLang="zh-CN" sz="1050" b="0" i="0" u="none" strike="noStrike" dirty="0">
                        <a:solidFill>
                          <a:srgbClr val="FF0000"/>
                        </a:solidFill>
                        <a:latin typeface="Comic Sans MS" pitchFamily="66" charset="0"/>
                      </a:endParaRPr>
                    </a:p>
                  </a:txBody>
                  <a:tcPr marL="0" marR="0" marT="0" marB="0" anchor="ctr"/>
                </a:tc>
              </a:tr>
            </a:tbl>
          </a:graphicData>
        </a:graphic>
      </p:graphicFrame>
      <p:graphicFrame>
        <p:nvGraphicFramePr>
          <p:cNvPr id="11" name="Chart 8"/>
          <p:cNvGraphicFramePr>
            <a:graphicFrameLocks/>
          </p:cNvGraphicFramePr>
          <p:nvPr/>
        </p:nvGraphicFramePr>
        <p:xfrm>
          <a:off x="5153891" y="3277590"/>
          <a:ext cx="3990109" cy="175161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Chart 9"/>
          <p:cNvGraphicFramePr>
            <a:graphicFrameLocks/>
          </p:cNvGraphicFramePr>
          <p:nvPr/>
        </p:nvGraphicFramePr>
        <p:xfrm>
          <a:off x="4857190" y="4750129"/>
          <a:ext cx="4464940" cy="1799112"/>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223324" y="1026942"/>
            <a:ext cx="7166919" cy="42484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 name="Picture 6" descr="Animated Messages - Wow"/>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143694" y="2360898"/>
            <a:ext cx="698017" cy="3341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extBox 4"/>
          <p:cNvSpPr txBox="1"/>
          <p:nvPr/>
        </p:nvSpPr>
        <p:spPr>
          <a:xfrm>
            <a:off x="12348" y="160638"/>
            <a:ext cx="7018647" cy="646331"/>
          </a:xfrm>
          <a:prstGeom prst="rect">
            <a:avLst/>
          </a:prstGeom>
          <a:noFill/>
        </p:spPr>
        <p:txBody>
          <a:bodyPr wrap="square" rtlCol="0">
            <a:spAutoFit/>
          </a:bodyPr>
          <a:lstStyle/>
          <a:p>
            <a:pPr algn="l"/>
            <a:r>
              <a:rPr lang="en-US" altLang="zh-CN" sz="3600" b="1" dirty="0" smtClean="0">
                <a:latin typeface="Comic Sans MS" pitchFamily="66" charset="0"/>
              </a:rPr>
              <a:t>Internet Usage Stat.</a:t>
            </a:r>
            <a:endParaRPr lang="zh-CN" altLang="en-US" sz="3600" b="1" dirty="0">
              <a:latin typeface="Comic Sans MS" pitchFamily="66" charset="0"/>
            </a:endParaRPr>
          </a:p>
        </p:txBody>
      </p:sp>
      <p:sp>
        <p:nvSpPr>
          <p:cNvPr id="7" name="Rectangle 2"/>
          <p:cNvSpPr>
            <a:spLocks noChangeArrowheads="1"/>
          </p:cNvSpPr>
          <p:nvPr/>
        </p:nvSpPr>
        <p:spPr bwMode="auto">
          <a:xfrm>
            <a:off x="1234564" y="1069146"/>
            <a:ext cx="7121645" cy="675248"/>
          </a:xfrm>
          <a:prstGeom prst="rect">
            <a:avLst/>
          </a:prstGeom>
          <a:solidFill>
            <a:schemeClr val="bg1"/>
          </a:solidFill>
          <a:ln w="9525" algn="ctr">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anchor="ctr">
            <a:noAutofit/>
          </a:bodyPr>
          <a:lstStyle/>
          <a:p>
            <a:r>
              <a:rPr lang="en-US" sz="2000" b="1" dirty="0" smtClean="0">
                <a:solidFill>
                  <a:srgbClr val="FF3300"/>
                </a:solidFill>
                <a:latin typeface="Comic Sans MS" pitchFamily="66" charset="0"/>
              </a:rPr>
              <a:t>Internet Users Stats. during 2007 to 2010</a:t>
            </a:r>
            <a:endParaRPr lang="fr-LU" sz="2000" b="1" dirty="0">
              <a:solidFill>
                <a:srgbClr val="FF3300"/>
              </a:solidFill>
              <a:latin typeface="Comic Sans MS" pitchFamily="66" charset="0"/>
            </a:endParaRPr>
          </a:p>
        </p:txBody>
      </p:sp>
      <p:sp>
        <p:nvSpPr>
          <p:cNvPr id="8" name="AutoShape 3"/>
          <p:cNvSpPr>
            <a:spLocks noChangeArrowheads="1"/>
          </p:cNvSpPr>
          <p:nvPr/>
        </p:nvSpPr>
        <p:spPr bwMode="auto">
          <a:xfrm>
            <a:off x="1153542" y="5406918"/>
            <a:ext cx="7779443" cy="843757"/>
          </a:xfrm>
          <a:prstGeom prst="wedgeRoundRectCallout">
            <a:avLst>
              <a:gd name="adj1" fmla="val -54018"/>
              <a:gd name="adj2" fmla="val -52918"/>
              <a:gd name="adj3" fmla="val 16667"/>
            </a:avLst>
          </a:prstGeom>
          <a:solidFill>
            <a:srgbClr val="FFFF00"/>
          </a:solidFill>
          <a:ln w="9525">
            <a:solidFill>
              <a:srgbClr val="FF0000"/>
            </a:solidFill>
            <a:miter lim="800000"/>
            <a:headEnd/>
            <a:tailEnd/>
          </a:ln>
          <a:effectLst/>
        </p:spPr>
        <p:txBody>
          <a:bodyPr/>
          <a:lstStyle/>
          <a:p>
            <a:pPr algn="l">
              <a:lnSpc>
                <a:spcPts val="2500"/>
              </a:lnSpc>
            </a:pPr>
            <a:r>
              <a:rPr lang="en-US" altLang="zh-CN" sz="1800" b="1" dirty="0" smtClean="0">
                <a:solidFill>
                  <a:schemeClr val="accent2"/>
                </a:solidFill>
                <a:effectLst>
                  <a:outerShdw blurRad="38100" dist="38100" dir="2700000" algn="tl">
                    <a:srgbClr val="000000"/>
                  </a:outerShdw>
                </a:effectLst>
                <a:latin typeface="Comic Sans MS" pitchFamily="66" charset="0"/>
                <a:ea typeface="宋体" pitchFamily="2" charset="-122"/>
              </a:rPr>
              <a:t>In 3 years, China Added More Internet Users than Exist in USA.</a:t>
            </a:r>
          </a:p>
          <a:p>
            <a:pPr algn="l">
              <a:lnSpc>
                <a:spcPts val="2500"/>
              </a:lnSpc>
            </a:pPr>
            <a:r>
              <a:rPr lang="en-US" altLang="zh-CN" sz="1800" b="1" dirty="0" smtClean="0">
                <a:solidFill>
                  <a:schemeClr val="accent2"/>
                </a:solidFill>
                <a:effectLst>
                  <a:outerShdw blurRad="38100" dist="38100" dir="2700000" algn="tl">
                    <a:srgbClr val="000000"/>
                  </a:outerShdw>
                </a:effectLst>
                <a:latin typeface="Comic Sans MS" pitchFamily="66" charset="0"/>
                <a:ea typeface="宋体" pitchFamily="2" charset="-122"/>
              </a:rPr>
              <a:t>China/India/Nigeria/Russia/Iran = Biggest Adders</a:t>
            </a:r>
            <a:endParaRPr lang="zh-CN" altLang="en-US" sz="1800" b="1" dirty="0" smtClean="0">
              <a:solidFill>
                <a:schemeClr val="accent2"/>
              </a:solidFill>
              <a:effectLst>
                <a:outerShdw blurRad="38100" dist="38100" dir="2700000" algn="tl">
                  <a:srgbClr val="000000"/>
                </a:outerShdw>
              </a:effectLst>
              <a:latin typeface="Comic Sans MS" pitchFamily="66" charset="0"/>
              <a:ea typeface="宋体" pitchFamily="2" charset="-122"/>
            </a:endParaRPr>
          </a:p>
          <a:p>
            <a:pPr algn="l">
              <a:defRPr/>
            </a:pPr>
            <a:r>
              <a:rPr lang="en-US" sz="1800" b="1" dirty="0">
                <a:solidFill>
                  <a:schemeClr val="accent2"/>
                </a:solidFill>
                <a:effectLst>
                  <a:outerShdw blurRad="38100" dist="38100" dir="2700000" algn="tl">
                    <a:srgbClr val="000000"/>
                  </a:outerShdw>
                </a:effectLst>
                <a:latin typeface="Comic Sans MS" pitchFamily="66" charset="0"/>
                <a:ea typeface="宋体" pitchFamily="2" charset="-122"/>
              </a:rPr>
              <a:t>			</a:t>
            </a:r>
          </a:p>
          <a:p>
            <a:pPr algn="l">
              <a:defRPr/>
            </a:pPr>
            <a:endParaRPr lang="en-US" sz="1800" b="1" dirty="0">
              <a:solidFill>
                <a:schemeClr val="accent2"/>
              </a:solidFill>
              <a:effectLst>
                <a:outerShdw blurRad="38100" dist="38100" dir="2700000" algn="tl">
                  <a:srgbClr val="000000"/>
                </a:outerShdw>
              </a:effectLst>
              <a:latin typeface="Comic Sans MS" pitchFamily="66" charset="0"/>
              <a:ea typeface="宋体" pitchFamily="2" charset="-122"/>
            </a:endParaRPr>
          </a:p>
        </p:txBody>
      </p:sp>
    </p:spTree>
    <p:extLst>
      <p:ext uri="{BB962C8B-B14F-4D97-AF65-F5344CB8AC3E}">
        <p14:creationId xmlns:p14="http://schemas.microsoft.com/office/powerpoint/2010/main" xmlns="" val="790817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4/3*#ppt_w"/>
                                          </p:val>
                                        </p:tav>
                                        <p:tav tm="100000">
                                          <p:val>
                                            <p:strVal val="#ppt_w"/>
                                          </p:val>
                                        </p:tav>
                                      </p:tavLst>
                                    </p:anim>
                                    <p:anim calcmode="lin" valueType="num">
                                      <p:cBhvr>
                                        <p:cTn id="8" dur="500" fill="hold"/>
                                        <p:tgtEl>
                                          <p:spTgt spid="8"/>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autoUpdateAnimBg="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313186" y="3672825"/>
            <a:ext cx="2615878" cy="338554"/>
          </a:xfrm>
          <a:prstGeom prst="rect">
            <a:avLst/>
          </a:prstGeom>
          <a:noFill/>
        </p:spPr>
        <p:txBody>
          <a:bodyPr wrap="square" rtlCol="0">
            <a:spAutoFit/>
          </a:bodyPr>
          <a:lstStyle/>
          <a:p>
            <a:r>
              <a:rPr lang="en-US" altLang="zh-CN" dirty="0" smtClean="0">
                <a:latin typeface="Comic Sans MS" pitchFamily="66" charset="0"/>
              </a:rPr>
              <a:t>Stat. by tags</a:t>
            </a:r>
            <a:endParaRPr lang="zh-CN" altLang="en-US" dirty="0">
              <a:latin typeface="Comic Sans MS" pitchFamily="66" charset="0"/>
            </a:endParaRPr>
          </a:p>
        </p:txBody>
      </p:sp>
      <p:sp>
        <p:nvSpPr>
          <p:cNvPr id="6" name="TextBox 5"/>
          <p:cNvSpPr txBox="1"/>
          <p:nvPr/>
        </p:nvSpPr>
        <p:spPr>
          <a:xfrm>
            <a:off x="12348" y="160638"/>
            <a:ext cx="7018647" cy="646331"/>
          </a:xfrm>
          <a:prstGeom prst="rect">
            <a:avLst/>
          </a:prstGeom>
          <a:noFill/>
        </p:spPr>
        <p:txBody>
          <a:bodyPr wrap="square" rtlCol="0">
            <a:spAutoFit/>
          </a:bodyPr>
          <a:lstStyle/>
          <a:p>
            <a:pPr algn="l"/>
            <a:r>
              <a:rPr lang="en-US" altLang="zh-CN" sz="3600" b="1" dirty="0" smtClean="0">
                <a:latin typeface="Comic Sans MS" pitchFamily="66" charset="0"/>
              </a:rPr>
              <a:t>IPv6 Enabled Logo Stat.</a:t>
            </a:r>
            <a:endParaRPr lang="zh-CN" altLang="en-US" sz="3600" b="1" dirty="0">
              <a:latin typeface="Comic Sans MS" pitchFamily="66" charset="0"/>
            </a:endParaRPr>
          </a:p>
        </p:txBody>
      </p:sp>
      <p:graphicFrame>
        <p:nvGraphicFramePr>
          <p:cNvPr id="10" name="表格 9"/>
          <p:cNvGraphicFramePr>
            <a:graphicFrameLocks noGrp="1"/>
          </p:cNvGraphicFramePr>
          <p:nvPr/>
        </p:nvGraphicFramePr>
        <p:xfrm>
          <a:off x="1242236" y="4075037"/>
          <a:ext cx="2607238" cy="2426703"/>
        </p:xfrm>
        <a:graphic>
          <a:graphicData uri="http://schemas.openxmlformats.org/drawingml/2006/table">
            <a:tbl>
              <a:tblPr>
                <a:tableStyleId>{8799B23B-EC83-4686-B30A-512413B5E67A}</a:tableStyleId>
              </a:tblPr>
              <a:tblGrid>
                <a:gridCol w="2012950"/>
                <a:gridCol w="594288"/>
              </a:tblGrid>
              <a:tr h="97701">
                <a:tc>
                  <a:txBody>
                    <a:bodyPr/>
                    <a:lstStyle/>
                    <a:p>
                      <a:pPr algn="l" fontAlgn="ctr"/>
                      <a:r>
                        <a:rPr lang="en-US" sz="1400" u="none" strike="noStrike" dirty="0" smtClean="0">
                          <a:latin typeface="Comic Sans MS" pitchFamily="66" charset="0"/>
                        </a:rPr>
                        <a:t>Tag</a:t>
                      </a:r>
                      <a:endParaRPr lang="en-US" sz="1400" b="0" i="0" u="none" strike="noStrike" dirty="0">
                        <a:latin typeface="Comic Sans MS" pitchFamily="66" charset="0"/>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a:latin typeface="Comic Sans MS" pitchFamily="66" charset="0"/>
                        </a:rPr>
                        <a:t>Count</a:t>
                      </a:r>
                      <a:endParaRPr lang="en-US" sz="1400" b="0" i="0" u="none" strike="noStrike">
                        <a:latin typeface="Comic Sans MS" pitchFamily="66" charset="0"/>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7701">
                <a:tc>
                  <a:txBody>
                    <a:bodyPr/>
                    <a:lstStyle/>
                    <a:p>
                      <a:pPr algn="l" fontAlgn="ctr"/>
                      <a:r>
                        <a:rPr lang="en-US" sz="1400" u="none" strike="noStrike">
                          <a:latin typeface="Comic Sans MS" pitchFamily="66" charset="0"/>
                        </a:rPr>
                        <a:t> E-Commerce               </a:t>
                      </a:r>
                      <a:endParaRPr lang="en-US" sz="1400" b="0" i="0" u="none" strike="noStrike">
                        <a:latin typeface="Comic Sans MS" pitchFamily="66" charset="0"/>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altLang="zh-CN" sz="1400" u="none" strike="noStrike" dirty="0">
                          <a:latin typeface="Comic Sans MS" pitchFamily="66" charset="0"/>
                        </a:rPr>
                        <a:t>16</a:t>
                      </a:r>
                      <a:endParaRPr lang="en-US" altLang="zh-CN" sz="1400" b="0" i="0" u="none" strike="noStrike" dirty="0">
                        <a:latin typeface="Comic Sans MS" pitchFamily="66" charset="0"/>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7701">
                <a:tc>
                  <a:txBody>
                    <a:bodyPr/>
                    <a:lstStyle/>
                    <a:p>
                      <a:pPr algn="l" fontAlgn="ctr"/>
                      <a:r>
                        <a:rPr lang="en-US" sz="1400" u="none" strike="noStrike">
                          <a:latin typeface="Comic Sans MS" pitchFamily="66" charset="0"/>
                        </a:rPr>
                        <a:t> Education                </a:t>
                      </a:r>
                      <a:endParaRPr lang="en-US" sz="1400" b="0" i="0" u="none" strike="noStrike">
                        <a:latin typeface="Comic Sans MS" pitchFamily="66" charset="0"/>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altLang="zh-CN" sz="1400" u="none" strike="noStrike">
                          <a:latin typeface="Comic Sans MS" pitchFamily="66" charset="0"/>
                        </a:rPr>
                        <a:t>459</a:t>
                      </a:r>
                      <a:endParaRPr lang="en-US" altLang="zh-CN" sz="1400" b="0" i="0" u="none" strike="noStrike">
                        <a:latin typeface="Comic Sans MS" pitchFamily="66" charset="0"/>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7701">
                <a:tc>
                  <a:txBody>
                    <a:bodyPr/>
                    <a:lstStyle/>
                    <a:p>
                      <a:pPr algn="l" fontAlgn="ctr"/>
                      <a:r>
                        <a:rPr lang="en-US" sz="1400" u="none" strike="noStrike">
                          <a:latin typeface="Comic Sans MS" pitchFamily="66" charset="0"/>
                        </a:rPr>
                        <a:t> Enterprise                </a:t>
                      </a:r>
                      <a:endParaRPr lang="en-US" sz="1400" b="0" i="0" u="none" strike="noStrike">
                        <a:latin typeface="Comic Sans MS" pitchFamily="66" charset="0"/>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altLang="zh-CN" sz="1400" u="none" strike="noStrike">
                          <a:latin typeface="Comic Sans MS" pitchFamily="66" charset="0"/>
                        </a:rPr>
                        <a:t>143</a:t>
                      </a:r>
                      <a:endParaRPr lang="en-US" altLang="zh-CN" sz="1400" b="0" i="0" u="none" strike="noStrike">
                        <a:latin typeface="Comic Sans MS" pitchFamily="66" charset="0"/>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93103">
                <a:tc>
                  <a:txBody>
                    <a:bodyPr/>
                    <a:lstStyle/>
                    <a:p>
                      <a:pPr algn="l" fontAlgn="ctr"/>
                      <a:r>
                        <a:rPr lang="en-US" sz="1400" u="none" strike="noStrike" dirty="0">
                          <a:latin typeface="Comic Sans MS" pitchFamily="66" charset="0"/>
                        </a:rPr>
                        <a:t> Entertainment            </a:t>
                      </a:r>
                      <a:endParaRPr lang="en-US" sz="1400" b="0" i="0" u="none" strike="noStrike" dirty="0">
                        <a:latin typeface="Comic Sans MS" pitchFamily="66" charset="0"/>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altLang="zh-CN" sz="1400" u="none" strike="noStrike">
                          <a:latin typeface="Comic Sans MS" pitchFamily="66" charset="0"/>
                        </a:rPr>
                        <a:t>31</a:t>
                      </a:r>
                      <a:endParaRPr lang="en-US" altLang="zh-CN" sz="1400" b="0" i="0" u="none" strike="noStrike">
                        <a:latin typeface="Comic Sans MS" pitchFamily="66" charset="0"/>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7701">
                <a:tc>
                  <a:txBody>
                    <a:bodyPr/>
                    <a:lstStyle/>
                    <a:p>
                      <a:pPr algn="l" fontAlgn="ctr"/>
                      <a:r>
                        <a:rPr lang="en-US" sz="1400" u="none" strike="noStrike">
                          <a:latin typeface="Comic Sans MS" pitchFamily="66" charset="0"/>
                        </a:rPr>
                        <a:t> Government              </a:t>
                      </a:r>
                      <a:endParaRPr lang="en-US" sz="1400" b="0" i="0" u="none" strike="noStrike">
                        <a:latin typeface="Comic Sans MS" pitchFamily="66" charset="0"/>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altLang="zh-CN" sz="1400" u="none" strike="noStrike">
                          <a:latin typeface="Comic Sans MS" pitchFamily="66" charset="0"/>
                        </a:rPr>
                        <a:t>70</a:t>
                      </a:r>
                      <a:endParaRPr lang="en-US" altLang="zh-CN" sz="1400" b="0" i="0" u="none" strike="noStrike">
                        <a:latin typeface="Comic Sans MS" pitchFamily="66" charset="0"/>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7701">
                <a:tc>
                  <a:txBody>
                    <a:bodyPr/>
                    <a:lstStyle/>
                    <a:p>
                      <a:pPr algn="l" fontAlgn="ctr"/>
                      <a:r>
                        <a:rPr lang="en-US" sz="1400" u="none" strike="noStrike">
                          <a:latin typeface="Comic Sans MS" pitchFamily="66" charset="0"/>
                        </a:rPr>
                        <a:t> IT Site                        </a:t>
                      </a:r>
                      <a:endParaRPr lang="en-US" sz="1400" b="0" i="0" u="none" strike="noStrike">
                        <a:latin typeface="Comic Sans MS" pitchFamily="66" charset="0"/>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altLang="zh-CN" sz="1400" u="none" strike="noStrike">
                          <a:latin typeface="Comic Sans MS" pitchFamily="66" charset="0"/>
                        </a:rPr>
                        <a:t>207</a:t>
                      </a:r>
                      <a:endParaRPr lang="en-US" altLang="zh-CN" sz="1400" b="0" i="0" u="none" strike="noStrike">
                        <a:latin typeface="Comic Sans MS" pitchFamily="66" charset="0"/>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5402">
                <a:tc>
                  <a:txBody>
                    <a:bodyPr/>
                    <a:lstStyle/>
                    <a:p>
                      <a:pPr algn="l" fontAlgn="ctr"/>
                      <a:r>
                        <a:rPr lang="en-US" sz="1400" u="none" strike="noStrike">
                          <a:latin typeface="Comic Sans MS" pitchFamily="66" charset="0"/>
                        </a:rPr>
                        <a:t> Not-for-profit</a:t>
                      </a:r>
                      <a:endParaRPr lang="en-US" sz="1400" b="0" i="0" u="none" strike="noStrike">
                        <a:latin typeface="Comic Sans MS" pitchFamily="66" charset="0"/>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altLang="zh-CN" sz="1400" u="none" strike="noStrike" dirty="0">
                          <a:latin typeface="Comic Sans MS" pitchFamily="66" charset="0"/>
                        </a:rPr>
                        <a:t>72</a:t>
                      </a:r>
                      <a:endParaRPr lang="en-US" altLang="zh-CN" sz="1400" b="0" i="0" u="none" strike="noStrike" dirty="0">
                        <a:latin typeface="Comic Sans MS" pitchFamily="66" charset="0"/>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7701">
                <a:tc>
                  <a:txBody>
                    <a:bodyPr/>
                    <a:lstStyle/>
                    <a:p>
                      <a:pPr algn="l" fontAlgn="ctr"/>
                      <a:r>
                        <a:rPr lang="en-US" sz="1400" u="none" strike="noStrike">
                          <a:latin typeface="Comic Sans MS" pitchFamily="66" charset="0"/>
                        </a:rPr>
                        <a:t> Others                         </a:t>
                      </a:r>
                      <a:endParaRPr lang="en-US" sz="1400" b="0" i="0" u="none" strike="noStrike">
                        <a:latin typeface="Comic Sans MS" pitchFamily="66" charset="0"/>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altLang="zh-CN" sz="1400" u="none" strike="noStrike">
                          <a:latin typeface="Comic Sans MS" pitchFamily="66" charset="0"/>
                        </a:rPr>
                        <a:t>74</a:t>
                      </a:r>
                      <a:endParaRPr lang="en-US" altLang="zh-CN" sz="1400" b="0" i="0" u="none" strike="noStrike">
                        <a:latin typeface="Comic Sans MS" pitchFamily="66" charset="0"/>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7701">
                <a:tc>
                  <a:txBody>
                    <a:bodyPr/>
                    <a:lstStyle/>
                    <a:p>
                      <a:pPr algn="l" fontAlgn="ctr"/>
                      <a:r>
                        <a:rPr lang="en-US" sz="1400" u="none" strike="noStrike">
                          <a:latin typeface="Comic Sans MS" pitchFamily="66" charset="0"/>
                        </a:rPr>
                        <a:t> Personal                </a:t>
                      </a:r>
                      <a:endParaRPr lang="en-US" sz="1400" b="0" i="0" u="none" strike="noStrike">
                        <a:latin typeface="Comic Sans MS" pitchFamily="66" charset="0"/>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altLang="zh-CN" sz="1400" u="none" strike="noStrike">
                          <a:latin typeface="Comic Sans MS" pitchFamily="66" charset="0"/>
                        </a:rPr>
                        <a:t>388</a:t>
                      </a:r>
                      <a:endParaRPr lang="en-US" altLang="zh-CN" sz="1400" b="0" i="0" u="none" strike="noStrike">
                        <a:latin typeface="Comic Sans MS" pitchFamily="66" charset="0"/>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7701">
                <a:tc>
                  <a:txBody>
                    <a:bodyPr/>
                    <a:lstStyle/>
                    <a:p>
                      <a:pPr algn="l" fontAlgn="ctr"/>
                      <a:r>
                        <a:rPr lang="en-US" sz="1400" u="none" strike="noStrike" dirty="0">
                          <a:latin typeface="Comic Sans MS" pitchFamily="66" charset="0"/>
                        </a:rPr>
                        <a:t> Science                </a:t>
                      </a:r>
                      <a:endParaRPr lang="en-US" sz="1400" b="0" i="0" u="none" strike="noStrike" dirty="0">
                        <a:latin typeface="Comic Sans MS" pitchFamily="66" charset="0"/>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altLang="zh-CN" sz="1400" u="none" strike="noStrike" dirty="0">
                          <a:latin typeface="Comic Sans MS" pitchFamily="66" charset="0"/>
                        </a:rPr>
                        <a:t>9</a:t>
                      </a:r>
                      <a:endParaRPr lang="en-US" altLang="zh-CN" sz="1400" b="0" i="0" u="none" strike="noStrike" dirty="0">
                        <a:latin typeface="Comic Sans MS" pitchFamily="66" charset="0"/>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13" name="表格 12"/>
          <p:cNvGraphicFramePr>
            <a:graphicFrameLocks noGrp="1"/>
          </p:cNvGraphicFramePr>
          <p:nvPr/>
        </p:nvGraphicFramePr>
        <p:xfrm>
          <a:off x="5976831" y="1146150"/>
          <a:ext cx="1944216" cy="4480560"/>
        </p:xfrm>
        <a:graphic>
          <a:graphicData uri="http://schemas.openxmlformats.org/drawingml/2006/table">
            <a:tbl>
              <a:tblPr>
                <a:tableStyleId>{8799B23B-EC83-4686-B30A-512413B5E67A}</a:tableStyleId>
              </a:tblPr>
              <a:tblGrid>
                <a:gridCol w="972108"/>
                <a:gridCol w="972108"/>
              </a:tblGrid>
              <a:tr h="180975">
                <a:tc>
                  <a:txBody>
                    <a:bodyPr/>
                    <a:lstStyle/>
                    <a:p>
                      <a:pPr marL="0" algn="l" defTabSz="914400" rtl="0" eaLnBrk="1" fontAlgn="ctr" latinLnBrk="0" hangingPunct="1"/>
                      <a:r>
                        <a:rPr lang="en-US" altLang="zh-CN" sz="1400" u="none" strike="noStrike" kern="1200" dirty="0">
                          <a:solidFill>
                            <a:schemeClr val="tx1"/>
                          </a:solidFill>
                          <a:latin typeface="Comic Sans MS" pitchFamily="66" charset="0"/>
                          <a:ea typeface="+mn-ea"/>
                          <a:cs typeface="+mn-cs"/>
                        </a:rPr>
                        <a:t>Location</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lang="en-US" altLang="zh-CN" sz="1400" u="none" strike="noStrike" kern="1200" dirty="0">
                          <a:solidFill>
                            <a:schemeClr val="tx1"/>
                          </a:solidFill>
                          <a:latin typeface="Comic Sans MS" pitchFamily="66" charset="0"/>
                          <a:ea typeface="+mn-ea"/>
                          <a:cs typeface="+mn-cs"/>
                        </a:rPr>
                        <a:t>Count</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0975">
                <a:tc>
                  <a:txBody>
                    <a:bodyPr/>
                    <a:lstStyle/>
                    <a:p>
                      <a:pPr marL="0" algn="l" defTabSz="914400" rtl="0" eaLnBrk="1" fontAlgn="ctr" latinLnBrk="0" hangingPunct="1"/>
                      <a:r>
                        <a:rPr lang="en-US" altLang="zh-CN" sz="1400" u="none" strike="noStrike" kern="1200">
                          <a:solidFill>
                            <a:schemeClr val="tx1"/>
                          </a:solidFill>
                          <a:latin typeface="Comic Sans MS" pitchFamily="66" charset="0"/>
                          <a:ea typeface="+mn-ea"/>
                          <a:cs typeface="+mn-cs"/>
                        </a:rPr>
                        <a:t> UK</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lang="en-US" altLang="zh-CN" sz="1400" u="none" strike="noStrike" kern="1200" dirty="0">
                          <a:solidFill>
                            <a:schemeClr val="tx1"/>
                          </a:solidFill>
                          <a:latin typeface="Comic Sans MS" pitchFamily="66" charset="0"/>
                          <a:ea typeface="+mn-ea"/>
                          <a:cs typeface="+mn-cs"/>
                        </a:rPr>
                        <a:t>36</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0975">
                <a:tc>
                  <a:txBody>
                    <a:bodyPr/>
                    <a:lstStyle/>
                    <a:p>
                      <a:pPr marL="0" algn="l" defTabSz="914400" rtl="0" eaLnBrk="1" fontAlgn="ctr" latinLnBrk="0" hangingPunct="1"/>
                      <a:r>
                        <a:rPr lang="en-US" altLang="zh-CN" sz="1400" u="none" strike="noStrike" kern="1200">
                          <a:solidFill>
                            <a:schemeClr val="tx1"/>
                          </a:solidFill>
                          <a:latin typeface="Comic Sans MS" pitchFamily="66" charset="0"/>
                          <a:ea typeface="+mn-ea"/>
                          <a:cs typeface="+mn-cs"/>
                        </a:rPr>
                        <a:t> CN </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lang="en-US" altLang="zh-CN" sz="1400" u="none" strike="noStrike" kern="1200" dirty="0">
                          <a:solidFill>
                            <a:schemeClr val="tx1"/>
                          </a:solidFill>
                          <a:latin typeface="Comic Sans MS" pitchFamily="66" charset="0"/>
                          <a:ea typeface="+mn-ea"/>
                          <a:cs typeface="+mn-cs"/>
                        </a:rPr>
                        <a:t>310</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0975">
                <a:tc>
                  <a:txBody>
                    <a:bodyPr/>
                    <a:lstStyle/>
                    <a:p>
                      <a:pPr marL="0" algn="l" defTabSz="914400" rtl="0" eaLnBrk="1" fontAlgn="ctr" latinLnBrk="0" hangingPunct="1"/>
                      <a:r>
                        <a:rPr lang="en-US" altLang="zh-CN" sz="1400" u="none" strike="noStrike" kern="1200">
                          <a:solidFill>
                            <a:schemeClr val="tx1"/>
                          </a:solidFill>
                          <a:latin typeface="Comic Sans MS" pitchFamily="66" charset="0"/>
                          <a:ea typeface="+mn-ea"/>
                          <a:cs typeface="+mn-cs"/>
                        </a:rPr>
                        <a:t> DE </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lang="en-US" altLang="zh-CN" sz="1400" u="none" strike="noStrike" kern="1200" dirty="0">
                          <a:solidFill>
                            <a:schemeClr val="tx1"/>
                          </a:solidFill>
                          <a:latin typeface="Comic Sans MS" pitchFamily="66" charset="0"/>
                          <a:ea typeface="+mn-ea"/>
                          <a:cs typeface="+mn-cs"/>
                        </a:rPr>
                        <a:t>100</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0975">
                <a:tc>
                  <a:txBody>
                    <a:bodyPr/>
                    <a:lstStyle/>
                    <a:p>
                      <a:pPr marL="0" algn="l" defTabSz="914400" rtl="0" eaLnBrk="1" fontAlgn="ctr" latinLnBrk="0" hangingPunct="1"/>
                      <a:r>
                        <a:rPr lang="en-US" altLang="zh-CN" sz="1400" u="none" strike="noStrike" kern="1200">
                          <a:solidFill>
                            <a:schemeClr val="tx1"/>
                          </a:solidFill>
                          <a:latin typeface="Comic Sans MS" pitchFamily="66" charset="0"/>
                          <a:ea typeface="+mn-ea"/>
                          <a:cs typeface="+mn-cs"/>
                        </a:rPr>
                        <a:t> JP </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lang="en-US" altLang="zh-CN" sz="1400" u="none" strike="noStrike" kern="1200" dirty="0">
                          <a:solidFill>
                            <a:schemeClr val="tx1"/>
                          </a:solidFill>
                          <a:latin typeface="Comic Sans MS" pitchFamily="66" charset="0"/>
                          <a:ea typeface="+mn-ea"/>
                          <a:cs typeface="+mn-cs"/>
                        </a:rPr>
                        <a:t>146</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0975">
                <a:tc>
                  <a:txBody>
                    <a:bodyPr/>
                    <a:lstStyle/>
                    <a:p>
                      <a:pPr marL="0" algn="l" defTabSz="914400" rtl="0" eaLnBrk="1" fontAlgn="ctr" latinLnBrk="0" hangingPunct="1"/>
                      <a:r>
                        <a:rPr lang="en-US" altLang="zh-CN" sz="1400" u="none" strike="noStrike" kern="1200">
                          <a:solidFill>
                            <a:schemeClr val="tx1"/>
                          </a:solidFill>
                          <a:latin typeface="Comic Sans MS" pitchFamily="66" charset="0"/>
                          <a:ea typeface="+mn-ea"/>
                          <a:cs typeface="+mn-cs"/>
                        </a:rPr>
                        <a:t> NL </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lang="en-US" altLang="zh-CN" sz="1400" u="none" strike="noStrike" kern="1200" dirty="0">
                          <a:solidFill>
                            <a:schemeClr val="tx1"/>
                          </a:solidFill>
                          <a:latin typeface="Comic Sans MS" pitchFamily="66" charset="0"/>
                          <a:ea typeface="+mn-ea"/>
                          <a:cs typeface="+mn-cs"/>
                        </a:rPr>
                        <a:t>63</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0975">
                <a:tc>
                  <a:txBody>
                    <a:bodyPr/>
                    <a:lstStyle/>
                    <a:p>
                      <a:pPr marL="0" algn="l" defTabSz="914400" rtl="0" eaLnBrk="1" fontAlgn="ctr" latinLnBrk="0" hangingPunct="1"/>
                      <a:r>
                        <a:rPr lang="en-US" altLang="zh-CN" sz="1400" u="none" strike="noStrike" kern="1200">
                          <a:solidFill>
                            <a:schemeClr val="tx1"/>
                          </a:solidFill>
                          <a:latin typeface="Comic Sans MS" pitchFamily="66" charset="0"/>
                          <a:ea typeface="+mn-ea"/>
                          <a:cs typeface="+mn-cs"/>
                        </a:rPr>
                        <a:t> TH </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lang="en-US" altLang="zh-CN" sz="1400" u="none" strike="noStrike" kern="1200" dirty="0">
                          <a:solidFill>
                            <a:schemeClr val="tx1"/>
                          </a:solidFill>
                          <a:latin typeface="Comic Sans MS" pitchFamily="66" charset="0"/>
                          <a:ea typeface="+mn-ea"/>
                          <a:cs typeface="+mn-cs"/>
                        </a:rPr>
                        <a:t>52</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0975">
                <a:tc>
                  <a:txBody>
                    <a:bodyPr/>
                    <a:lstStyle/>
                    <a:p>
                      <a:pPr marL="0" algn="l" defTabSz="914400" rtl="0" eaLnBrk="1" fontAlgn="ctr" latinLnBrk="0" hangingPunct="1"/>
                      <a:r>
                        <a:rPr lang="en-US" altLang="zh-CN" sz="1400" u="none" strike="noStrike" kern="1200">
                          <a:solidFill>
                            <a:schemeClr val="tx1"/>
                          </a:solidFill>
                          <a:latin typeface="Comic Sans MS" pitchFamily="66" charset="0"/>
                          <a:ea typeface="+mn-ea"/>
                          <a:cs typeface="+mn-cs"/>
                        </a:rPr>
                        <a:t> TW </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lang="en-US" altLang="zh-CN" sz="1400" u="none" strike="noStrike" kern="1200" dirty="0">
                          <a:solidFill>
                            <a:schemeClr val="tx1"/>
                          </a:solidFill>
                          <a:latin typeface="Comic Sans MS" pitchFamily="66" charset="0"/>
                          <a:ea typeface="+mn-ea"/>
                          <a:cs typeface="+mn-cs"/>
                        </a:rPr>
                        <a:t>132</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0975">
                <a:tc>
                  <a:txBody>
                    <a:bodyPr/>
                    <a:lstStyle/>
                    <a:p>
                      <a:pPr marL="0" algn="l" defTabSz="914400" rtl="0" eaLnBrk="1" fontAlgn="ctr" latinLnBrk="0" hangingPunct="1"/>
                      <a:r>
                        <a:rPr lang="en-US" altLang="zh-CN" sz="1400" u="none" strike="noStrike" kern="1200" dirty="0">
                          <a:solidFill>
                            <a:schemeClr val="tx1"/>
                          </a:solidFill>
                          <a:latin typeface="Comic Sans MS" pitchFamily="66" charset="0"/>
                          <a:ea typeface="+mn-ea"/>
                          <a:cs typeface="+mn-cs"/>
                        </a:rPr>
                        <a:t> MY </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lang="en-US" altLang="zh-CN" sz="1400" u="none" strike="noStrike" kern="1200" dirty="0">
                          <a:solidFill>
                            <a:schemeClr val="tx1"/>
                          </a:solidFill>
                          <a:latin typeface="Comic Sans MS" pitchFamily="66" charset="0"/>
                          <a:ea typeface="+mn-ea"/>
                          <a:cs typeface="+mn-cs"/>
                        </a:rPr>
                        <a:t>31</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0975">
                <a:tc>
                  <a:txBody>
                    <a:bodyPr/>
                    <a:lstStyle/>
                    <a:p>
                      <a:pPr marL="0" algn="l" defTabSz="914400" rtl="0" eaLnBrk="1" fontAlgn="ctr" latinLnBrk="0" hangingPunct="1"/>
                      <a:r>
                        <a:rPr lang="en-US" altLang="zh-CN" sz="1400" u="none" strike="noStrike" kern="1200">
                          <a:solidFill>
                            <a:schemeClr val="tx1"/>
                          </a:solidFill>
                          <a:latin typeface="Comic Sans MS" pitchFamily="66" charset="0"/>
                          <a:ea typeface="+mn-ea"/>
                          <a:cs typeface="+mn-cs"/>
                        </a:rPr>
                        <a:t> CA </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lang="en-US" altLang="zh-CN" sz="1400" u="none" strike="noStrike" kern="1200" dirty="0">
                          <a:solidFill>
                            <a:schemeClr val="tx1"/>
                          </a:solidFill>
                          <a:latin typeface="Comic Sans MS" pitchFamily="66" charset="0"/>
                          <a:ea typeface="+mn-ea"/>
                          <a:cs typeface="+mn-cs"/>
                        </a:rPr>
                        <a:t>23</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0975">
                <a:tc>
                  <a:txBody>
                    <a:bodyPr/>
                    <a:lstStyle/>
                    <a:p>
                      <a:pPr marL="0" algn="l" defTabSz="914400" rtl="0" eaLnBrk="1" fontAlgn="ctr" latinLnBrk="0" hangingPunct="1"/>
                      <a:r>
                        <a:rPr lang="en-US" altLang="zh-CN" sz="1400" u="none" strike="noStrike" kern="1200">
                          <a:solidFill>
                            <a:schemeClr val="tx1"/>
                          </a:solidFill>
                          <a:latin typeface="Comic Sans MS" pitchFamily="66" charset="0"/>
                          <a:ea typeface="+mn-ea"/>
                          <a:cs typeface="+mn-cs"/>
                        </a:rPr>
                        <a:t> FR </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lang="en-US" altLang="zh-CN" sz="1400" u="none" strike="noStrike" kern="1200" dirty="0">
                          <a:solidFill>
                            <a:schemeClr val="tx1"/>
                          </a:solidFill>
                          <a:latin typeface="Comic Sans MS" pitchFamily="66" charset="0"/>
                          <a:ea typeface="+mn-ea"/>
                          <a:cs typeface="+mn-cs"/>
                        </a:rPr>
                        <a:t>33</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0975">
                <a:tc>
                  <a:txBody>
                    <a:bodyPr/>
                    <a:lstStyle/>
                    <a:p>
                      <a:pPr marL="0" algn="l" defTabSz="914400" rtl="0" eaLnBrk="1" fontAlgn="ctr" latinLnBrk="0" hangingPunct="1"/>
                      <a:r>
                        <a:rPr lang="en-US" altLang="zh-CN" sz="1400" u="none" strike="noStrike" kern="1200">
                          <a:solidFill>
                            <a:schemeClr val="tx1"/>
                          </a:solidFill>
                          <a:latin typeface="Comic Sans MS" pitchFamily="66" charset="0"/>
                          <a:ea typeface="+mn-ea"/>
                          <a:cs typeface="+mn-cs"/>
                        </a:rPr>
                        <a:t> ID </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lang="en-US" altLang="zh-CN" sz="1400" u="none" strike="noStrike" kern="1200" dirty="0">
                          <a:solidFill>
                            <a:schemeClr val="tx1"/>
                          </a:solidFill>
                          <a:latin typeface="Comic Sans MS" pitchFamily="66" charset="0"/>
                          <a:ea typeface="+mn-ea"/>
                          <a:cs typeface="+mn-cs"/>
                        </a:rPr>
                        <a:t>35</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0975">
                <a:tc>
                  <a:txBody>
                    <a:bodyPr/>
                    <a:lstStyle/>
                    <a:p>
                      <a:pPr marL="0" algn="l" defTabSz="914400" rtl="0" eaLnBrk="1" fontAlgn="ctr" latinLnBrk="0" hangingPunct="1"/>
                      <a:r>
                        <a:rPr lang="en-US" altLang="zh-CN" sz="1400" u="none" strike="noStrike" kern="1200">
                          <a:solidFill>
                            <a:schemeClr val="tx1"/>
                          </a:solidFill>
                          <a:latin typeface="Comic Sans MS" pitchFamily="66" charset="0"/>
                          <a:ea typeface="+mn-ea"/>
                          <a:cs typeface="+mn-cs"/>
                        </a:rPr>
                        <a:t> HK </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lang="en-US" altLang="zh-CN" sz="1400" u="none" strike="noStrike" kern="1200" dirty="0">
                          <a:solidFill>
                            <a:schemeClr val="tx1"/>
                          </a:solidFill>
                          <a:latin typeface="Comic Sans MS" pitchFamily="66" charset="0"/>
                          <a:ea typeface="+mn-ea"/>
                          <a:cs typeface="+mn-cs"/>
                        </a:rPr>
                        <a:t>38</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0975">
                <a:tc>
                  <a:txBody>
                    <a:bodyPr/>
                    <a:lstStyle/>
                    <a:p>
                      <a:pPr marL="0" algn="l" defTabSz="914400" rtl="0" eaLnBrk="1" fontAlgn="ctr" latinLnBrk="0" hangingPunct="1"/>
                      <a:r>
                        <a:rPr lang="en-US" altLang="zh-CN" sz="1400" u="none" strike="noStrike" kern="1200">
                          <a:solidFill>
                            <a:schemeClr val="tx1"/>
                          </a:solidFill>
                          <a:latin typeface="Comic Sans MS" pitchFamily="66" charset="0"/>
                          <a:ea typeface="+mn-ea"/>
                          <a:cs typeface="+mn-cs"/>
                        </a:rPr>
                        <a:t> IT </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lang="en-US" altLang="zh-CN" sz="1400" u="none" strike="noStrike" kern="1200" dirty="0">
                          <a:solidFill>
                            <a:schemeClr val="tx1"/>
                          </a:solidFill>
                          <a:latin typeface="Comic Sans MS" pitchFamily="66" charset="0"/>
                          <a:ea typeface="+mn-ea"/>
                          <a:cs typeface="+mn-cs"/>
                        </a:rPr>
                        <a:t>31</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0975">
                <a:tc>
                  <a:txBody>
                    <a:bodyPr/>
                    <a:lstStyle/>
                    <a:p>
                      <a:pPr marL="0" algn="l" defTabSz="914400" rtl="0" eaLnBrk="1" fontAlgn="ctr" latinLnBrk="0" hangingPunct="1"/>
                      <a:r>
                        <a:rPr lang="en-US" altLang="zh-CN" sz="1400" u="none" strike="noStrike" kern="1200">
                          <a:solidFill>
                            <a:schemeClr val="tx1"/>
                          </a:solidFill>
                          <a:latin typeface="Comic Sans MS" pitchFamily="66" charset="0"/>
                          <a:ea typeface="+mn-ea"/>
                          <a:cs typeface="+mn-cs"/>
                        </a:rPr>
                        <a:t> UK </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lang="en-US" altLang="zh-CN" sz="1400" u="none" strike="noStrike" kern="1200" dirty="0">
                          <a:solidFill>
                            <a:schemeClr val="tx1"/>
                          </a:solidFill>
                          <a:latin typeface="Comic Sans MS" pitchFamily="66" charset="0"/>
                          <a:ea typeface="+mn-ea"/>
                          <a:cs typeface="+mn-cs"/>
                        </a:rPr>
                        <a:t>33</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0975">
                <a:tc>
                  <a:txBody>
                    <a:bodyPr/>
                    <a:lstStyle/>
                    <a:p>
                      <a:pPr marL="0" algn="l" defTabSz="914400" rtl="0" eaLnBrk="1" fontAlgn="ctr" latinLnBrk="0" hangingPunct="1"/>
                      <a:r>
                        <a:rPr lang="en-US" altLang="zh-CN" sz="1400" u="none" strike="noStrike" kern="1200">
                          <a:solidFill>
                            <a:schemeClr val="tx1"/>
                          </a:solidFill>
                          <a:latin typeface="Comic Sans MS" pitchFamily="66" charset="0"/>
                          <a:ea typeface="+mn-ea"/>
                          <a:cs typeface="+mn-cs"/>
                        </a:rPr>
                        <a:t> US </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lang="en-US" altLang="zh-CN" sz="1400" u="none" strike="noStrike" kern="1200" dirty="0">
                          <a:solidFill>
                            <a:schemeClr val="tx1"/>
                          </a:solidFill>
                          <a:latin typeface="Comic Sans MS" pitchFamily="66" charset="0"/>
                          <a:ea typeface="+mn-ea"/>
                          <a:cs typeface="+mn-cs"/>
                        </a:rPr>
                        <a:t>105</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0975">
                <a:tc>
                  <a:txBody>
                    <a:bodyPr/>
                    <a:lstStyle/>
                    <a:p>
                      <a:pPr marL="0" algn="l" defTabSz="914400" rtl="0" eaLnBrk="1" fontAlgn="ctr" latinLnBrk="0" hangingPunct="1"/>
                      <a:r>
                        <a:rPr lang="en-US" altLang="zh-CN" sz="1400" u="none" strike="noStrike" kern="1200">
                          <a:solidFill>
                            <a:schemeClr val="tx1"/>
                          </a:solidFill>
                          <a:latin typeface="Comic Sans MS" pitchFamily="66" charset="0"/>
                          <a:ea typeface="+mn-ea"/>
                          <a:cs typeface="+mn-cs"/>
                        </a:rPr>
                        <a:t> CZ </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lang="en-US" altLang="zh-CN" sz="1400" u="none" strike="noStrike" kern="1200" dirty="0">
                          <a:solidFill>
                            <a:schemeClr val="tx1"/>
                          </a:solidFill>
                          <a:latin typeface="Comic Sans MS" pitchFamily="66" charset="0"/>
                          <a:ea typeface="+mn-ea"/>
                          <a:cs typeface="+mn-cs"/>
                        </a:rPr>
                        <a:t>21</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0975">
                <a:tc>
                  <a:txBody>
                    <a:bodyPr/>
                    <a:lstStyle/>
                    <a:p>
                      <a:pPr marL="0" algn="l" defTabSz="914400" rtl="0" eaLnBrk="1" fontAlgn="ctr" latinLnBrk="0" hangingPunct="1"/>
                      <a:r>
                        <a:rPr lang="en-US" altLang="zh-CN" sz="1400" u="none" strike="noStrike" kern="1200">
                          <a:solidFill>
                            <a:schemeClr val="tx1"/>
                          </a:solidFill>
                          <a:latin typeface="Comic Sans MS" pitchFamily="66" charset="0"/>
                          <a:ea typeface="+mn-ea"/>
                          <a:cs typeface="+mn-cs"/>
                        </a:rPr>
                        <a:t> SE </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lang="en-US" altLang="zh-CN" sz="1400" u="none" strike="noStrike" kern="1200" dirty="0">
                          <a:solidFill>
                            <a:schemeClr val="tx1"/>
                          </a:solidFill>
                          <a:latin typeface="Comic Sans MS" pitchFamily="66" charset="0"/>
                          <a:ea typeface="+mn-ea"/>
                          <a:cs typeface="+mn-cs"/>
                        </a:rPr>
                        <a:t>20</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0975">
                <a:tc>
                  <a:txBody>
                    <a:bodyPr/>
                    <a:lstStyle/>
                    <a:p>
                      <a:pPr marL="0" algn="l" defTabSz="914400" rtl="0" eaLnBrk="1" fontAlgn="ctr" latinLnBrk="0" hangingPunct="1"/>
                      <a:r>
                        <a:rPr lang="en-US" altLang="zh-CN" sz="1400" u="none" strike="noStrike" kern="1200">
                          <a:solidFill>
                            <a:schemeClr val="tx1"/>
                          </a:solidFill>
                          <a:latin typeface="Comic Sans MS" pitchFamily="66" charset="0"/>
                          <a:ea typeface="+mn-ea"/>
                          <a:cs typeface="+mn-cs"/>
                        </a:rPr>
                        <a:t> BE </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lang="en-US" altLang="zh-CN" sz="1400" u="none" strike="noStrike" kern="1200" dirty="0">
                          <a:solidFill>
                            <a:schemeClr val="tx1"/>
                          </a:solidFill>
                          <a:latin typeface="Comic Sans MS" pitchFamily="66" charset="0"/>
                          <a:ea typeface="+mn-ea"/>
                          <a:cs typeface="+mn-cs"/>
                        </a:rPr>
                        <a:t>17</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0975">
                <a:tc>
                  <a:txBody>
                    <a:bodyPr/>
                    <a:lstStyle/>
                    <a:p>
                      <a:pPr marL="0" algn="l" defTabSz="914400" rtl="0" eaLnBrk="1" fontAlgn="ctr" latinLnBrk="0" hangingPunct="1"/>
                      <a:r>
                        <a:rPr lang="en-US" altLang="zh-CN" sz="1400" u="none" strike="noStrike" kern="1200">
                          <a:solidFill>
                            <a:schemeClr val="tx1"/>
                          </a:solidFill>
                          <a:latin typeface="Comic Sans MS" pitchFamily="66" charset="0"/>
                          <a:ea typeface="+mn-ea"/>
                          <a:cs typeface="+mn-cs"/>
                        </a:rPr>
                        <a:t> CH </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lang="en-US" altLang="zh-CN" sz="1400" u="none" strike="noStrike" kern="1200" dirty="0">
                          <a:solidFill>
                            <a:schemeClr val="tx1"/>
                          </a:solidFill>
                          <a:latin typeface="Comic Sans MS" pitchFamily="66" charset="0"/>
                          <a:ea typeface="+mn-ea"/>
                          <a:cs typeface="+mn-cs"/>
                        </a:rPr>
                        <a:t>20</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0975">
                <a:tc>
                  <a:txBody>
                    <a:bodyPr/>
                    <a:lstStyle/>
                    <a:p>
                      <a:pPr marL="0" algn="l" defTabSz="914400" rtl="0" eaLnBrk="1" fontAlgn="ctr" latinLnBrk="0" hangingPunct="1"/>
                      <a:r>
                        <a:rPr lang="en-US" altLang="zh-CN" sz="1400" u="none" strike="noStrike" kern="1200">
                          <a:solidFill>
                            <a:schemeClr val="tx1"/>
                          </a:solidFill>
                          <a:latin typeface="Comic Sans MS" pitchFamily="66" charset="0"/>
                          <a:ea typeface="+mn-ea"/>
                          <a:cs typeface="+mn-cs"/>
                        </a:rPr>
                        <a:t>Other </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lang="en-US" altLang="zh-CN" sz="1400" u="none" strike="noStrike" kern="1200" dirty="0">
                          <a:solidFill>
                            <a:schemeClr val="tx1"/>
                          </a:solidFill>
                          <a:latin typeface="Comic Sans MS" pitchFamily="66" charset="0"/>
                          <a:ea typeface="+mn-ea"/>
                          <a:cs typeface="+mn-cs"/>
                        </a:rPr>
                        <a:t>223</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14" name="TextBox 13"/>
          <p:cNvSpPr txBox="1"/>
          <p:nvPr/>
        </p:nvSpPr>
        <p:spPr>
          <a:xfrm>
            <a:off x="5525008" y="795168"/>
            <a:ext cx="2615878" cy="338554"/>
          </a:xfrm>
          <a:prstGeom prst="rect">
            <a:avLst/>
          </a:prstGeom>
          <a:noFill/>
        </p:spPr>
        <p:txBody>
          <a:bodyPr wrap="square" rtlCol="0">
            <a:spAutoFit/>
          </a:bodyPr>
          <a:lstStyle/>
          <a:p>
            <a:r>
              <a:rPr lang="en-US" altLang="zh-CN" dirty="0" smtClean="0">
                <a:latin typeface="Comic Sans MS" pitchFamily="66" charset="0"/>
              </a:rPr>
              <a:t>Stat. by Locations</a:t>
            </a:r>
            <a:endParaRPr lang="zh-CN" altLang="en-US" dirty="0">
              <a:latin typeface="Comic Sans MS" pitchFamily="66" charset="0"/>
            </a:endParaRPr>
          </a:p>
        </p:txBody>
      </p:sp>
      <p:graphicFrame>
        <p:nvGraphicFramePr>
          <p:cNvPr id="15" name="Object 1"/>
          <p:cNvGraphicFramePr>
            <a:graphicFrameLocks noChangeAspect="1"/>
          </p:cNvGraphicFramePr>
          <p:nvPr/>
        </p:nvGraphicFramePr>
        <p:xfrm>
          <a:off x="771896" y="959307"/>
          <a:ext cx="3668550" cy="2671161"/>
        </p:xfrm>
        <a:graphic>
          <a:graphicData uri="http://schemas.openxmlformats.org/presentationml/2006/ole">
            <p:oleObj spid="_x0000_s182274" name="演示文稿" r:id="rId3" imgW="4570378" imgH="3427412" progId="PowerPoint.Show.12">
              <p:embed/>
            </p:oleObj>
          </a:graphicData>
        </a:graphic>
      </p:graphicFrame>
      <p:pic>
        <p:nvPicPr>
          <p:cNvPr id="16" name="Picture 6" descr="IPv6 Ready"/>
          <p:cNvPicPr>
            <a:picLocks noChangeAspect="1" noChangeArrowheads="1"/>
          </p:cNvPicPr>
          <p:nvPr/>
        </p:nvPicPr>
        <p:blipFill>
          <a:blip r:embed="rId4" cstate="print"/>
          <a:srcRect/>
          <a:stretch>
            <a:fillRect/>
          </a:stretch>
        </p:blipFill>
        <p:spPr bwMode="auto">
          <a:xfrm>
            <a:off x="561492" y="2838203"/>
            <a:ext cx="4285542" cy="810599"/>
          </a:xfrm>
          <a:prstGeom prst="rect">
            <a:avLst/>
          </a:prstGeom>
          <a:noFill/>
          <a:ln>
            <a:noFill/>
          </a:ln>
          <a:effectLst>
            <a:outerShdw blurRad="184150" dist="241300" dir="11520000" sx="110000" sy="110000" algn="ctr">
              <a:srgbClr val="000000">
                <a:alpha val="18000"/>
              </a:srgbClr>
            </a:outerShdw>
          </a:effectLst>
          <a:scene3d>
            <a:camera prst="orthographicFront"/>
            <a:lightRig rig="flood" dir="t">
              <a:rot lat="0" lon="0" rev="13800000"/>
            </a:lightRig>
          </a:scene3d>
          <a:sp3d extrusionH="107950" prstMaterial="plastic">
            <a:bevelT w="82550" h="63500" prst="divot"/>
            <a:bevelB/>
          </a:sp3d>
        </p:spPr>
      </p:pic>
      <p:grpSp>
        <p:nvGrpSpPr>
          <p:cNvPr id="17" name="组合 7"/>
          <p:cNvGrpSpPr>
            <a:grpSpLocks/>
          </p:cNvGrpSpPr>
          <p:nvPr/>
        </p:nvGrpSpPr>
        <p:grpSpPr bwMode="auto">
          <a:xfrm>
            <a:off x="1898876" y="1026337"/>
            <a:ext cx="2037761" cy="946043"/>
            <a:chOff x="5857884" y="3429001"/>
            <a:chExt cx="1971570" cy="1077273"/>
          </a:xfrm>
          <a:scene3d>
            <a:camera prst="perspectiveFront" fov="0">
              <a:rot lat="0" lon="0" rev="0"/>
            </a:camera>
            <a:lightRig rig="flood" dir="t">
              <a:rot lat="0" lon="0" rev="13800000"/>
            </a:lightRig>
          </a:scene3d>
        </p:grpSpPr>
        <p:pic>
          <p:nvPicPr>
            <p:cNvPr id="18" name="Picture 2" descr="C:\Documents and Settings\Administrator.51C5E261D2354EC\桌面\IPv6_www_original_size_green.jpg"/>
            <p:cNvPicPr>
              <a:picLocks noChangeAspect="1" noChangeArrowheads="1"/>
            </p:cNvPicPr>
            <p:nvPr/>
          </p:nvPicPr>
          <p:blipFill>
            <a:blip r:embed="rId5" cstate="print"/>
            <a:srcRect/>
            <a:stretch>
              <a:fillRect/>
            </a:stretch>
          </p:blipFill>
          <p:spPr bwMode="auto">
            <a:xfrm>
              <a:off x="5857884" y="3429001"/>
              <a:ext cx="900000" cy="1076419"/>
            </a:xfrm>
            <a:prstGeom prst="rect">
              <a:avLst/>
            </a:prstGeom>
            <a:noFill/>
            <a:ln w="9525">
              <a:noFill/>
              <a:miter lim="800000"/>
              <a:headEnd/>
              <a:tailEnd/>
            </a:ln>
            <a:effectLst>
              <a:outerShdw blurRad="184150" dist="241300" dir="11520000" sx="110000" sy="110000" algn="ctr">
                <a:srgbClr val="000000">
                  <a:alpha val="18000"/>
                </a:srgbClr>
              </a:outerShdw>
            </a:effectLst>
            <a:sp3d extrusionH="107950" prstMaterial="plastic">
              <a:bevelT w="82550" h="63500" prst="divot"/>
              <a:bevelB/>
            </a:sp3d>
          </p:spPr>
        </p:pic>
        <p:pic>
          <p:nvPicPr>
            <p:cNvPr id="19" name="Picture 3" descr="C:\Documents and Settings\Administrator.51C5E261D2354EC\桌面\IPV6_ISP_original_size_green.jpg"/>
            <p:cNvPicPr>
              <a:picLocks noChangeAspect="1" noChangeArrowheads="1"/>
            </p:cNvPicPr>
            <p:nvPr/>
          </p:nvPicPr>
          <p:blipFill>
            <a:blip r:embed="rId6" cstate="print"/>
            <a:srcRect/>
            <a:stretch>
              <a:fillRect/>
            </a:stretch>
          </p:blipFill>
          <p:spPr bwMode="auto">
            <a:xfrm>
              <a:off x="6929454" y="3429001"/>
              <a:ext cx="900000" cy="1077273"/>
            </a:xfrm>
            <a:prstGeom prst="rect">
              <a:avLst/>
            </a:prstGeom>
            <a:noFill/>
            <a:ln w="9525">
              <a:noFill/>
              <a:miter lim="800000"/>
              <a:headEnd/>
              <a:tailEnd/>
            </a:ln>
            <a:effectLst>
              <a:outerShdw blurRad="184150" dist="241300" dir="11520000" sx="110000" sy="110000" algn="ctr">
                <a:srgbClr val="000000">
                  <a:alpha val="18000"/>
                </a:srgbClr>
              </a:outerShdw>
            </a:effectLst>
            <a:sp3d extrusionH="107950" prstMaterial="plastic">
              <a:bevelT w="82550" h="63500" prst="divot"/>
              <a:bevelB/>
            </a:sp3d>
          </p:spPr>
        </p:pic>
      </p:grpSp>
      <p:sp>
        <p:nvSpPr>
          <p:cNvPr id="20" name="WordArt 8"/>
          <p:cNvSpPr>
            <a:spLocks noChangeArrowheads="1" noChangeShapeType="1" noTextEdit="1"/>
          </p:cNvSpPr>
          <p:nvPr/>
        </p:nvSpPr>
        <p:spPr bwMode="auto">
          <a:xfrm>
            <a:off x="4318564" y="5775767"/>
            <a:ext cx="4640240" cy="755520"/>
          </a:xfrm>
          <a:prstGeom prst="rect">
            <a:avLst/>
          </a:prstGeom>
          <a:solidFill>
            <a:srgbClr val="92D050"/>
          </a:solidFill>
          <a:ln>
            <a:noFill/>
          </a:ln>
          <a:effectLst>
            <a:outerShdw blurRad="225425" dist="50800" dir="5220000" algn="ctr">
              <a:srgbClr val="000000">
                <a:alpha val="33000"/>
              </a:srgbClr>
            </a:outerShdw>
          </a:effectLst>
          <a:scene3d>
            <a:camera prst="orthographicFront"/>
            <a:lightRig rig="harsh" dir="t">
              <a:rot lat="0" lon="0" rev="3000000"/>
            </a:lightRig>
          </a:scene3d>
          <a:sp3d extrusionH="254000" contourW="19050">
            <a:bevelT w="82550" h="44450" prst="angle"/>
            <a:bevelB w="82550" h="44450" prst="angle"/>
            <a:contourClr>
              <a:srgbClr val="FFFFFF"/>
            </a:contourClr>
          </a:sp3d>
        </p:spPr>
        <p:txBody>
          <a:bodyPr wrap="none" fromWordArt="1">
            <a:prstTxWarp prst="textDoubleWave1">
              <a:avLst>
                <a:gd name="adj1" fmla="val 6500"/>
                <a:gd name="adj2" fmla="val 0"/>
              </a:avLst>
            </a:prstTxWarp>
          </a:bodyPr>
          <a:lstStyle/>
          <a:p>
            <a:pPr>
              <a:defRPr/>
            </a:pPr>
            <a:r>
              <a:rPr lang="pt-BR" sz="3600" b="1" kern="10" spc="-360" dirty="0">
                <a:ln w="38100">
                  <a:solidFill>
                    <a:srgbClr val="CC0066"/>
                  </a:solidFill>
                  <a:round/>
                  <a:headEnd/>
                  <a:tailEnd/>
                </a:ln>
                <a:solidFill>
                  <a:srgbClr val="FFFF00"/>
                </a:solidFill>
                <a:effectLst>
                  <a:outerShdw dist="125724" dir="18900000" algn="ctr" rotWithShape="0">
                    <a:srgbClr val="000099"/>
                  </a:outerShdw>
                </a:effectLst>
                <a:latin typeface="Impact"/>
              </a:rPr>
              <a:t>W W W  &amp;  I S P </a:t>
            </a:r>
            <a:endParaRPr lang="en-US" sz="3600" b="1" kern="10" spc="-360" dirty="0">
              <a:ln w="38100">
                <a:solidFill>
                  <a:srgbClr val="CC0066"/>
                </a:solidFill>
                <a:round/>
                <a:headEnd/>
                <a:tailEnd/>
              </a:ln>
              <a:solidFill>
                <a:srgbClr val="FFFF00"/>
              </a:solidFill>
              <a:effectLst>
                <a:outerShdw dist="125724" dir="18900000" algn="ctr" rotWithShape="0">
                  <a:srgbClr val="000099"/>
                </a:outerShdw>
              </a:effectLst>
              <a:latin typeface="Impac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Title 1"/>
          <p:cNvSpPr>
            <a:spLocks noGrp="1"/>
          </p:cNvSpPr>
          <p:nvPr>
            <p:ph type="title"/>
          </p:nvPr>
        </p:nvSpPr>
        <p:spPr>
          <a:xfrm>
            <a:off x="2044298" y="1922780"/>
            <a:ext cx="5232400" cy="1143000"/>
          </a:xfrm>
        </p:spPr>
        <p:txBody>
          <a:bodyPr/>
          <a:lstStyle/>
          <a:p>
            <a:pPr algn="ctr"/>
            <a:r>
              <a:rPr lang="en-GB" sz="4400" b="1" dirty="0" smtClean="0">
                <a:solidFill>
                  <a:schemeClr val="tx1"/>
                </a:solidFill>
                <a:latin typeface="Comic Sans MS" pitchFamily="66" charset="0"/>
              </a:rPr>
              <a:t>Thank   You</a:t>
            </a:r>
          </a:p>
        </p:txBody>
      </p:sp>
      <p:sp>
        <p:nvSpPr>
          <p:cNvPr id="8" name="TextBox 7"/>
          <p:cNvSpPr txBox="1"/>
          <p:nvPr/>
        </p:nvSpPr>
        <p:spPr>
          <a:xfrm>
            <a:off x="2454978" y="3599726"/>
            <a:ext cx="5138737" cy="523220"/>
          </a:xfrm>
          <a:prstGeom prst="rect">
            <a:avLst/>
          </a:prstGeom>
          <a:noFill/>
        </p:spPr>
        <p:txBody>
          <a:bodyPr>
            <a:spAutoFit/>
          </a:bodyPr>
          <a:lstStyle/>
          <a:p>
            <a:pPr eaLnBrk="0" hangingPunct="0">
              <a:defRPr/>
            </a:pPr>
            <a:r>
              <a:rPr lang="en-GB" sz="2800" b="1" dirty="0" smtClean="0">
                <a:latin typeface="Comic Sans MS" pitchFamily="66" charset="0"/>
              </a:rPr>
              <a:t>http://www.ipv6forum.com/</a:t>
            </a:r>
            <a:endParaRPr lang="en-GB" sz="2800" b="1" dirty="0">
              <a:latin typeface="Comic Sans MS" pitchFamily="66" charset="0"/>
            </a:endParaRPr>
          </a:p>
        </p:txBody>
      </p:sp>
      <p:sp>
        <p:nvSpPr>
          <p:cNvPr id="36870" name="Rectangle 8"/>
          <p:cNvSpPr>
            <a:spLocks noChangeArrowheads="1"/>
          </p:cNvSpPr>
          <p:nvPr/>
        </p:nvSpPr>
        <p:spPr bwMode="auto">
          <a:xfrm>
            <a:off x="1841239" y="3018593"/>
            <a:ext cx="6045958" cy="400110"/>
          </a:xfrm>
          <a:prstGeom prst="rect">
            <a:avLst/>
          </a:prstGeom>
          <a:noFill/>
          <a:ln w="9525">
            <a:noFill/>
            <a:miter lim="800000"/>
            <a:headEnd/>
            <a:tailEnd/>
          </a:ln>
        </p:spPr>
        <p:txBody>
          <a:bodyPr wrap="square">
            <a:spAutoFit/>
          </a:bodyPr>
          <a:lstStyle/>
          <a:p>
            <a:pPr eaLnBrk="0" hangingPunct="0"/>
            <a:r>
              <a:rPr lang="en-US" sz="2000" dirty="0">
                <a:latin typeface="Comic Sans MS" pitchFamily="66" charset="0"/>
                <a:ea typeface="Kozuka Gothic Pro B" pitchFamily="34" charset="-128"/>
              </a:rPr>
              <a:t>More Information about </a:t>
            </a:r>
            <a:r>
              <a:rPr lang="en-US" sz="2000" dirty="0" smtClean="0">
                <a:latin typeface="Comic Sans MS" pitchFamily="66" charset="0"/>
                <a:ea typeface="Kozuka Gothic Pro B" pitchFamily="34" charset="-128"/>
              </a:rPr>
              <a:t>IPv6 Forum:</a:t>
            </a:r>
            <a:endParaRPr lang="en-GB" sz="2000" dirty="0">
              <a:latin typeface="Comic Sans MS" pitchFamily="66" charset="0"/>
            </a:endParaRPr>
          </a:p>
        </p:txBody>
      </p:sp>
      <p:sp>
        <p:nvSpPr>
          <p:cNvPr id="5" name="TextBox 4"/>
          <p:cNvSpPr txBox="1"/>
          <p:nvPr/>
        </p:nvSpPr>
        <p:spPr>
          <a:xfrm>
            <a:off x="2702912" y="5185141"/>
            <a:ext cx="5138737" cy="523220"/>
          </a:xfrm>
          <a:prstGeom prst="rect">
            <a:avLst/>
          </a:prstGeom>
          <a:noFill/>
        </p:spPr>
        <p:txBody>
          <a:bodyPr>
            <a:spAutoFit/>
          </a:bodyPr>
          <a:lstStyle/>
          <a:p>
            <a:pPr eaLnBrk="0" hangingPunct="0">
              <a:defRPr/>
            </a:pPr>
            <a:r>
              <a:rPr lang="en-GB" sz="2800" b="1" dirty="0" smtClean="0">
                <a:latin typeface="Comic Sans MS" pitchFamily="66" charset="0"/>
              </a:rPr>
              <a:t>gchen@biigroup.cn</a:t>
            </a:r>
            <a:endParaRPr lang="en-GB" sz="2800" b="1" dirty="0">
              <a:latin typeface="Comic Sans MS" pitchFamily="66" charset="0"/>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5"/>
          <p:cNvPicPr>
            <a:picLocks noChangeAspect="1" noChangeArrowheads="1"/>
          </p:cNvPicPr>
          <p:nvPr/>
        </p:nvPicPr>
        <p:blipFill>
          <a:blip r:embed="rId3"/>
          <a:srcRect r="2693" b="4391"/>
          <a:stretch>
            <a:fillRect/>
          </a:stretch>
        </p:blipFill>
        <p:spPr bwMode="auto">
          <a:xfrm>
            <a:off x="109184" y="1196975"/>
            <a:ext cx="4612943" cy="3919879"/>
          </a:xfrm>
          <a:prstGeom prst="rect">
            <a:avLst/>
          </a:prstGeom>
          <a:noFill/>
          <a:ln w="19050" algn="ctr">
            <a:noFill/>
            <a:miter lim="800000"/>
            <a:headEnd/>
            <a:tailEnd/>
          </a:ln>
        </p:spPr>
      </p:pic>
      <p:sp>
        <p:nvSpPr>
          <p:cNvPr id="12291" name="Rectangle 4"/>
          <p:cNvSpPr>
            <a:spLocks noChangeArrowheads="1"/>
          </p:cNvSpPr>
          <p:nvPr/>
        </p:nvSpPr>
        <p:spPr bwMode="auto">
          <a:xfrm>
            <a:off x="4766119" y="1025946"/>
            <a:ext cx="4200460" cy="4770537"/>
          </a:xfrm>
          <a:prstGeom prst="rect">
            <a:avLst/>
          </a:prstGeom>
          <a:noFill/>
          <a:ln w="9525">
            <a:noFill/>
            <a:miter lim="800000"/>
            <a:headEnd/>
            <a:tailEnd/>
          </a:ln>
        </p:spPr>
        <p:txBody>
          <a:bodyPr wrap="square">
            <a:spAutoFit/>
          </a:bodyPr>
          <a:lstStyle/>
          <a:p>
            <a:pPr marL="182563" indent="-182563" algn="l"/>
            <a:r>
              <a:rPr lang="en-US" altLang="zh-CN" b="1" dirty="0" smtClean="0">
                <a:latin typeface="Comic Sans MS" pitchFamily="66" charset="0"/>
                <a:ea typeface="黑体" pitchFamily="49" charset="-122"/>
              </a:rPr>
              <a:t>SNS developed rapidly</a:t>
            </a:r>
            <a:endParaRPr lang="zh-CN" altLang="en-US" b="1" dirty="0">
              <a:latin typeface="Comic Sans MS" pitchFamily="66" charset="0"/>
              <a:ea typeface="黑体" pitchFamily="49" charset="-122"/>
            </a:endParaRPr>
          </a:p>
          <a:p>
            <a:pPr marL="182563" indent="-182563" algn="l"/>
            <a:r>
              <a:rPr lang="zh-CN" altLang="en-US" sz="1600" dirty="0">
                <a:latin typeface="Comic Sans MS" pitchFamily="66" charset="0"/>
                <a:ea typeface="黑体" pitchFamily="49" charset="-122"/>
              </a:rPr>
              <a:t>  * </a:t>
            </a:r>
            <a:r>
              <a:rPr lang="en-US" altLang="zh-CN" sz="1600" dirty="0" smtClean="0">
                <a:latin typeface="Comic Sans MS" pitchFamily="66" charset="0"/>
                <a:ea typeface="黑体" pitchFamily="49" charset="-122"/>
              </a:rPr>
              <a:t>global Internet Users</a:t>
            </a:r>
            <a:r>
              <a:rPr lang="zh-CN" altLang="en-US" sz="1600" dirty="0" smtClean="0">
                <a:latin typeface="Comic Sans MS" pitchFamily="66" charset="0"/>
                <a:ea typeface="黑体" pitchFamily="49" charset="-122"/>
              </a:rPr>
              <a:t>：</a:t>
            </a:r>
            <a:r>
              <a:rPr lang="en-US" altLang="zh-CN" dirty="0" smtClean="0">
                <a:latin typeface="Comic Sans MS" pitchFamily="66" charset="0"/>
                <a:ea typeface="黑体" pitchFamily="49" charset="-122"/>
              </a:rPr>
              <a:t>1.6billion</a:t>
            </a:r>
            <a:endParaRPr lang="zh-CN" altLang="en-US" sz="1600" dirty="0">
              <a:latin typeface="Comic Sans MS" pitchFamily="66" charset="0"/>
              <a:ea typeface="黑体" pitchFamily="49" charset="-122"/>
            </a:endParaRPr>
          </a:p>
          <a:p>
            <a:pPr marL="182563" indent="-182563" algn="l"/>
            <a:r>
              <a:rPr lang="zh-CN" altLang="en-US" sz="1600" dirty="0">
                <a:latin typeface="Comic Sans MS" pitchFamily="66" charset="0"/>
                <a:ea typeface="黑体" pitchFamily="49" charset="-122"/>
              </a:rPr>
              <a:t>  * </a:t>
            </a:r>
            <a:r>
              <a:rPr lang="en-US" altLang="zh-CN" dirty="0" smtClean="0">
                <a:latin typeface="Comic Sans MS" pitchFamily="66" charset="0"/>
                <a:ea typeface="黑体" pitchFamily="49" charset="-122"/>
              </a:rPr>
              <a:t>IM</a:t>
            </a:r>
            <a:r>
              <a:rPr lang="en-US" altLang="zh-CN" sz="1600" dirty="0" smtClean="0">
                <a:latin typeface="Comic Sans MS" pitchFamily="66" charset="0"/>
                <a:ea typeface="黑体" pitchFamily="49" charset="-122"/>
              </a:rPr>
              <a:t> Users</a:t>
            </a:r>
            <a:r>
              <a:rPr lang="zh-CN" altLang="en-US" sz="1600" dirty="0" smtClean="0">
                <a:latin typeface="Comic Sans MS" pitchFamily="66" charset="0"/>
                <a:ea typeface="黑体" pitchFamily="49" charset="-122"/>
              </a:rPr>
              <a:t>：</a:t>
            </a:r>
            <a:r>
              <a:rPr lang="en-US" altLang="zh-CN" sz="1600" dirty="0" smtClean="0">
                <a:latin typeface="Comic Sans MS" pitchFamily="66" charset="0"/>
                <a:ea typeface="黑体" pitchFamily="49" charset="-122"/>
              </a:rPr>
              <a:t>1 billion</a:t>
            </a:r>
            <a:endParaRPr lang="zh-CN" altLang="en-US" sz="1600" dirty="0">
              <a:latin typeface="Comic Sans MS" pitchFamily="66" charset="0"/>
              <a:ea typeface="黑体" pitchFamily="49" charset="-122"/>
            </a:endParaRPr>
          </a:p>
          <a:p>
            <a:pPr marL="182563" indent="-182563" algn="l"/>
            <a:r>
              <a:rPr lang="zh-CN" altLang="en-US" sz="1600" dirty="0">
                <a:latin typeface="Comic Sans MS" pitchFamily="66" charset="0"/>
                <a:ea typeface="黑体" pitchFamily="49" charset="-122"/>
              </a:rPr>
              <a:t>  * </a:t>
            </a:r>
            <a:r>
              <a:rPr lang="en-US" altLang="zh-CN" sz="1600" dirty="0" smtClean="0">
                <a:latin typeface="Comic Sans MS" pitchFamily="66" charset="0"/>
                <a:ea typeface="黑体" pitchFamily="49" charset="-122"/>
              </a:rPr>
              <a:t>pictures uploaded to Facebook</a:t>
            </a:r>
            <a:r>
              <a:rPr lang="zh-CN" altLang="en-US" sz="1600" dirty="0" smtClean="0">
                <a:latin typeface="Comic Sans MS" pitchFamily="66" charset="0"/>
                <a:ea typeface="黑体" pitchFamily="49" charset="-122"/>
              </a:rPr>
              <a:t>：</a:t>
            </a:r>
            <a:r>
              <a:rPr lang="en-US" altLang="zh-CN" sz="1600" dirty="0" smtClean="0">
                <a:latin typeface="Comic Sans MS" pitchFamily="66" charset="0"/>
                <a:ea typeface="黑体" pitchFamily="49" charset="-122"/>
              </a:rPr>
              <a:t>2 billion/month</a:t>
            </a:r>
          </a:p>
          <a:p>
            <a:pPr marL="182563" indent="-182563" algn="l"/>
            <a:r>
              <a:rPr lang="zh-CN" altLang="en-US" sz="1600" dirty="0" smtClean="0">
                <a:latin typeface="Comic Sans MS" pitchFamily="66" charset="0"/>
                <a:ea typeface="黑体" pitchFamily="49" charset="-122"/>
              </a:rPr>
              <a:t>  * </a:t>
            </a:r>
            <a:r>
              <a:rPr lang="en-US" altLang="zh-CN" sz="1600" dirty="0" smtClean="0">
                <a:latin typeface="Comic Sans MS" pitchFamily="66" charset="0"/>
                <a:ea typeface="黑体" pitchFamily="49" charset="-122"/>
              </a:rPr>
              <a:t>videos produced</a:t>
            </a:r>
            <a:r>
              <a:rPr lang="zh-CN" altLang="en-US" sz="1600" dirty="0" smtClean="0">
                <a:latin typeface="Comic Sans MS" pitchFamily="66" charset="0"/>
                <a:ea typeface="黑体" pitchFamily="49" charset="-122"/>
              </a:rPr>
              <a:t>：</a:t>
            </a:r>
            <a:r>
              <a:rPr lang="en-US" altLang="zh-CN" sz="1600" dirty="0" smtClean="0">
                <a:latin typeface="Comic Sans MS" pitchFamily="66" charset="0"/>
                <a:ea typeface="黑体" pitchFamily="49" charset="-122"/>
              </a:rPr>
              <a:t>2.2 billion</a:t>
            </a:r>
            <a:endParaRPr lang="zh-CN" altLang="en-US" sz="1600" dirty="0">
              <a:latin typeface="Comic Sans MS" pitchFamily="66" charset="0"/>
              <a:ea typeface="黑体" pitchFamily="49" charset="-122"/>
            </a:endParaRPr>
          </a:p>
          <a:p>
            <a:pPr marL="182563" indent="-182563" algn="l"/>
            <a:r>
              <a:rPr lang="zh-CN" altLang="en-US" sz="1600" dirty="0">
                <a:latin typeface="Comic Sans MS" pitchFamily="66" charset="0"/>
                <a:ea typeface="黑体" pitchFamily="49" charset="-122"/>
              </a:rPr>
              <a:t>  * </a:t>
            </a:r>
            <a:r>
              <a:rPr lang="en-US" altLang="zh-CN" sz="1600" dirty="0" smtClean="0">
                <a:latin typeface="Comic Sans MS" pitchFamily="66" charset="0"/>
                <a:ea typeface="黑体" pitchFamily="49" charset="-122"/>
              </a:rPr>
              <a:t>videos uploaded to YouTube</a:t>
            </a:r>
            <a:r>
              <a:rPr lang="zh-CN" altLang="en-US" sz="1600" dirty="0" smtClean="0">
                <a:latin typeface="Comic Sans MS" pitchFamily="66" charset="0"/>
                <a:ea typeface="黑体" pitchFamily="49" charset="-122"/>
              </a:rPr>
              <a:t>：</a:t>
            </a:r>
            <a:r>
              <a:rPr lang="en-US" altLang="zh-CN" sz="1600" dirty="0" smtClean="0">
                <a:latin typeface="Comic Sans MS" pitchFamily="66" charset="0"/>
                <a:ea typeface="黑体" pitchFamily="49" charset="-122"/>
              </a:rPr>
              <a:t>10hours</a:t>
            </a:r>
            <a:r>
              <a:rPr lang="en-US" altLang="zh-CN" dirty="0" smtClean="0">
                <a:latin typeface="Comic Sans MS" pitchFamily="66" charset="0"/>
                <a:ea typeface="黑体" pitchFamily="49" charset="-122"/>
              </a:rPr>
              <a:t>/minute</a:t>
            </a:r>
            <a:endParaRPr lang="zh-CN" altLang="en-US" sz="1600" dirty="0" smtClean="0">
              <a:latin typeface="Comic Sans MS" pitchFamily="66" charset="0"/>
              <a:ea typeface="黑体" pitchFamily="49" charset="-122"/>
            </a:endParaRPr>
          </a:p>
          <a:p>
            <a:pPr marL="182563" indent="-182563" algn="l"/>
            <a:r>
              <a:rPr lang="zh-CN" altLang="en-US" sz="1600" dirty="0" smtClean="0">
                <a:latin typeface="Comic Sans MS" pitchFamily="66" charset="0"/>
                <a:ea typeface="黑体" pitchFamily="49" charset="-122"/>
              </a:rPr>
              <a:t>  * </a:t>
            </a:r>
            <a:r>
              <a:rPr lang="en-US" altLang="zh-CN" sz="1600" dirty="0" smtClean="0">
                <a:latin typeface="Comic Sans MS" pitchFamily="66" charset="0"/>
                <a:ea typeface="黑体" pitchFamily="49" charset="-122"/>
              </a:rPr>
              <a:t>blog</a:t>
            </a:r>
            <a:r>
              <a:rPr lang="zh-CN" altLang="en-US" sz="1600" dirty="0" smtClean="0">
                <a:latin typeface="Comic Sans MS" pitchFamily="66" charset="0"/>
                <a:ea typeface="黑体" pitchFamily="49" charset="-122"/>
              </a:rPr>
              <a:t>：</a:t>
            </a:r>
            <a:r>
              <a:rPr lang="en-US" altLang="zh-CN" sz="1600" dirty="0" smtClean="0">
                <a:latin typeface="Comic Sans MS" pitchFamily="66" charset="0"/>
                <a:ea typeface="黑体" pitchFamily="49" charset="-122"/>
              </a:rPr>
              <a:t>100 thousand/day</a:t>
            </a:r>
            <a:endParaRPr lang="zh-CN" altLang="en-US" sz="1600" dirty="0" smtClean="0">
              <a:latin typeface="Comic Sans MS" pitchFamily="66" charset="0"/>
              <a:ea typeface="黑体" pitchFamily="49" charset="-122"/>
            </a:endParaRPr>
          </a:p>
          <a:p>
            <a:pPr marL="182563" indent="-182563" algn="l"/>
            <a:r>
              <a:rPr lang="zh-CN" altLang="en-US" sz="1600" dirty="0" smtClean="0">
                <a:latin typeface="Comic Sans MS" pitchFamily="66" charset="0"/>
                <a:ea typeface="黑体" pitchFamily="49" charset="-122"/>
              </a:rPr>
              <a:t>  </a:t>
            </a:r>
            <a:r>
              <a:rPr lang="zh-CN" altLang="en-US" sz="1600" dirty="0">
                <a:latin typeface="Comic Sans MS" pitchFamily="66" charset="0"/>
                <a:ea typeface="黑体" pitchFamily="49" charset="-122"/>
              </a:rPr>
              <a:t>* </a:t>
            </a:r>
            <a:r>
              <a:rPr lang="en-US" altLang="zh-CN" sz="1600" dirty="0" smtClean="0">
                <a:latin typeface="Comic Sans MS" pitchFamily="66" charset="0"/>
                <a:ea typeface="黑体" pitchFamily="49" charset="-122"/>
              </a:rPr>
              <a:t>updated blog message</a:t>
            </a:r>
            <a:r>
              <a:rPr lang="zh-CN" altLang="en-US" sz="1600" dirty="0" smtClean="0">
                <a:latin typeface="Comic Sans MS" pitchFamily="66" charset="0"/>
                <a:ea typeface="黑体" pitchFamily="49" charset="-122"/>
              </a:rPr>
              <a:t>：</a:t>
            </a:r>
            <a:r>
              <a:rPr lang="en-US" altLang="zh-CN" sz="1600" dirty="0" smtClean="0">
                <a:latin typeface="Comic Sans MS" pitchFamily="66" charset="0"/>
                <a:ea typeface="黑体" pitchFamily="49" charset="-122"/>
              </a:rPr>
              <a:t>3million/day</a:t>
            </a:r>
            <a:endParaRPr lang="zh-CN" altLang="en-US" sz="1600" dirty="0">
              <a:latin typeface="Comic Sans MS" pitchFamily="66" charset="0"/>
              <a:ea typeface="黑体" pitchFamily="49" charset="-122"/>
            </a:endParaRPr>
          </a:p>
          <a:p>
            <a:pPr marL="182563" indent="-182563" algn="l"/>
            <a:endParaRPr lang="zh-CN" altLang="en-US" sz="1600" dirty="0">
              <a:latin typeface="Comic Sans MS" pitchFamily="66" charset="0"/>
              <a:ea typeface="黑体" pitchFamily="49" charset="-122"/>
            </a:endParaRPr>
          </a:p>
          <a:p>
            <a:pPr marL="182563" indent="-182563" algn="l"/>
            <a:r>
              <a:rPr lang="en-US" altLang="zh-CN" b="1" dirty="0" smtClean="0">
                <a:latin typeface="Comic Sans MS" pitchFamily="66" charset="0"/>
                <a:ea typeface="黑体" pitchFamily="49" charset="-122"/>
              </a:rPr>
              <a:t>Application Store</a:t>
            </a:r>
            <a:endParaRPr lang="zh-CN" altLang="en-US" b="1" dirty="0">
              <a:latin typeface="Comic Sans MS" pitchFamily="66" charset="0"/>
              <a:ea typeface="黑体" pitchFamily="49" charset="-122"/>
            </a:endParaRPr>
          </a:p>
          <a:p>
            <a:pPr marL="182563" indent="-182563" algn="l"/>
            <a:r>
              <a:rPr lang="zh-CN" altLang="en-US" sz="1600" dirty="0">
                <a:latin typeface="Comic Sans MS" pitchFamily="66" charset="0"/>
                <a:ea typeface="黑体" pitchFamily="49" charset="-122"/>
              </a:rPr>
              <a:t>  * </a:t>
            </a:r>
            <a:r>
              <a:rPr lang="en-US" altLang="zh-CN" dirty="0" smtClean="0">
                <a:latin typeface="Comic Sans MS" pitchFamily="66" charset="0"/>
                <a:ea typeface="黑体" pitchFamily="49" charset="-122"/>
              </a:rPr>
              <a:t>Apple </a:t>
            </a:r>
            <a:r>
              <a:rPr lang="en-US" altLang="zh-CN" sz="1600" dirty="0" smtClean="0">
                <a:latin typeface="Comic Sans MS" pitchFamily="66" charset="0"/>
                <a:ea typeface="黑体" pitchFamily="49" charset="-122"/>
              </a:rPr>
              <a:t>App Store</a:t>
            </a:r>
            <a:r>
              <a:rPr lang="zh-CN" altLang="en-US" sz="1600" dirty="0" smtClean="0">
                <a:latin typeface="Comic Sans MS" pitchFamily="66" charset="0"/>
                <a:ea typeface="黑体" pitchFamily="49" charset="-122"/>
              </a:rPr>
              <a:t>：</a:t>
            </a:r>
            <a:r>
              <a:rPr lang="en-US" altLang="zh-CN" sz="1600" dirty="0" smtClean="0">
                <a:latin typeface="Comic Sans MS" pitchFamily="66" charset="0"/>
                <a:ea typeface="黑体" pitchFamily="49" charset="-122"/>
              </a:rPr>
              <a:t>350 thousand</a:t>
            </a:r>
            <a:endParaRPr lang="zh-CN" altLang="en-US" sz="1600" dirty="0">
              <a:latin typeface="Comic Sans MS" pitchFamily="66" charset="0"/>
              <a:ea typeface="黑体" pitchFamily="49" charset="-122"/>
            </a:endParaRPr>
          </a:p>
          <a:p>
            <a:pPr marL="182563" indent="-182563" algn="l"/>
            <a:r>
              <a:rPr lang="zh-CN" altLang="en-US" sz="1600" dirty="0">
                <a:latin typeface="Comic Sans MS" pitchFamily="66" charset="0"/>
                <a:ea typeface="黑体" pitchFamily="49" charset="-122"/>
              </a:rPr>
              <a:t>  * </a:t>
            </a:r>
            <a:r>
              <a:rPr lang="en-US" altLang="zh-CN" sz="1600" dirty="0" smtClean="0">
                <a:latin typeface="Comic Sans MS" pitchFamily="66" charset="0"/>
                <a:ea typeface="黑体" pitchFamily="49" charset="-122"/>
              </a:rPr>
              <a:t>Google Android Market</a:t>
            </a:r>
            <a:r>
              <a:rPr lang="zh-CN" altLang="en-US" sz="1600" dirty="0" smtClean="0">
                <a:latin typeface="Comic Sans MS" pitchFamily="66" charset="0"/>
                <a:ea typeface="黑体" pitchFamily="49" charset="-122"/>
              </a:rPr>
              <a:t>：</a:t>
            </a:r>
            <a:r>
              <a:rPr lang="en-US" altLang="zh-CN" sz="1600" dirty="0" smtClean="0">
                <a:latin typeface="Comic Sans MS" pitchFamily="66" charset="0"/>
                <a:ea typeface="黑体" pitchFamily="49" charset="-122"/>
              </a:rPr>
              <a:t>250 thousand</a:t>
            </a:r>
            <a:endParaRPr lang="zh-CN" altLang="en-US" sz="1600" dirty="0">
              <a:latin typeface="Comic Sans MS" pitchFamily="66" charset="0"/>
              <a:ea typeface="黑体" pitchFamily="49" charset="-122"/>
            </a:endParaRPr>
          </a:p>
          <a:p>
            <a:pPr marL="182563" indent="-182563" algn="l"/>
            <a:r>
              <a:rPr lang="zh-CN" altLang="en-US" sz="1600" dirty="0">
                <a:latin typeface="Comic Sans MS" pitchFamily="66" charset="0"/>
                <a:ea typeface="黑体" pitchFamily="49" charset="-122"/>
              </a:rPr>
              <a:t> </a:t>
            </a:r>
          </a:p>
          <a:p>
            <a:pPr marL="182563" indent="-182563" algn="l"/>
            <a:r>
              <a:rPr lang="en-US" altLang="zh-CN" b="1" dirty="0" smtClean="0">
                <a:latin typeface="Comic Sans MS" pitchFamily="66" charset="0"/>
                <a:ea typeface="黑体" pitchFamily="49" charset="-122"/>
              </a:rPr>
              <a:t>New terminals</a:t>
            </a:r>
            <a:endParaRPr lang="zh-CN" altLang="en-US" b="1" dirty="0">
              <a:latin typeface="Comic Sans MS" pitchFamily="66" charset="0"/>
              <a:ea typeface="黑体" pitchFamily="49" charset="-122"/>
            </a:endParaRPr>
          </a:p>
          <a:p>
            <a:pPr marL="182563" indent="-182563" algn="l"/>
            <a:r>
              <a:rPr lang="zh-CN" altLang="en-US" sz="1600" dirty="0">
                <a:latin typeface="Comic Sans MS" pitchFamily="66" charset="0"/>
                <a:ea typeface="黑体" pitchFamily="49" charset="-122"/>
              </a:rPr>
              <a:t>  * </a:t>
            </a:r>
            <a:r>
              <a:rPr lang="en-US" altLang="zh-CN" sz="1600" dirty="0" smtClean="0">
                <a:latin typeface="Comic Sans MS" pitchFamily="66" charset="0"/>
                <a:ea typeface="黑体" pitchFamily="49" charset="-122"/>
              </a:rPr>
              <a:t>notepad in 2009</a:t>
            </a:r>
            <a:r>
              <a:rPr lang="zh-CN" altLang="en-US" sz="1600" dirty="0" smtClean="0">
                <a:latin typeface="Comic Sans MS" pitchFamily="66" charset="0"/>
                <a:ea typeface="黑体" pitchFamily="49" charset="-122"/>
              </a:rPr>
              <a:t>：</a:t>
            </a:r>
            <a:r>
              <a:rPr lang="en-US" altLang="zh-CN" sz="1600" dirty="0">
                <a:latin typeface="Comic Sans MS" pitchFamily="66" charset="0"/>
                <a:ea typeface="黑体" pitchFamily="49" charset="-122"/>
              </a:rPr>
              <a:t>150%</a:t>
            </a:r>
          </a:p>
          <a:p>
            <a:pPr marL="182563" indent="-182563" algn="l"/>
            <a:r>
              <a:rPr lang="en-US" altLang="zh-CN" sz="1600" dirty="0">
                <a:latin typeface="Comic Sans MS" pitchFamily="66" charset="0"/>
                <a:ea typeface="黑体" pitchFamily="49" charset="-122"/>
              </a:rPr>
              <a:t>  * </a:t>
            </a:r>
            <a:r>
              <a:rPr lang="en-US" altLang="zh-CN" sz="1600" dirty="0" smtClean="0">
                <a:latin typeface="Comic Sans MS" pitchFamily="66" charset="0"/>
                <a:ea typeface="黑体" pitchFamily="49" charset="-122"/>
              </a:rPr>
              <a:t>laptop in 2011</a:t>
            </a:r>
            <a:r>
              <a:rPr lang="zh-CN" altLang="en-US" sz="1600" dirty="0" smtClean="0">
                <a:latin typeface="Comic Sans MS" pitchFamily="66" charset="0"/>
                <a:ea typeface="黑体" pitchFamily="49" charset="-122"/>
              </a:rPr>
              <a:t>：</a:t>
            </a:r>
            <a:r>
              <a:rPr lang="en-US" altLang="zh-CN" sz="1600" dirty="0" smtClean="0">
                <a:latin typeface="Comic Sans MS" pitchFamily="66" charset="0"/>
                <a:ea typeface="黑体" pitchFamily="49" charset="-122"/>
              </a:rPr>
              <a:t>30 million</a:t>
            </a:r>
            <a:endParaRPr lang="zh-CN" altLang="en-US" sz="1600" dirty="0">
              <a:latin typeface="Comic Sans MS" pitchFamily="66" charset="0"/>
              <a:ea typeface="黑体" pitchFamily="49" charset="-122"/>
            </a:endParaRPr>
          </a:p>
          <a:p>
            <a:pPr marL="182563" indent="-182563" algn="l"/>
            <a:r>
              <a:rPr lang="en-US" altLang="zh-CN" sz="1600" dirty="0">
                <a:latin typeface="Comic Sans MS" pitchFamily="66" charset="0"/>
                <a:ea typeface="黑体" pitchFamily="49" charset="-122"/>
              </a:rPr>
              <a:t>  * </a:t>
            </a:r>
            <a:r>
              <a:rPr lang="en-US" altLang="zh-CN" sz="1600" dirty="0" smtClean="0">
                <a:latin typeface="Comic Sans MS" pitchFamily="66" charset="0"/>
                <a:ea typeface="黑体" pitchFamily="49" charset="-122"/>
              </a:rPr>
              <a:t>devices connected in 2015</a:t>
            </a:r>
            <a:r>
              <a:rPr lang="zh-CN" altLang="en-US" sz="1600" dirty="0" smtClean="0">
                <a:latin typeface="Comic Sans MS" pitchFamily="66" charset="0"/>
                <a:ea typeface="黑体" pitchFamily="49" charset="-122"/>
              </a:rPr>
              <a:t>：</a:t>
            </a:r>
            <a:r>
              <a:rPr lang="en-US" altLang="zh-CN" sz="1600" dirty="0" smtClean="0">
                <a:latin typeface="Comic Sans MS" pitchFamily="66" charset="0"/>
                <a:ea typeface="黑体" pitchFamily="49" charset="-122"/>
              </a:rPr>
              <a:t>15 billion</a:t>
            </a:r>
            <a:endParaRPr lang="zh-CN" altLang="en-US" sz="1600" dirty="0">
              <a:latin typeface="Comic Sans MS" pitchFamily="66" charset="0"/>
              <a:ea typeface="黑体" pitchFamily="49" charset="-122"/>
            </a:endParaRPr>
          </a:p>
        </p:txBody>
      </p:sp>
      <p:sp>
        <p:nvSpPr>
          <p:cNvPr id="61445" name="Rectangle 5"/>
          <p:cNvSpPr>
            <a:spLocks noChangeArrowheads="1"/>
          </p:cNvSpPr>
          <p:nvPr/>
        </p:nvSpPr>
        <p:spPr bwMode="auto">
          <a:xfrm>
            <a:off x="4937877" y="6092096"/>
            <a:ext cx="3897477" cy="276999"/>
          </a:xfrm>
          <a:prstGeom prst="rect">
            <a:avLst/>
          </a:prstGeom>
          <a:noFill/>
          <a:ln w="9525">
            <a:noFill/>
            <a:miter lim="800000"/>
            <a:headEnd/>
            <a:tailEnd/>
          </a:ln>
          <a:effectLst/>
        </p:spPr>
        <p:txBody>
          <a:bodyPr wrap="none">
            <a:spAutoFit/>
          </a:bodyPr>
          <a:lstStyle/>
          <a:p>
            <a:pPr>
              <a:defRPr/>
            </a:pPr>
            <a:r>
              <a:rPr lang="en-US" altLang="zh-CN" sz="1200" b="1" i="1" dirty="0" smtClean="0">
                <a:effectLst>
                  <a:outerShdw blurRad="38100" dist="38100" dir="2700000" algn="tl">
                    <a:srgbClr val="000000"/>
                  </a:outerShdw>
                </a:effectLst>
                <a:latin typeface="Neo Sans Intel Medium" pitchFamily="34" charset="0"/>
                <a:ea typeface="黑体" pitchFamily="2" charset="-122"/>
              </a:rPr>
              <a:t>Data from</a:t>
            </a:r>
            <a:r>
              <a:rPr lang="zh-CN" altLang="en-US" sz="1200" b="1" i="1" dirty="0" smtClean="0">
                <a:effectLst>
                  <a:outerShdw blurRad="38100" dist="38100" dir="2700000" algn="tl">
                    <a:srgbClr val="000000"/>
                  </a:outerShdw>
                </a:effectLst>
                <a:latin typeface="Neo Sans Intel Medium" pitchFamily="34" charset="0"/>
                <a:ea typeface="黑体" pitchFamily="2" charset="-122"/>
              </a:rPr>
              <a:t>：</a:t>
            </a:r>
            <a:r>
              <a:rPr lang="en-US" altLang="zh-CN" sz="1200" b="1" i="1" dirty="0">
                <a:effectLst>
                  <a:outerShdw blurRad="38100" dist="38100" dir="2700000" algn="tl">
                    <a:srgbClr val="000000"/>
                  </a:outerShdw>
                </a:effectLst>
                <a:latin typeface="Neo Sans Intel Medium" pitchFamily="34" charset="0"/>
                <a:ea typeface="黑体" pitchFamily="2" charset="-122"/>
              </a:rPr>
              <a:t>IDC, </a:t>
            </a:r>
            <a:r>
              <a:rPr lang="pt-BR" sz="1200" b="1" i="1" dirty="0">
                <a:effectLst>
                  <a:outerShdw blurRad="38100" dist="38100" dir="2700000" algn="tl">
                    <a:srgbClr val="000000"/>
                  </a:outerShdw>
                </a:effectLst>
                <a:latin typeface="Neo Sans Intel Medium" pitchFamily="34" charset="0"/>
                <a:ea typeface="黑体" pitchFamily="2" charset="-122"/>
              </a:rPr>
              <a:t>Forrester</a:t>
            </a:r>
            <a:r>
              <a:rPr lang="pt-BR" altLang="zh-CN" sz="1200" b="1" i="1" dirty="0">
                <a:effectLst>
                  <a:outerShdw blurRad="38100" dist="38100" dir="2700000" algn="tl">
                    <a:srgbClr val="000000"/>
                  </a:outerShdw>
                </a:effectLst>
                <a:latin typeface="Neo Sans Intel Medium" pitchFamily="34" charset="0"/>
                <a:ea typeface="黑体" pitchFamily="2" charset="-122"/>
              </a:rPr>
              <a:t>, </a:t>
            </a:r>
            <a:r>
              <a:rPr lang="pt-BR" sz="1200" b="1" i="1" dirty="0">
                <a:effectLst>
                  <a:outerShdw blurRad="38100" dist="38100" dir="2700000" algn="tl">
                    <a:srgbClr val="000000"/>
                  </a:outerShdw>
                </a:effectLst>
                <a:latin typeface="Neo Sans Intel Medium" pitchFamily="34" charset="0"/>
                <a:ea typeface="黑体" pitchFamily="2" charset="-122"/>
              </a:rPr>
              <a:t>ABI</a:t>
            </a:r>
            <a:r>
              <a:rPr lang="pt-BR" altLang="zh-CN" sz="1200" b="1" i="1" dirty="0">
                <a:effectLst>
                  <a:outerShdw blurRad="38100" dist="38100" dir="2700000" algn="tl">
                    <a:srgbClr val="000000"/>
                  </a:outerShdw>
                </a:effectLst>
                <a:latin typeface="Neo Sans Intel Medium" pitchFamily="34" charset="0"/>
                <a:ea typeface="黑体" pitchFamily="2" charset="-122"/>
              </a:rPr>
              <a:t>,</a:t>
            </a:r>
            <a:r>
              <a:rPr lang="en-US" altLang="zh-CN" sz="1200" b="1" i="1" dirty="0">
                <a:effectLst>
                  <a:outerShdw blurRad="38100" dist="38100" dir="2700000" algn="tl">
                    <a:srgbClr val="000000"/>
                  </a:outerShdw>
                </a:effectLst>
                <a:latin typeface="Neo Sans Intel Medium" pitchFamily="34" charset="0"/>
                <a:ea typeface="黑体" pitchFamily="2" charset="-122"/>
              </a:rPr>
              <a:t> In-Stat, Cisco, NSN</a:t>
            </a:r>
          </a:p>
        </p:txBody>
      </p:sp>
      <p:sp>
        <p:nvSpPr>
          <p:cNvPr id="7" name="TextBox 6"/>
          <p:cNvSpPr txBox="1"/>
          <p:nvPr/>
        </p:nvSpPr>
        <p:spPr>
          <a:xfrm>
            <a:off x="12348" y="160638"/>
            <a:ext cx="7018647" cy="646331"/>
          </a:xfrm>
          <a:prstGeom prst="rect">
            <a:avLst/>
          </a:prstGeom>
          <a:noFill/>
        </p:spPr>
        <p:txBody>
          <a:bodyPr wrap="square" rtlCol="0">
            <a:spAutoFit/>
          </a:bodyPr>
          <a:lstStyle/>
          <a:p>
            <a:pPr algn="l"/>
            <a:r>
              <a:rPr lang="en-US" altLang="zh-CN" sz="3600" b="1" dirty="0" smtClean="0">
                <a:latin typeface="Comic Sans MS" pitchFamily="66" charset="0"/>
              </a:rPr>
              <a:t>Internet Applications</a:t>
            </a:r>
            <a:endParaRPr lang="zh-CN" altLang="en-US" sz="3600" b="1" dirty="0">
              <a:latin typeface="Comic Sans MS" pitchFamily="66"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2" name="Picture 2"/>
          <p:cNvPicPr>
            <a:picLocks noChangeAspect="1" noChangeArrowheads="1"/>
          </p:cNvPicPr>
          <p:nvPr/>
        </p:nvPicPr>
        <p:blipFill>
          <a:blip r:embed="rId3" cstate="print"/>
          <a:srcRect/>
          <a:stretch>
            <a:fillRect/>
          </a:stretch>
        </p:blipFill>
        <p:spPr bwMode="auto">
          <a:xfrm>
            <a:off x="1223320" y="963826"/>
            <a:ext cx="7784757" cy="1112377"/>
          </a:xfrm>
          <a:prstGeom prst="rect">
            <a:avLst/>
          </a:prstGeom>
          <a:noFill/>
          <a:ln w="952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3074"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186247" y="2146736"/>
            <a:ext cx="7856780" cy="439740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1" name="Picture 4" descr="http://www.picgifs.com/graphics/w/wow/graphics-wow-994911.gif"/>
          <p:cNvPicPr>
            <a:picLocks noChangeAspect="1" noChangeArrowheads="1" noCrop="1"/>
          </p:cNvPicPr>
          <p:nvPr/>
        </p:nvPicPr>
        <p:blipFill>
          <a:blip r:embed="rId5">
            <a:extLst>
              <a:ext uri="{28A0092B-C50C-407E-A947-70E740481C1C}">
                <a14:useLocalDpi xmlns:a14="http://schemas.microsoft.com/office/drawing/2010/main" xmlns="" val="0"/>
              </a:ext>
            </a:extLst>
          </a:blip>
          <a:srcRect/>
          <a:stretch>
            <a:fillRect/>
          </a:stretch>
        </p:blipFill>
        <p:spPr bwMode="auto">
          <a:xfrm>
            <a:off x="2662945" y="2660629"/>
            <a:ext cx="571500" cy="428626"/>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12349" y="160638"/>
            <a:ext cx="5548184" cy="646331"/>
          </a:xfrm>
          <a:prstGeom prst="rect">
            <a:avLst/>
          </a:prstGeom>
          <a:noFill/>
        </p:spPr>
        <p:txBody>
          <a:bodyPr wrap="square" rtlCol="0">
            <a:spAutoFit/>
          </a:bodyPr>
          <a:lstStyle/>
          <a:p>
            <a:pPr algn="l"/>
            <a:r>
              <a:rPr lang="en-US" altLang="zh-CN" sz="3600" b="1" dirty="0" smtClean="0">
                <a:latin typeface="Comic Sans MS" pitchFamily="66" charset="0"/>
              </a:rPr>
              <a:t>Mobile Users</a:t>
            </a:r>
            <a:endParaRPr lang="zh-CN" altLang="en-US" sz="3600" b="1" dirty="0">
              <a:latin typeface="Comic Sans MS" pitchFamily="66" charset="0"/>
            </a:endParaRPr>
          </a:p>
        </p:txBody>
      </p:sp>
    </p:spTree>
    <p:extLst>
      <p:ext uri="{BB962C8B-B14F-4D97-AF65-F5344CB8AC3E}">
        <p14:creationId xmlns:p14="http://schemas.microsoft.com/office/powerpoint/2010/main" xmlns="" val="31155279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210964" y="958146"/>
            <a:ext cx="7142204" cy="51732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TextBox 4"/>
          <p:cNvSpPr txBox="1"/>
          <p:nvPr/>
        </p:nvSpPr>
        <p:spPr>
          <a:xfrm>
            <a:off x="12348" y="160638"/>
            <a:ext cx="7018647" cy="646331"/>
          </a:xfrm>
          <a:prstGeom prst="rect">
            <a:avLst/>
          </a:prstGeom>
          <a:noFill/>
        </p:spPr>
        <p:txBody>
          <a:bodyPr wrap="square" rtlCol="0">
            <a:spAutoFit/>
          </a:bodyPr>
          <a:lstStyle/>
          <a:p>
            <a:pPr algn="l"/>
            <a:r>
              <a:rPr lang="en-US" altLang="zh-CN" sz="3600" b="1" dirty="0" smtClean="0">
                <a:latin typeface="Comic Sans MS" pitchFamily="66" charset="0"/>
              </a:rPr>
              <a:t>3G Usage Stat.</a:t>
            </a:r>
            <a:endParaRPr lang="zh-CN" altLang="en-US" sz="3600" b="1" dirty="0">
              <a:latin typeface="Comic Sans MS" pitchFamily="66" charset="0"/>
            </a:endParaRPr>
          </a:p>
        </p:txBody>
      </p:sp>
      <p:sp>
        <p:nvSpPr>
          <p:cNvPr id="6" name="矩形 5"/>
          <p:cNvSpPr/>
          <p:nvPr/>
        </p:nvSpPr>
        <p:spPr bwMode="auto">
          <a:xfrm>
            <a:off x="1235679" y="976186"/>
            <a:ext cx="7117491" cy="766119"/>
          </a:xfrm>
          <a:prstGeom prst="rect">
            <a:avLst/>
          </a:prstGeom>
          <a:solidFill>
            <a:srgbClr val="0000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ts val="2500"/>
              </a:lnSpc>
              <a:spcBef>
                <a:spcPct val="0"/>
              </a:spcBef>
              <a:spcAft>
                <a:spcPct val="0"/>
              </a:spcAft>
              <a:buClrTx/>
              <a:buSzTx/>
              <a:buFontTx/>
              <a:buNone/>
              <a:tabLst/>
            </a:pPr>
            <a:r>
              <a:rPr kumimoji="0" lang="en-US" altLang="zh-CN" sz="1800" b="0" i="0" u="none" strike="noStrike" cap="none" normalizeH="0" baseline="0" dirty="0" smtClean="0">
                <a:ln>
                  <a:noFill/>
                </a:ln>
                <a:solidFill>
                  <a:schemeClr val="bg1"/>
                </a:solidFill>
                <a:effectLst/>
                <a:latin typeface="Comic Sans MS" pitchFamily="66" charset="0"/>
              </a:rPr>
              <a:t>35% Y/Y</a:t>
            </a:r>
            <a:r>
              <a:rPr kumimoji="0" lang="en-US" altLang="zh-CN" sz="1800" b="0" i="0" u="none" strike="noStrike" cap="none" normalizeH="0" dirty="0" smtClean="0">
                <a:ln>
                  <a:noFill/>
                </a:ln>
                <a:solidFill>
                  <a:schemeClr val="bg1"/>
                </a:solidFill>
                <a:effectLst/>
                <a:latin typeface="Comic Sans MS" pitchFamily="66" charset="0"/>
              </a:rPr>
              <a:t> Global Mobile 3G Subscriber Growth to 936MM</a:t>
            </a:r>
          </a:p>
          <a:p>
            <a:pPr marL="0" marR="0" indent="0" algn="l" defTabSz="914400" rtl="0" eaLnBrk="1" fontAlgn="base" latinLnBrk="0" hangingPunct="1">
              <a:lnSpc>
                <a:spcPts val="2500"/>
              </a:lnSpc>
              <a:spcBef>
                <a:spcPct val="0"/>
              </a:spcBef>
              <a:spcAft>
                <a:spcPct val="0"/>
              </a:spcAft>
              <a:buClrTx/>
              <a:buSzTx/>
              <a:buFontTx/>
              <a:buNone/>
              <a:tabLst/>
            </a:pPr>
            <a:r>
              <a:rPr lang="en-US" altLang="zh-CN" sz="1800" baseline="0" dirty="0" smtClean="0">
                <a:solidFill>
                  <a:schemeClr val="bg1"/>
                </a:solidFill>
                <a:latin typeface="Comic Sans MS" pitchFamily="66" charset="0"/>
              </a:rPr>
              <a:t>(17% of all Mobile Subscribers), Q2:11</a:t>
            </a:r>
            <a:endParaRPr kumimoji="0" lang="zh-CN" altLang="en-US" sz="1800" b="0" i="0" u="none" strike="noStrike" cap="none" normalizeH="0" baseline="0" dirty="0" smtClean="0">
              <a:ln>
                <a:noFill/>
              </a:ln>
              <a:solidFill>
                <a:schemeClr val="bg1"/>
              </a:solidFill>
              <a:effectLst/>
              <a:latin typeface="Comic Sans MS" pitchFamily="66" charset="0"/>
            </a:endParaRPr>
          </a:p>
        </p:txBody>
      </p:sp>
      <p:pic>
        <p:nvPicPr>
          <p:cNvPr id="8" name="Picture 6" descr="Animated Messages - Wow"/>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250724" y="3044366"/>
            <a:ext cx="543096" cy="2599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79081712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2" name="Picture 4" descr="Figure_1_Subscriptions_by_region_Q4_2011_LOW"/>
          <p:cNvPicPr>
            <a:picLocks noChangeAspect="1" noChangeArrowheads="1"/>
          </p:cNvPicPr>
          <p:nvPr/>
        </p:nvPicPr>
        <p:blipFill>
          <a:blip r:embed="rId3"/>
          <a:srcRect/>
          <a:stretch>
            <a:fillRect/>
          </a:stretch>
        </p:blipFill>
        <p:spPr bwMode="auto">
          <a:xfrm>
            <a:off x="238125" y="1163955"/>
            <a:ext cx="4516755" cy="4516755"/>
          </a:xfrm>
          <a:prstGeom prst="rect">
            <a:avLst/>
          </a:prstGeom>
          <a:noFill/>
          <a:ln w="9525">
            <a:noFill/>
            <a:miter lim="800000"/>
            <a:headEnd/>
            <a:tailEnd/>
          </a:ln>
        </p:spPr>
      </p:pic>
      <p:sp>
        <p:nvSpPr>
          <p:cNvPr id="12293" name="Rectangle 5"/>
          <p:cNvSpPr>
            <a:spLocks noChangeArrowheads="1"/>
          </p:cNvSpPr>
          <p:nvPr/>
        </p:nvSpPr>
        <p:spPr bwMode="auto">
          <a:xfrm>
            <a:off x="247968" y="883920"/>
            <a:ext cx="4506912" cy="338554"/>
          </a:xfrm>
          <a:prstGeom prst="rect">
            <a:avLst/>
          </a:prstGeom>
          <a:solidFill>
            <a:schemeClr val="bg1"/>
          </a:solidFill>
          <a:ln w="9525" algn="ctr">
            <a:noFill/>
            <a:miter lim="800000"/>
            <a:headEnd/>
            <a:tailEnd/>
          </a:ln>
          <a:effectLst/>
        </p:spPr>
        <p:txBody>
          <a:bodyPr wrap="square">
            <a:spAutoFit/>
          </a:bodyPr>
          <a:lstStyle/>
          <a:p>
            <a:r>
              <a:rPr lang="en-US" sz="1600" dirty="0">
                <a:latin typeface="Comic Sans MS" pitchFamily="66" charset="0"/>
              </a:rPr>
              <a:t>Figure: Mobile Subscriptions Q4 2011</a:t>
            </a:r>
          </a:p>
        </p:txBody>
      </p:sp>
      <p:sp>
        <p:nvSpPr>
          <p:cNvPr id="6" name="TextBox 5"/>
          <p:cNvSpPr txBox="1"/>
          <p:nvPr/>
        </p:nvSpPr>
        <p:spPr>
          <a:xfrm>
            <a:off x="12348" y="160638"/>
            <a:ext cx="9131651" cy="646331"/>
          </a:xfrm>
          <a:prstGeom prst="rect">
            <a:avLst/>
          </a:prstGeom>
          <a:noFill/>
        </p:spPr>
        <p:txBody>
          <a:bodyPr wrap="square" rtlCol="0">
            <a:spAutoFit/>
          </a:bodyPr>
          <a:lstStyle/>
          <a:p>
            <a:pPr algn="l"/>
            <a:r>
              <a:rPr lang="en-US" altLang="zh-CN" sz="3600" b="1" dirty="0" smtClean="0">
                <a:latin typeface="Comic Sans MS" pitchFamily="66" charset="0"/>
              </a:rPr>
              <a:t>Global Mobile Subscriptions</a:t>
            </a:r>
            <a:endParaRPr lang="zh-CN" altLang="en-US" sz="3600" b="1" dirty="0">
              <a:latin typeface="Comic Sans MS" pitchFamily="66" charset="0"/>
            </a:endParaRPr>
          </a:p>
        </p:txBody>
      </p:sp>
      <p:sp>
        <p:nvSpPr>
          <p:cNvPr id="9" name="矩形 8"/>
          <p:cNvSpPr/>
          <p:nvPr/>
        </p:nvSpPr>
        <p:spPr bwMode="auto">
          <a:xfrm>
            <a:off x="4754880" y="805402"/>
            <a:ext cx="4404360" cy="553998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a:spcBef>
                <a:spcPts val="600"/>
              </a:spcBef>
              <a:spcAft>
                <a:spcPts val="600"/>
              </a:spcAft>
              <a:buFont typeface="Wingdings" pitchFamily="2" charset="2"/>
              <a:buChar char="Ø"/>
            </a:pPr>
            <a:r>
              <a:rPr lang="en-US" altLang="zh-CN" sz="2000" dirty="0" smtClean="0">
                <a:latin typeface="Comic Sans MS" pitchFamily="66" charset="0"/>
              </a:rPr>
              <a:t>Mobile subscriptions now totally around </a:t>
            </a:r>
            <a:r>
              <a:rPr lang="en-US" altLang="zh-CN" sz="2000" dirty="0" smtClean="0">
                <a:solidFill>
                  <a:srgbClr val="FF0000"/>
                </a:solidFill>
                <a:latin typeface="Comic Sans MS" pitchFamily="66" charset="0"/>
              </a:rPr>
              <a:t>6 billion</a:t>
            </a:r>
          </a:p>
          <a:p>
            <a:pPr algn="l">
              <a:spcBef>
                <a:spcPts val="600"/>
              </a:spcBef>
              <a:spcAft>
                <a:spcPts val="600"/>
              </a:spcAft>
              <a:buFont typeface="Wingdings" pitchFamily="2" charset="2"/>
              <a:buChar char="Ø"/>
            </a:pPr>
            <a:r>
              <a:rPr lang="en-US" altLang="zh-CN" sz="2000" dirty="0" smtClean="0">
                <a:latin typeface="Comic Sans MS" pitchFamily="66" charset="0"/>
              </a:rPr>
              <a:t>Actual subscribers: </a:t>
            </a:r>
            <a:r>
              <a:rPr lang="en-US" altLang="zh-CN" sz="2000" dirty="0" smtClean="0">
                <a:solidFill>
                  <a:srgbClr val="FF0000"/>
                </a:solidFill>
                <a:latin typeface="Comic Sans MS" pitchFamily="66" charset="0"/>
              </a:rPr>
              <a:t>4.1</a:t>
            </a:r>
            <a:r>
              <a:rPr lang="en-US" altLang="zh-CN" sz="2000" dirty="0" smtClean="0">
                <a:latin typeface="Comic Sans MS" pitchFamily="66" charset="0"/>
              </a:rPr>
              <a:t> </a:t>
            </a:r>
            <a:r>
              <a:rPr lang="en-US" altLang="zh-CN" sz="2000" dirty="0" smtClean="0">
                <a:solidFill>
                  <a:srgbClr val="FF0000"/>
                </a:solidFill>
                <a:latin typeface="Comic Sans MS" pitchFamily="66" charset="0"/>
              </a:rPr>
              <a:t>billion</a:t>
            </a:r>
            <a:r>
              <a:rPr lang="en-US" altLang="zh-CN" sz="2000" dirty="0" smtClean="0">
                <a:latin typeface="Comic Sans MS" pitchFamily="66" charset="0"/>
              </a:rPr>
              <a:t>, </a:t>
            </a:r>
            <a:r>
              <a:rPr lang="en-US" altLang="zh-CN" sz="2000" dirty="0" smtClean="0">
                <a:solidFill>
                  <a:srgbClr val="FF0000"/>
                </a:solidFill>
                <a:latin typeface="Comic Sans MS" pitchFamily="66" charset="0"/>
              </a:rPr>
              <a:t>60%</a:t>
            </a:r>
            <a:r>
              <a:rPr lang="en-US" altLang="zh-CN" sz="2000" dirty="0" smtClean="0">
                <a:latin typeface="Comic Sans MS" pitchFamily="66" charset="0"/>
              </a:rPr>
              <a:t> of the world’s population</a:t>
            </a:r>
          </a:p>
          <a:p>
            <a:pPr algn="l">
              <a:spcBef>
                <a:spcPts val="600"/>
              </a:spcBef>
              <a:spcAft>
                <a:spcPts val="600"/>
              </a:spcAft>
              <a:buFont typeface="Wingdings" pitchFamily="2" charset="2"/>
              <a:buChar char="Ø"/>
            </a:pPr>
            <a:r>
              <a:rPr lang="en-US" altLang="zh-CN" sz="2000" dirty="0" smtClean="0">
                <a:solidFill>
                  <a:srgbClr val="FF0000"/>
                </a:solidFill>
                <a:latin typeface="Comic Sans MS" pitchFamily="66" charset="0"/>
              </a:rPr>
              <a:t>India</a:t>
            </a:r>
            <a:r>
              <a:rPr lang="en-US" altLang="zh-CN" sz="2000" dirty="0" smtClean="0">
                <a:latin typeface="Comic Sans MS" pitchFamily="66" charset="0"/>
              </a:rPr>
              <a:t> and </a:t>
            </a:r>
            <a:r>
              <a:rPr lang="en-US" altLang="zh-CN" sz="2000" dirty="0" smtClean="0">
                <a:solidFill>
                  <a:srgbClr val="FF0000"/>
                </a:solidFill>
                <a:latin typeface="Comic Sans MS" pitchFamily="66" charset="0"/>
              </a:rPr>
              <a:t>China</a:t>
            </a:r>
            <a:r>
              <a:rPr lang="en-US" altLang="zh-CN" sz="2000" dirty="0" smtClean="0">
                <a:latin typeface="Comic Sans MS" pitchFamily="66" charset="0"/>
              </a:rPr>
              <a:t> accounted for </a:t>
            </a:r>
            <a:r>
              <a:rPr lang="en-US" altLang="zh-CN" sz="2000" dirty="0" smtClean="0">
                <a:solidFill>
                  <a:srgbClr val="FF0000"/>
                </a:solidFill>
                <a:latin typeface="Comic Sans MS" pitchFamily="66" charset="0"/>
              </a:rPr>
              <a:t>35%</a:t>
            </a:r>
            <a:r>
              <a:rPr lang="en-US" altLang="zh-CN" sz="2000" dirty="0" smtClean="0">
                <a:latin typeface="Comic Sans MS" pitchFamily="66" charset="0"/>
              </a:rPr>
              <a:t> of the 180 million net additions. </a:t>
            </a:r>
          </a:p>
          <a:p>
            <a:pPr algn="l">
              <a:spcBef>
                <a:spcPts val="600"/>
              </a:spcBef>
              <a:spcAft>
                <a:spcPts val="600"/>
              </a:spcAft>
              <a:buFont typeface="Wingdings" pitchFamily="2" charset="2"/>
              <a:buChar char="Ø"/>
            </a:pPr>
            <a:r>
              <a:rPr lang="en-US" altLang="zh-CN" sz="2000" baseline="0" dirty="0" smtClean="0">
                <a:latin typeface="Comic Sans MS" pitchFamily="66" charset="0"/>
              </a:rPr>
              <a:t>Mobile subscriptions have grown </a:t>
            </a:r>
            <a:r>
              <a:rPr lang="en-US" altLang="zh-CN" sz="2000" baseline="0" dirty="0" smtClean="0">
                <a:solidFill>
                  <a:srgbClr val="FF0000"/>
                </a:solidFill>
                <a:latin typeface="Comic Sans MS" pitchFamily="66" charset="0"/>
              </a:rPr>
              <a:t>13%</a:t>
            </a:r>
            <a:r>
              <a:rPr lang="en-US" altLang="zh-CN" sz="2000" baseline="0" dirty="0" smtClean="0">
                <a:latin typeface="Comic Sans MS" pitchFamily="66" charset="0"/>
              </a:rPr>
              <a:t> year-on-year.</a:t>
            </a:r>
          </a:p>
          <a:p>
            <a:pPr algn="l">
              <a:spcBef>
                <a:spcPts val="600"/>
              </a:spcBef>
              <a:spcAft>
                <a:spcPts val="600"/>
              </a:spcAft>
              <a:buFont typeface="Wingdings" pitchFamily="2" charset="2"/>
              <a:buChar char="Ø"/>
            </a:pPr>
            <a:r>
              <a:rPr lang="en-US" altLang="zh-CN" sz="2000" dirty="0" smtClean="0">
                <a:latin typeface="Comic Sans MS" pitchFamily="66" charset="0"/>
              </a:rPr>
              <a:t>GSM subscriptions</a:t>
            </a:r>
            <a:r>
              <a:rPr lang="en-US" altLang="zh-CN" sz="2000" dirty="0" smtClean="0">
                <a:solidFill>
                  <a:srgbClr val="FF0000"/>
                </a:solidFill>
                <a:latin typeface="Comic Sans MS" pitchFamily="66" charset="0"/>
              </a:rPr>
              <a:t>: 75%</a:t>
            </a:r>
          </a:p>
          <a:p>
            <a:pPr algn="l">
              <a:spcBef>
                <a:spcPts val="600"/>
              </a:spcBef>
              <a:spcAft>
                <a:spcPts val="600"/>
              </a:spcAft>
              <a:buFont typeface="Wingdings" pitchFamily="2" charset="2"/>
              <a:buChar char="Ø"/>
            </a:pPr>
            <a:r>
              <a:rPr lang="en-US" altLang="zh-CN" sz="2000" baseline="0" dirty="0" smtClean="0">
                <a:latin typeface="Comic Sans MS" pitchFamily="66" charset="0"/>
              </a:rPr>
              <a:t>WCDMA/HSPA</a:t>
            </a:r>
            <a:r>
              <a:rPr lang="en-US" altLang="zh-CN" sz="2000" dirty="0" smtClean="0">
                <a:latin typeface="Comic Sans MS" pitchFamily="66" charset="0"/>
              </a:rPr>
              <a:t> : </a:t>
            </a:r>
            <a:r>
              <a:rPr lang="en-US" altLang="zh-CN" sz="2000" dirty="0" smtClean="0">
                <a:solidFill>
                  <a:srgbClr val="FF0000"/>
                </a:solidFill>
                <a:latin typeface="Comic Sans MS" pitchFamily="66" charset="0"/>
              </a:rPr>
              <a:t>15%</a:t>
            </a:r>
          </a:p>
          <a:p>
            <a:pPr algn="l">
              <a:spcBef>
                <a:spcPts val="600"/>
              </a:spcBef>
              <a:spcAft>
                <a:spcPts val="600"/>
              </a:spcAft>
              <a:buFont typeface="Wingdings" pitchFamily="2" charset="2"/>
              <a:buChar char="Ø"/>
            </a:pPr>
            <a:r>
              <a:rPr lang="en-US" altLang="zh-CN" sz="2000" baseline="0" dirty="0" smtClean="0">
                <a:latin typeface="Comic Sans MS" pitchFamily="66" charset="0"/>
              </a:rPr>
              <a:t>Mobile</a:t>
            </a:r>
            <a:r>
              <a:rPr lang="en-US" altLang="zh-CN" sz="2000" dirty="0" smtClean="0">
                <a:latin typeface="Comic Sans MS" pitchFamily="66" charset="0"/>
              </a:rPr>
              <a:t> broadband subscriptions have grown </a:t>
            </a:r>
            <a:r>
              <a:rPr lang="en-US" altLang="zh-CN" sz="2000" dirty="0" smtClean="0">
                <a:solidFill>
                  <a:srgbClr val="FF0000"/>
                </a:solidFill>
                <a:latin typeface="Comic Sans MS" pitchFamily="66" charset="0"/>
              </a:rPr>
              <a:t>60% </a:t>
            </a:r>
            <a:r>
              <a:rPr lang="en-US" altLang="zh-CN" sz="2000" dirty="0" smtClean="0">
                <a:latin typeface="Comic Sans MS" pitchFamily="66" charset="0"/>
              </a:rPr>
              <a:t>year-on-year, reaching </a:t>
            </a:r>
            <a:r>
              <a:rPr lang="en-US" altLang="zh-CN" sz="2000" dirty="0" smtClean="0">
                <a:solidFill>
                  <a:srgbClr val="FF0000"/>
                </a:solidFill>
                <a:latin typeface="Comic Sans MS" pitchFamily="66" charset="0"/>
              </a:rPr>
              <a:t>1 billion</a:t>
            </a:r>
            <a:endParaRPr lang="en-US" altLang="zh-CN" sz="2000" baseline="0" dirty="0" smtClean="0">
              <a:solidFill>
                <a:srgbClr val="FF0000"/>
              </a:solidFill>
              <a:latin typeface="Comic Sans MS" pitchFamily="66"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en-US" sz="1600" b="0" i="0" u="none" strike="noStrike" cap="none" normalizeH="0" baseline="0" smtClean="0">
            <a:ln>
              <a:noFill/>
            </a:ln>
            <a:solidFill>
              <a:schemeClr val="tx1"/>
            </a:solidFill>
            <a:effectLst/>
            <a:latin typeface="Arial" charset="0"/>
            <a:ea typeface="SimHei" pitchFamily="49"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en-US" sz="1600" b="0" i="0" u="none" strike="noStrike" cap="none" normalizeH="0" baseline="0" smtClean="0">
            <a:ln>
              <a:noFill/>
            </a:ln>
            <a:solidFill>
              <a:schemeClr val="tx1"/>
            </a:solidFill>
            <a:effectLst/>
            <a:latin typeface="Arial" charset="0"/>
            <a:ea typeface="SimHei" pitchFamily="49" charset="-122"/>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22699</TotalTime>
  <Words>2804</Words>
  <Application>Microsoft Office PowerPoint</Application>
  <PresentationFormat>全屏显示(4:3)</PresentationFormat>
  <Paragraphs>736</Paragraphs>
  <Slides>51</Slides>
  <Notes>32</Notes>
  <HiddenSlides>0</HiddenSlides>
  <MMClips>0</MMClips>
  <ScaleCrop>false</ScaleCrop>
  <HeadingPairs>
    <vt:vector size="6" baseType="variant">
      <vt:variant>
        <vt:lpstr>主题</vt:lpstr>
      </vt:variant>
      <vt:variant>
        <vt:i4>1</vt:i4>
      </vt:variant>
      <vt:variant>
        <vt:lpstr>嵌入 OLE 服务器</vt:lpstr>
      </vt:variant>
      <vt:variant>
        <vt:i4>4</vt:i4>
      </vt:variant>
      <vt:variant>
        <vt:lpstr>幻灯片标题</vt:lpstr>
      </vt:variant>
      <vt:variant>
        <vt:i4>51</vt:i4>
      </vt:variant>
    </vt:vector>
  </HeadingPairs>
  <TitlesOfParts>
    <vt:vector size="56" baseType="lpstr">
      <vt:lpstr>Custom Design</vt:lpstr>
      <vt:lpstr>图表</vt:lpstr>
      <vt:lpstr>Visio</vt:lpstr>
      <vt:lpstr>Microsoft Office Visio 绘图</vt:lpstr>
      <vt:lpstr>演示文稿</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Thank   You</vt:lpstr>
    </vt:vector>
  </TitlesOfParts>
  <Company>IPv6 Forum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IPv6 Forum Roadmap &amp; Vision 2010</dc:title>
  <dc:creator>Latif Ladid</dc:creator>
  <cp:lastModifiedBy>grace</cp:lastModifiedBy>
  <cp:revision>2897</cp:revision>
  <dcterms:created xsi:type="dcterms:W3CDTF">2003-08-21T06:48:56Z</dcterms:created>
  <dcterms:modified xsi:type="dcterms:W3CDTF">2012-04-26T07:44:58Z</dcterms:modified>
</cp:coreProperties>
</file>