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8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46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1D7B209-68FA-695C-E297-71AD715DA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C529945-3BED-EB44-2C99-2AEA142C50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8DF49-1254-4912-8E11-5D0718EB25E9}" type="datetimeFigureOut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B496CC0-9540-1EB6-1432-41959CF9AE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EC3E966-2FFE-E271-3F6C-66159B5542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F6450-0A31-4852-AA39-F52852E813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50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E26D6-91F0-43C7-8D0F-11CC08D4C512}" type="datetimeFigureOut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60864-BE59-4524-B898-CE4E665736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817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ACAA5F-FCEA-3EF4-A421-7187FA6F5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5E1D453-DF8D-CF5A-779C-CADE8362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1C74316-EEBA-9B55-EF19-04FB0F366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20926-4B22-4139-86E2-7E44D292EA33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36BB4A-5247-5364-59D6-30E96D918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C1158D8-7FF9-845B-E8A3-970CB19B2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9516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432B12-241D-7430-5CC7-F9F8B8F1F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21304C-3595-19B3-B9DE-F307528B4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A7D571-1451-A2A5-1F35-3431202A1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F8577-BC1A-4290-8D34-D0164B03D6A5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319960E-9DA1-7EDF-1B92-5E2FB1914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183E75-BE4B-C2E1-F9A9-C276C8012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0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01ACBED-26C8-A1EA-7051-81ADCAD11B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692510E-2853-7B7A-4BD6-D5878DE1F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4FE603-11BA-FA8D-0EC2-E9F21DA0B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C880-69D6-4CE5-9A95-047C09F6DACB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5CDE85-981B-7C34-D982-C63A1B7A3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1B031C-E73A-19F3-AF83-8DE4CB55C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065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265789-4149-C7B0-1C8C-4DA09B35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0F19A3-488E-F742-4F19-8195B91E8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F4FFA9-1770-DD2C-F323-D03DDC381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BDAC-1B48-49A1-8476-C240283E2F73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52B872-48B3-558B-B90B-5891CACB3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636800-E5B9-D7EA-8868-C855EB79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13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F6F2A8-89E3-784D-CE5C-29371BBD7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0188E02-B0D0-E498-D764-1987B6F52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112AA7-B731-0B71-CAC5-B8B6FD29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E8A8B-653A-427E-B23B-97594D7A04F4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74724F-F000-5975-5CCE-7C4A9A94C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E56BCA-8BCB-69C0-EB7C-D7FC812AC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78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A67515-AF6E-FEE1-A2BF-1391EA006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F33A81-A7E1-F67A-E0C5-24BD1B9D98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8104EDE-E889-51F5-6687-21B28C22E0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581CD2D-65AD-BCDC-83B1-6EC608C13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08162-6D65-4189-B492-409B37908706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E36771-47CC-AA92-5BC2-4F102DCF2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96F6F3A-F3E6-A121-E032-B41D2D4C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4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7EAB5E-2750-DE46-1DE0-850F4E31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D2E3327-5823-6802-E83D-50F2D7837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1480632-E4C0-94BB-77A7-CA0F7C888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AC34FEF-A4BB-598D-77C2-1100E59163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DF158AB-0A30-6839-5644-9E8AE6938A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541F5DE-6B5A-0CDB-2B19-4BE02BA1F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FE0DC-3102-429B-8AD3-DF72AC35B25E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0B07AE6-F78A-283D-277D-09795B07E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4A30D42-7E74-3C99-3EBB-53BA21C59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8596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4FEC35-A8C7-A4F2-1630-B8C959D78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BCBC3BA-C459-F7DE-B484-A1CCE81C6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03983-B969-4075-B487-7638C8C41E99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40916D0-4B6A-2369-E2CC-793D87E6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D4C3120-0C92-6CD5-666E-A136236C6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807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6C3F3E6-8589-D2B1-D728-8ACFBFA1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5C622-9C71-4CC8-BF3D-B295FA58D446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EBA14B7-4542-2C80-A086-F704A55EF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96438-CF7A-5287-5E0D-2DE276585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718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75E9E9-C50B-8176-304D-16EAEB907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6BC0FD5-900D-D57A-FF33-9E3F32654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E9A39E2-1E5A-F321-FB88-E7C54A8A79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D33FF3F-E5FD-80AC-89E8-D67612DAB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9B05-A14A-4D4B-A275-5901F3DA8A48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AF062D-1D4C-4F27-C23D-DEA9D416B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6F9D9C6-7871-6E32-62C1-023FC1F98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758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621AFA-76ED-8D08-E042-702BCE56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1542546-353D-6C01-888C-A8524F991E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A8570F2-0FDF-C080-518F-F34C93C06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F175215-4AC3-B5BC-04FB-45AAD84A3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B44BA-3465-4531-AE36-1F211328A70D}" type="datetime1">
              <a:rPr kumimoji="1" lang="ja-JP" altLang="en-US" smtClean="0"/>
              <a:t>2023/9/20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D10FC9-A8CC-D825-45E0-C8305C817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F98118A-2FE9-D35A-0BE0-AC77F7F82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589-9B85-4541-8EB7-A61256F4D9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35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F95FD86-8508-8602-990D-1B06FC42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7872" y="1019290"/>
            <a:ext cx="11589327" cy="5211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9EB6DF-4362-320B-BA52-DAD333A807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25B150C5-0406-47C9-82DC-761E9A022174}" type="datetime1">
              <a:rPr lang="ja-JP" altLang="en-US" smtClean="0"/>
              <a:t>2023/9/20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67A1BF-A1CC-02F1-3BAA-A491A33ADF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61A8B1-E9A3-F8E6-7693-3B2DD8F2D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91996" y="63812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93C5589-9B85-4541-8EB7-A61256F4D9A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9000E77-93B8-A571-77DA-DE12C1ABE0B7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12192000" cy="54701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endParaRPr lang="ja-JP" altLang="en-US" sz="2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42BFA4C-C252-3477-AD4B-8AA4A230B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5" y="25657"/>
            <a:ext cx="10515600" cy="547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2185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b="1" kern="1200">
          <a:solidFill>
            <a:schemeClr val="bg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011547-CBD2-D52A-2674-28A8435DC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5" y="25657"/>
            <a:ext cx="7408538" cy="547010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 for Asian 3GPP</a:t>
            </a:r>
            <a:r>
              <a:rPr lang="ja-JP" altLang="en-US" dirty="0"/>
              <a:t> </a:t>
            </a:r>
            <a:r>
              <a:rPr lang="en-US" altLang="ja-JP" dirty="0"/>
              <a:t>MTGs</a:t>
            </a:r>
            <a:r>
              <a:rPr lang="ja-JP" altLang="en-US" dirty="0"/>
              <a:t> </a:t>
            </a:r>
            <a:r>
              <a:rPr lang="en-US" altLang="ja-JP"/>
              <a:t>in </a:t>
            </a:r>
            <a:r>
              <a:rPr lang="en-US" altLang="ja-JP" dirty="0"/>
              <a:t>2025</a:t>
            </a:r>
            <a:endParaRPr kumimoji="1" lang="ja-JP" altLang="en-US" dirty="0"/>
          </a:p>
        </p:txBody>
      </p:sp>
      <p:graphicFrame>
        <p:nvGraphicFramePr>
          <p:cNvPr id="15" name="表 4">
            <a:extLst>
              <a:ext uri="{FF2B5EF4-FFF2-40B4-BE49-F238E27FC236}">
                <a16:creationId xmlns:a16="http://schemas.microsoft.com/office/drawing/2014/main" id="{0F88528D-7CF9-74CB-5D65-7FEC8EFE98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5448243"/>
              </p:ext>
            </p:extLst>
          </p:nvPr>
        </p:nvGraphicFramePr>
        <p:xfrm>
          <a:off x="83125" y="845113"/>
          <a:ext cx="1187602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540">
                  <a:extLst>
                    <a:ext uri="{9D8B030D-6E8A-4147-A177-3AD203B41FA5}">
                      <a16:colId xmlns:a16="http://schemas.microsoft.com/office/drawing/2014/main" val="333210293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406310559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3375642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3096399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6383667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809190312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58372394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85276166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32945835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53562044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22129118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73171015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902861311"/>
                    </a:ext>
                  </a:extLst>
                </a:gridCol>
              </a:tblGrid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2023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Feb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May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Jul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Aug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Sep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Oct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Nov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Dec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5857671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TSG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Taiwan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India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58298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RAN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Korea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37990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564729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CT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377678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228CD8D-8AB0-9540-1736-9660F6C56B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3847735"/>
              </p:ext>
            </p:extLst>
          </p:nvPr>
        </p:nvGraphicFramePr>
        <p:xfrm>
          <a:off x="83125" y="2223741"/>
          <a:ext cx="11876020" cy="1143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540">
                  <a:extLst>
                    <a:ext uri="{9D8B030D-6E8A-4147-A177-3AD203B41FA5}">
                      <a16:colId xmlns:a16="http://schemas.microsoft.com/office/drawing/2014/main" val="333210293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406310559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3375642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3096399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6383667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809190312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58372394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85276166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32945835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53562044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22129118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73171015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902861311"/>
                    </a:ext>
                  </a:extLst>
                </a:gridCol>
              </a:tblGrid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2024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Feb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May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Jul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Aug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Sep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Oct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Nov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Dec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5857671"/>
                  </a:ext>
                </a:extLst>
              </a:tr>
              <a:tr h="22874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TSG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Australia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58298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RAN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Remote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Japan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37990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Korea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India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564729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CT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India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377678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923A3132-B289-678A-2336-98FF081996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630436"/>
              </p:ext>
            </p:extLst>
          </p:nvPr>
        </p:nvGraphicFramePr>
        <p:xfrm>
          <a:off x="83125" y="3602518"/>
          <a:ext cx="11876020" cy="1143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540">
                  <a:extLst>
                    <a:ext uri="{9D8B030D-6E8A-4147-A177-3AD203B41FA5}">
                      <a16:colId xmlns:a16="http://schemas.microsoft.com/office/drawing/2014/main" val="333210293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406310559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3375642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3096399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6383667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809190312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58372394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85276166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32945835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53562044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22129118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73171015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902861311"/>
                    </a:ext>
                  </a:extLst>
                </a:gridCol>
              </a:tblGrid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2025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Feb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May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Jul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Aug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Sep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Oct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Nov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Dec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5857671"/>
                  </a:ext>
                </a:extLst>
              </a:tr>
              <a:tr h="22874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TSG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Remote</a:t>
                      </a:r>
                      <a:r>
                        <a:rPr kumimoji="1" lang="en-US" altLang="ja-JP" sz="900" dirty="0">
                          <a:solidFill>
                            <a:srgbClr val="FF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?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Asia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58298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RAN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Remote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highlight>
                          <a:srgbClr val="FFFF00"/>
                        </a:highlight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37990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Asia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Asia/Remote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564729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CT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highlight>
                          <a:srgbClr val="FFFF00"/>
                        </a:highlight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377678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F1E8B37-F1F2-FFD4-5E3B-633C86B969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447308"/>
              </p:ext>
            </p:extLst>
          </p:nvPr>
        </p:nvGraphicFramePr>
        <p:xfrm>
          <a:off x="83125" y="5469980"/>
          <a:ext cx="11876020" cy="1143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540">
                  <a:extLst>
                    <a:ext uri="{9D8B030D-6E8A-4147-A177-3AD203B41FA5}">
                      <a16:colId xmlns:a16="http://schemas.microsoft.com/office/drawing/2014/main" val="333210293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406310559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3375642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3096399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6383667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1809190312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58372394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85276166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329458357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753562044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3221291183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731710151"/>
                    </a:ext>
                  </a:extLst>
                </a:gridCol>
                <a:gridCol w="913540">
                  <a:extLst>
                    <a:ext uri="{9D8B030D-6E8A-4147-A177-3AD203B41FA5}">
                      <a16:colId xmlns:a16="http://schemas.microsoft.com/office/drawing/2014/main" val="2902861311"/>
                    </a:ext>
                  </a:extLst>
                </a:gridCol>
              </a:tblGrid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2025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Feb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Apr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May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Jun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Jul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Aug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Sep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Oct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Nov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Dec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5857671"/>
                  </a:ext>
                </a:extLst>
              </a:tr>
              <a:tr h="22874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TSG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Korea</a:t>
                      </a:r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i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[Europe]</a:t>
                      </a:r>
                      <a:endParaRPr kumimoji="1" lang="ja-JP" altLang="en-US" sz="900" i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358298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RAN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Remote?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Europe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India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America</a:t>
                      </a:r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37990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Japan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564729"/>
                  </a:ext>
                </a:extLst>
              </a:tr>
              <a:tr h="21917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CT</a:t>
                      </a:r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9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WG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highlight>
                            <a:srgbClr val="FFFF00"/>
                          </a:highlight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China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9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377678"/>
                  </a:ext>
                </a:extLst>
              </a:tr>
            </a:tbl>
          </a:graphicData>
        </a:graphic>
      </p:graphicFrame>
      <p:sp>
        <p:nvSpPr>
          <p:cNvPr id="11" name="矢印: 下 10">
            <a:extLst>
              <a:ext uri="{FF2B5EF4-FFF2-40B4-BE49-F238E27FC236}">
                <a16:creationId xmlns:a16="http://schemas.microsoft.com/office/drawing/2014/main" id="{8998E910-335B-AF80-B56C-D8486D3D1D64}"/>
              </a:ext>
            </a:extLst>
          </p:cNvPr>
          <p:cNvSpPr/>
          <p:nvPr/>
        </p:nvSpPr>
        <p:spPr>
          <a:xfrm>
            <a:off x="5482972" y="4981295"/>
            <a:ext cx="1076325" cy="31460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641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C26C63538762E4DBCB53E04C64481D8" ma:contentTypeVersion="3" ma:contentTypeDescription="新しいドキュメントを作成します。" ma:contentTypeScope="" ma:versionID="c0e238c8e63ed359ec902a90fc158e26">
  <xsd:schema xmlns:xsd="http://www.w3.org/2001/XMLSchema" xmlns:xs="http://www.w3.org/2001/XMLSchema" xmlns:p="http://schemas.microsoft.com/office/2006/metadata/properties" xmlns:ns3="3243c0b7-a6cf-4195-b464-647f8be8f58c" targetNamespace="http://schemas.microsoft.com/office/2006/metadata/properties" ma:root="true" ma:fieldsID="39da9f944e85341f7d038f180c8f3562" ns3:_="">
    <xsd:import namespace="3243c0b7-a6cf-4195-b464-647f8be8f5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3c0b7-a6cf-4195-b464-647f8be8f5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80DA30E-C24E-4B7E-A5D8-A9F395A24B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440810-3555-4FF3-9601-96F7DD5889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43c0b7-a6cf-4195-b464-647f8be8f5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4271BF-63D9-4628-8862-073AC4C4DDC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243c0b7-a6cf-4195-b464-647f8be8f58c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3323</TotalTime>
  <Words>140</Words>
  <Application>Microsoft Office PowerPoint</Application>
  <PresentationFormat>ワイド画面</PresentationFormat>
  <Paragraphs>116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Meiryo UI</vt:lpstr>
      <vt:lpstr>游ゴシック</vt:lpstr>
      <vt:lpstr>Arial</vt:lpstr>
      <vt:lpstr>Office テーマ</vt:lpstr>
      <vt:lpstr>Proposal for Asian 3GPP MTGs in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DP509</dc:creator>
  <cp:lastModifiedBy>役員　西岡誠治</cp:lastModifiedBy>
  <cp:revision>111</cp:revision>
  <dcterms:created xsi:type="dcterms:W3CDTF">2023-05-16T02:28:03Z</dcterms:created>
  <dcterms:modified xsi:type="dcterms:W3CDTF">2023-09-20T00:35:48Z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0x010100BC26C63538762E4DBCB53E04C64481D8</vt:lpwstr>
  </property>
</Properties>
</file>