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9" r:id="rId2"/>
    <p:sldMasterId id="2147483695" r:id="rId3"/>
    <p:sldMasterId id="2147483699" r:id="rId4"/>
  </p:sldMasterIdLst>
  <p:notesMasterIdLst>
    <p:notesMasterId r:id="rId8"/>
  </p:notesMasterIdLst>
  <p:sldIdLst>
    <p:sldId id="311" r:id="rId5"/>
    <p:sldId id="377" r:id="rId6"/>
    <p:sldId id="2147469998" r:id="rId7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11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14413-43A2-754E-84EA-4F995A763AD4}" type="datetimeFigureOut">
              <a:rPr lang="en-HU" smtClean="0"/>
              <a:t>2023. 01. 16.</a:t>
            </a:fld>
            <a:endParaRPr lang="en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H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3E57CE-0812-6A4F-A07D-3F116B824464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784017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F1E334-DD0D-44F1-B379-F6C65B92AF5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57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297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797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17961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57491" y="1440000"/>
            <a:ext cx="11078400" cy="47472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2133">
                <a:solidFill>
                  <a:schemeClr val="tx2"/>
                </a:solidFill>
              </a:defRPr>
            </a:lvl1pPr>
            <a:lvl2pPr marL="614370" algn="l">
              <a:defRPr sz="1867">
                <a:solidFill>
                  <a:schemeClr val="tx2"/>
                </a:solidFill>
              </a:defRPr>
            </a:lvl2pPr>
            <a:lvl3pPr marL="921554" indent="-307184" algn="l">
              <a:defRPr sz="1600">
                <a:solidFill>
                  <a:schemeClr val="tx2"/>
                </a:solidFill>
              </a:defRPr>
            </a:lvl3pPr>
            <a:lvl4pPr marL="1228739" algn="l">
              <a:defRPr sz="1333">
                <a:solidFill>
                  <a:schemeClr val="tx2"/>
                </a:solidFill>
              </a:defRPr>
            </a:lvl4pPr>
            <a:lvl5pPr marL="1535924" algn="l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863760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40760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6288000" y="1440000"/>
            <a:ext cx="53472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/>
            </a:lvl2pPr>
            <a:lvl3pPr marL="921554" indent="-307184">
              <a:defRPr sz="1600"/>
            </a:lvl3pPr>
            <a:lvl4pPr marL="1228739">
              <a:defRPr sz="1333"/>
            </a:lvl4pPr>
            <a:lvl5pPr marL="1535924">
              <a:defRPr sz="1067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666153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568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Font typeface="Arial" pitchFamily="34" charset="0"/>
              <a:buNone/>
              <a:defRPr sz="1867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800"/>
              </a:spcAft>
              <a:buNone/>
              <a:defRPr sz="1867" baseline="0">
                <a:solidFill>
                  <a:schemeClr val="tx2"/>
                </a:solidFill>
              </a:defRPr>
            </a:lvl1pPr>
            <a:lvl2pPr marL="0" indent="0">
              <a:spcAft>
                <a:spcPts val="800"/>
              </a:spcAft>
              <a:buNone/>
              <a:defRPr sz="1867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80256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4080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2592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9110400" y="1440000"/>
            <a:ext cx="25248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70">
              <a:defRPr sz="1867">
                <a:solidFill>
                  <a:schemeClr val="tx2"/>
                </a:solidFill>
              </a:defRPr>
            </a:lvl2pPr>
            <a:lvl3pPr marL="921554" indent="-307184">
              <a:defRPr sz="1600">
                <a:solidFill>
                  <a:schemeClr val="tx2"/>
                </a:solidFill>
              </a:defRPr>
            </a:lvl3pPr>
            <a:lvl4pPr marL="1228739">
              <a:defRPr sz="1333">
                <a:solidFill>
                  <a:schemeClr val="tx2"/>
                </a:solidFill>
              </a:defRPr>
            </a:lvl4pPr>
            <a:lvl5pPr marL="1535924">
              <a:defRPr sz="10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algn="ctr"/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21598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cember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51528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2" y="6422400"/>
            <a:ext cx="344160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Nokia - Customer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55383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2-1 White - INTERNAL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41166" y="683111"/>
            <a:ext cx="5554836" cy="313728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8049" baseline="0" dirty="0">
                <a:solidFill>
                  <a:schemeClr val="accent3"/>
                </a:solidFill>
                <a:latin typeface="Nokia Pure Headline Ultra Light" panose="020B0204040602060303" pitchFamily="34" charset="0"/>
              </a:defRPr>
            </a:lvl1pPr>
          </a:lstStyle>
          <a:p>
            <a:pPr marL="457159" lvl="0" indent="-457159">
              <a:lnSpc>
                <a:spcPct val="85000"/>
              </a:lnSpc>
              <a:spcBef>
                <a:spcPts val="0"/>
              </a:spcBef>
              <a:spcAft>
                <a:spcPts val="805"/>
              </a:spcAft>
            </a:pPr>
            <a:r>
              <a:rPr lang="en-US"/>
              <a:t>Title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41166" y="4105252"/>
            <a:ext cx="5554836" cy="146087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805"/>
              </a:spcAft>
              <a:buFont typeface="Arial" panose="020B0604020202020204" pitchFamily="34" charset="0"/>
              <a:buNone/>
              <a:defRPr sz="2683">
                <a:solidFill>
                  <a:schemeClr val="tx2"/>
                </a:solidFill>
                <a:latin typeface="+mj-lt"/>
                <a:ea typeface="Nokia Pure Text Light" panose="020B0403020202020204" pitchFamily="34" charset="0"/>
              </a:defRPr>
            </a:lvl1pPr>
            <a:lvl2pPr marL="307175" indent="0">
              <a:spcBef>
                <a:spcPts val="0"/>
              </a:spcBef>
              <a:spcAft>
                <a:spcPts val="800"/>
              </a:spcAft>
              <a:buNone/>
              <a:defRPr sz="187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46" indent="0">
              <a:spcBef>
                <a:spcPts val="0"/>
              </a:spcBef>
              <a:spcAft>
                <a:spcPts val="800"/>
              </a:spcAft>
              <a:buNone/>
              <a:defRPr sz="1609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18" indent="0">
              <a:spcBef>
                <a:spcPts val="0"/>
              </a:spcBef>
              <a:spcAft>
                <a:spcPts val="800"/>
              </a:spcAft>
              <a:buNone/>
              <a:defRPr sz="1341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09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8">
                <a:solidFill>
                  <a:schemeClr val="accent3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264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3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0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Sub-title</a:t>
            </a:r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DC24C058-1012-475A-80D5-F8CF41525E5D}"/>
              </a:ext>
            </a:extLst>
          </p:cNvPr>
          <p:cNvSpPr>
            <a:spLocks noChangeAspect="1"/>
          </p:cNvSpPr>
          <p:nvPr userDrawn="1"/>
        </p:nvSpPr>
        <p:spPr>
          <a:xfrm>
            <a:off x="637280" y="6059683"/>
            <a:ext cx="1650432" cy="268420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2415">
              <a:latin typeface="+mn-lt"/>
            </a:endParaRPr>
          </a:p>
        </p:txBody>
      </p:sp>
      <p:sp>
        <p:nvSpPr>
          <p:cNvPr id="7" name="Footer Placeholder 27">
            <a:extLst>
              <a:ext uri="{FF2B5EF4-FFF2-40B4-BE49-F238E27FC236}">
                <a16:creationId xmlns:a16="http://schemas.microsoft.com/office/drawing/2014/main" id="{85B22BFE-7C74-4741-97D2-7E3AD84113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72002" y="6936867"/>
            <a:ext cx="362264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accent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- Customer Confidential</a:t>
            </a:r>
          </a:p>
        </p:txBody>
      </p:sp>
      <p:sp>
        <p:nvSpPr>
          <p:cNvPr id="17" name="Rechteck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DA78536-340D-41A3-A2AF-C656932139D6}"/>
              </a:ext>
            </a:extLst>
          </p:cNvPr>
          <p:cNvSpPr/>
          <p:nvPr userDrawn="1"/>
        </p:nvSpPr>
        <p:spPr>
          <a:xfrm>
            <a:off x="588324" y="5850976"/>
            <a:ext cx="1748347" cy="637117"/>
          </a:xfrm>
          <a:prstGeom prst="rect">
            <a:avLst/>
          </a:prstGeom>
          <a:solidFill>
            <a:srgbClr val="FFFF00">
              <a:alpha val="0"/>
            </a:srgbClr>
          </a:solidFill>
          <a:ln w="12700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GB" sz="160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180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75534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799" y="372332"/>
            <a:ext cx="9591364" cy="412800"/>
          </a:xfrm>
          <a:prstGeom prst="rect">
            <a:avLst/>
          </a:prstGeom>
        </p:spPr>
        <p:txBody>
          <a:bodyPr lIns="0"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ctr">
              <a:defRPr sz="1067">
                <a:solidFill>
                  <a:schemeClr val="tx2"/>
                </a:solidFill>
                <a:latin typeface="+mn-lt"/>
              </a:defRPr>
            </a:lvl1pPr>
          </a:lstStyle>
          <a:p>
            <a:pPr defTabSz="6095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Nokia - Customer 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0"/>
            <a:ext cx="9591364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6095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Subtitle (if any)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739FB2-944E-45BD-B0E0-2902744D97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60316" y="2"/>
            <a:ext cx="1419651" cy="128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319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80915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883422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Nokia - Customer Confidential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227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1037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56381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14814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240000"/>
            <a:ext cx="10992000" cy="3004800"/>
          </a:xfrm>
        </p:spPr>
        <p:txBody>
          <a:bodyPr/>
          <a:lstStyle>
            <a:lvl1pPr marL="0" indent="0">
              <a:buNone/>
              <a:defRPr sz="88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556800" y="2956900"/>
            <a:ext cx="10992000" cy="2707200"/>
          </a:xfrm>
        </p:spPr>
        <p:txBody>
          <a:bodyPr/>
          <a:lstStyle>
            <a:lvl1pPr marL="431989" indent="-431989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306910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150881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56800" y="384000"/>
            <a:ext cx="10992000" cy="3004800"/>
          </a:xfrm>
        </p:spPr>
        <p:txBody>
          <a:bodyPr/>
          <a:lstStyle>
            <a:lvl1pPr marL="0" indent="0">
              <a:spcAft>
                <a:spcPts val="1600"/>
              </a:spcAft>
              <a:buNone/>
              <a:defRPr sz="5867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029350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9299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48428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4534" y="3240618"/>
            <a:ext cx="2302933" cy="376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944534" y="3240618"/>
            <a:ext cx="2302933" cy="376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5593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9955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8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8000" y="1680000"/>
            <a:ext cx="53472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bg1"/>
                </a:solidFill>
                <a:latin typeface="+mn-lt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bg1"/>
                </a:solidFill>
                <a:latin typeface="+mn-lt"/>
              </a:defRPr>
            </a:lvl5pPr>
            <a:lvl6pPr marL="1843109" indent="-304784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293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77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058290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34455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145961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2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67986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800" y="1680000"/>
            <a:ext cx="11078400" cy="4464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30718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1677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467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92395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064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936808"/>
          </a:xfrm>
        </p:spPr>
        <p:txBody>
          <a:bodyPr/>
          <a:lstStyle>
            <a:lvl1pPr>
              <a:defRPr sz="8800" b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17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10.xml"/><Relationship Id="rId16" Type="http://schemas.openxmlformats.org/officeDocument/2006/relationships/theme" Target="../theme/theme2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558803" y="6421388"/>
            <a:ext cx="336000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968" y="6201336"/>
            <a:ext cx="1344149" cy="5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20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F159EC5D-5B38-4BBA-9626-101D2D16FF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55729315"/>
              </p:ext>
            </p:extLst>
          </p:nvPr>
        </p:nvGraphicFramePr>
        <p:xfrm>
          <a:off x="2119" y="2119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9" imgW="395" imgH="394" progId="TCLayout.ActiveDocument.1">
                  <p:embed/>
                </p:oleObj>
              </mc:Choice>
              <mc:Fallback>
                <p:oleObj name="think-cell Slide" r:id="rId19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F159EC5D-5B38-4BBA-9626-101D2D16FF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813A50D-694D-4806-8447-57026C2AD32F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l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667" b="0" i="0" baseline="0">
              <a:solidFill>
                <a:schemeClr val="bg1"/>
              </a:solidFill>
              <a:latin typeface="Nokia Pure Headline Light" panose="020B0304040602060303" pitchFamily="34" charset="0"/>
              <a:cs typeface="Arial" panose="020B0604020202020204" pitchFamily="34" charset="0"/>
              <a:sym typeface="Nokia Pure Headline Light" panose="020B03040406020603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800" y="374651"/>
            <a:ext cx="11078400" cy="4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558803" y="6421390"/>
            <a:ext cx="192616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1067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981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</p:sldLayoutIdLst>
  <p:hf sldNum="0" hdr="0" dt="0"/>
  <p:txStyles>
    <p:titleStyle>
      <a:lvl1pPr algn="l" defTabSz="609570" rtl="0" eaLnBrk="1" fontAlgn="base" hangingPunct="1">
        <a:spcBef>
          <a:spcPct val="0"/>
        </a:spcBef>
        <a:spcAft>
          <a:spcPct val="0"/>
        </a:spcAft>
        <a:defRPr sz="2667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70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7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40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09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278" algn="l" defTabSz="60957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03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4267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611687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3733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912239" indent="-300551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1217024" indent="-304784" algn="l" defTabSz="609570" rtl="0" eaLnBrk="1" fontAlgn="base" hangingPunct="1">
        <a:spcBef>
          <a:spcPct val="0"/>
        </a:spcBef>
        <a:spcAft>
          <a:spcPts val="800"/>
        </a:spcAft>
        <a:buFont typeface="Lucida Grande"/>
        <a:buChar char="-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523925" indent="-306903" algn="l" defTabSz="609570" rtl="0" eaLnBrk="1" fontAlgn="base" hangingPunct="1">
        <a:spcBef>
          <a:spcPct val="0"/>
        </a:spcBef>
        <a:spcAft>
          <a:spcPts val="800"/>
        </a:spcAft>
        <a:buFont typeface="Arial" charset="0"/>
        <a:buChar char="•"/>
        <a:defRPr sz="26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239184" y="79163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239184" y="11281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239184" y="1456267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239184" y="6220884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239184" y="374651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5566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11542184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3"/>
            <a:ext cx="109728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4"/>
            <a:ext cx="109728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31575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120000" tIns="62400" rIns="120000" bIns="62400">
            <a:spAutoFit/>
          </a:bodyPr>
          <a:lstStyle/>
          <a:p>
            <a:pPr algn="ctr" defTabSz="1015975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333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667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667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1"/>
            <a:ext cx="192616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1067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4485" y="6333067"/>
            <a:ext cx="8104716" cy="4207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838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</p:sldLayoutIdLst>
  <p:hf sldNum="0" hdr="0"/>
  <p:txStyles>
    <p:titleStyle>
      <a:lvl1pPr algn="l" defTabSz="609585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85" rtl="0" eaLnBrk="1" fontAlgn="base" hangingPunct="1">
        <a:spcBef>
          <a:spcPct val="0"/>
        </a:spcBef>
        <a:spcAft>
          <a:spcPct val="0"/>
        </a:spcAft>
        <a:defRPr sz="5867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10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24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611702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2133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912261" indent="-300559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867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1217054" indent="-304792" algn="l" defTabSz="609585" rtl="0" eaLnBrk="1" fontAlgn="base" hangingPunct="1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523962" indent="-306910" algn="l" defTabSz="609585" rtl="0" eaLnBrk="1" fontAlgn="base" hangingPunct="1">
        <a:spcBef>
          <a:spcPct val="0"/>
        </a:spcBef>
        <a:spcAft>
          <a:spcPts val="4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239184" y="791633"/>
            <a:ext cx="12670368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239184" y="1128184"/>
            <a:ext cx="12670368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239184" y="1456267"/>
            <a:ext cx="12670368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239184" y="6220884"/>
            <a:ext cx="12670368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239184" y="374651"/>
            <a:ext cx="12670368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556684" y="-196851"/>
            <a:ext cx="0" cy="7344835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11542184" y="-196851"/>
            <a:ext cx="0" cy="7344835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sz="2400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84000"/>
            <a:ext cx="109728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4"/>
            <a:ext cx="109728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31575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120000" tIns="62400" rIns="120000" bIns="62400">
            <a:spAutoFit/>
          </a:bodyPr>
          <a:lstStyle/>
          <a:p>
            <a:pPr algn="ctr" defTabSz="1015975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333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667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966385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2446867" y="6944785"/>
            <a:ext cx="383117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24000" tIns="336000" rIns="24000" bIns="0"/>
          <a:lstStyle/>
          <a:p>
            <a:pPr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927351" y="6944785"/>
            <a:ext cx="383116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24000" tIns="336000" rIns="24000" bIns="0"/>
          <a:lstStyle/>
          <a:p>
            <a:pPr defTabSz="806176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667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863601" y="6944785"/>
            <a:ext cx="1056217" cy="179916"/>
          </a:xfrm>
          <a:prstGeom prst="rect">
            <a:avLst/>
          </a:prstGeom>
          <a:noFill/>
          <a:ln>
            <a:noFill/>
          </a:ln>
        </p:spPr>
        <p:txBody>
          <a:bodyPr wrap="none" lIns="24000" tIns="0" rIns="48000" bIns="0" anchor="ctr"/>
          <a:lstStyle/>
          <a:p>
            <a:pPr algn="r" defTabSz="804313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667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1"/>
            <a:ext cx="192616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1067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sz="1333" dirty="0"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7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</p:sldLayoutIdLst>
  <p:hf sldNum="0" hdr="0"/>
  <p:txStyles>
    <p:titleStyle>
      <a:lvl1pPr algn="l" defTabSz="609585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609585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609585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609585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609585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609585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1219170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828754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2438339" algn="l" defTabSz="609585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306910" indent="-306910" algn="l" defTabSz="609585" rtl="0" eaLnBrk="0" fontAlgn="base" hangingPunct="0">
        <a:spcBef>
          <a:spcPct val="0"/>
        </a:spcBef>
        <a:spcAft>
          <a:spcPts val="400"/>
        </a:spcAft>
        <a:buFont typeface="Arial" charset="0"/>
        <a:buChar char="•"/>
        <a:defRPr sz="24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611702" indent="-304792" algn="l" defTabSz="609585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2133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912261" indent="-300559" algn="l" defTabSz="609585" rtl="0" eaLnBrk="0" fontAlgn="base" hangingPunct="0">
        <a:spcBef>
          <a:spcPct val="0"/>
        </a:spcBef>
        <a:spcAft>
          <a:spcPts val="400"/>
        </a:spcAft>
        <a:buFont typeface="Arial" charset="0"/>
        <a:buChar char="•"/>
        <a:defRPr sz="1867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1217054" indent="-304792" algn="l" defTabSz="609585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523962" indent="-306910" algn="l" defTabSz="609585" rtl="0" eaLnBrk="0" fontAlgn="base" hangingPunct="0">
        <a:spcBef>
          <a:spcPct val="0"/>
        </a:spcBef>
        <a:spcAft>
          <a:spcPts val="400"/>
        </a:spcAft>
        <a:buFont typeface="Arial" charset="0"/>
        <a:buChar char="•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56800" y="1358954"/>
            <a:ext cx="10992000" cy="3187215"/>
          </a:xfrm>
        </p:spPr>
        <p:txBody>
          <a:bodyPr/>
          <a:lstStyle/>
          <a:p>
            <a:pPr eaLnBrk="1" hangingPunct="1"/>
            <a:r>
              <a:rPr lang="en-GB" sz="6400" dirty="0">
                <a:ea typeface="ヒラギノ角ゴ Pro W3"/>
                <a:cs typeface="ヒラギノ角ゴ Pro W3"/>
              </a:rPr>
              <a:t>3GPP meeting calendar blueprint</a:t>
            </a:r>
          </a:p>
          <a:p>
            <a:pPr eaLnBrk="1" hangingPunct="1"/>
            <a:endParaRPr lang="en-GB" sz="3733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3733" i="1" dirty="0">
                <a:ea typeface="ヒラギノ角ゴ Pro W3"/>
                <a:cs typeface="ヒラギノ角ゴ Pro W3"/>
              </a:rPr>
              <a:t>16</a:t>
            </a:r>
            <a:r>
              <a:rPr lang="en-GB" sz="3733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3733" i="1" dirty="0">
                <a:ea typeface="ヒラギノ角ゴ Pro W3"/>
                <a:cs typeface="ヒラギノ角ゴ Pro W3"/>
              </a:rPr>
              <a:t> January 2023</a:t>
            </a:r>
          </a:p>
          <a:p>
            <a:pPr eaLnBrk="1" hangingPunct="1"/>
            <a:r>
              <a:rPr lang="en-GB" sz="3733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3733" i="1" dirty="0" err="1">
                <a:ea typeface="ヒラギノ角ゴ Pro W3"/>
                <a:cs typeface="ヒラギノ角ゴ Pro W3"/>
              </a:rPr>
              <a:t>Balazs</a:t>
            </a:r>
            <a:r>
              <a:rPr lang="en-GB" sz="3733" i="1" dirty="0">
                <a:ea typeface="ヒラギノ角ゴ Pro W3"/>
                <a:cs typeface="ヒラギノ角ゴ Pro W3"/>
              </a:rPr>
              <a:t> </a:t>
            </a:r>
            <a:r>
              <a:rPr lang="en-GB" sz="3733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3733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3733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9525000" y="227025"/>
            <a:ext cx="2162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 fontAlgn="base">
              <a:spcBef>
                <a:spcPct val="0"/>
              </a:spcBef>
              <a:spcAft>
                <a:spcPct val="0"/>
              </a:spcAft>
            </a:pPr>
            <a:r>
              <a:rPr lang="en-GB" sz="2400" dirty="0">
                <a:solidFill>
                  <a:srgbClr val="FFFFFF"/>
                </a:solidFill>
                <a:latin typeface="Arial" charset="0"/>
                <a:ea typeface="ヒラギノ角ゴ Pro W3"/>
              </a:rPr>
              <a:t>   OPmp2300xx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7494" y="1138233"/>
            <a:ext cx="10970197" cy="5136188"/>
          </a:xfrm>
        </p:spPr>
        <p:txBody>
          <a:bodyPr/>
          <a:lstStyle/>
          <a:p>
            <a:pPr lvl="1"/>
            <a:endParaRPr lang="en-US" b="1" dirty="0"/>
          </a:p>
          <a:p>
            <a:r>
              <a:rPr lang="en-US" dirty="0"/>
              <a:t>February WGs: 		F2F in Europe</a:t>
            </a:r>
          </a:p>
          <a:p>
            <a:r>
              <a:rPr lang="en-US" dirty="0"/>
              <a:t>March TSGs: 		F2F in Europe</a:t>
            </a:r>
          </a:p>
          <a:p>
            <a:r>
              <a:rPr lang="en-US" dirty="0"/>
              <a:t>April WGs: 			Electronic</a:t>
            </a:r>
          </a:p>
          <a:p>
            <a:r>
              <a:rPr lang="en-US" dirty="0"/>
              <a:t>May WGs:			F2F in Asia </a:t>
            </a:r>
          </a:p>
          <a:p>
            <a:r>
              <a:rPr lang="en-US" dirty="0"/>
              <a:t>June TSGs:		Electronic</a:t>
            </a:r>
          </a:p>
          <a:p>
            <a:r>
              <a:rPr lang="en-US" dirty="0"/>
              <a:t>August WGs:		F2F in Europe</a:t>
            </a:r>
          </a:p>
          <a:p>
            <a:r>
              <a:rPr lang="en-US" dirty="0"/>
              <a:t>September TSGs:	F2F in Asia</a:t>
            </a:r>
          </a:p>
          <a:p>
            <a:r>
              <a:rPr lang="en-US" dirty="0"/>
              <a:t>October WGs:		Electronic / F2F in Asia</a:t>
            </a:r>
          </a:p>
          <a:p>
            <a:r>
              <a:rPr lang="en-US" dirty="0"/>
              <a:t>November WGs:	F2F in NA</a:t>
            </a:r>
          </a:p>
          <a:p>
            <a:r>
              <a:rPr lang="en-US" dirty="0"/>
              <a:t>December TSGs:	F2F in NA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Potential blueprint for 3GPP meeting calendar and host allocations</a:t>
            </a:r>
            <a:endParaRPr lang="en-JP" sz="2800" dirty="0"/>
          </a:p>
        </p:txBody>
      </p:sp>
    </p:spTree>
    <p:extLst>
      <p:ext uri="{BB962C8B-B14F-4D97-AF65-F5344CB8AC3E}">
        <p14:creationId xmlns:p14="http://schemas.microsoft.com/office/powerpoint/2010/main" val="4089492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C94344-B806-C0AB-B373-73A5FB9A1F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2974795"/>
            <a:ext cx="11078400" cy="454205"/>
          </a:xfrm>
        </p:spPr>
        <p:txBody>
          <a:bodyPr/>
          <a:lstStyle/>
          <a:p>
            <a:pPr algn="ctr"/>
            <a:r>
              <a:rPr lang="en-HU" sz="5400" dirty="0"/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5530314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BrM4gvRzaLjQUIBt_Z_g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theme/theme1.xml><?xml version="1.0" encoding="utf-8"?>
<a:theme xmlns:a="http://schemas.openxmlformats.org/drawingml/2006/main" name="1_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ACF53B9F-28EB-4B4B-88DB-66086080940E}" vid="{582F3D7A-3A31-4DEB-B3FD-13986BF7526A}"/>
    </a:ext>
  </a:extLst>
</a:theme>
</file>

<file path=ppt/theme/theme2.xml><?xml version="1.0" encoding="utf-8"?>
<a:theme xmlns:a="http://schemas.openxmlformats.org/drawingml/2006/main" name="5_PPT_Example_Newthem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marL="176213" indent="-176213"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90000" tIns="90000" rIns="72000" bIns="46800" rtlCol="0">
        <a:spAutoFit/>
      </a:bodyPr>
      <a:lstStyle>
        <a:defPPr marL="171450" marR="0" indent="-17145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err="1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_Example_Newtheme_v31" id="{14F027FA-0CD9-45EA-88DA-76E6A07877D1}" vid="{ACBB1A93-D84C-42F2-9F2A-74C91FD7EF76}"/>
    </a:ext>
  </a:extLst>
</a:theme>
</file>

<file path=ppt/theme/theme3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4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4521</TotalTime>
  <Words>106</Words>
  <Application>Microsoft Macintosh PowerPoint</Application>
  <PresentationFormat>Widescreen</PresentationFormat>
  <Paragraphs>19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1_8. Blue master</vt:lpstr>
      <vt:lpstr>5_PPT_Example_Newtheme_v31</vt:lpstr>
      <vt:lpstr>Nokia PowerPoint Template Nokia Pure v9</vt:lpstr>
      <vt:lpstr>Nokia Master Blue Background</vt:lpstr>
      <vt:lpstr>think-cell Slide</vt:lpstr>
      <vt:lpstr>PowerPoint Presentation</vt:lpstr>
      <vt:lpstr>Potential blueprint for 3GPP meeting calendar and host allocations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Bertenyi, Balazs (Nokia - HU/Budapest)</dc:creator>
  <cp:lastModifiedBy>Balazs Bertenyi</cp:lastModifiedBy>
  <cp:revision>30</cp:revision>
  <dcterms:created xsi:type="dcterms:W3CDTF">2022-05-24T12:38:50Z</dcterms:created>
  <dcterms:modified xsi:type="dcterms:W3CDTF">2023-01-16T17:40:47Z</dcterms:modified>
</cp:coreProperties>
</file>