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2"/>
  </p:notesMasterIdLst>
  <p:handoutMasterIdLst>
    <p:handoutMasterId r:id="rId13"/>
  </p:handoutMasterIdLst>
  <p:sldIdLst>
    <p:sldId id="311" r:id="rId9"/>
    <p:sldId id="378" r:id="rId10"/>
    <p:sldId id="366" r:id="rId11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 autoAdjust="0"/>
    <p:restoredTop sz="96318" autoAdjust="0"/>
  </p:normalViewPr>
  <p:slideViewPr>
    <p:cSldViewPr snapToGrid="0">
      <p:cViewPr varScale="1">
        <p:scale>
          <a:sx n="140" d="100"/>
          <a:sy n="140" d="100"/>
        </p:scale>
        <p:origin x="1290" y="1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472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2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sam Toufik" userId="910a7b8e-d50d-42b5-8a90-c9aaeb763a91" providerId="ADAL" clId="{146349CC-53A4-4ED8-B6CE-381EDC254DE3}"/>
    <pc:docChg chg="modSld">
      <pc:chgData name="Issam Toufik" userId="910a7b8e-d50d-42b5-8a90-c9aaeb763a91" providerId="ADAL" clId="{146349CC-53A4-4ED8-B6CE-381EDC254DE3}" dt="2022-12-21T14:10:33.236" v="1" actId="20577"/>
      <pc:docMkLst>
        <pc:docMk/>
      </pc:docMkLst>
      <pc:sldChg chg="modSp mod">
        <pc:chgData name="Issam Toufik" userId="910a7b8e-d50d-42b5-8a90-c9aaeb763a91" providerId="ADAL" clId="{146349CC-53A4-4ED8-B6CE-381EDC254DE3}" dt="2022-12-21T14:10:33.236" v="1" actId="20577"/>
        <pc:sldMkLst>
          <pc:docMk/>
          <pc:sldMk cId="0" sldId="311"/>
        </pc:sldMkLst>
        <pc:spChg chg="mod">
          <ac:chgData name="Issam Toufik" userId="910a7b8e-d50d-42b5-8a90-c9aaeb763a91" providerId="ADAL" clId="{146349CC-53A4-4ED8-B6CE-381EDC254DE3}" dt="2022-12-21T14:10:33.236" v="1" actId="20577"/>
          <ac:spMkLst>
            <pc:docMk/>
            <pc:sldMk cId="0" sldId="311"/>
            <ac:spMk id="2" creationId="{1D6E4B32-D2FE-4E95-8B26-997AE087F0C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12/21/2022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12/21/2022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1019215"/>
            <a:ext cx="8244000" cy="2390411"/>
          </a:xfrm>
        </p:spPr>
        <p:txBody>
          <a:bodyPr/>
          <a:lstStyle/>
          <a:p>
            <a:pPr eaLnBrk="1" hangingPunct="1"/>
            <a:r>
              <a:rPr lang="en-GB" sz="4800" dirty="0">
                <a:ea typeface="ヒラギノ角ゴ Pro W3"/>
                <a:cs typeface="ヒラギノ角ゴ Pro W3"/>
              </a:rPr>
              <a:t>2023 meeting plan -  </a:t>
            </a:r>
            <a:br>
              <a:rPr lang="en-GB" sz="4800" dirty="0">
                <a:ea typeface="ヒラギノ角ゴ Pro W3"/>
                <a:cs typeface="ヒラギノ角ゴ Pro W3"/>
              </a:rPr>
            </a:br>
            <a:r>
              <a:rPr lang="en-GB" sz="4800" dirty="0">
                <a:ea typeface="ヒラギノ角ゴ Pro W3"/>
                <a:cs typeface="ヒラギノ角ゴ Pro W3"/>
              </a:rPr>
              <a:t>Input for MHPG#1bis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22</a:t>
            </a:r>
            <a:r>
              <a:rPr lang="en-GB" sz="2800" i="1" baseline="30000" dirty="0">
                <a:ea typeface="ヒラギノ角ゴ Pro W3"/>
                <a:cs typeface="ヒラギノ角ゴ Pro W3"/>
              </a:rPr>
              <a:t>nd</a:t>
            </a:r>
            <a:r>
              <a:rPr lang="en-GB" sz="2800" i="1" dirty="0">
                <a:ea typeface="ヒラギノ角ゴ Pro W3"/>
                <a:cs typeface="ヒラギノ角ゴ Pro W3"/>
              </a:rPr>
              <a:t> December 2022</a:t>
            </a: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Source: Convenor (</a:t>
            </a:r>
            <a:r>
              <a:rPr lang="en-GB" sz="2800" i="1" dirty="0" err="1">
                <a:ea typeface="ヒラギノ角ゴ Pro W3"/>
                <a:cs typeface="ヒラギノ角ゴ Pro W3"/>
              </a:rPr>
              <a:t>Balazs</a:t>
            </a:r>
            <a:r>
              <a:rPr lang="en-GB" sz="2800" i="1" dirty="0">
                <a:ea typeface="ヒラギノ角ゴ Pro W3"/>
                <a:cs typeface="ヒラギノ角ゴ Pro W3"/>
              </a:rPr>
              <a:t> </a:t>
            </a:r>
            <a:r>
              <a:rPr lang="en-GB" sz="2800" i="1" dirty="0" err="1">
                <a:ea typeface="ヒラギノ角ゴ Pro W3"/>
                <a:cs typeface="ヒラギノ角ゴ Pro W3"/>
              </a:rPr>
              <a:t>Bertenyi</a:t>
            </a:r>
            <a:r>
              <a:rPr lang="en-GB" sz="2800" i="1" dirty="0">
                <a:ea typeface="ヒラギノ角ゴ Pro W3"/>
                <a:cs typeface="ヒラギノ角ゴ Pro W3"/>
              </a:rPr>
              <a:t>)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6E4B32-D2FE-4E95-8B26-997AE087F0C9}"/>
              </a:ext>
            </a:extLst>
          </p:cNvPr>
          <p:cNvSpPr txBox="1"/>
          <p:nvPr/>
        </p:nvSpPr>
        <p:spPr>
          <a:xfrm>
            <a:off x="7143750" y="170268"/>
            <a:ext cx="1621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   OPmp220011</a:t>
            </a:r>
            <a:endParaRPr lang="en-GB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35908"/>
            <a:ext cx="8227648" cy="3608345"/>
          </a:xfrm>
        </p:spPr>
        <p:txBody>
          <a:bodyPr/>
          <a:lstStyle/>
          <a:p>
            <a:r>
              <a:rPr lang="en-US" dirty="0"/>
              <a:t>Proposed 2023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February WGs: 		F2F in Europe – Athens 				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March TSGs: 		F2F in Europe (Rotterdam)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April WGs</a:t>
            </a:r>
            <a:r>
              <a:rPr lang="en-US" dirty="0">
                <a:highlight>
                  <a:srgbClr val="00FF00"/>
                </a:highlight>
              </a:rPr>
              <a:t>: 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May WGs:			F2F in Asia (RAN in Korea, SA/CT in Europe)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r>
              <a:rPr lang="en-US" dirty="0">
                <a:highlight>
                  <a:srgbClr val="00FF00"/>
                </a:highlight>
              </a:rPr>
              <a:t>June TSGs:		</a:t>
            </a:r>
            <a:r>
              <a:rPr lang="en-US" dirty="0">
                <a:highlight>
                  <a:srgbClr val="FFFF00"/>
                </a:highlight>
              </a:rPr>
              <a:t>Electronic / F2F in Taiwan (TBD by Dec)</a:t>
            </a:r>
            <a:endParaRPr lang="en-US" dirty="0">
              <a:highlight>
                <a:srgbClr val="00FFFF"/>
              </a:highlight>
            </a:endParaRPr>
          </a:p>
          <a:p>
            <a:pPr lvl="1"/>
            <a:r>
              <a:rPr lang="en-US" dirty="0">
                <a:highlight>
                  <a:srgbClr val="00FF00"/>
                </a:highlight>
              </a:rPr>
              <a:t>August WGs:		F2F in Europe (SA/CT/RAN2-3-4-5 in Gothenburg, RAN1 Toulouse 				[TBC])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September TSGs:	</a:t>
            </a:r>
            <a:r>
              <a:rPr lang="en-US" dirty="0">
                <a:highlight>
                  <a:srgbClr val="FFFF00"/>
                </a:highlight>
              </a:rPr>
              <a:t>Electronic / F2F in Europe/India (TBD by Dec)</a:t>
            </a:r>
            <a:endParaRPr lang="en-US" dirty="0">
              <a:highlight>
                <a:srgbClr val="00FFFF"/>
              </a:highlight>
            </a:endParaRP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October WGs: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November WGs:	F2F in NA (Chicago)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December TSGs:	</a:t>
            </a:r>
            <a:r>
              <a:rPr lang="en-US" dirty="0">
                <a:highlight>
                  <a:srgbClr val="FFFF00"/>
                </a:highlight>
              </a:rPr>
              <a:t>Electronic / F2F in Europe/India (TBD by Dec) </a:t>
            </a:r>
            <a:endParaRPr lang="en-US" dirty="0">
              <a:solidFill>
                <a:schemeClr val="tx1"/>
              </a:solidFill>
              <a:highlight>
                <a:srgbClr val="00FFFF"/>
              </a:highlight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Detailed 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3840428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C2006C09-D9AD-49CD-95D4-E9B4D315244F}">
  <ds:schemaRefs>
    <ds:schemaRef ds:uri="http://schemas.microsoft.com/office/2006/metadata/properties"/>
    <ds:schemaRef ds:uri="http://www.w3.org/XML/1998/namespace"/>
    <ds:schemaRef ds:uri="http://purl.org/dc/elements/1.1/"/>
    <ds:schemaRef ds:uri="http://purl.org/dc/dcmitype/"/>
    <ds:schemaRef ds:uri="http://schemas.microsoft.com/office/2006/documentManagement/types"/>
    <ds:schemaRef ds:uri="71c5aaf6-e6ce-465b-b873-5148d2a4c105"/>
    <ds:schemaRef ds:uri="8a721af7-6211-45bb-a226-4c61e052e8c0"/>
    <ds:schemaRef ds:uri="http://schemas.microsoft.com/office/infopath/2007/PartnerControls"/>
    <ds:schemaRef ds:uri="http://schemas.openxmlformats.org/package/2006/metadata/core-properties"/>
    <ds:schemaRef ds:uri="3b34c8f0-1ef5-4d1e-bb66-517ce7fe7356"/>
    <ds:schemaRef ds:uri="http://purl.org/dc/terms/"/>
  </ds:schemaRefs>
</ds:datastoreItem>
</file>

<file path=customXml/itemProps5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3603</TotalTime>
  <Words>179</Words>
  <Application>Microsoft Office PowerPoint</Application>
  <PresentationFormat>On-screen Show (16:9)</PresentationFormat>
  <Paragraphs>19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Detailed Planning for 2023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Issam Toufik</cp:lastModifiedBy>
  <cp:revision>111</cp:revision>
  <dcterms:created xsi:type="dcterms:W3CDTF">2021-04-28T06:02:25Z</dcterms:created>
  <dcterms:modified xsi:type="dcterms:W3CDTF">2022-12-21T14:10:34Z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