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5"/>
  </p:notesMasterIdLst>
  <p:handoutMasterIdLst>
    <p:handoutMasterId r:id="rId6"/>
  </p:handoutMasterIdLst>
  <p:sldIdLst>
    <p:sldId id="256" r:id="rId3"/>
    <p:sldId id="26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-116" initials="H" lastIdx="0" clrIdx="0">
    <p:extLst>
      <p:ext uri="{19B8F6BF-5375-455C-9EA6-DF929625EA0E}">
        <p15:presenceInfo xmlns:p15="http://schemas.microsoft.com/office/powerpoint/2012/main" userId="Huawei-116" providerId="None"/>
      </p:ext>
    </p:extLst>
  </p:cmAuthor>
  <p:cmAuthor id="2" name="Dawid Koziol" initials="DK" lastIdx="3" clrIdx="1">
    <p:extLst>
      <p:ext uri="{19B8F6BF-5375-455C-9EA6-DF929625EA0E}">
        <p15:presenceInfo xmlns:p15="http://schemas.microsoft.com/office/powerpoint/2012/main" userId="S-1-5-21-147214757-305610072-1517763936-780170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E5D6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4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7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0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8F46B5-6195-45E0-A30F-5F21E4D17C60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3E935B-5597-47F7-BEFB-84C2A8CC9B0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3734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EE72E-4894-433B-8872-A46A6173B54E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1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4" y="8685214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8FD6DD-F354-4181-86AC-43DE437419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8359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015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15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730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8890" y="456134"/>
            <a:ext cx="10736446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9"/>
              </a:lnSpc>
              <a:spcBef>
                <a:spcPts val="0"/>
              </a:spcBef>
              <a:buNone/>
              <a:defRPr sz="31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3662" indent="0" algn="ctr">
              <a:buNone/>
              <a:defRPr sz="2597"/>
            </a:lvl2pPr>
            <a:lvl3pPr marL="1187323" indent="0" algn="ctr">
              <a:buNone/>
              <a:defRPr sz="2337"/>
            </a:lvl3pPr>
            <a:lvl4pPr marL="1780986" indent="0" algn="ctr">
              <a:buNone/>
              <a:defRPr sz="2078"/>
            </a:lvl4pPr>
            <a:lvl5pPr marL="2374648" indent="0" algn="ctr">
              <a:buNone/>
              <a:defRPr sz="2078"/>
            </a:lvl5pPr>
            <a:lvl6pPr marL="2968309" indent="0" algn="ctr">
              <a:buNone/>
              <a:defRPr sz="2078"/>
            </a:lvl6pPr>
            <a:lvl7pPr marL="3561971" indent="0" algn="ctr">
              <a:buNone/>
              <a:defRPr sz="2078"/>
            </a:lvl7pPr>
            <a:lvl8pPr marL="4155634" indent="0" algn="ctr">
              <a:buNone/>
              <a:defRPr sz="2078"/>
            </a:lvl8pPr>
            <a:lvl9pPr marL="4749295" indent="0" algn="ctr">
              <a:buNone/>
              <a:defRPr sz="2078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621" y="1501989"/>
            <a:ext cx="10729365" cy="4690459"/>
          </a:xfrm>
          <a:prstGeom prst="rect">
            <a:avLst/>
          </a:prstGeom>
        </p:spPr>
        <p:txBody>
          <a:bodyPr lIns="0" tIns="0" rIns="0" bIns="0"/>
          <a:lstStyle>
            <a:lvl1pPr marL="12368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7937" algn="ctr"/>
              </a:tabLst>
              <a:defRPr sz="1799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2pPr>
            <a:lvl3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3pPr>
            <a:lvl4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4pPr>
            <a:lvl5pPr marL="525640" indent="-171091">
              <a:buFont typeface="Arial" panose="020B0604020202020204" pitchFamily="34" charset="0"/>
              <a:buChar char="•"/>
              <a:tabLst>
                <a:tab pos="1207937" algn="ctr"/>
              </a:tabLst>
              <a:defRPr sz="1298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0369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007535" y="325442"/>
            <a:ext cx="10176933" cy="8715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07535" y="1628778"/>
            <a:ext cx="10176933" cy="41941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97323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4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03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4735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505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13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525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4657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2994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tif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FDEE0-011B-4E97-8B81-58D8072F7537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168A6A-35C4-4D10-8130-8793BEFCAD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86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5">
            <a:extLst>
              <a:ext uri="{FF2B5EF4-FFF2-40B4-BE49-F238E27FC236}">
                <a16:creationId xmlns:a16="http://schemas.microsoft.com/office/drawing/2014/main" id="{E886C4A9-2C5E-EC44-8D62-420DF3BE0B9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869" y="6325091"/>
            <a:ext cx="1270304" cy="275024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E2171E79-11D3-8648-9BEA-3C7660378BC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12285670" y="2625390"/>
            <a:ext cx="1962557" cy="4233515"/>
            <a:chOff x="5343883" y="-48857"/>
            <a:chExt cx="3263588" cy="7037279"/>
          </a:xfrm>
        </p:grpSpPr>
        <p:sp>
          <p:nvSpPr>
            <p:cNvPr id="69" name="矩形 13">
              <a:extLst>
                <a:ext uri="{FF2B5EF4-FFF2-40B4-BE49-F238E27FC236}">
                  <a16:creationId xmlns:a16="http://schemas.microsoft.com/office/drawing/2014/main" id="{2056A118-9F13-2644-8C4D-19B83F915923}"/>
                </a:ext>
              </a:extLst>
            </p:cNvPr>
            <p:cNvSpPr/>
            <p:nvPr userDrawn="1"/>
          </p:nvSpPr>
          <p:spPr>
            <a:xfrm>
              <a:off x="5356401" y="1934171"/>
              <a:ext cx="791510" cy="664397"/>
            </a:xfrm>
            <a:prstGeom prst="rect">
              <a:avLst/>
            </a:prstGeom>
            <a:solidFill>
              <a:srgbClr val="C400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196/0/84</a:t>
              </a:r>
            </a:p>
          </p:txBody>
        </p:sp>
        <p:sp>
          <p:nvSpPr>
            <p:cNvPr id="70" name="文本框 15">
              <a:extLst>
                <a:ext uri="{FF2B5EF4-FFF2-40B4-BE49-F238E27FC236}">
                  <a16:creationId xmlns:a16="http://schemas.microsoft.com/office/drawing/2014/main" id="{B22FD20B-FED1-F14A-B606-EFB600078EA5}"/>
                </a:ext>
              </a:extLst>
            </p:cNvPr>
            <p:cNvSpPr txBox="1"/>
            <p:nvPr userDrawn="1"/>
          </p:nvSpPr>
          <p:spPr>
            <a:xfrm>
              <a:off x="5352721" y="1694497"/>
              <a:ext cx="1636699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Secondary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1" name="矩形 13">
              <a:extLst>
                <a:ext uri="{FF2B5EF4-FFF2-40B4-BE49-F238E27FC236}">
                  <a16:creationId xmlns:a16="http://schemas.microsoft.com/office/drawing/2014/main" id="{1BDF5E4A-1867-8E41-834A-BEF7F7DBCA4B}"/>
                </a:ext>
              </a:extLst>
            </p:cNvPr>
            <p:cNvSpPr/>
            <p:nvPr userDrawn="1"/>
          </p:nvSpPr>
          <p:spPr>
            <a:xfrm>
              <a:off x="6184680" y="1934171"/>
              <a:ext cx="791510" cy="664397"/>
            </a:xfrm>
            <a:prstGeom prst="rect">
              <a:avLst/>
            </a:prstGeom>
            <a:solidFill>
              <a:srgbClr val="CB377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203/55/120</a:t>
              </a: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C1206869-819B-184C-810B-151F92C62236}"/>
                </a:ext>
              </a:extLst>
            </p:cNvPr>
            <p:cNvSpPr/>
            <p:nvPr userDrawn="1"/>
          </p:nvSpPr>
          <p:spPr>
            <a:xfrm>
              <a:off x="5356401" y="3403061"/>
              <a:ext cx="791510" cy="664397"/>
            </a:xfrm>
            <a:prstGeom prst="rect">
              <a:avLst/>
            </a:prstGeom>
            <a:solidFill>
              <a:srgbClr val="ED6D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237/109/0</a:t>
              </a:r>
            </a:p>
          </p:txBody>
        </p:sp>
        <p:sp>
          <p:nvSpPr>
            <p:cNvPr id="73" name="矩形 13">
              <a:extLst>
                <a:ext uri="{FF2B5EF4-FFF2-40B4-BE49-F238E27FC236}">
                  <a16:creationId xmlns:a16="http://schemas.microsoft.com/office/drawing/2014/main" id="{7532BB58-5C8F-B442-A115-B92066928429}"/>
                </a:ext>
              </a:extLst>
            </p:cNvPr>
            <p:cNvSpPr/>
            <p:nvPr userDrawn="1"/>
          </p:nvSpPr>
          <p:spPr>
            <a:xfrm>
              <a:off x="6184680" y="2673360"/>
              <a:ext cx="791510" cy="664397"/>
            </a:xfrm>
            <a:prstGeom prst="rect">
              <a:avLst/>
            </a:prstGeom>
            <a:solidFill>
              <a:srgbClr val="9936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153/54/54</a:t>
              </a:r>
            </a:p>
          </p:txBody>
        </p:sp>
        <p:sp>
          <p:nvSpPr>
            <p:cNvPr id="74" name="矩形 13">
              <a:extLst>
                <a:ext uri="{FF2B5EF4-FFF2-40B4-BE49-F238E27FC236}">
                  <a16:creationId xmlns:a16="http://schemas.microsoft.com/office/drawing/2014/main" id="{19E144E8-C437-8E49-8068-D750BCB2B2F7}"/>
                </a:ext>
              </a:extLst>
            </p:cNvPr>
            <p:cNvSpPr/>
            <p:nvPr userDrawn="1"/>
          </p:nvSpPr>
          <p:spPr>
            <a:xfrm>
              <a:off x="5356401" y="4866463"/>
              <a:ext cx="791510" cy="664397"/>
            </a:xfrm>
            <a:prstGeom prst="rect">
              <a:avLst/>
            </a:prstGeom>
            <a:solidFill>
              <a:srgbClr val="62B23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98/178/48</a:t>
              </a: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F707D190-CC54-CA46-946B-8609C53E3CB9}"/>
                </a:ext>
              </a:extLst>
            </p:cNvPr>
            <p:cNvSpPr/>
            <p:nvPr userDrawn="1"/>
          </p:nvSpPr>
          <p:spPr>
            <a:xfrm>
              <a:off x="6184680" y="3415851"/>
              <a:ext cx="791510" cy="664397"/>
            </a:xfrm>
            <a:prstGeom prst="rect">
              <a:avLst/>
            </a:prstGeom>
            <a:solidFill>
              <a:srgbClr val="F2894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242/137/68</a:t>
              </a:r>
              <a:endParaRPr kumimoji="1" lang="mr-IN" altLang="zh-CN" sz="500" b="1" dirty="0">
                <a:solidFill>
                  <a:srgbClr val="FFFFFF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76" name="矩形 13">
              <a:extLst>
                <a:ext uri="{FF2B5EF4-FFF2-40B4-BE49-F238E27FC236}">
                  <a16:creationId xmlns:a16="http://schemas.microsoft.com/office/drawing/2014/main" id="{CA69D07A-4CB1-1C44-95EB-D5DD16C88C16}"/>
                </a:ext>
              </a:extLst>
            </p:cNvPr>
            <p:cNvSpPr/>
            <p:nvPr userDrawn="1"/>
          </p:nvSpPr>
          <p:spPr>
            <a:xfrm>
              <a:off x="5353240" y="184963"/>
              <a:ext cx="791510" cy="664397"/>
            </a:xfrm>
            <a:prstGeom prst="rect">
              <a:avLst/>
            </a:prstGeom>
            <a:solidFill>
              <a:srgbClr val="C700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185C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199/0/11  </a:t>
              </a:r>
            </a:p>
          </p:txBody>
        </p:sp>
        <p:sp>
          <p:nvSpPr>
            <p:cNvPr id="77" name="文本框 15">
              <a:extLst>
                <a:ext uri="{FF2B5EF4-FFF2-40B4-BE49-F238E27FC236}">
                  <a16:creationId xmlns:a16="http://schemas.microsoft.com/office/drawing/2014/main" id="{14051C33-7D8E-ED4E-A31B-8FAA52C8EDA5}"/>
                </a:ext>
              </a:extLst>
            </p:cNvPr>
            <p:cNvSpPr txBox="1"/>
            <p:nvPr userDrawn="1"/>
          </p:nvSpPr>
          <p:spPr>
            <a:xfrm>
              <a:off x="5343883" y="-48857"/>
              <a:ext cx="1358295" cy="204645"/>
            </a:xfrm>
            <a:prstGeom prst="rect">
              <a:avLst/>
            </a:prstGeom>
            <a:noFill/>
          </p:spPr>
          <p:txBody>
            <a:bodyPr wrap="square" lIns="0" tIns="0" rIns="0" bIns="0" rtlCol="0" anchor="b" anchorCtr="0">
              <a:spAutoFit/>
            </a:bodyPr>
            <a:lstStyle/>
            <a:p>
              <a:pPr defTabSz="914112"/>
              <a:r>
                <a:rPr kumimoji="1" lang="en-US" altLang="zh-CN" sz="800" dirty="0">
                  <a:solidFill>
                    <a:srgbClr val="1D1D1A"/>
                  </a:solidFill>
                  <a:ea typeface="Microsoft YaHei" panose="020B0503020204020204" pitchFamily="34" charset="-122"/>
                  <a:cs typeface="Arial" panose="020B0604020202020204" pitchFamily="34" charset="0"/>
                </a:rPr>
                <a:t>Corporate Colors</a:t>
              </a:r>
              <a:endParaRPr kumimoji="1" lang="zh-CN" altLang="en-US" sz="800" dirty="0">
                <a:solidFill>
                  <a:srgbClr val="1D1D1A"/>
                </a:solidFill>
                <a:ea typeface="Microsoft YaHei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8" name="矩形 13">
              <a:extLst>
                <a:ext uri="{FF2B5EF4-FFF2-40B4-BE49-F238E27FC236}">
                  <a16:creationId xmlns:a16="http://schemas.microsoft.com/office/drawing/2014/main" id="{697139C8-6378-7346-AA26-3DE355486404}"/>
                </a:ext>
              </a:extLst>
            </p:cNvPr>
            <p:cNvSpPr/>
            <p:nvPr userDrawn="1"/>
          </p:nvSpPr>
          <p:spPr>
            <a:xfrm>
              <a:off x="5352600" y="918047"/>
              <a:ext cx="791510" cy="664397"/>
            </a:xfrm>
            <a:prstGeom prst="rect">
              <a:avLst/>
            </a:prstGeom>
            <a:solidFill>
              <a:srgbClr val="C810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PANTONE 186C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200/16/46  </a:t>
              </a:r>
            </a:p>
          </p:txBody>
        </p:sp>
        <p:sp>
          <p:nvSpPr>
            <p:cNvPr id="79" name="矩形 13">
              <a:extLst>
                <a:ext uri="{FF2B5EF4-FFF2-40B4-BE49-F238E27FC236}">
                  <a16:creationId xmlns:a16="http://schemas.microsoft.com/office/drawing/2014/main" id="{F79CD551-CACB-A749-9460-B80C1456F4E8}"/>
                </a:ext>
              </a:extLst>
            </p:cNvPr>
            <p:cNvSpPr/>
            <p:nvPr userDrawn="1"/>
          </p:nvSpPr>
          <p:spPr>
            <a:xfrm>
              <a:off x="5354164" y="2665974"/>
              <a:ext cx="791510" cy="664397"/>
            </a:xfrm>
            <a:prstGeom prst="rect">
              <a:avLst/>
            </a:prstGeom>
            <a:solidFill>
              <a:srgbClr val="7F00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127/0/1</a:t>
              </a:r>
            </a:p>
          </p:txBody>
        </p:sp>
        <p:sp>
          <p:nvSpPr>
            <p:cNvPr id="80" name="矩形 13">
              <a:extLst>
                <a:ext uri="{FF2B5EF4-FFF2-40B4-BE49-F238E27FC236}">
                  <a16:creationId xmlns:a16="http://schemas.microsoft.com/office/drawing/2014/main" id="{659202D4-1C13-564B-AD21-AF809769236B}"/>
                </a:ext>
              </a:extLst>
            </p:cNvPr>
            <p:cNvSpPr/>
            <p:nvPr userDrawn="1"/>
          </p:nvSpPr>
          <p:spPr>
            <a:xfrm>
              <a:off x="5354164" y="4134866"/>
              <a:ext cx="791510" cy="664397"/>
            </a:xfrm>
            <a:prstGeom prst="rect">
              <a:avLst/>
            </a:prstGeom>
            <a:solidFill>
              <a:srgbClr val="FCC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52/200/0</a:t>
              </a:r>
            </a:p>
          </p:txBody>
        </p:sp>
        <p:sp>
          <p:nvSpPr>
            <p:cNvPr id="81" name="矩形 13">
              <a:extLst>
                <a:ext uri="{FF2B5EF4-FFF2-40B4-BE49-F238E27FC236}">
                  <a16:creationId xmlns:a16="http://schemas.microsoft.com/office/drawing/2014/main" id="{1D14C75E-3EEE-FA4D-8DA3-70B2C56F286F}"/>
                </a:ext>
              </a:extLst>
            </p:cNvPr>
            <p:cNvSpPr/>
            <p:nvPr userDrawn="1"/>
          </p:nvSpPr>
          <p:spPr>
            <a:xfrm>
              <a:off x="5354164" y="5596166"/>
              <a:ext cx="791510" cy="664397"/>
            </a:xfrm>
            <a:prstGeom prst="rect">
              <a:avLst/>
            </a:prstGeom>
            <a:solidFill>
              <a:srgbClr val="30B5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48/181/197</a:t>
              </a:r>
            </a:p>
          </p:txBody>
        </p:sp>
        <p:sp>
          <p:nvSpPr>
            <p:cNvPr id="82" name="矩形 13">
              <a:extLst>
                <a:ext uri="{FF2B5EF4-FFF2-40B4-BE49-F238E27FC236}">
                  <a16:creationId xmlns:a16="http://schemas.microsoft.com/office/drawing/2014/main" id="{9844BDEE-1453-9A40-B91C-2C526D59737B}"/>
                </a:ext>
              </a:extLst>
            </p:cNvPr>
            <p:cNvSpPr/>
            <p:nvPr userDrawn="1"/>
          </p:nvSpPr>
          <p:spPr>
            <a:xfrm>
              <a:off x="6194511" y="4866463"/>
              <a:ext cx="791510" cy="664397"/>
            </a:xfrm>
            <a:prstGeom prst="rect">
              <a:avLst/>
            </a:prstGeom>
            <a:solidFill>
              <a:srgbClr val="81C15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129/193/95</a:t>
              </a:r>
            </a:p>
          </p:txBody>
        </p:sp>
        <p:sp>
          <p:nvSpPr>
            <p:cNvPr id="83" name="矩形 13">
              <a:extLst>
                <a:ext uri="{FF2B5EF4-FFF2-40B4-BE49-F238E27FC236}">
                  <a16:creationId xmlns:a16="http://schemas.microsoft.com/office/drawing/2014/main" id="{533D13E9-5244-8E4F-9513-C00748CDDDF9}"/>
                </a:ext>
              </a:extLst>
            </p:cNvPr>
            <p:cNvSpPr/>
            <p:nvPr userDrawn="1"/>
          </p:nvSpPr>
          <p:spPr>
            <a:xfrm>
              <a:off x="6192274" y="4134866"/>
              <a:ext cx="791510" cy="664397"/>
            </a:xfrm>
            <a:prstGeom prst="rect">
              <a:avLst/>
            </a:prstGeom>
            <a:solidFill>
              <a:srgbClr val="FDD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253/211/81</a:t>
              </a:r>
            </a:p>
          </p:txBody>
        </p:sp>
        <p:sp>
          <p:nvSpPr>
            <p:cNvPr id="84" name="矩形 13">
              <a:extLst>
                <a:ext uri="{FF2B5EF4-FFF2-40B4-BE49-F238E27FC236}">
                  <a16:creationId xmlns:a16="http://schemas.microsoft.com/office/drawing/2014/main" id="{4EBE9DBF-E87C-4F4D-BBB1-81632C549613}"/>
                </a:ext>
              </a:extLst>
            </p:cNvPr>
            <p:cNvSpPr/>
            <p:nvPr userDrawn="1"/>
          </p:nvSpPr>
          <p:spPr>
            <a:xfrm>
              <a:off x="6192274" y="5596166"/>
              <a:ext cx="791510" cy="664397"/>
            </a:xfrm>
            <a:prstGeom prst="rect">
              <a:avLst/>
            </a:prstGeom>
            <a:solidFill>
              <a:srgbClr val="56C4D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86/196/210</a:t>
              </a:r>
            </a:p>
          </p:txBody>
        </p:sp>
        <p:sp>
          <p:nvSpPr>
            <p:cNvPr id="85" name="矩形 13">
              <a:extLst>
                <a:ext uri="{FF2B5EF4-FFF2-40B4-BE49-F238E27FC236}">
                  <a16:creationId xmlns:a16="http://schemas.microsoft.com/office/drawing/2014/main" id="{422FC2B2-7928-F442-949E-D722F3DC9D01}"/>
                </a:ext>
              </a:extLst>
            </p:cNvPr>
            <p:cNvSpPr/>
            <p:nvPr/>
          </p:nvSpPr>
          <p:spPr>
            <a:xfrm>
              <a:off x="6186245" y="184963"/>
              <a:ext cx="791510" cy="664397"/>
            </a:xfrm>
            <a:prstGeom prst="rect">
              <a:avLst/>
            </a:prstGeom>
            <a:solidFill>
              <a:srgbClr val="D33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211/57/65</a:t>
              </a: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5F38502B-99C0-4640-9E8D-7247A3238E22}"/>
                </a:ext>
              </a:extLst>
            </p:cNvPr>
            <p:cNvSpPr/>
            <p:nvPr/>
          </p:nvSpPr>
          <p:spPr>
            <a:xfrm>
              <a:off x="6185604" y="918047"/>
              <a:ext cx="791510" cy="664397"/>
            </a:xfrm>
            <a:prstGeom prst="rect">
              <a:avLst/>
            </a:prstGeom>
            <a:solidFill>
              <a:srgbClr val="D338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211/56/89</a:t>
              </a:r>
            </a:p>
          </p:txBody>
        </p:sp>
        <p:sp>
          <p:nvSpPr>
            <p:cNvPr id="87" name="矩形 13">
              <a:extLst>
                <a:ext uri="{FF2B5EF4-FFF2-40B4-BE49-F238E27FC236}">
                  <a16:creationId xmlns:a16="http://schemas.microsoft.com/office/drawing/2014/main" id="{1399EB62-5216-324F-B66C-AD6ED0004D51}"/>
                </a:ext>
              </a:extLst>
            </p:cNvPr>
            <p:cNvSpPr/>
            <p:nvPr/>
          </p:nvSpPr>
          <p:spPr>
            <a:xfrm>
              <a:off x="6996262" y="1934171"/>
              <a:ext cx="791510" cy="664397"/>
            </a:xfrm>
            <a:prstGeom prst="rect">
              <a:avLst/>
            </a:prstGeom>
            <a:solidFill>
              <a:srgbClr val="DD80A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221/128/170</a:t>
              </a:r>
            </a:p>
          </p:txBody>
        </p:sp>
        <p:sp>
          <p:nvSpPr>
            <p:cNvPr id="88" name="矩形 13">
              <a:extLst>
                <a:ext uri="{FF2B5EF4-FFF2-40B4-BE49-F238E27FC236}">
                  <a16:creationId xmlns:a16="http://schemas.microsoft.com/office/drawing/2014/main" id="{DEDE780A-8050-FD48-B661-39532349131D}"/>
                </a:ext>
              </a:extLst>
            </p:cNvPr>
            <p:cNvSpPr/>
            <p:nvPr/>
          </p:nvSpPr>
          <p:spPr>
            <a:xfrm>
              <a:off x="6996262" y="2673360"/>
              <a:ext cx="791510" cy="664397"/>
            </a:xfrm>
            <a:prstGeom prst="rect">
              <a:avLst/>
            </a:prstGeom>
            <a:solidFill>
              <a:srgbClr val="BF8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191/128/130</a:t>
              </a:r>
            </a:p>
          </p:txBody>
        </p:sp>
        <p:sp>
          <p:nvSpPr>
            <p:cNvPr id="89" name="矩形 13">
              <a:extLst>
                <a:ext uri="{FF2B5EF4-FFF2-40B4-BE49-F238E27FC236}">
                  <a16:creationId xmlns:a16="http://schemas.microsoft.com/office/drawing/2014/main" id="{9BDB304C-5E40-9647-A3EF-75D9BFFB7E5B}"/>
                </a:ext>
              </a:extLst>
            </p:cNvPr>
            <p:cNvSpPr/>
            <p:nvPr/>
          </p:nvSpPr>
          <p:spPr>
            <a:xfrm>
              <a:off x="6996262" y="3415851"/>
              <a:ext cx="791510" cy="664397"/>
            </a:xfrm>
            <a:prstGeom prst="rect">
              <a:avLst/>
            </a:prstGeom>
            <a:solidFill>
              <a:srgbClr val="F6B7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246/183/140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0" name="矩形 13">
              <a:extLst>
                <a:ext uri="{FF2B5EF4-FFF2-40B4-BE49-F238E27FC236}">
                  <a16:creationId xmlns:a16="http://schemas.microsoft.com/office/drawing/2014/main" id="{EC3A6DD7-CCD1-0C4F-B8D4-3D01C9FFC289}"/>
                </a:ext>
              </a:extLst>
            </p:cNvPr>
            <p:cNvSpPr/>
            <p:nvPr/>
          </p:nvSpPr>
          <p:spPr>
            <a:xfrm>
              <a:off x="7006093" y="4866463"/>
              <a:ext cx="791510" cy="664397"/>
            </a:xfrm>
            <a:prstGeom prst="rect">
              <a:avLst/>
            </a:prstGeom>
            <a:solidFill>
              <a:srgbClr val="AFD8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176/216/156</a:t>
              </a:r>
            </a:p>
          </p:txBody>
        </p:sp>
        <p:sp>
          <p:nvSpPr>
            <p:cNvPr id="91" name="矩形 13">
              <a:extLst>
                <a:ext uri="{FF2B5EF4-FFF2-40B4-BE49-F238E27FC236}">
                  <a16:creationId xmlns:a16="http://schemas.microsoft.com/office/drawing/2014/main" id="{FC3F3193-22C2-A847-A957-DFCCDA9D1D88}"/>
                </a:ext>
              </a:extLst>
            </p:cNvPr>
            <p:cNvSpPr/>
            <p:nvPr/>
          </p:nvSpPr>
          <p:spPr>
            <a:xfrm>
              <a:off x="7003856" y="4134866"/>
              <a:ext cx="791510" cy="664397"/>
            </a:xfrm>
            <a:prstGeom prst="rect">
              <a:avLst/>
            </a:prstGeom>
            <a:solidFill>
              <a:srgbClr val="FDE3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253/227/181</a:t>
              </a: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851DFAF5-0D1C-C64A-87B5-B0C9497BA3EB}"/>
                </a:ext>
              </a:extLst>
            </p:cNvPr>
            <p:cNvSpPr/>
            <p:nvPr/>
          </p:nvSpPr>
          <p:spPr>
            <a:xfrm>
              <a:off x="7003856" y="5596166"/>
              <a:ext cx="791510" cy="664397"/>
            </a:xfrm>
            <a:prstGeom prst="rect">
              <a:avLst/>
            </a:prstGeom>
            <a:solidFill>
              <a:srgbClr val="94DA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148/218/226</a:t>
              </a:r>
            </a:p>
          </p:txBody>
        </p:sp>
        <p:sp>
          <p:nvSpPr>
            <p:cNvPr id="93" name="矩形 13">
              <a:extLst>
                <a:ext uri="{FF2B5EF4-FFF2-40B4-BE49-F238E27FC236}">
                  <a16:creationId xmlns:a16="http://schemas.microsoft.com/office/drawing/2014/main" id="{57EB9D15-6C1C-8340-A5D0-43B865B5951C}"/>
                </a:ext>
              </a:extLst>
            </p:cNvPr>
            <p:cNvSpPr/>
            <p:nvPr/>
          </p:nvSpPr>
          <p:spPr>
            <a:xfrm>
              <a:off x="6997826" y="184963"/>
              <a:ext cx="791510" cy="664397"/>
            </a:xfrm>
            <a:prstGeom prst="rect">
              <a:avLst/>
            </a:prstGeom>
            <a:solidFill>
              <a:srgbClr val="E2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226/129/137</a:t>
              </a:r>
            </a:p>
          </p:txBody>
        </p:sp>
        <p:sp>
          <p:nvSpPr>
            <p:cNvPr id="94" name="矩形 13">
              <a:extLst>
                <a:ext uri="{FF2B5EF4-FFF2-40B4-BE49-F238E27FC236}">
                  <a16:creationId xmlns:a16="http://schemas.microsoft.com/office/drawing/2014/main" id="{2B29D96D-3B3D-B944-92CB-FE0973E33810}"/>
                </a:ext>
              </a:extLst>
            </p:cNvPr>
            <p:cNvSpPr/>
            <p:nvPr/>
          </p:nvSpPr>
          <p:spPr>
            <a:xfrm>
              <a:off x="6997185" y="918047"/>
              <a:ext cx="791510" cy="664397"/>
            </a:xfrm>
            <a:prstGeom prst="rect">
              <a:avLst/>
            </a:prstGeom>
            <a:solidFill>
              <a:srgbClr val="E2819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226/129/152</a:t>
              </a:r>
            </a:p>
          </p:txBody>
        </p:sp>
        <p:sp>
          <p:nvSpPr>
            <p:cNvPr id="95" name="矩形 13">
              <a:extLst>
                <a:ext uri="{FF2B5EF4-FFF2-40B4-BE49-F238E27FC236}">
                  <a16:creationId xmlns:a16="http://schemas.microsoft.com/office/drawing/2014/main" id="{35D234AC-C1A2-7248-94C0-BB95C4DFE743}"/>
                </a:ext>
              </a:extLst>
            </p:cNvPr>
            <p:cNvSpPr/>
            <p:nvPr userDrawn="1"/>
          </p:nvSpPr>
          <p:spPr>
            <a:xfrm>
              <a:off x="7806130" y="1934171"/>
              <a:ext cx="791510" cy="664397"/>
            </a:xfrm>
            <a:prstGeom prst="rect">
              <a:avLst/>
            </a:prstGeom>
            <a:solidFill>
              <a:srgbClr val="EBB3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235/179/204</a:t>
              </a:r>
            </a:p>
          </p:txBody>
        </p:sp>
        <p:sp>
          <p:nvSpPr>
            <p:cNvPr id="96" name="矩形 13">
              <a:extLst>
                <a:ext uri="{FF2B5EF4-FFF2-40B4-BE49-F238E27FC236}">
                  <a16:creationId xmlns:a16="http://schemas.microsoft.com/office/drawing/2014/main" id="{2C241EB7-09A9-7E40-9241-F2D47E53E1FF}"/>
                </a:ext>
              </a:extLst>
            </p:cNvPr>
            <p:cNvSpPr/>
            <p:nvPr/>
          </p:nvSpPr>
          <p:spPr>
            <a:xfrm>
              <a:off x="7806130" y="2673360"/>
              <a:ext cx="791510" cy="664397"/>
            </a:xfrm>
            <a:prstGeom prst="rect">
              <a:avLst/>
            </a:prstGeom>
            <a:solidFill>
              <a:srgbClr val="D8B3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  <a:defRPr/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216/179/179</a:t>
              </a:r>
            </a:p>
          </p:txBody>
        </p:sp>
        <p:sp>
          <p:nvSpPr>
            <p:cNvPr id="97" name="矩形 13">
              <a:extLst>
                <a:ext uri="{FF2B5EF4-FFF2-40B4-BE49-F238E27FC236}">
                  <a16:creationId xmlns:a16="http://schemas.microsoft.com/office/drawing/2014/main" id="{63833C81-CC87-004C-AE5E-CB387B992636}"/>
                </a:ext>
              </a:extLst>
            </p:cNvPr>
            <p:cNvSpPr/>
            <p:nvPr/>
          </p:nvSpPr>
          <p:spPr>
            <a:xfrm>
              <a:off x="7806130" y="3415851"/>
              <a:ext cx="791510" cy="664397"/>
            </a:xfrm>
            <a:prstGeom prst="rect">
              <a:avLst/>
            </a:prstGeom>
            <a:solidFill>
              <a:srgbClr val="FAD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250/211/187</a:t>
              </a:r>
              <a:endParaRPr kumimoji="1" lang="mr-IN" altLang="zh-CN" sz="500" b="1" dirty="0">
                <a:solidFill>
                  <a:srgbClr val="595757"/>
                </a:solidFill>
                <a:ea typeface="Arial" charset="0"/>
                <a:cs typeface="Arial" charset="0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77A96C4C-F3F3-484A-95BE-7E52C33A2FE2}"/>
                </a:ext>
              </a:extLst>
            </p:cNvPr>
            <p:cNvSpPr/>
            <p:nvPr/>
          </p:nvSpPr>
          <p:spPr>
            <a:xfrm>
              <a:off x="7815961" y="4866463"/>
              <a:ext cx="791510" cy="664397"/>
            </a:xfrm>
            <a:prstGeom prst="rect">
              <a:avLst/>
            </a:prstGeom>
            <a:solidFill>
              <a:srgbClr val="D0E8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208/232/196</a:t>
              </a:r>
            </a:p>
          </p:txBody>
        </p:sp>
        <p:sp>
          <p:nvSpPr>
            <p:cNvPr id="99" name="矩形 13">
              <a:extLst>
                <a:ext uri="{FF2B5EF4-FFF2-40B4-BE49-F238E27FC236}">
                  <a16:creationId xmlns:a16="http://schemas.microsoft.com/office/drawing/2014/main" id="{66F0E6F8-F4D3-1B44-BB6D-F328A6CEA0C9}"/>
                </a:ext>
              </a:extLst>
            </p:cNvPr>
            <p:cNvSpPr/>
            <p:nvPr/>
          </p:nvSpPr>
          <p:spPr>
            <a:xfrm>
              <a:off x="7813724" y="4134866"/>
              <a:ext cx="791510" cy="664397"/>
            </a:xfrm>
            <a:prstGeom prst="rect">
              <a:avLst/>
            </a:prstGeom>
            <a:solidFill>
              <a:srgbClr val="FEEE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254/238/193</a:t>
              </a:r>
            </a:p>
          </p:txBody>
        </p:sp>
        <p:sp>
          <p:nvSpPr>
            <p:cNvPr id="100" name="矩形 13">
              <a:extLst>
                <a:ext uri="{FF2B5EF4-FFF2-40B4-BE49-F238E27FC236}">
                  <a16:creationId xmlns:a16="http://schemas.microsoft.com/office/drawing/2014/main" id="{EEFEFB0D-48AF-8147-BDEB-B01E99ED82A7}"/>
                </a:ext>
              </a:extLst>
            </p:cNvPr>
            <p:cNvSpPr/>
            <p:nvPr/>
          </p:nvSpPr>
          <p:spPr>
            <a:xfrm>
              <a:off x="7813724" y="5596166"/>
              <a:ext cx="791510" cy="664397"/>
            </a:xfrm>
            <a:prstGeom prst="rect">
              <a:avLst/>
            </a:prstGeom>
            <a:solidFill>
              <a:srgbClr val="BEE9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190/23/238</a:t>
              </a:r>
            </a:p>
          </p:txBody>
        </p:sp>
        <p:sp>
          <p:nvSpPr>
            <p:cNvPr id="101" name="矩形 13">
              <a:extLst>
                <a:ext uri="{FF2B5EF4-FFF2-40B4-BE49-F238E27FC236}">
                  <a16:creationId xmlns:a16="http://schemas.microsoft.com/office/drawing/2014/main" id="{3F7C47B0-D4EF-7047-9B96-1169C593055C}"/>
                </a:ext>
              </a:extLst>
            </p:cNvPr>
            <p:cNvSpPr/>
            <p:nvPr/>
          </p:nvSpPr>
          <p:spPr>
            <a:xfrm>
              <a:off x="7807694" y="184963"/>
              <a:ext cx="791510" cy="664397"/>
            </a:xfrm>
            <a:prstGeom prst="rect">
              <a:avLst/>
            </a:prstGeom>
            <a:solidFill>
              <a:srgbClr val="EEB3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239/178/184</a:t>
              </a:r>
            </a:p>
          </p:txBody>
        </p:sp>
        <p:sp>
          <p:nvSpPr>
            <p:cNvPr id="102" name="矩形 13">
              <a:extLst>
                <a:ext uri="{FF2B5EF4-FFF2-40B4-BE49-F238E27FC236}">
                  <a16:creationId xmlns:a16="http://schemas.microsoft.com/office/drawing/2014/main" id="{26A0A468-A37D-824A-8DA2-0B437212E07E}"/>
                </a:ext>
              </a:extLst>
            </p:cNvPr>
            <p:cNvSpPr/>
            <p:nvPr/>
          </p:nvSpPr>
          <p:spPr>
            <a:xfrm>
              <a:off x="7807054" y="918047"/>
              <a:ext cx="791510" cy="664397"/>
            </a:xfrm>
            <a:prstGeom prst="rect">
              <a:avLst/>
            </a:prstGeom>
            <a:solidFill>
              <a:srgbClr val="EEB3C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238/179/193</a:t>
              </a:r>
            </a:p>
          </p:txBody>
        </p:sp>
        <p:sp>
          <p:nvSpPr>
            <p:cNvPr id="103" name="矩形 13">
              <a:extLst>
                <a:ext uri="{FF2B5EF4-FFF2-40B4-BE49-F238E27FC236}">
                  <a16:creationId xmlns:a16="http://schemas.microsoft.com/office/drawing/2014/main" id="{B0E79B3A-2E5F-ED4F-AA3D-00B685B18CA9}"/>
                </a:ext>
              </a:extLst>
            </p:cNvPr>
            <p:cNvSpPr/>
            <p:nvPr userDrawn="1"/>
          </p:nvSpPr>
          <p:spPr>
            <a:xfrm>
              <a:off x="5354169" y="6324025"/>
              <a:ext cx="513579" cy="664397"/>
            </a:xfrm>
            <a:prstGeom prst="rect">
              <a:avLst/>
            </a:prstGeom>
            <a:solidFill>
              <a:srgbClr val="22181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35/24/21</a:t>
              </a: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32D85E93-C860-B646-A67C-3D2FDCC07E8E}"/>
                </a:ext>
              </a:extLst>
            </p:cNvPr>
            <p:cNvSpPr/>
            <p:nvPr userDrawn="1"/>
          </p:nvSpPr>
          <p:spPr>
            <a:xfrm>
              <a:off x="5900626" y="6324025"/>
              <a:ext cx="513579" cy="664397"/>
            </a:xfrm>
            <a:prstGeom prst="rect">
              <a:avLst/>
            </a:prstGeom>
            <a:solidFill>
              <a:srgbClr val="5957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 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89/87/87</a:t>
              </a:r>
            </a:p>
          </p:txBody>
        </p:sp>
        <p:sp>
          <p:nvSpPr>
            <p:cNvPr id="105" name="矩形 13">
              <a:extLst>
                <a:ext uri="{FF2B5EF4-FFF2-40B4-BE49-F238E27FC236}">
                  <a16:creationId xmlns:a16="http://schemas.microsoft.com/office/drawing/2014/main" id="{D9E271D3-C782-EA4B-B477-613B5CE7B0DA}"/>
                </a:ext>
              </a:extLst>
            </p:cNvPr>
            <p:cNvSpPr/>
            <p:nvPr userDrawn="1"/>
          </p:nvSpPr>
          <p:spPr>
            <a:xfrm>
              <a:off x="6450318" y="6324025"/>
              <a:ext cx="513579" cy="664397"/>
            </a:xfrm>
            <a:prstGeom prst="rect">
              <a:avLst/>
            </a:prstGeom>
            <a:solidFill>
              <a:srgbClr val="88888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137/137/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137</a:t>
              </a:r>
            </a:p>
          </p:txBody>
        </p:sp>
        <p:sp>
          <p:nvSpPr>
            <p:cNvPr id="106" name="矩形 13">
              <a:extLst>
                <a:ext uri="{FF2B5EF4-FFF2-40B4-BE49-F238E27FC236}">
                  <a16:creationId xmlns:a16="http://schemas.microsoft.com/office/drawing/2014/main" id="{3F3501FC-1CA1-714F-BF48-934C859FA443}"/>
                </a:ext>
              </a:extLst>
            </p:cNvPr>
            <p:cNvSpPr/>
            <p:nvPr userDrawn="1"/>
          </p:nvSpPr>
          <p:spPr>
            <a:xfrm>
              <a:off x="6998296" y="6324025"/>
              <a:ext cx="513579" cy="664397"/>
            </a:xfrm>
            <a:prstGeom prst="rect">
              <a:avLst/>
            </a:prstGeom>
            <a:solidFill>
              <a:srgbClr val="B5B5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181/181/</a:t>
              </a:r>
              <a:b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FFFFFF"/>
                  </a:solidFill>
                  <a:ea typeface="Arial" charset="0"/>
                  <a:cs typeface="Arial" charset="0"/>
                </a:rPr>
                <a:t>181</a:t>
              </a:r>
            </a:p>
          </p:txBody>
        </p:sp>
        <p:sp>
          <p:nvSpPr>
            <p:cNvPr id="107" name="矩形 13">
              <a:extLst>
                <a:ext uri="{FF2B5EF4-FFF2-40B4-BE49-F238E27FC236}">
                  <a16:creationId xmlns:a16="http://schemas.microsoft.com/office/drawing/2014/main" id="{55D4E001-16C8-3749-9816-95BDA789806E}"/>
                </a:ext>
              </a:extLst>
            </p:cNvPr>
            <p:cNvSpPr/>
            <p:nvPr userDrawn="1"/>
          </p:nvSpPr>
          <p:spPr>
            <a:xfrm>
              <a:off x="7541580" y="6324025"/>
              <a:ext cx="513579" cy="664397"/>
            </a:xfrm>
            <a:prstGeom prst="rect">
              <a:avLst/>
            </a:prstGeom>
            <a:solidFill>
              <a:srgbClr val="DD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 221/221/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221</a:t>
              </a:r>
            </a:p>
          </p:txBody>
        </p:sp>
        <p:sp>
          <p:nvSpPr>
            <p:cNvPr id="108" name="矩形 13">
              <a:extLst>
                <a:ext uri="{FF2B5EF4-FFF2-40B4-BE49-F238E27FC236}">
                  <a16:creationId xmlns:a16="http://schemas.microsoft.com/office/drawing/2014/main" id="{77AD797E-A6D4-8148-B9A9-59A0D242F0FA}"/>
                </a:ext>
              </a:extLst>
            </p:cNvPr>
            <p:cNvSpPr/>
            <p:nvPr userDrawn="1"/>
          </p:nvSpPr>
          <p:spPr>
            <a:xfrm>
              <a:off x="8083608" y="6324025"/>
              <a:ext cx="513579" cy="664397"/>
            </a:xfrm>
            <a:prstGeom prst="rect">
              <a:avLst/>
            </a:prstGeom>
            <a:solidFill>
              <a:srgbClr val="FFFFFF"/>
            </a:solidFill>
            <a:ln w="6350">
              <a:solidFill>
                <a:srgbClr val="B5B5B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RGB</a:t>
              </a:r>
            </a:p>
            <a:p>
              <a:pPr algn="ctr" defTabSz="914112">
                <a:lnSpc>
                  <a:spcPts val="620"/>
                </a:lnSpc>
              </a:pP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255/255/</a:t>
              </a:r>
              <a:b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</a:br>
              <a:r>
                <a:rPr kumimoji="1" lang="en-US" altLang="zh-CN" sz="500" b="1" dirty="0">
                  <a:solidFill>
                    <a:srgbClr val="595757"/>
                  </a:solidFill>
                  <a:ea typeface="Arial" charset="0"/>
                  <a:cs typeface="Arial" charset="0"/>
                </a:rPr>
                <a:t>255</a:t>
              </a:r>
            </a:p>
          </p:txBody>
        </p:sp>
      </p:grpSp>
      <p:sp>
        <p:nvSpPr>
          <p:cNvPr id="4" name="TextBox 3">
            <a:extLst>
              <a:ext uri="{FF2B5EF4-FFF2-40B4-BE49-F238E27FC236}">
                <a16:creationId xmlns:a16="http://schemas.microsoft.com/office/drawing/2014/main" id="{EABEE2EE-BF4D-7A4A-B3C6-9E47668CCD98}"/>
              </a:ext>
            </a:extLst>
          </p:cNvPr>
          <p:cNvSpPr txBox="1"/>
          <p:nvPr userDrawn="1"/>
        </p:nvSpPr>
        <p:spPr>
          <a:xfrm>
            <a:off x="733845" y="6402807"/>
            <a:ext cx="499534" cy="1384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890493">
              <a:defRPr/>
            </a:pPr>
            <a:fld id="{C3837181-38C6-AD4F-B8BA-B444770388BB}" type="slidenum">
              <a:rPr lang="en-US" sz="900" smtClean="0">
                <a:solidFill>
                  <a:srgbClr val="1D1D1B"/>
                </a:solidFill>
                <a:cs typeface="Arial" panose="020B0604020202020204" pitchFamily="34" charset="0"/>
              </a:rPr>
              <a:pPr defTabSz="890493">
                <a:defRPr/>
              </a:pPr>
              <a:t>‹#›</a:t>
            </a:fld>
            <a:endParaRPr lang="en-US" sz="900" dirty="0">
              <a:solidFill>
                <a:srgbClr val="1D1D1B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3817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</p:sldLayoutIdLst>
  <p:hf hdr="0" ftr="0" dt="0"/>
  <p:txStyles>
    <p:titleStyle>
      <a:lvl1pPr algn="l" defTabSz="1187323" rtl="0" eaLnBrk="1" latinLnBrk="0" hangingPunct="1">
        <a:lnSpc>
          <a:spcPct val="90000"/>
        </a:lnSpc>
        <a:spcBef>
          <a:spcPct val="0"/>
        </a:spcBef>
        <a:buNone/>
        <a:defRPr sz="571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6831" indent="-296831" algn="l" defTabSz="1187323" rtl="0" eaLnBrk="1" latinLnBrk="0" hangingPunct="1">
        <a:lnSpc>
          <a:spcPct val="90000"/>
        </a:lnSpc>
        <a:spcBef>
          <a:spcPts val="1298"/>
        </a:spcBef>
        <a:buFont typeface="Arial" panose="020B0604020202020204" pitchFamily="34" charset="0"/>
        <a:buChar char="•"/>
        <a:defRPr sz="3635" kern="1200">
          <a:solidFill>
            <a:schemeClr val="tx1"/>
          </a:solidFill>
          <a:latin typeface="+mn-lt"/>
          <a:ea typeface="+mn-ea"/>
          <a:cs typeface="+mn-cs"/>
        </a:defRPr>
      </a:lvl1pPr>
      <a:lvl2pPr marL="89049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3117" kern="1200">
          <a:solidFill>
            <a:schemeClr val="tx1"/>
          </a:solidFill>
          <a:latin typeface="+mn-lt"/>
          <a:ea typeface="+mn-ea"/>
          <a:cs typeface="+mn-cs"/>
        </a:defRPr>
      </a:lvl2pPr>
      <a:lvl3pPr marL="1484154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597" kern="1200">
          <a:solidFill>
            <a:schemeClr val="tx1"/>
          </a:solidFill>
          <a:latin typeface="+mn-lt"/>
          <a:ea typeface="+mn-ea"/>
          <a:cs typeface="+mn-cs"/>
        </a:defRPr>
      </a:lvl3pPr>
      <a:lvl4pPr marL="2077817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671478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3265140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858802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452463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5046125" indent="-296831" algn="l" defTabSz="1187323" rtl="0" eaLnBrk="1" latinLnBrk="0" hangingPunct="1">
        <a:lnSpc>
          <a:spcPct val="90000"/>
        </a:lnSpc>
        <a:spcBef>
          <a:spcPts val="650"/>
        </a:spcBef>
        <a:buFont typeface="Arial" panose="020B0604020202020204" pitchFamily="34" charset="0"/>
        <a:buChar char="•"/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1pPr>
      <a:lvl2pPr marL="593662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2pPr>
      <a:lvl3pPr marL="1187323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3pPr>
      <a:lvl4pPr marL="1780986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4pPr>
      <a:lvl5pPr marL="2374648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5pPr>
      <a:lvl6pPr marL="2968309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6pPr>
      <a:lvl7pPr marL="3561971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7pPr>
      <a:lvl8pPr marL="4155634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8pPr>
      <a:lvl9pPr marL="4749295" algn="l" defTabSz="1187323" rtl="0" eaLnBrk="1" latinLnBrk="0" hangingPunct="1">
        <a:defRPr sz="233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1">
          <p15:clr>
            <a:srgbClr val="F26B43"/>
          </p15:clr>
        </p15:guide>
        <p15:guide id="2" pos="3842">
          <p15:clr>
            <a:srgbClr val="F26B43"/>
          </p15:clr>
        </p15:guide>
        <p15:guide id="3" pos="458">
          <p15:clr>
            <a:srgbClr val="F26B43"/>
          </p15:clr>
        </p15:guide>
        <p15:guide id="4" pos="7225">
          <p15:clr>
            <a:srgbClr val="F26B43"/>
          </p15:clr>
        </p15:guide>
        <p15:guide id="5" orient="horz" pos="410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8365" y="2548516"/>
            <a:ext cx="11527856" cy="1295313"/>
          </a:xfrm>
          <a:prstGeom prst="rect">
            <a:avLst/>
          </a:prstGeo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3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Proposal for 2023 3GPP meeting </a:t>
            </a: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arrangements</a:t>
            </a:r>
            <a:endParaRPr lang="en-US" sz="3200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08688" y="489389"/>
            <a:ext cx="1140781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>
              <a:buNone/>
            </a:pPr>
            <a:r>
              <a:rPr lang="en-GB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3GPP F2F Decision Meeting #4</a:t>
            </a:r>
          </a:p>
          <a:p>
            <a:pPr>
              <a:buNone/>
            </a:pPr>
            <a:r>
              <a:rPr lang="en-GB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Electronic Meeting, </a:t>
            </a: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August 16th</a:t>
            </a:r>
            <a:r>
              <a:rPr lang="en-GB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, 2022</a:t>
            </a:r>
          </a:p>
          <a:p>
            <a:pPr>
              <a:buNone/>
            </a:pPr>
            <a:r>
              <a:rPr lang="en-GB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	</a:t>
            </a:r>
            <a:endParaRPr lang="en-US" altLang="zh-CN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Document for:	Discussion and Decision</a:t>
            </a:r>
          </a:p>
          <a:p>
            <a:pPr>
              <a:buNone/>
            </a:pPr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Source:		CCSA</a:t>
            </a:r>
            <a:endParaRPr lang="zh-CN" altLang="zh-CN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26C87655-05F1-F24B-A043-66EB4115A51F}"/>
              </a:ext>
            </a:extLst>
          </p:cNvPr>
          <p:cNvSpPr txBox="1">
            <a:spLocks/>
          </p:cNvSpPr>
          <p:nvPr/>
        </p:nvSpPr>
        <p:spPr>
          <a:xfrm>
            <a:off x="9992499" y="212392"/>
            <a:ext cx="1681056" cy="408394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Arial" panose="020B0604020202020204" pitchFamily="34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1800" dirty="0">
                <a:ea typeface="微软雅黑" panose="020B0503020204020204" pitchFamily="34" charset="-122"/>
              </a:rPr>
              <a:t>OPf220036</a:t>
            </a:r>
          </a:p>
        </p:txBody>
      </p:sp>
    </p:spTree>
    <p:extLst>
      <p:ext uri="{BB962C8B-B14F-4D97-AF65-F5344CB8AC3E}">
        <p14:creationId xmlns:p14="http://schemas.microsoft.com/office/powerpoint/2010/main" val="2475872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/>
          <p:cNvSpPr txBox="1">
            <a:spLocks/>
          </p:cNvSpPr>
          <p:nvPr/>
        </p:nvSpPr>
        <p:spPr>
          <a:xfrm>
            <a:off x="261127" y="162262"/>
            <a:ext cx="10740640" cy="505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 defTabSz="1187798" rtl="0" eaLnBrk="1" latinLnBrk="0" hangingPunct="1">
              <a:lnSpc>
                <a:spcPts val="3430"/>
              </a:lnSpc>
              <a:spcBef>
                <a:spcPts val="0"/>
              </a:spcBef>
              <a:buFont typeface="Arial" panose="020B0604020202020204" pitchFamily="34" charset="0"/>
              <a:buNone/>
              <a:defRPr sz="3200" kern="1200" baseline="0">
                <a:solidFill>
                  <a:schemeClr val="tx1"/>
                </a:solidFill>
                <a:latin typeface="Century" panose="02040604050505020304" pitchFamily="18" charset="0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93900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5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77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33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1699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5598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694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3396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57297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1195" indent="0" algn="ctr" defTabSz="1187798" rtl="0" eaLnBrk="1" latinLnBrk="0" hangingPunct="1">
              <a:lnSpc>
                <a:spcPct val="90000"/>
              </a:lnSpc>
              <a:spcBef>
                <a:spcPts val="650"/>
              </a:spcBef>
              <a:buFont typeface="Arial" panose="020B0604020202020204" pitchFamily="34" charset="0"/>
              <a:buNone/>
              <a:defRPr sz="207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800" dirty="0">
                <a:latin typeface="Arial" panose="020B0604020202020204" pitchFamily="34" charset="0"/>
                <a:ea typeface="微软雅黑" panose="020B0503020204020204" pitchFamily="34" charset="-122"/>
              </a:rPr>
              <a:t>Background and proposals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1711" y="663201"/>
            <a:ext cx="11938689" cy="63401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During DM#3bis, it is agreed to work on an overall 3GPP meeting plan for 2023, to be provided to September PCG for formal approval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Goal is for 4 F2F WG meetings and 2 F2F TSGs. All other meetings planned as Electronic.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In case travel hardship eases, then 1 additional WG meeting and 1 additional TSG meeting in 2H/2023 can potentially be converted to F2F.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CCSA thinks the 2023 3GPP meeting arrangements shall aim to maximize the number of physical attendants and ensure 3GPP productivity. Regional balance among hosts shall be examined over a relatively longer period (e.g. 2~3 years).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Sufficient leap room for delegates to acquire visas, e.g. consider hosting the close-by meetings in the same region, consider the F2F meeting in Nov 2022, etc.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Current 3GPP milestones, e.g. March 2023 for TSG elections, 2023H2 for Rel-18 Stage 3 functional freeze, Sep 2023 for Rel-19 package approval, etc.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CCSA proposes the following for 2023 3GPP meeting arrangements: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March and September TSGs are to be held as F2F meetings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April, May, August, and November WGs are to be held as F2F meetings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March TSGs, April WGs, [and May WGs] are to be held in the same region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August WGs and September TSGs are to be held in the same region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All other meetings are to be held electronically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cs typeface="Arial" panose="020B0604020202020204" pitchFamily="34" charset="0"/>
              </a:rPr>
              <a:t>Check in future DMs whether 1 additional WG meeting and 1 additional TSG meeting in 2H/2023 can potentially be converted to F2F</a:t>
            </a:r>
          </a:p>
        </p:txBody>
      </p:sp>
    </p:spTree>
    <p:extLst>
      <p:ext uri="{BB962C8B-B14F-4D97-AF65-F5344CB8AC3E}">
        <p14:creationId xmlns:p14="http://schemas.microsoft.com/office/powerpoint/2010/main" val="775273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hapter page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lnSpc>
            <a:spcPts val="3440"/>
          </a:lnSpc>
          <a:defRPr kumimoji="1" dirty="0" err="1" smtClean="0">
            <a:solidFill>
              <a:srgbClr val="000000"/>
            </a:solidFill>
            <a:ea typeface="Microsoft YaHei" panose="020B0503020204020204" pitchFamily="34" charset="-122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17149234-29ED-4314-ACAE-93E65A423D66}" vid="{ACA80BBB-1C96-43C5-97F9-C2ED0B5CB847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4950</TotalTime>
  <Words>316</Words>
  <Application>Microsoft Office PowerPoint</Application>
  <PresentationFormat>Widescreen</PresentationFormat>
  <Paragraphs>23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Microsoft YaHei</vt:lpstr>
      <vt:lpstr>Arial</vt:lpstr>
      <vt:lpstr>Calibri</vt:lpstr>
      <vt:lpstr>Calibri Light</vt:lpstr>
      <vt:lpstr>Office 主题</vt:lpstr>
      <vt:lpstr>2_Chapter page</vt:lpstr>
      <vt:lpstr>Proposal for 2023 3GPP meeting arrangements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Proposal for 2023 3GPP meeting arrangements</dc:title>
  <cp:lastModifiedBy>CR0174r1 Implementation correction</cp:lastModifiedBy>
  <cp:revision>3</cp:revision>
  <cp:lastPrinted>2021-11-24T01:19:34Z</cp:lastPrinted>
  <dcterms:created xsi:type="dcterms:W3CDTF">2021-06-07T12:07:22Z</dcterms:created>
  <dcterms:modified xsi:type="dcterms:W3CDTF">2022-08-15T13:49:41Z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(3)Al523W+DiD4aYC32MlehF+/QJ87xtzYnQ3YHyCTHhdve4PoDLj58zWOy78+/ep12emvNCN0G
NecioAjMmyP75XwPlxDNswWKHf6MuliO3zo8qKBvKN631+HOS1nQr9IVc8p2VXtv0+5QyLyo
ro9OuxKTlB+Tr4rY9sYeO1yOgwt7IGn8ffPBaQWdnMspRPXPRpWi3rutit3P+I7nP0CgZEbl
i0M2jyOSyW8D/GyG0w</vt:lpwstr>
  </property>
  <property fmtid="{D5CDD505-2E9C-101B-9397-08002B2CF9AE}" pid="3" name="_2015_ms_pID_7253431">
    <vt:lpwstr>iyhE8a2dx4Zi5VubWFkH7RjgI5FO84Web49L/mrKEAnr/NwTRkMWua
hON++pR7GNJztlJtq5zxiZUj2Goz94TsfnVTOKGCIclpB1tHcvDXqjsNfu2ze4lK1Vq3Qnu6
iUt25/f91yihLn0hQeuLo3bmAO87ISK8tz6MA3q/J5laNQh/qXAvyUp2HUbf/SQyvnW0X7j0
SOEJByFjC8XWmgSSzkMWV6T2G0FaZBPFWY0Z</vt:lpwstr>
  </property>
  <property fmtid="{D5CDD505-2E9C-101B-9397-08002B2CF9AE}" pid="4" name="_2015_ms_pID_7253432">
    <vt:lpwstr>lg==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1660568501</vt:lpwstr>
  </property>
</Properties>
</file>