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6"/>
    <p:sldMasterId id="2147483798" r:id="rId7"/>
    <p:sldMasterId id="2147483812" r:id="rId8"/>
  </p:sldMasterIdLst>
  <p:notesMasterIdLst>
    <p:notesMasterId r:id="rId18"/>
  </p:notesMasterIdLst>
  <p:handoutMasterIdLst>
    <p:handoutMasterId r:id="rId19"/>
  </p:handoutMasterIdLst>
  <p:sldIdLst>
    <p:sldId id="311" r:id="rId9"/>
    <p:sldId id="375" r:id="rId10"/>
    <p:sldId id="376" r:id="rId11"/>
    <p:sldId id="373" r:id="rId12"/>
    <p:sldId id="372" r:id="rId13"/>
    <p:sldId id="378" r:id="rId14"/>
    <p:sldId id="377" r:id="rId15"/>
    <p:sldId id="364" r:id="rId16"/>
    <p:sldId id="366" r:id="rId17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 autoAdjust="0"/>
    <p:restoredTop sz="96327" autoAdjust="0"/>
  </p:normalViewPr>
  <p:slideViewPr>
    <p:cSldViewPr snapToGrid="0">
      <p:cViewPr varScale="1">
        <p:scale>
          <a:sx n="164" d="100"/>
          <a:sy n="164" d="100"/>
        </p:scale>
        <p:origin x="1320" y="51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27" d="100"/>
          <a:sy n="127" d="100"/>
        </p:scale>
        <p:origin x="4472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5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slide" Target="slides/slide7.xml"/><Relationship Id="rId23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9/22/22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9/22/22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548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275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96621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6528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6830014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755769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857378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98922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.4 Gray 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6817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Nokia internal use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911195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608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4" r:id="rId2"/>
    <p:sldLayoutId id="2147483803" r:id="rId3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latin typeface="+mn-lt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646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17600" y="1019215"/>
            <a:ext cx="8244000" cy="2390411"/>
          </a:xfrm>
        </p:spPr>
        <p:txBody>
          <a:bodyPr/>
          <a:lstStyle/>
          <a:p>
            <a:pPr eaLnBrk="1" hangingPunct="1"/>
            <a:r>
              <a:rPr lang="en-GB" sz="5400" dirty="0">
                <a:ea typeface="ヒラギノ角ゴ Pro W3"/>
                <a:cs typeface="ヒラギノ角ゴ Pro W3"/>
              </a:rPr>
              <a:t>Report from F2F_DM</a:t>
            </a:r>
          </a:p>
          <a:p>
            <a:pPr eaLnBrk="1" hangingPunct="1"/>
            <a:endParaRPr lang="en-GB" sz="2800" i="1" dirty="0">
              <a:ea typeface="ヒラギノ角ゴ Pro W3"/>
              <a:cs typeface="ヒラギノ角ゴ Pro W3"/>
            </a:endParaRPr>
          </a:p>
          <a:p>
            <a:pPr eaLnBrk="1" hangingPunct="1"/>
            <a:r>
              <a:rPr lang="en-GB" sz="2800" i="1" dirty="0">
                <a:ea typeface="ヒラギノ角ゴ Pro W3"/>
                <a:cs typeface="ヒラギノ角ゴ Pro W3"/>
              </a:rPr>
              <a:t>21</a:t>
            </a:r>
            <a:r>
              <a:rPr lang="en-GB" sz="2800" i="1" baseline="30000" dirty="0">
                <a:ea typeface="ヒラギノ角ゴ Pro W3"/>
                <a:cs typeface="ヒラギノ角ゴ Pro W3"/>
              </a:rPr>
              <a:t>st</a:t>
            </a:r>
            <a:r>
              <a:rPr lang="en-GB" sz="2800" i="1" dirty="0">
                <a:ea typeface="ヒラギノ角ゴ Pro W3"/>
                <a:cs typeface="ヒラギノ角ゴ Pro W3"/>
              </a:rPr>
              <a:t> September 2022</a:t>
            </a:r>
          </a:p>
          <a:p>
            <a:pPr eaLnBrk="1" hangingPunct="1"/>
            <a:r>
              <a:rPr lang="en-GB" sz="2800" i="1" dirty="0">
                <a:ea typeface="ヒラギノ角ゴ Pro W3"/>
                <a:cs typeface="ヒラギノ角ゴ Pro W3"/>
              </a:rPr>
              <a:t>Source: Convenor (</a:t>
            </a:r>
            <a:r>
              <a:rPr lang="en-GB" sz="2800" i="1" dirty="0" err="1">
                <a:ea typeface="ヒラギノ角ゴ Pro W3"/>
                <a:cs typeface="ヒラギノ角ゴ Pro W3"/>
              </a:rPr>
              <a:t>Balazs</a:t>
            </a:r>
            <a:r>
              <a:rPr lang="en-GB" sz="2800" i="1" dirty="0">
                <a:ea typeface="ヒラギノ角ゴ Pro W3"/>
                <a:cs typeface="ヒラギノ角ゴ Pro W3"/>
              </a:rPr>
              <a:t> </a:t>
            </a:r>
            <a:r>
              <a:rPr lang="en-GB" sz="2800" i="1" dirty="0" err="1">
                <a:ea typeface="ヒラギノ角ゴ Pro W3"/>
                <a:cs typeface="ヒラギノ角ゴ Pro W3"/>
              </a:rPr>
              <a:t>Bertenyi</a:t>
            </a:r>
            <a:r>
              <a:rPr lang="en-GB" sz="2800" i="1" dirty="0">
                <a:ea typeface="ヒラギノ角ゴ Pro W3"/>
                <a:cs typeface="ヒラギノ角ゴ Pro W3"/>
              </a:rPr>
              <a:t>)</a:t>
            </a:r>
          </a:p>
          <a:p>
            <a:pPr eaLnBrk="1" hangingPunct="1"/>
            <a:endParaRPr lang="en-GB" sz="2800" i="1" dirty="0">
              <a:ea typeface="ヒラギノ角ゴ Pro W3"/>
              <a:cs typeface="ヒラギノ角ゴ Pro W3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6E4B32-D2FE-4E95-8B26-997AE087F0C9}"/>
              </a:ext>
            </a:extLst>
          </p:cNvPr>
          <p:cNvSpPr txBox="1"/>
          <p:nvPr/>
        </p:nvSpPr>
        <p:spPr>
          <a:xfrm>
            <a:off x="7143750" y="170268"/>
            <a:ext cx="1621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   OP48_09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957914"/>
            <a:ext cx="8227648" cy="3227672"/>
          </a:xfrm>
        </p:spPr>
        <p:txBody>
          <a:bodyPr/>
          <a:lstStyle/>
          <a:p>
            <a:r>
              <a:rPr lang="en-US" sz="2000" b="0" dirty="0"/>
              <a:t>F2F_DM meetings</a:t>
            </a:r>
          </a:p>
          <a:p>
            <a:endParaRPr lang="en-US" sz="2000" b="0" dirty="0"/>
          </a:p>
          <a:p>
            <a:r>
              <a:rPr lang="en-US" sz="2000" b="0" dirty="0"/>
              <a:t>3GPP meeting plan for the remainder of 2022</a:t>
            </a:r>
          </a:p>
          <a:p>
            <a:endParaRPr lang="en-US" sz="2000" b="0" dirty="0"/>
          </a:p>
          <a:p>
            <a:r>
              <a:rPr lang="en-US" sz="2000" b="0" dirty="0"/>
              <a:t>3GPP meeting plan for 2023</a:t>
            </a:r>
          </a:p>
          <a:p>
            <a:endParaRPr lang="en-US" sz="2000" b="0" dirty="0"/>
          </a:p>
          <a:p>
            <a:r>
              <a:rPr lang="en-US" sz="2000" b="0" dirty="0"/>
              <a:t>3GPP meeting plan for 2024</a:t>
            </a:r>
          </a:p>
          <a:p>
            <a:endParaRPr lang="en-US" sz="2000" b="0" dirty="0"/>
          </a:p>
          <a:p>
            <a:r>
              <a:rPr lang="en-US" sz="2000" b="0" dirty="0"/>
              <a:t>Next steps</a:t>
            </a:r>
          </a:p>
          <a:p>
            <a:endParaRPr lang="en-US" b="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Outline</a:t>
            </a:r>
            <a:endParaRPr lang="en-JP" sz="2400" dirty="0"/>
          </a:p>
        </p:txBody>
      </p:sp>
    </p:spTree>
    <p:extLst>
      <p:ext uri="{BB962C8B-B14F-4D97-AF65-F5344CB8AC3E}">
        <p14:creationId xmlns:p14="http://schemas.microsoft.com/office/powerpoint/2010/main" val="26568493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943044"/>
            <a:ext cx="8227648" cy="3688429"/>
          </a:xfrm>
        </p:spPr>
        <p:txBody>
          <a:bodyPr/>
          <a:lstStyle/>
          <a:p>
            <a:r>
              <a:rPr lang="en-US" sz="2000" b="0" dirty="0"/>
              <a:t>F2F_DM#3 held 10</a:t>
            </a:r>
            <a:r>
              <a:rPr lang="en-US" sz="2000" b="0" baseline="30000" dirty="0"/>
              <a:t>th</a:t>
            </a:r>
            <a:r>
              <a:rPr lang="en-US" sz="2000" b="0" dirty="0"/>
              <a:t> May 13-15h UTC</a:t>
            </a:r>
          </a:p>
          <a:p>
            <a:r>
              <a:rPr lang="en-US" sz="2000" b="0" dirty="0"/>
              <a:t>F2F_DM#3bis held 13</a:t>
            </a:r>
            <a:r>
              <a:rPr lang="en-US" sz="2000" b="0" baseline="30000" dirty="0"/>
              <a:t>th</a:t>
            </a:r>
            <a:r>
              <a:rPr lang="en-US" sz="2000" b="0" dirty="0"/>
              <a:t> June 13-15h UTC</a:t>
            </a:r>
          </a:p>
          <a:p>
            <a:r>
              <a:rPr lang="en-US" sz="2000" b="0" dirty="0"/>
              <a:t>F2F_DM#4 held 16</a:t>
            </a:r>
            <a:r>
              <a:rPr lang="en-US" sz="2000" b="0" baseline="30000" dirty="0"/>
              <a:t>th</a:t>
            </a:r>
            <a:r>
              <a:rPr lang="en-US" sz="2000" b="0" dirty="0"/>
              <a:t> August 13-15h UTC</a:t>
            </a:r>
          </a:p>
          <a:p>
            <a:r>
              <a:rPr lang="en-US" sz="2000" b="0" dirty="0"/>
              <a:t>F2F_DM#5 held 29</a:t>
            </a:r>
            <a:r>
              <a:rPr lang="en-US" sz="2000" b="0" baseline="30000" dirty="0"/>
              <a:t>th</a:t>
            </a:r>
            <a:r>
              <a:rPr lang="en-US" sz="2000" b="0" dirty="0"/>
              <a:t> August 13-15h UTC</a:t>
            </a:r>
          </a:p>
          <a:p>
            <a:r>
              <a:rPr lang="en-US" sz="2000" b="0" dirty="0"/>
              <a:t>F2F_DM#6 held 21</a:t>
            </a:r>
            <a:r>
              <a:rPr lang="en-US" sz="2000" b="0" baseline="30000" dirty="0"/>
              <a:t>st</a:t>
            </a:r>
            <a:r>
              <a:rPr lang="en-US" sz="2000" b="0" dirty="0"/>
              <a:t> September 13-15h UTC</a:t>
            </a:r>
          </a:p>
          <a:p>
            <a:endParaRPr lang="en-US" sz="2000" b="0" dirty="0"/>
          </a:p>
          <a:p>
            <a:r>
              <a:rPr lang="en-US" sz="2000" b="0" dirty="0"/>
              <a:t>F2F_DM#7 to be held F2F on 16</a:t>
            </a:r>
            <a:r>
              <a:rPr lang="en-US" sz="2000" b="0" baseline="30000" dirty="0"/>
              <a:t>th</a:t>
            </a:r>
            <a:r>
              <a:rPr lang="en-US" sz="2000" b="0" dirty="0"/>
              <a:t> November 11:30-14h UTC in Toulouse</a:t>
            </a:r>
          </a:p>
          <a:p>
            <a:pPr lvl="1"/>
            <a:r>
              <a:rPr lang="en-US" sz="1800" dirty="0"/>
              <a:t>Remote participation will also be supported</a:t>
            </a:r>
          </a:p>
          <a:p>
            <a:r>
              <a:rPr lang="en-US" sz="2000" b="0" dirty="0"/>
              <a:t>Further F2F_DM meetings TBD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F2F_DM meetings</a:t>
            </a:r>
            <a:endParaRPr lang="en-JP" sz="2400" dirty="0"/>
          </a:p>
        </p:txBody>
      </p:sp>
    </p:spTree>
    <p:extLst>
      <p:ext uri="{BB962C8B-B14F-4D97-AF65-F5344CB8AC3E}">
        <p14:creationId xmlns:p14="http://schemas.microsoft.com/office/powerpoint/2010/main" val="18028070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98284"/>
            <a:ext cx="8227648" cy="3175631"/>
          </a:xfrm>
        </p:spPr>
        <p:txBody>
          <a:bodyPr/>
          <a:lstStyle/>
          <a:p>
            <a:r>
              <a:rPr lang="en-US" sz="2000" dirty="0"/>
              <a:t>October WGs to be held Electronically</a:t>
            </a:r>
          </a:p>
          <a:p>
            <a:endParaRPr lang="en-US" sz="2000" dirty="0"/>
          </a:p>
          <a:p>
            <a:r>
              <a:rPr lang="en-US" sz="2000" dirty="0"/>
              <a:t>November WG meetings to be held F2F in Toulouse/FR co-hosted by EF3 and NAF3</a:t>
            </a:r>
          </a:p>
          <a:p>
            <a:pPr lvl="1"/>
            <a:r>
              <a:rPr lang="en-US" sz="1800" dirty="0"/>
              <a:t>2-way remote access confirmed for all WGs’ main session and official break-out sessions</a:t>
            </a:r>
          </a:p>
          <a:p>
            <a:pPr lvl="2"/>
            <a:r>
              <a:rPr lang="en-US" sz="1800" dirty="0"/>
              <a:t>Remote access for </a:t>
            </a:r>
            <a:r>
              <a:rPr lang="en-US" sz="1800" i="1" dirty="0"/>
              <a:t>offline</a:t>
            </a:r>
            <a:r>
              <a:rPr lang="en-US" sz="1800" dirty="0"/>
              <a:t> sessions will be arranged on a best-effort basis</a:t>
            </a:r>
          </a:p>
          <a:p>
            <a:pPr lvl="3"/>
            <a:r>
              <a:rPr lang="en-US" sz="1600" dirty="0"/>
              <a:t>WG chairs and MCC will discuss and announce the details well in-advance of the meeting</a:t>
            </a:r>
          </a:p>
          <a:p>
            <a:endParaRPr lang="en-US" sz="2000" dirty="0"/>
          </a:p>
          <a:p>
            <a:r>
              <a:rPr lang="en-US" sz="2000" dirty="0"/>
              <a:t>December TSGs to be held Electronically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3GPP Meeting planning for 2022</a:t>
            </a:r>
            <a:endParaRPr lang="en-JP" sz="2400" dirty="0"/>
          </a:p>
        </p:txBody>
      </p:sp>
    </p:spTree>
    <p:extLst>
      <p:ext uri="{BB962C8B-B14F-4D97-AF65-F5344CB8AC3E}">
        <p14:creationId xmlns:p14="http://schemas.microsoft.com/office/powerpoint/2010/main" val="38991978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1106435"/>
            <a:ext cx="8227648" cy="3160765"/>
          </a:xfrm>
        </p:spPr>
        <p:txBody>
          <a:bodyPr/>
          <a:lstStyle/>
          <a:p>
            <a:r>
              <a:rPr lang="en-US" sz="2000" dirty="0"/>
              <a:t>Goal is for 4 F2F WG meetings and 2 F2F TSGs. All other meetings planned as Electronic</a:t>
            </a:r>
          </a:p>
          <a:p>
            <a:endParaRPr lang="en-US" sz="2000" dirty="0"/>
          </a:p>
          <a:p>
            <a:r>
              <a:rPr lang="en-US" sz="2000" dirty="0"/>
              <a:t>In case travel hardship eases, then 1 additional WG meeting (October) and 1 additional TSG meeting (December) in 2H/2023 can potentially be converted to F2F</a:t>
            </a:r>
            <a:br>
              <a:rPr lang="en-US" b="0" dirty="0"/>
            </a:br>
            <a:endParaRPr lang="en-US" sz="1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Overall Meeting Planning for 2023</a:t>
            </a:r>
            <a:endParaRPr lang="en-JP" sz="2400" dirty="0"/>
          </a:p>
        </p:txBody>
      </p:sp>
    </p:spTree>
    <p:extLst>
      <p:ext uri="{BB962C8B-B14F-4D97-AF65-F5344CB8AC3E}">
        <p14:creationId xmlns:p14="http://schemas.microsoft.com/office/powerpoint/2010/main" val="21009152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667820"/>
            <a:ext cx="8227648" cy="4126712"/>
          </a:xfrm>
        </p:spPr>
        <p:txBody>
          <a:bodyPr/>
          <a:lstStyle/>
          <a:p>
            <a:r>
              <a:rPr lang="en-US" dirty="0"/>
              <a:t>Proposed 2023 meeting plan (</a:t>
            </a:r>
            <a:r>
              <a:rPr lang="en-US" dirty="0">
                <a:highlight>
                  <a:srgbClr val="00FF00"/>
                </a:highlight>
              </a:rPr>
              <a:t>confirmed</a:t>
            </a:r>
            <a:r>
              <a:rPr lang="en-US" dirty="0"/>
              <a:t>, </a:t>
            </a:r>
            <a:r>
              <a:rPr lang="en-US" dirty="0">
                <a:highlight>
                  <a:srgbClr val="FFFF00"/>
                </a:highlight>
              </a:rPr>
              <a:t>pending</a:t>
            </a:r>
            <a:r>
              <a:rPr lang="en-US" dirty="0"/>
              <a:t>)</a:t>
            </a:r>
            <a:endParaRPr lang="en-US" b="0" dirty="0"/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February WGs: 		F2F in Europe – Athens (RAN), </a:t>
            </a:r>
            <a:br>
              <a:rPr lang="en-US" b="0" dirty="0">
                <a:highlight>
                  <a:srgbClr val="00FF00"/>
                </a:highlight>
              </a:rPr>
            </a:br>
            <a:r>
              <a:rPr lang="en-US" b="0" dirty="0">
                <a:highlight>
                  <a:srgbClr val="00FF00"/>
                </a:highlight>
              </a:rPr>
              <a:t>				TBD (SA/CT), invitation latest by end of October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March TSGs: 		F2F in Europe (Rotterdam)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April WGs</a:t>
            </a:r>
            <a:r>
              <a:rPr lang="en-US" dirty="0">
                <a:highlight>
                  <a:srgbClr val="00FF00"/>
                </a:highlight>
              </a:rPr>
              <a:t>: 		Electronic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May WGs:			F2F in Asia (RAN in Korea, SA/CT in Europe (</a:t>
            </a:r>
            <a:r>
              <a:rPr lang="en-US" dirty="0">
                <a:highlight>
                  <a:srgbClr val="FFFF00"/>
                </a:highlight>
              </a:rPr>
              <a:t>check Singapore option latest by end of November)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June TSGs:		Electronic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August WGs:		F2F in Europe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September TSGs:	F2F in Europe/India </a:t>
            </a:r>
            <a:r>
              <a:rPr lang="en-US" dirty="0">
                <a:highlight>
                  <a:srgbClr val="FFFF00"/>
                </a:highlight>
              </a:rPr>
              <a:t>[location TBD latest by end of November]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October WGs:		Electronic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November WGs:	F2F in NA (probably US, invitation latest 9 months ahead, 					preferably earlier)</a:t>
            </a:r>
          </a:p>
          <a:p>
            <a:pPr lvl="1"/>
            <a:r>
              <a:rPr lang="en-US" b="0" dirty="0">
                <a:highlight>
                  <a:srgbClr val="FFFF00"/>
                </a:highlight>
              </a:rPr>
              <a:t>December TSGs:	Electronic / India [TBC, next check end of November 2022]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Detailed Planning for 2023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38404288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53674"/>
            <a:ext cx="8227648" cy="3852141"/>
          </a:xfrm>
        </p:spPr>
        <p:txBody>
          <a:bodyPr/>
          <a:lstStyle/>
          <a:p>
            <a:r>
              <a:rPr lang="en-US" dirty="0"/>
              <a:t>Initial 2024 meeting hosting plan</a:t>
            </a:r>
            <a:endParaRPr lang="en-US" b="0" dirty="0"/>
          </a:p>
          <a:p>
            <a:pPr lvl="1"/>
            <a:r>
              <a:rPr lang="en-US" b="0" dirty="0"/>
              <a:t>January WGs		???</a:t>
            </a:r>
          </a:p>
          <a:p>
            <a:pPr lvl="1"/>
            <a:r>
              <a:rPr lang="en-US" b="0" dirty="0"/>
              <a:t>February WGs: 		F2F in Europe</a:t>
            </a:r>
          </a:p>
          <a:p>
            <a:pPr lvl="1"/>
            <a:r>
              <a:rPr lang="en-US" dirty="0"/>
              <a:t>March TSGs: 		F2F in Europe</a:t>
            </a:r>
          </a:p>
          <a:p>
            <a:pPr lvl="1"/>
            <a:r>
              <a:rPr lang="en-US" b="0" dirty="0"/>
              <a:t>April WGs</a:t>
            </a:r>
            <a:r>
              <a:rPr lang="en-US" dirty="0"/>
              <a:t>: 		F2F in China</a:t>
            </a:r>
          </a:p>
          <a:p>
            <a:pPr lvl="1"/>
            <a:r>
              <a:rPr lang="en-US" dirty="0"/>
              <a:t>May WGs:			F2F in Asia</a:t>
            </a:r>
          </a:p>
          <a:p>
            <a:pPr lvl="1"/>
            <a:r>
              <a:rPr lang="en-US" dirty="0"/>
              <a:t>June TSGs:		F2F in Australia</a:t>
            </a:r>
          </a:p>
          <a:p>
            <a:pPr lvl="1"/>
            <a:r>
              <a:rPr lang="en-US" dirty="0"/>
              <a:t>August WGs:		F2F in Europe</a:t>
            </a:r>
          </a:p>
          <a:p>
            <a:pPr lvl="1"/>
            <a:r>
              <a:rPr lang="en-US" dirty="0"/>
              <a:t>September TSGs:	F2F in Asia</a:t>
            </a:r>
          </a:p>
          <a:p>
            <a:pPr lvl="1"/>
            <a:r>
              <a:rPr lang="en-US" b="0" dirty="0"/>
              <a:t>October WGs:		F2F in Asia</a:t>
            </a:r>
          </a:p>
          <a:p>
            <a:pPr lvl="1"/>
            <a:r>
              <a:rPr lang="en-US" dirty="0"/>
              <a:t>November WGs:	F2F in NA</a:t>
            </a:r>
          </a:p>
          <a:p>
            <a:pPr lvl="1"/>
            <a:r>
              <a:rPr lang="en-US" b="0" dirty="0"/>
              <a:t>December TSGs:	F2F in NA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Initial Meeting Planning for 2024</a:t>
            </a:r>
            <a:endParaRPr lang="en-JP" sz="2400" dirty="0"/>
          </a:p>
        </p:txBody>
      </p:sp>
    </p:spTree>
    <p:extLst>
      <p:ext uri="{BB962C8B-B14F-4D97-AF65-F5344CB8AC3E}">
        <p14:creationId xmlns:p14="http://schemas.microsoft.com/office/powerpoint/2010/main" val="40894926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1105774"/>
            <a:ext cx="8227648" cy="3257409"/>
          </a:xfrm>
        </p:spPr>
        <p:txBody>
          <a:bodyPr/>
          <a:lstStyle/>
          <a:p>
            <a:r>
              <a:rPr lang="en-US" dirty="0"/>
              <a:t>Overall meeting calendar make-up (</a:t>
            </a:r>
            <a:r>
              <a:rPr lang="en-US" dirty="0" err="1"/>
              <a:t>wrt</a:t>
            </a:r>
            <a:r>
              <a:rPr lang="en-US" dirty="0"/>
              <a:t>. F2F and E-meetings) post-Covid</a:t>
            </a:r>
          </a:p>
          <a:p>
            <a:pPr lvl="1"/>
            <a:r>
              <a:rPr lang="en-US" dirty="0"/>
              <a:t>What exactly constitutes “post-Covid” situation?</a:t>
            </a:r>
          </a:p>
          <a:p>
            <a:endParaRPr lang="en-US" dirty="0"/>
          </a:p>
          <a:p>
            <a:r>
              <a:rPr lang="en-US" dirty="0"/>
              <a:t>Potential need to re-evaluate funding for 3GPP meetings given the 2x-3x hosting cost observed post-Covid</a:t>
            </a:r>
          </a:p>
          <a:p>
            <a:endParaRPr lang="en-US" dirty="0"/>
          </a:p>
          <a:p>
            <a:r>
              <a:rPr lang="en-US" dirty="0"/>
              <a:t>Potential need to review and revise F2F_DM’s meeting planning process and deadlines based on post-Covid experience with hospitality industry</a:t>
            </a:r>
          </a:p>
          <a:p>
            <a:endParaRPr lang="en-US" dirty="0"/>
          </a:p>
          <a:p>
            <a:r>
              <a:rPr lang="en-US" dirty="0"/>
              <a:t>Continuation of F2F_DM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Issues for PCG/OP</a:t>
            </a:r>
            <a:endParaRPr lang="en-JP" sz="2400" dirty="0"/>
          </a:p>
        </p:txBody>
      </p:sp>
    </p:spTree>
    <p:extLst>
      <p:ext uri="{BB962C8B-B14F-4D97-AF65-F5344CB8AC3E}">
        <p14:creationId xmlns:p14="http://schemas.microsoft.com/office/powerpoint/2010/main" val="7158540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9F89B6-47C0-40AE-8D5C-1F44E1D971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7600" y="2154418"/>
            <a:ext cx="8244000" cy="791339"/>
          </a:xfrm>
        </p:spPr>
        <p:txBody>
          <a:bodyPr/>
          <a:lstStyle/>
          <a:p>
            <a:pPr algn="ctr"/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149109521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Nokia PowerPoint Template Nokia Pure v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947BB1F7-0F6A-9E48-B7D7-3FC59AFF3104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EFEBCF1D-7277-104B-BDFB-302CF3CA7A17}"/>
    </a:ext>
  </a:extLst>
</a:theme>
</file>

<file path=ppt/theme/theme3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ure PowerPoint template 2021 v1.3" id="{83E57FD3-4D1E-4396-8750-91CCF5D75450}" vid="{B1A42757-A18C-4C6C-9F92-263C02514E6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64148B02D26846BD61137C6AECB1F3" ma:contentTypeVersion="6" ma:contentTypeDescription="Create a new document." ma:contentTypeScope="" ma:versionID="925f2f0b7ad0230d1a7887eca87f5fd6">
  <xsd:schema xmlns:xsd="http://www.w3.org/2001/XMLSchema" xmlns:xs="http://www.w3.org/2001/XMLSchema" xmlns:p="http://schemas.microsoft.com/office/2006/metadata/properties" xmlns:ns2="71c5aaf6-e6ce-465b-b873-5148d2a4c105" xmlns:ns3="8a721af7-6211-45bb-a226-4c61e052e8c0" xmlns:ns4="3b34c8f0-1ef5-4d1e-bb66-517ce7fe7356" targetNamespace="http://schemas.microsoft.com/office/2006/metadata/properties" ma:root="true" ma:fieldsID="935477c40a3ffeee3e30f20ca353cfe2" ns2:_="" ns3:_="" ns4:_="">
    <xsd:import namespace="71c5aaf6-e6ce-465b-b873-5148d2a4c105"/>
    <xsd:import namespace="8a721af7-6211-45bb-a226-4c61e052e8c0"/>
    <xsd:import namespace="3b34c8f0-1ef5-4d1e-bb66-517ce7fe735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721af7-6211-45bb-a226-4c61e052e8c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TOIBPU4I3N5A-1139849574-111</_dlc_DocId>
    <_dlc_DocIdUrl xmlns="71c5aaf6-e6ce-465b-b873-5148d2a4c105">
      <Url>https://nokia.sharepoint.com/sites/5GstdWr/virtualwarroom8/_layouts/15/DocIdRedir.aspx?ID=TOIBPU4I3N5A-1139849574-111</Url>
      <Description>TOIBPU4I3N5A-1139849574-111</Description>
    </_dlc_DocIdUrl>
  </documentManagement>
</p:properties>
</file>

<file path=customXml/itemProps1.xml><?xml version="1.0" encoding="utf-8"?>
<ds:datastoreItem xmlns:ds="http://schemas.openxmlformats.org/officeDocument/2006/customXml" ds:itemID="{4DC85CB9-A2B8-4A3E-A5A2-8DB4B0336A2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B98F740-4CA2-4E93-955F-EFA031EA1E45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552102D8-93F9-4600-B95F-C05EEE9FF92B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FA39EB7F-AA02-4BC7-996F-3B3DF256950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8a721af7-6211-45bb-a226-4c61e052e8c0"/>
    <ds:schemaRef ds:uri="3b34c8f0-1ef5-4d1e-bb66-517ce7fe73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C2006C09-D9AD-49CD-95D4-E9B4D315244F}">
  <ds:schemaRefs>
    <ds:schemaRef ds:uri="http://purl.org/dc/elements/1.1/"/>
    <ds:schemaRef ds:uri="http://purl.org/dc/terms/"/>
    <ds:schemaRef ds:uri="http://schemas.microsoft.com/office/2006/documentManagement/types"/>
    <ds:schemaRef ds:uri="3b34c8f0-1ef5-4d1e-bb66-517ce7fe7356"/>
    <ds:schemaRef ds:uri="http://schemas.microsoft.com/office/2006/metadata/properties"/>
    <ds:schemaRef ds:uri="http://purl.org/dc/dcmitype/"/>
    <ds:schemaRef ds:uri="8a721af7-6211-45bb-a226-4c61e052e8c0"/>
    <ds:schemaRef ds:uri="http://schemas.microsoft.com/office/infopath/2007/PartnerControls"/>
    <ds:schemaRef ds:uri="http://schemas.openxmlformats.org/package/2006/metadata/core-properties"/>
    <ds:schemaRef ds:uri="71c5aaf6-e6ce-465b-b873-5148d2a4c105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Template Nokia Pure v9</Template>
  <TotalTime>2077</TotalTime>
  <Words>587</Words>
  <Application>Microsoft Macintosh PowerPoint</Application>
  <PresentationFormat>On-screen Show (16:9)</PresentationFormat>
  <Paragraphs>75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Arial</vt:lpstr>
      <vt:lpstr>Calibri</vt:lpstr>
      <vt:lpstr>Lucida Grande</vt:lpstr>
      <vt:lpstr>Nokia Pure Headline Light</vt:lpstr>
      <vt:lpstr>Nokia Pure Headline Ultra Light</vt:lpstr>
      <vt:lpstr>Nokia Pure Text</vt:lpstr>
      <vt:lpstr>Nokia Pure Text Light</vt:lpstr>
      <vt:lpstr>Nokia PowerPoint Template Nokia Pure v9</vt:lpstr>
      <vt:lpstr>Nokia Master Blue Background</vt:lpstr>
      <vt:lpstr>1. White master</vt:lpstr>
      <vt:lpstr>PowerPoint Presentation</vt:lpstr>
      <vt:lpstr>Outline</vt:lpstr>
      <vt:lpstr>F2F_DM meetings</vt:lpstr>
      <vt:lpstr>3GPP Meeting planning for 2022</vt:lpstr>
      <vt:lpstr>Overall Meeting Planning for 2023</vt:lpstr>
      <vt:lpstr>Detailed Planning for 2023</vt:lpstr>
      <vt:lpstr>Initial Meeting Planning for 2024</vt:lpstr>
      <vt:lpstr>Issues for PCG/OP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Sebire, Benoist (Nokia - JP/Tokyo)</dc:creator>
  <cp:lastModifiedBy>Bertenyi, Balazs (Nokia - HU/Budapest)</cp:lastModifiedBy>
  <cp:revision>101</cp:revision>
  <dcterms:created xsi:type="dcterms:W3CDTF">2021-04-28T06:02:25Z</dcterms:created>
  <dcterms:modified xsi:type="dcterms:W3CDTF">2022-09-22T11:00:40Z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0x0101006864148B02D26846BD61137C6AECB1F3</vt:lpwstr>
  </property>
  <property fmtid="{D5CDD505-2E9C-101B-9397-08002B2CF9AE}" pid="3" name="_dlc_DocIdItemGuid">
    <vt:lpwstr>c1cff2d6-7d98-4ef3-942f-df605015776f</vt:lpwstr>
  </property>
</Properties>
</file>