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12" r:id="rId2"/>
  </p:sldMasterIdLst>
  <p:notesMasterIdLst>
    <p:notesMasterId r:id="rId17"/>
  </p:notesMasterIdLst>
  <p:handoutMasterIdLst>
    <p:handoutMasterId r:id="rId18"/>
  </p:handoutMasterIdLst>
  <p:sldIdLst>
    <p:sldId id="542" r:id="rId3"/>
    <p:sldId id="592" r:id="rId4"/>
    <p:sldId id="588" r:id="rId5"/>
    <p:sldId id="594" r:id="rId6"/>
    <p:sldId id="589" r:id="rId7"/>
    <p:sldId id="595" r:id="rId8"/>
    <p:sldId id="597" r:id="rId9"/>
    <p:sldId id="598" r:id="rId10"/>
    <p:sldId id="611" r:id="rId11"/>
    <p:sldId id="609" r:id="rId12"/>
    <p:sldId id="605" r:id="rId13"/>
    <p:sldId id="612" r:id="rId14"/>
    <p:sldId id="578" r:id="rId15"/>
    <p:sldId id="603" r:id="rId16"/>
  </p:sldIdLst>
  <p:sldSz cx="12192000" cy="6858000"/>
  <p:notesSz cx="7315200" cy="9601200"/>
  <p:defaultTextStyle>
    <a:defPPr>
      <a:defRPr lang="fr-FR"/>
    </a:defPPr>
    <a:lvl1pPr algn="l" rtl="0" eaLnBrk="0" fontAlgn="base" hangingPunct="0">
      <a:spcBef>
        <a:spcPct val="0"/>
      </a:spcBef>
      <a:spcAft>
        <a:spcPct val="0"/>
      </a:spcAft>
      <a:defRPr sz="700" kern="1200">
        <a:solidFill>
          <a:srgbClr val="3A94D5"/>
        </a:solidFill>
        <a:latin typeface="Arial" panose="020B0604020202020204" pitchFamily="34" charset="0"/>
        <a:ea typeface="MS PGothic" panose="020B0600070205080204" pitchFamily="34" charset="-128"/>
        <a:cs typeface="+mn-cs"/>
      </a:defRPr>
    </a:lvl1pPr>
    <a:lvl2pPr marL="457189" algn="l" rtl="0" eaLnBrk="0" fontAlgn="base" hangingPunct="0">
      <a:spcBef>
        <a:spcPct val="0"/>
      </a:spcBef>
      <a:spcAft>
        <a:spcPct val="0"/>
      </a:spcAft>
      <a:defRPr sz="700" kern="1200">
        <a:solidFill>
          <a:srgbClr val="3A94D5"/>
        </a:solidFill>
        <a:latin typeface="Arial" panose="020B0604020202020204" pitchFamily="34" charset="0"/>
        <a:ea typeface="MS PGothic" panose="020B0600070205080204" pitchFamily="34" charset="-128"/>
        <a:cs typeface="+mn-cs"/>
      </a:defRPr>
    </a:lvl2pPr>
    <a:lvl3pPr marL="914377" algn="l" rtl="0" eaLnBrk="0" fontAlgn="base" hangingPunct="0">
      <a:spcBef>
        <a:spcPct val="0"/>
      </a:spcBef>
      <a:spcAft>
        <a:spcPct val="0"/>
      </a:spcAft>
      <a:defRPr sz="700" kern="1200">
        <a:solidFill>
          <a:srgbClr val="3A94D5"/>
        </a:solidFill>
        <a:latin typeface="Arial" panose="020B0604020202020204" pitchFamily="34" charset="0"/>
        <a:ea typeface="MS PGothic" panose="020B0600070205080204" pitchFamily="34" charset="-128"/>
        <a:cs typeface="+mn-cs"/>
      </a:defRPr>
    </a:lvl3pPr>
    <a:lvl4pPr marL="1371566" algn="l" rtl="0" eaLnBrk="0" fontAlgn="base" hangingPunct="0">
      <a:spcBef>
        <a:spcPct val="0"/>
      </a:spcBef>
      <a:spcAft>
        <a:spcPct val="0"/>
      </a:spcAft>
      <a:defRPr sz="700" kern="1200">
        <a:solidFill>
          <a:srgbClr val="3A94D5"/>
        </a:solidFill>
        <a:latin typeface="Arial" panose="020B0604020202020204" pitchFamily="34" charset="0"/>
        <a:ea typeface="MS PGothic" panose="020B0600070205080204" pitchFamily="34" charset="-128"/>
        <a:cs typeface="+mn-cs"/>
      </a:defRPr>
    </a:lvl4pPr>
    <a:lvl5pPr marL="1828754" algn="l" rtl="0" eaLnBrk="0" fontAlgn="base" hangingPunct="0">
      <a:spcBef>
        <a:spcPct val="0"/>
      </a:spcBef>
      <a:spcAft>
        <a:spcPct val="0"/>
      </a:spcAft>
      <a:defRPr sz="700" kern="1200">
        <a:solidFill>
          <a:srgbClr val="3A94D5"/>
        </a:solidFill>
        <a:latin typeface="Arial" panose="020B0604020202020204" pitchFamily="34" charset="0"/>
        <a:ea typeface="MS PGothic" panose="020B0600070205080204" pitchFamily="34" charset="-128"/>
        <a:cs typeface="+mn-cs"/>
      </a:defRPr>
    </a:lvl5pPr>
    <a:lvl6pPr marL="2285943" algn="l" defTabSz="914377" rtl="0" eaLnBrk="1" latinLnBrk="0" hangingPunct="1">
      <a:defRPr sz="700" kern="1200">
        <a:solidFill>
          <a:srgbClr val="3A94D5"/>
        </a:solidFill>
        <a:latin typeface="Arial" panose="020B0604020202020204" pitchFamily="34" charset="0"/>
        <a:ea typeface="MS PGothic" panose="020B0600070205080204" pitchFamily="34" charset="-128"/>
        <a:cs typeface="+mn-cs"/>
      </a:defRPr>
    </a:lvl6pPr>
    <a:lvl7pPr marL="2743131" algn="l" defTabSz="914377" rtl="0" eaLnBrk="1" latinLnBrk="0" hangingPunct="1">
      <a:defRPr sz="700" kern="1200">
        <a:solidFill>
          <a:srgbClr val="3A94D5"/>
        </a:solidFill>
        <a:latin typeface="Arial" panose="020B0604020202020204" pitchFamily="34" charset="0"/>
        <a:ea typeface="MS PGothic" panose="020B0600070205080204" pitchFamily="34" charset="-128"/>
        <a:cs typeface="+mn-cs"/>
      </a:defRPr>
    </a:lvl7pPr>
    <a:lvl8pPr marL="3200320" algn="l" defTabSz="914377" rtl="0" eaLnBrk="1" latinLnBrk="0" hangingPunct="1">
      <a:defRPr sz="700" kern="1200">
        <a:solidFill>
          <a:srgbClr val="3A94D5"/>
        </a:solidFill>
        <a:latin typeface="Arial" panose="020B0604020202020204" pitchFamily="34" charset="0"/>
        <a:ea typeface="MS PGothic" panose="020B0600070205080204" pitchFamily="34" charset="-128"/>
        <a:cs typeface="+mn-cs"/>
      </a:defRPr>
    </a:lvl8pPr>
    <a:lvl9pPr marL="3657509" algn="l" defTabSz="914377" rtl="0" eaLnBrk="1" latinLnBrk="0" hangingPunct="1">
      <a:defRPr sz="700" kern="1200">
        <a:solidFill>
          <a:srgbClr val="3A94D5"/>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080"/>
    <a:srgbClr val="C40706"/>
    <a:srgbClr val="4C9AC2"/>
    <a:srgbClr val="66CCFF"/>
    <a:srgbClr val="00001E"/>
    <a:srgbClr val="008000"/>
    <a:srgbClr val="FF9900"/>
    <a:srgbClr val="22FB0B"/>
    <a:srgbClr val="F7FF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80000" autoAdjust="0"/>
  </p:normalViewPr>
  <p:slideViewPr>
    <p:cSldViewPr>
      <p:cViewPr varScale="1">
        <p:scale>
          <a:sx n="73" d="100"/>
          <a:sy n="73" d="100"/>
        </p:scale>
        <p:origin x="1440" y="1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1" d="100"/>
        <a:sy n="81" d="100"/>
      </p:scale>
      <p:origin x="0" y="0"/>
    </p:cViewPr>
  </p:sorterViewPr>
  <p:notesViewPr>
    <p:cSldViewPr>
      <p:cViewPr varScale="1">
        <p:scale>
          <a:sx n="89" d="100"/>
          <a:sy n="89" d="100"/>
        </p:scale>
        <p:origin x="-2736" y="-108"/>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 xmlns:a16="http://schemas.microsoft.com/office/drawing/2014/main" id="{9FA9118B-1622-40FD-A971-8DFAA84D2EDE}"/>
              </a:ext>
            </a:extLst>
          </p:cNvPr>
          <p:cNvSpPr>
            <a:spLocks noGrp="1" noChangeArrowheads="1"/>
          </p:cNvSpPr>
          <p:nvPr>
            <p:ph type="hdr" sz="quarter"/>
          </p:nvPr>
        </p:nvSpPr>
        <p:spPr bwMode="auto">
          <a:xfrm>
            <a:off x="0" y="0"/>
            <a:ext cx="3170238" cy="479425"/>
          </a:xfrm>
          <a:prstGeom prst="rect">
            <a:avLst/>
          </a:prstGeom>
          <a:noFill/>
          <a:ln>
            <a:noFill/>
          </a:ln>
          <a:effectLst/>
          <a:extLst/>
        </p:spPr>
        <p:txBody>
          <a:bodyPr vert="horz" wrap="square" lIns="95571" tIns="47786" rIns="95571" bIns="47786" numCol="1" anchor="t" anchorCtr="0" compatLnSpc="1">
            <a:prstTxWarp prst="textNoShape">
              <a:avLst/>
            </a:prstTxWarp>
          </a:bodyPr>
          <a:lstStyle>
            <a:lvl1pPr defTabSz="955675">
              <a:defRPr sz="1300">
                <a:solidFill>
                  <a:schemeClr val="tx1"/>
                </a:solidFill>
                <a:latin typeface="Calibri" panose="020F0502020204030204" pitchFamily="34" charset="0"/>
              </a:defRPr>
            </a:lvl1pPr>
          </a:lstStyle>
          <a:p>
            <a:pPr>
              <a:defRPr/>
            </a:pPr>
            <a:endParaRPr lang="en-GB" altLang="en-US"/>
          </a:p>
        </p:txBody>
      </p:sp>
      <p:sp>
        <p:nvSpPr>
          <p:cNvPr id="20483" name="Rectangle 3">
            <a:extLst>
              <a:ext uri="{FF2B5EF4-FFF2-40B4-BE49-F238E27FC236}">
                <a16:creationId xmlns="" xmlns:a16="http://schemas.microsoft.com/office/drawing/2014/main" id="{CFC9089C-5E88-475C-98D5-4F857A5165D9}"/>
              </a:ext>
            </a:extLst>
          </p:cNvPr>
          <p:cNvSpPr>
            <a:spLocks noGrp="1" noChangeArrowheads="1"/>
          </p:cNvSpPr>
          <p:nvPr>
            <p:ph type="dt" sz="quarter" idx="1"/>
          </p:nvPr>
        </p:nvSpPr>
        <p:spPr bwMode="auto">
          <a:xfrm>
            <a:off x="4143375" y="0"/>
            <a:ext cx="3170238" cy="479425"/>
          </a:xfrm>
          <a:prstGeom prst="rect">
            <a:avLst/>
          </a:prstGeom>
          <a:noFill/>
          <a:ln>
            <a:noFill/>
          </a:ln>
          <a:effectLst/>
          <a:extLst/>
        </p:spPr>
        <p:txBody>
          <a:bodyPr vert="horz" wrap="square" lIns="95571" tIns="47786" rIns="95571" bIns="47786" numCol="1" anchor="t" anchorCtr="0" compatLnSpc="1">
            <a:prstTxWarp prst="textNoShape">
              <a:avLst/>
            </a:prstTxWarp>
          </a:bodyPr>
          <a:lstStyle>
            <a:lvl1pPr algn="r" defTabSz="955675">
              <a:defRPr sz="1300">
                <a:solidFill>
                  <a:schemeClr val="tx1"/>
                </a:solidFill>
                <a:latin typeface="Calibri" panose="020F0502020204030204" pitchFamily="34" charset="0"/>
                <a:ea typeface="MS PGothic" panose="020B0600070205080204" pitchFamily="34" charset="-128"/>
              </a:defRPr>
            </a:lvl1pPr>
          </a:lstStyle>
          <a:p>
            <a:pPr>
              <a:defRPr/>
            </a:pPr>
            <a:fld id="{377E045E-C577-447B-994D-36486618E4D6}" type="datetime1">
              <a:rPr lang="en-GB" altLang="en-US"/>
              <a:pPr>
                <a:defRPr/>
              </a:pPr>
              <a:t>18/10/2018</a:t>
            </a:fld>
            <a:endParaRPr lang="en-GB" altLang="en-US"/>
          </a:p>
        </p:txBody>
      </p:sp>
      <p:sp>
        <p:nvSpPr>
          <p:cNvPr id="20484" name="Rectangle 4">
            <a:extLst>
              <a:ext uri="{FF2B5EF4-FFF2-40B4-BE49-F238E27FC236}">
                <a16:creationId xmlns="" xmlns:a16="http://schemas.microsoft.com/office/drawing/2014/main" id="{B8B7077D-3593-4484-BF5D-B93A539DD082}"/>
              </a:ext>
            </a:extLst>
          </p:cNvPr>
          <p:cNvSpPr>
            <a:spLocks noGrp="1" noChangeArrowheads="1"/>
          </p:cNvSpPr>
          <p:nvPr>
            <p:ph type="ftr" sz="quarter" idx="2"/>
          </p:nvPr>
        </p:nvSpPr>
        <p:spPr bwMode="auto">
          <a:xfrm>
            <a:off x="0" y="9120188"/>
            <a:ext cx="3170238" cy="479425"/>
          </a:xfrm>
          <a:prstGeom prst="rect">
            <a:avLst/>
          </a:prstGeom>
          <a:noFill/>
          <a:ln>
            <a:noFill/>
          </a:ln>
          <a:effectLst/>
          <a:extLst/>
        </p:spPr>
        <p:txBody>
          <a:bodyPr vert="horz" wrap="square" lIns="95571" tIns="47786" rIns="95571" bIns="47786" numCol="1" anchor="b" anchorCtr="0" compatLnSpc="1">
            <a:prstTxWarp prst="textNoShape">
              <a:avLst/>
            </a:prstTxWarp>
          </a:bodyPr>
          <a:lstStyle>
            <a:lvl1pPr defTabSz="955675">
              <a:defRPr sz="1300">
                <a:solidFill>
                  <a:schemeClr val="tx1"/>
                </a:solidFill>
                <a:latin typeface="Calibri" panose="020F0502020204030204" pitchFamily="34" charset="0"/>
              </a:defRPr>
            </a:lvl1pPr>
          </a:lstStyle>
          <a:p>
            <a:pPr>
              <a:defRPr/>
            </a:pPr>
            <a:endParaRPr lang="en-GB" altLang="en-US"/>
          </a:p>
        </p:txBody>
      </p:sp>
      <p:sp>
        <p:nvSpPr>
          <p:cNvPr id="20485" name="Rectangle 5">
            <a:extLst>
              <a:ext uri="{FF2B5EF4-FFF2-40B4-BE49-F238E27FC236}">
                <a16:creationId xmlns="" xmlns:a16="http://schemas.microsoft.com/office/drawing/2014/main" id="{07240453-D56C-48A9-B7B5-99DC1ADC5B66}"/>
              </a:ext>
            </a:extLst>
          </p:cNvPr>
          <p:cNvSpPr>
            <a:spLocks noGrp="1" noChangeArrowheads="1"/>
          </p:cNvSpPr>
          <p:nvPr>
            <p:ph type="sldNum" sz="quarter" idx="3"/>
          </p:nvPr>
        </p:nvSpPr>
        <p:spPr bwMode="auto">
          <a:xfrm>
            <a:off x="4143375" y="9120188"/>
            <a:ext cx="3170238" cy="479425"/>
          </a:xfrm>
          <a:prstGeom prst="rect">
            <a:avLst/>
          </a:prstGeom>
          <a:noFill/>
          <a:ln>
            <a:noFill/>
          </a:ln>
          <a:effectLst/>
          <a:extLst/>
        </p:spPr>
        <p:txBody>
          <a:bodyPr vert="horz" wrap="square" lIns="95571" tIns="47786" rIns="95571" bIns="47786" numCol="1" anchor="b" anchorCtr="0" compatLnSpc="1">
            <a:prstTxWarp prst="textNoShape">
              <a:avLst/>
            </a:prstTxWarp>
          </a:bodyPr>
          <a:lstStyle>
            <a:lvl1pPr algn="r" defTabSz="955675">
              <a:defRPr sz="1300">
                <a:solidFill>
                  <a:schemeClr val="tx1"/>
                </a:solidFill>
                <a:latin typeface="Calibri" panose="020F0502020204030204" pitchFamily="34" charset="0"/>
                <a:ea typeface="MS PGothic" panose="020B0600070205080204" pitchFamily="34" charset="-128"/>
              </a:defRPr>
            </a:lvl1pPr>
          </a:lstStyle>
          <a:p>
            <a:pPr>
              <a:defRPr/>
            </a:pPr>
            <a:fld id="{1F5D2636-3EBE-4236-A760-70A1FA9CD5E7}" type="slidenum">
              <a:rPr lang="en-GB" altLang="en-US"/>
              <a:pPr>
                <a:defRPr/>
              </a:pPr>
              <a:t>‹#›</a:t>
            </a:fld>
            <a:endParaRPr lang="en-GB" altLang="en-US"/>
          </a:p>
        </p:txBody>
      </p:sp>
    </p:spTree>
    <p:extLst>
      <p:ext uri="{BB962C8B-B14F-4D97-AF65-F5344CB8AC3E}">
        <p14:creationId xmlns:p14="http://schemas.microsoft.com/office/powerpoint/2010/main" val="262871220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a:extLst>
              <a:ext uri="{FF2B5EF4-FFF2-40B4-BE49-F238E27FC236}">
                <a16:creationId xmlns="" xmlns:a16="http://schemas.microsoft.com/office/drawing/2014/main" id="{6AFD8BB7-2DCE-4B8C-8141-4D5E11A3168A}"/>
              </a:ext>
            </a:extLst>
          </p:cNvPr>
          <p:cNvSpPr>
            <a:spLocks noGrp="1" noChangeArrowheads="1"/>
          </p:cNvSpPr>
          <p:nvPr>
            <p:ph type="hdr" sz="quarter"/>
          </p:nvPr>
        </p:nvSpPr>
        <p:spPr bwMode="auto">
          <a:xfrm>
            <a:off x="0" y="0"/>
            <a:ext cx="3170238" cy="479425"/>
          </a:xfrm>
          <a:prstGeom prst="rect">
            <a:avLst/>
          </a:prstGeom>
          <a:noFill/>
          <a:ln>
            <a:noFill/>
          </a:ln>
          <a:extLst/>
        </p:spPr>
        <p:txBody>
          <a:bodyPr vert="horz" wrap="square" lIns="95571" tIns="47786" rIns="95571" bIns="47786" numCol="1" anchor="t" anchorCtr="0" compatLnSpc="1">
            <a:prstTxWarp prst="textNoShape">
              <a:avLst/>
            </a:prstTxWarp>
          </a:bodyPr>
          <a:lstStyle>
            <a:lvl1pPr defTabSz="955675">
              <a:defRPr sz="1300">
                <a:solidFill>
                  <a:schemeClr val="tx1"/>
                </a:solidFill>
                <a:latin typeface="Calibri" panose="020F0502020204030204" pitchFamily="34" charset="0"/>
              </a:defRPr>
            </a:lvl1pPr>
          </a:lstStyle>
          <a:p>
            <a:pPr>
              <a:defRPr/>
            </a:pPr>
            <a:endParaRPr lang="en-GB" altLang="en-US"/>
          </a:p>
        </p:txBody>
      </p:sp>
      <p:sp>
        <p:nvSpPr>
          <p:cNvPr id="13315" name="Rectangle 3">
            <a:extLst>
              <a:ext uri="{FF2B5EF4-FFF2-40B4-BE49-F238E27FC236}">
                <a16:creationId xmlns="" xmlns:a16="http://schemas.microsoft.com/office/drawing/2014/main" id="{80BE8049-FBBA-46FF-8B1D-23F3FC103504}"/>
              </a:ext>
            </a:extLst>
          </p:cNvPr>
          <p:cNvSpPr>
            <a:spLocks noGrp="1" noChangeArrowheads="1"/>
          </p:cNvSpPr>
          <p:nvPr>
            <p:ph type="dt" idx="1"/>
          </p:nvPr>
        </p:nvSpPr>
        <p:spPr bwMode="auto">
          <a:xfrm>
            <a:off x="4144963" y="0"/>
            <a:ext cx="3170237" cy="479425"/>
          </a:xfrm>
          <a:prstGeom prst="rect">
            <a:avLst/>
          </a:prstGeom>
          <a:noFill/>
          <a:ln>
            <a:noFill/>
          </a:ln>
          <a:extLst/>
        </p:spPr>
        <p:txBody>
          <a:bodyPr vert="horz" wrap="square" lIns="95571" tIns="47786" rIns="95571" bIns="47786" numCol="1" anchor="t" anchorCtr="0" compatLnSpc="1">
            <a:prstTxWarp prst="textNoShape">
              <a:avLst/>
            </a:prstTxWarp>
          </a:bodyPr>
          <a:lstStyle>
            <a:lvl1pPr algn="r" defTabSz="955675">
              <a:defRPr sz="1300">
                <a:solidFill>
                  <a:schemeClr val="tx1"/>
                </a:solidFill>
                <a:latin typeface="Calibri" panose="020F0502020204030204" pitchFamily="34" charset="0"/>
                <a:ea typeface="MS PGothic" panose="020B0600070205080204" pitchFamily="34" charset="-128"/>
              </a:defRPr>
            </a:lvl1pPr>
          </a:lstStyle>
          <a:p>
            <a:pPr>
              <a:defRPr/>
            </a:pPr>
            <a:fld id="{3B15E2F2-F868-4788-B16F-A3F76129F81F}" type="datetime1">
              <a:rPr lang="en-GB" altLang="en-US"/>
              <a:pPr>
                <a:defRPr/>
              </a:pPr>
              <a:t>18/10/2018</a:t>
            </a:fld>
            <a:endParaRPr lang="en-GB" altLang="en-US"/>
          </a:p>
        </p:txBody>
      </p:sp>
      <p:sp>
        <p:nvSpPr>
          <p:cNvPr id="3076" name="Rectangle 4">
            <a:extLst>
              <a:ext uri="{FF2B5EF4-FFF2-40B4-BE49-F238E27FC236}">
                <a16:creationId xmlns="" xmlns:a16="http://schemas.microsoft.com/office/drawing/2014/main" id="{84DB7B8E-A37C-47FD-B997-7DFB9D6212C3}"/>
              </a:ext>
            </a:extLst>
          </p:cNvPr>
          <p:cNvSpPr>
            <a:spLocks noGrp="1" noRot="1" noChangeAspect="1" noChangeArrowheads="1" noTextEdit="1"/>
          </p:cNvSpPr>
          <p:nvPr>
            <p:ph type="sldImg" idx="2"/>
          </p:nvPr>
        </p:nvSpPr>
        <p:spPr bwMode="auto">
          <a:xfrm>
            <a:off x="460375" y="720725"/>
            <a:ext cx="6396038" cy="3598863"/>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317" name="Rectangle 5">
            <a:extLst>
              <a:ext uri="{FF2B5EF4-FFF2-40B4-BE49-F238E27FC236}">
                <a16:creationId xmlns="" xmlns:a16="http://schemas.microsoft.com/office/drawing/2014/main" id="{71BB26A0-E7C9-4DC4-87BA-F97342F4996C}"/>
              </a:ext>
            </a:extLst>
          </p:cNvPr>
          <p:cNvSpPr>
            <a:spLocks noGrp="1" noChangeArrowheads="1"/>
          </p:cNvSpPr>
          <p:nvPr>
            <p:ph type="body" sz="quarter" idx="3"/>
          </p:nvPr>
        </p:nvSpPr>
        <p:spPr bwMode="auto">
          <a:xfrm>
            <a:off x="974725" y="4559300"/>
            <a:ext cx="5365750" cy="4321175"/>
          </a:xfrm>
          <a:prstGeom prst="rect">
            <a:avLst/>
          </a:prstGeom>
          <a:noFill/>
          <a:ln>
            <a:noFill/>
          </a:ln>
          <a:extLst/>
        </p:spPr>
        <p:txBody>
          <a:bodyPr vert="horz" wrap="square" lIns="95571" tIns="47786" rIns="95571" bIns="47786" numCol="1" anchor="t" anchorCtr="0" compatLnSpc="1">
            <a:prstTxWarp prst="textNoShape">
              <a:avLst/>
            </a:prstTxWarp>
          </a:bodyPr>
          <a:lstStyle/>
          <a:p>
            <a:pPr lvl="0"/>
            <a:r>
              <a:rPr lang="en-GB" altLang="en-US" noProof="0"/>
              <a:t>Cliquez pour modifier les styles du texte du masque</a:t>
            </a:r>
          </a:p>
          <a:p>
            <a:pPr lvl="1"/>
            <a:r>
              <a:rPr lang="en-GB" altLang="en-US" noProof="0"/>
              <a:t>Deuxième niveau</a:t>
            </a:r>
          </a:p>
          <a:p>
            <a:pPr lvl="2"/>
            <a:r>
              <a:rPr lang="en-GB" altLang="en-US" noProof="0"/>
              <a:t>Troisième niveau</a:t>
            </a:r>
          </a:p>
          <a:p>
            <a:pPr lvl="3"/>
            <a:r>
              <a:rPr lang="en-GB" altLang="en-US" noProof="0"/>
              <a:t>Quatrième niveau</a:t>
            </a:r>
          </a:p>
          <a:p>
            <a:pPr lvl="4"/>
            <a:r>
              <a:rPr lang="en-GB" altLang="en-US" noProof="0"/>
              <a:t>Cinquième niveau</a:t>
            </a:r>
          </a:p>
        </p:txBody>
      </p:sp>
      <p:sp>
        <p:nvSpPr>
          <p:cNvPr id="13318" name="Rectangle 6">
            <a:extLst>
              <a:ext uri="{FF2B5EF4-FFF2-40B4-BE49-F238E27FC236}">
                <a16:creationId xmlns="" xmlns:a16="http://schemas.microsoft.com/office/drawing/2014/main" id="{6409ECB3-6DBA-4D25-9A84-951C3A165123}"/>
              </a:ext>
            </a:extLst>
          </p:cNvPr>
          <p:cNvSpPr>
            <a:spLocks noGrp="1" noChangeArrowheads="1"/>
          </p:cNvSpPr>
          <p:nvPr>
            <p:ph type="ftr" sz="quarter" idx="4"/>
          </p:nvPr>
        </p:nvSpPr>
        <p:spPr bwMode="auto">
          <a:xfrm>
            <a:off x="0" y="9121775"/>
            <a:ext cx="3170238" cy="479425"/>
          </a:xfrm>
          <a:prstGeom prst="rect">
            <a:avLst/>
          </a:prstGeom>
          <a:noFill/>
          <a:ln>
            <a:noFill/>
          </a:ln>
          <a:extLst/>
        </p:spPr>
        <p:txBody>
          <a:bodyPr vert="horz" wrap="square" lIns="95571" tIns="47786" rIns="95571" bIns="47786" numCol="1" anchor="b" anchorCtr="0" compatLnSpc="1">
            <a:prstTxWarp prst="textNoShape">
              <a:avLst/>
            </a:prstTxWarp>
          </a:bodyPr>
          <a:lstStyle>
            <a:lvl1pPr defTabSz="955675">
              <a:defRPr sz="1300">
                <a:solidFill>
                  <a:schemeClr val="tx1"/>
                </a:solidFill>
                <a:latin typeface="Calibri" panose="020F0502020204030204" pitchFamily="34" charset="0"/>
              </a:defRPr>
            </a:lvl1pPr>
          </a:lstStyle>
          <a:p>
            <a:pPr>
              <a:defRPr/>
            </a:pPr>
            <a:endParaRPr lang="en-GB" altLang="en-US"/>
          </a:p>
        </p:txBody>
      </p:sp>
      <p:sp>
        <p:nvSpPr>
          <p:cNvPr id="13319" name="Rectangle 7">
            <a:extLst>
              <a:ext uri="{FF2B5EF4-FFF2-40B4-BE49-F238E27FC236}">
                <a16:creationId xmlns="" xmlns:a16="http://schemas.microsoft.com/office/drawing/2014/main" id="{6E0D3FE5-B25B-4420-8F28-67F4A81E7DB3}"/>
              </a:ext>
            </a:extLst>
          </p:cNvPr>
          <p:cNvSpPr>
            <a:spLocks noGrp="1" noChangeArrowheads="1"/>
          </p:cNvSpPr>
          <p:nvPr>
            <p:ph type="sldNum" sz="quarter" idx="5"/>
          </p:nvPr>
        </p:nvSpPr>
        <p:spPr bwMode="auto">
          <a:xfrm>
            <a:off x="4144963" y="9121775"/>
            <a:ext cx="3170237" cy="479425"/>
          </a:xfrm>
          <a:prstGeom prst="rect">
            <a:avLst/>
          </a:prstGeom>
          <a:noFill/>
          <a:ln>
            <a:noFill/>
          </a:ln>
          <a:extLst/>
        </p:spPr>
        <p:txBody>
          <a:bodyPr vert="horz" wrap="square" lIns="95571" tIns="47786" rIns="95571" bIns="47786" numCol="1" anchor="b" anchorCtr="0" compatLnSpc="1">
            <a:prstTxWarp prst="textNoShape">
              <a:avLst/>
            </a:prstTxWarp>
          </a:bodyPr>
          <a:lstStyle>
            <a:lvl1pPr algn="r" defTabSz="955675">
              <a:defRPr sz="1300">
                <a:solidFill>
                  <a:schemeClr val="tx1"/>
                </a:solidFill>
                <a:latin typeface="Calibri" panose="020F0502020204030204" pitchFamily="34" charset="0"/>
                <a:ea typeface="MS PGothic" panose="020B0600070205080204" pitchFamily="34" charset="-128"/>
              </a:defRPr>
            </a:lvl1pPr>
          </a:lstStyle>
          <a:p>
            <a:pPr>
              <a:defRPr/>
            </a:pPr>
            <a:fld id="{E6ED4235-5F6F-43F9-98D6-362031914A08}" type="slidenum">
              <a:rPr lang="en-GB" altLang="en-US"/>
              <a:pPr>
                <a:defRPr/>
              </a:pPr>
              <a:t>‹#›</a:t>
            </a:fld>
            <a:endParaRPr lang="en-GB" altLang="en-US"/>
          </a:p>
        </p:txBody>
      </p:sp>
    </p:spTree>
    <p:extLst>
      <p:ext uri="{BB962C8B-B14F-4D97-AF65-F5344CB8AC3E}">
        <p14:creationId xmlns:p14="http://schemas.microsoft.com/office/powerpoint/2010/main" val="1583787346"/>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Calibri"/>
        <a:ea typeface="MS PGothic" panose="020B0600070205080204" pitchFamily="34" charset="-128"/>
        <a:cs typeface="MS PGothic" charset="0"/>
      </a:defRPr>
    </a:lvl1pPr>
    <a:lvl2pPr marL="457189" algn="l" rtl="0" eaLnBrk="0" fontAlgn="base" hangingPunct="0">
      <a:spcBef>
        <a:spcPct val="30000"/>
      </a:spcBef>
      <a:spcAft>
        <a:spcPct val="0"/>
      </a:spcAft>
      <a:defRPr sz="1200" kern="1200">
        <a:solidFill>
          <a:schemeClr val="tx1"/>
        </a:solidFill>
        <a:latin typeface="Calibri"/>
        <a:ea typeface="MS PGothic" pitchFamily="34" charset="-128"/>
        <a:cs typeface="MS PGothic" charset="0"/>
      </a:defRPr>
    </a:lvl2pPr>
    <a:lvl3pPr marL="914377" algn="l" rtl="0" eaLnBrk="0" fontAlgn="base" hangingPunct="0">
      <a:spcBef>
        <a:spcPct val="30000"/>
      </a:spcBef>
      <a:spcAft>
        <a:spcPct val="0"/>
      </a:spcAft>
      <a:defRPr sz="1200" kern="1200">
        <a:solidFill>
          <a:schemeClr val="tx1"/>
        </a:solidFill>
        <a:latin typeface="Calibri"/>
        <a:ea typeface="MS PGothic" pitchFamily="34" charset="-128"/>
        <a:cs typeface="MS PGothic" charset="0"/>
      </a:defRPr>
    </a:lvl3pPr>
    <a:lvl4pPr marL="1371566" algn="l" rtl="0" eaLnBrk="0" fontAlgn="base" hangingPunct="0">
      <a:spcBef>
        <a:spcPct val="30000"/>
      </a:spcBef>
      <a:spcAft>
        <a:spcPct val="0"/>
      </a:spcAft>
      <a:defRPr sz="1200" kern="1200">
        <a:solidFill>
          <a:schemeClr val="tx1"/>
        </a:solidFill>
        <a:latin typeface="Calibri"/>
        <a:ea typeface="MS PGothic" pitchFamily="34" charset="-128"/>
        <a:cs typeface="MS PGothic" charset="0"/>
      </a:defRPr>
    </a:lvl4pPr>
    <a:lvl5pPr marL="1828754" algn="l" rtl="0" eaLnBrk="0" fontAlgn="base" hangingPunct="0">
      <a:spcBef>
        <a:spcPct val="30000"/>
      </a:spcBef>
      <a:spcAft>
        <a:spcPct val="0"/>
      </a:spcAft>
      <a:defRPr sz="1200" kern="1200">
        <a:solidFill>
          <a:schemeClr val="tx1"/>
        </a:solidFill>
        <a:latin typeface="Calibri"/>
        <a:ea typeface="MS PGothic" pitchFamily="34" charset="-128"/>
        <a:cs typeface="MS PGothic" charset="0"/>
      </a:defRPr>
    </a:lvl5pPr>
    <a:lvl6pPr marL="2285943" algn="l" defTabSz="457189" rtl="0" eaLnBrk="1" latinLnBrk="0" hangingPunct="1">
      <a:defRPr sz="1200" kern="1200">
        <a:solidFill>
          <a:schemeClr val="tx1"/>
        </a:solidFill>
        <a:latin typeface="+mn-lt"/>
        <a:ea typeface="+mn-ea"/>
        <a:cs typeface="+mn-cs"/>
      </a:defRPr>
    </a:lvl6pPr>
    <a:lvl7pPr marL="2743131" algn="l" defTabSz="457189" rtl="0" eaLnBrk="1" latinLnBrk="0" hangingPunct="1">
      <a:defRPr sz="1200" kern="1200">
        <a:solidFill>
          <a:schemeClr val="tx1"/>
        </a:solidFill>
        <a:latin typeface="+mn-lt"/>
        <a:ea typeface="+mn-ea"/>
        <a:cs typeface="+mn-cs"/>
      </a:defRPr>
    </a:lvl7pPr>
    <a:lvl8pPr marL="3200320" algn="l" defTabSz="457189" rtl="0" eaLnBrk="1" latinLnBrk="0" hangingPunct="1">
      <a:defRPr sz="1200" kern="1200">
        <a:solidFill>
          <a:schemeClr val="tx1"/>
        </a:solidFill>
        <a:latin typeface="+mn-lt"/>
        <a:ea typeface="+mn-ea"/>
        <a:cs typeface="+mn-cs"/>
      </a:defRPr>
    </a:lvl8pPr>
    <a:lvl9pPr marL="3657509" algn="l" defTabSz="45718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 xmlns:a16="http://schemas.microsoft.com/office/drawing/2014/main" id="{E8832041-543D-4E6F-8B65-301A4D45697C}"/>
              </a:ext>
            </a:extLst>
          </p:cNvPr>
          <p:cNvSpPr>
            <a:spLocks noGrp="1" noRot="1" noChangeAspect="1" noChangeArrowheads="1" noTextEdit="1"/>
          </p:cNvSpPr>
          <p:nvPr>
            <p:ph type="sldImg"/>
          </p:nvPr>
        </p:nvSpPr>
        <p:spPr>
          <a:xfrm>
            <a:off x="460375" y="720725"/>
            <a:ext cx="6396038" cy="3598863"/>
          </a:xfrm>
          <a:ln/>
        </p:spPr>
      </p:sp>
      <p:sp>
        <p:nvSpPr>
          <p:cNvPr id="6147" name="Notes Placeholder 2">
            <a:extLst>
              <a:ext uri="{FF2B5EF4-FFF2-40B4-BE49-F238E27FC236}">
                <a16:creationId xmlns="" xmlns:a16="http://schemas.microsoft.com/office/drawing/2014/main" id="{A4595E09-9430-4F2E-BF3A-E86BD42E8BF5}"/>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GB" altLang="en-US" dirty="0">
                <a:latin typeface="Calibri" panose="020F0502020204030204" pitchFamily="34" charset="0"/>
              </a:rPr>
              <a:t>Good morning, thank you for allowing me to present to</a:t>
            </a:r>
            <a:r>
              <a:rPr lang="en-GB" altLang="en-US" baseline="0" dirty="0">
                <a:latin typeface="Calibri" panose="020F0502020204030204" pitchFamily="34" charset="0"/>
              </a:rPr>
              <a:t> you today. </a:t>
            </a:r>
          </a:p>
          <a:p>
            <a:pPr marL="171450" indent="-171450">
              <a:buFont typeface="Arial"/>
              <a:buChar char="•"/>
            </a:pPr>
            <a:r>
              <a:rPr lang="en-GB" altLang="en-US" baseline="0" dirty="0">
                <a:latin typeface="Calibri" panose="020F0502020204030204" pitchFamily="34" charset="0"/>
              </a:rPr>
              <a:t>My name is Aarti Holla and and I am Secretary General of ESOA, the EMEA Satellite Operators Association.</a:t>
            </a:r>
          </a:p>
          <a:p>
            <a:pPr marL="171450" indent="-171450">
              <a:buFont typeface="Arial"/>
              <a:buChar char="•"/>
            </a:pPr>
            <a:r>
              <a:rPr lang="en-GB" altLang="en-US" baseline="0" dirty="0">
                <a:latin typeface="Calibri" panose="020F0502020204030204" pitchFamily="34" charset="0"/>
              </a:rPr>
              <a:t>ESOA represents </a:t>
            </a:r>
            <a:r>
              <a:rPr lang="en-GB" altLang="en-US" dirty="0">
                <a:latin typeface="Calibri" panose="020F0502020204030204" pitchFamily="34" charset="0"/>
              </a:rPr>
              <a:t>20 global and regional satellite operators providing satellite communication services</a:t>
            </a:r>
            <a:r>
              <a:rPr lang="en-GB" altLang="en-US" baseline="0" dirty="0">
                <a:latin typeface="Calibri" panose="020F0502020204030204" pitchFamily="34" charset="0"/>
              </a:rPr>
              <a:t> </a:t>
            </a:r>
            <a:r>
              <a:rPr lang="en-GB" altLang="en-US" dirty="0">
                <a:latin typeface="Calibri" panose="020F0502020204030204" pitchFamily="34" charset="0"/>
              </a:rPr>
              <a:t>around the world.</a:t>
            </a:r>
          </a:p>
        </p:txBody>
      </p:sp>
      <p:sp>
        <p:nvSpPr>
          <p:cNvPr id="6148" name="Date Placeholder 3">
            <a:extLst>
              <a:ext uri="{FF2B5EF4-FFF2-40B4-BE49-F238E27FC236}">
                <a16:creationId xmlns="" xmlns:a16="http://schemas.microsoft.com/office/drawing/2014/main" id="{4BFE77FD-8091-48CD-85E5-4F3BBFB52475}"/>
              </a:ext>
            </a:extLst>
          </p:cNvPr>
          <p:cNvSpPr>
            <a:spLocks noGrp="1"/>
          </p:cNvSpPr>
          <p:nvPr>
            <p:ph type="dt" sz="quarter"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panose="020B0604020202020204" pitchFamily="34" charset="0"/>
                <a:ea typeface="MS PGothic" panose="020B0600070205080204" pitchFamily="34" charset="-128"/>
              </a:defRPr>
            </a:lvl1pPr>
            <a:lvl2pPr marL="742950" indent="-285750" defTabSz="955675">
              <a:defRPr sz="700">
                <a:solidFill>
                  <a:srgbClr val="3A94D5"/>
                </a:solidFill>
                <a:latin typeface="Arial" panose="020B0604020202020204" pitchFamily="34" charset="0"/>
                <a:ea typeface="MS PGothic" panose="020B0600070205080204" pitchFamily="34" charset="-128"/>
              </a:defRPr>
            </a:lvl2pPr>
            <a:lvl3pPr marL="1143000" indent="-228600" defTabSz="955675">
              <a:defRPr sz="700">
                <a:solidFill>
                  <a:srgbClr val="3A94D5"/>
                </a:solidFill>
                <a:latin typeface="Arial" panose="020B0604020202020204" pitchFamily="34" charset="0"/>
                <a:ea typeface="MS PGothic" panose="020B0600070205080204" pitchFamily="34" charset="-128"/>
              </a:defRPr>
            </a:lvl3pPr>
            <a:lvl4pPr marL="1600200" indent="-228600" defTabSz="955675">
              <a:defRPr sz="700">
                <a:solidFill>
                  <a:srgbClr val="3A94D5"/>
                </a:solidFill>
                <a:latin typeface="Arial" panose="020B0604020202020204" pitchFamily="34" charset="0"/>
                <a:ea typeface="MS PGothic" panose="020B0600070205080204" pitchFamily="34" charset="-128"/>
              </a:defRPr>
            </a:lvl4pPr>
            <a:lvl5pPr marL="2057400" indent="-228600" defTabSz="955675">
              <a:defRPr sz="700">
                <a:solidFill>
                  <a:srgbClr val="3A94D5"/>
                </a:solidFill>
                <a:latin typeface="Arial" panose="020B0604020202020204" pitchFamily="34" charset="0"/>
                <a:ea typeface="MS PGothic" panose="020B0600070205080204" pitchFamily="34" charset="-128"/>
              </a:defRPr>
            </a:lvl5pPr>
            <a:lvl6pPr marL="25146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fld id="{C9905D06-E5C7-4267-8ABE-082839364F03}" type="datetime1">
              <a:rPr lang="en-GB" altLang="en-US" sz="1300" smtClean="0">
                <a:solidFill>
                  <a:schemeClr val="tx1"/>
                </a:solidFill>
                <a:latin typeface="Calibri" panose="020F0502020204030204" pitchFamily="34" charset="0"/>
              </a:rPr>
              <a:pPr/>
              <a:t>18/10/2018</a:t>
            </a:fld>
            <a:endParaRPr lang="en-GB" altLang="en-US" sz="1300">
              <a:solidFill>
                <a:schemeClr val="tx1"/>
              </a:solidFill>
              <a:latin typeface="Calibri" panose="020F0502020204030204" pitchFamily="34" charset="0"/>
            </a:endParaRPr>
          </a:p>
        </p:txBody>
      </p:sp>
      <p:sp>
        <p:nvSpPr>
          <p:cNvPr id="6149" name="Slide Number Placeholder 4">
            <a:extLst>
              <a:ext uri="{FF2B5EF4-FFF2-40B4-BE49-F238E27FC236}">
                <a16:creationId xmlns="" xmlns:a16="http://schemas.microsoft.com/office/drawing/2014/main" id="{BC801527-1F10-4718-B719-6C6017229E72}"/>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panose="020B0604020202020204" pitchFamily="34" charset="0"/>
                <a:ea typeface="MS PGothic" panose="020B0600070205080204" pitchFamily="34" charset="-128"/>
              </a:defRPr>
            </a:lvl1pPr>
            <a:lvl2pPr marL="742950" indent="-285750" defTabSz="955675">
              <a:defRPr sz="700">
                <a:solidFill>
                  <a:srgbClr val="3A94D5"/>
                </a:solidFill>
                <a:latin typeface="Arial" panose="020B0604020202020204" pitchFamily="34" charset="0"/>
                <a:ea typeface="MS PGothic" panose="020B0600070205080204" pitchFamily="34" charset="-128"/>
              </a:defRPr>
            </a:lvl2pPr>
            <a:lvl3pPr marL="1143000" indent="-228600" defTabSz="955675">
              <a:defRPr sz="700">
                <a:solidFill>
                  <a:srgbClr val="3A94D5"/>
                </a:solidFill>
                <a:latin typeface="Arial" panose="020B0604020202020204" pitchFamily="34" charset="0"/>
                <a:ea typeface="MS PGothic" panose="020B0600070205080204" pitchFamily="34" charset="-128"/>
              </a:defRPr>
            </a:lvl3pPr>
            <a:lvl4pPr marL="1600200" indent="-228600" defTabSz="955675">
              <a:defRPr sz="700">
                <a:solidFill>
                  <a:srgbClr val="3A94D5"/>
                </a:solidFill>
                <a:latin typeface="Arial" panose="020B0604020202020204" pitchFamily="34" charset="0"/>
                <a:ea typeface="MS PGothic" panose="020B0600070205080204" pitchFamily="34" charset="-128"/>
              </a:defRPr>
            </a:lvl4pPr>
            <a:lvl5pPr marL="2057400" indent="-228600" defTabSz="955675">
              <a:defRPr sz="700">
                <a:solidFill>
                  <a:srgbClr val="3A94D5"/>
                </a:solidFill>
                <a:latin typeface="Arial" panose="020B0604020202020204" pitchFamily="34" charset="0"/>
                <a:ea typeface="MS PGothic" panose="020B0600070205080204" pitchFamily="34" charset="-128"/>
              </a:defRPr>
            </a:lvl5pPr>
            <a:lvl6pPr marL="25146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fld id="{6355B6F9-A57A-4DE4-9A7C-96C776269535}" type="slidenum">
              <a:rPr lang="en-GB" altLang="en-US" sz="1300" smtClean="0">
                <a:solidFill>
                  <a:schemeClr val="tx1"/>
                </a:solidFill>
                <a:latin typeface="Calibri" panose="020F0502020204030204" pitchFamily="34" charset="0"/>
              </a:rPr>
              <a:pPr/>
              <a:t>1</a:t>
            </a:fld>
            <a:endParaRPr lang="en-GB" altLang="en-US" sz="1300">
              <a:solidFill>
                <a:schemeClr val="tx1"/>
              </a:solidFill>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pPr marL="171450" indent="-171450">
              <a:buFont typeface="Arial"/>
              <a:buChar char="•"/>
            </a:pPr>
            <a:r>
              <a:rPr lang="en-GB" dirty="0" smtClean="0"/>
              <a:t>And that brings us to what 5G really is:</a:t>
            </a:r>
          </a:p>
          <a:p>
            <a:pPr marL="171450" indent="-171450">
              <a:buFont typeface="Arial"/>
              <a:buChar char="•"/>
            </a:pPr>
            <a:r>
              <a:rPr lang="en-GB" dirty="0" smtClean="0"/>
              <a:t>We </a:t>
            </a:r>
            <a:r>
              <a:rPr lang="en-GB" dirty="0"/>
              <a:t>all understand the evolution of the “</a:t>
            </a:r>
            <a:r>
              <a:rPr lang="en-GB" dirty="0" err="1"/>
              <a:t>Gs</a:t>
            </a:r>
            <a:r>
              <a:rPr lang="en-GB" dirty="0"/>
              <a:t>”: 2G was cellular telephony and now we have arrived at the point where with 4G PC functionality is basically available on a device. </a:t>
            </a:r>
          </a:p>
          <a:p>
            <a:pPr marL="171450" indent="-171450">
              <a:buFont typeface="Arial"/>
              <a:buChar char="•"/>
            </a:pPr>
            <a:r>
              <a:rPr lang="en-GB" dirty="0"/>
              <a:t>This was a already a fundamental change</a:t>
            </a:r>
            <a:r>
              <a:rPr lang="en-GB" baseline="0" dirty="0"/>
              <a:t> in use of this technology but </a:t>
            </a:r>
            <a:r>
              <a:rPr lang="en-GB" dirty="0"/>
              <a:t>5G is meant to be a paradigm shift when compared to 4G in that it will connect </a:t>
            </a:r>
            <a:r>
              <a:rPr lang="en-GB" baseline="0" dirty="0"/>
              <a:t>people and </a:t>
            </a:r>
            <a:r>
              <a:rPr lang="en-GB" baseline="0" dirty="0" smtClean="0"/>
              <a:t>things and enable digital transformation in a way never seen before</a:t>
            </a:r>
            <a:r>
              <a:rPr lang="en-GB" dirty="0" smtClean="0"/>
              <a:t>. </a:t>
            </a:r>
            <a:endParaRPr lang="en-GB" dirty="0"/>
          </a:p>
        </p:txBody>
      </p:sp>
      <p:sp>
        <p:nvSpPr>
          <p:cNvPr id="4" name="Slide Number Placeholder 3"/>
          <p:cNvSpPr>
            <a:spLocks noGrp="1"/>
          </p:cNvSpPr>
          <p:nvPr>
            <p:ph type="sldNum" sz="quarter" idx="10"/>
          </p:nvPr>
        </p:nvSpPr>
        <p:spPr/>
        <p:txBody>
          <a:bodyPr/>
          <a:lstStyle/>
          <a:p>
            <a:fld id="{5DA71CE1-BE27-FF48-82F9-2C8F35677F14}" type="slidenum">
              <a:rPr lang="en-US" smtClean="0"/>
              <a:t>10</a:t>
            </a:fld>
            <a:endParaRPr lang="en-US" dirty="0"/>
          </a:p>
        </p:txBody>
      </p:sp>
    </p:spTree>
    <p:extLst>
      <p:ext uri="{BB962C8B-B14F-4D97-AF65-F5344CB8AC3E}">
        <p14:creationId xmlns:p14="http://schemas.microsoft.com/office/powerpoint/2010/main" val="5894098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p:cNvSpPr>
            <a:spLocks noGrp="1" noRot="1" noChangeAspect="1" noChangeArrowheads="1" noTextEdit="1"/>
          </p:cNvSpPr>
          <p:nvPr>
            <p:ph type="sldImg"/>
          </p:nvPr>
        </p:nvSpPr>
        <p:spPr>
          <a:ln/>
        </p:spPr>
      </p:sp>
      <p:sp>
        <p:nvSpPr>
          <p:cNvPr id="7170"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US" dirty="0" smtClean="0">
                <a:latin typeface="Calibri" charset="0"/>
                <a:ea typeface="MS PGothic" charset="0"/>
              </a:rPr>
              <a:t>And that is A </a:t>
            </a:r>
            <a:r>
              <a:rPr lang="en-US" dirty="0">
                <a:latin typeface="Calibri" charset="0"/>
                <a:ea typeface="MS PGothic" charset="0"/>
              </a:rPr>
              <a:t>BIG CHALLENGE </a:t>
            </a:r>
            <a:r>
              <a:rPr lang="en-US" dirty="0" smtClean="0">
                <a:latin typeface="Calibri" charset="0"/>
                <a:ea typeface="MS PGothic" charset="0"/>
              </a:rPr>
              <a:t>: of </a:t>
            </a:r>
            <a:r>
              <a:rPr lang="en-US" dirty="0">
                <a:latin typeface="Calibri" charset="0"/>
                <a:ea typeface="MS PGothic" charset="0"/>
              </a:rPr>
              <a:t>investment, security, coverage and affordability. </a:t>
            </a:r>
          </a:p>
          <a:p>
            <a:pPr marL="171450" indent="-171450">
              <a:buFont typeface="Arial"/>
              <a:buChar char="•"/>
            </a:pPr>
            <a:r>
              <a:rPr lang="en-US" dirty="0">
                <a:latin typeface="Calibri" charset="0"/>
                <a:ea typeface="MS PGothic" charset="0"/>
              </a:rPr>
              <a:t>We feel that</a:t>
            </a:r>
            <a:r>
              <a:rPr lang="en-US" baseline="0" dirty="0">
                <a:latin typeface="Calibri" charset="0"/>
                <a:ea typeface="MS PGothic" charset="0"/>
              </a:rPr>
              <a:t> </a:t>
            </a:r>
            <a:r>
              <a:rPr lang="en-US" dirty="0">
                <a:latin typeface="Calibri" charset="0"/>
                <a:ea typeface="MS PGothic" charset="0"/>
              </a:rPr>
              <a:t>key verticals will be enabled with a mix of technologies and that without this mix,</a:t>
            </a:r>
            <a:r>
              <a:rPr lang="en-US" baseline="0" dirty="0">
                <a:latin typeface="Calibri" charset="0"/>
                <a:ea typeface="MS PGothic" charset="0"/>
              </a:rPr>
              <a:t> they may not achieve the full potential that 5G promises to bring </a:t>
            </a:r>
          </a:p>
          <a:p>
            <a:pPr marL="171450" indent="-171450">
              <a:buFont typeface="Arial"/>
              <a:buChar char="•"/>
            </a:pPr>
            <a:r>
              <a:rPr lang="en-US" baseline="0" dirty="0">
                <a:latin typeface="Calibri" charset="0"/>
                <a:ea typeface="MS PGothic" charset="0"/>
              </a:rPr>
              <a:t>For example</a:t>
            </a:r>
            <a:r>
              <a:rPr lang="en-US" dirty="0">
                <a:latin typeface="Calibri" charset="0"/>
                <a:ea typeface="MS PGothic" charset="0"/>
              </a:rPr>
              <a:t> connected cars are meant to be an important vertical but users are unlikely to pay for enhanced connectivity services like say safety or infotainment in their cars if the manufacturer tells them those services might not actually work wherever</a:t>
            </a:r>
            <a:r>
              <a:rPr lang="en-US" baseline="0" dirty="0">
                <a:latin typeface="Calibri" charset="0"/>
                <a:ea typeface="MS PGothic" charset="0"/>
              </a:rPr>
              <a:t> they drive</a:t>
            </a:r>
            <a:endParaRPr lang="en-US" dirty="0">
              <a:latin typeface="Calibri" charset="0"/>
              <a:ea typeface="MS PGothic" charset="0"/>
            </a:endParaRPr>
          </a:p>
          <a:p>
            <a:pPr marL="171450" indent="-171450">
              <a:buFont typeface="Arial"/>
              <a:buChar char="•"/>
            </a:pPr>
            <a:r>
              <a:rPr lang="en-US" dirty="0">
                <a:latin typeface="Calibri" charset="0"/>
                <a:ea typeface="MS PGothic" charset="0"/>
              </a:rPr>
              <a:t>So</a:t>
            </a:r>
            <a:r>
              <a:rPr lang="en-US" baseline="0" dirty="0">
                <a:latin typeface="Calibri" charset="0"/>
                <a:ea typeface="MS PGothic" charset="0"/>
              </a:rPr>
              <a:t> for us 5G is an opportunity for better collaboration to deliver the 5G promise of connectivity anytime, anywhere</a:t>
            </a:r>
          </a:p>
        </p:txBody>
      </p:sp>
      <p:sp>
        <p:nvSpPr>
          <p:cNvPr id="7171" name="Date Placeholder 3"/>
          <p:cNvSpPr>
            <a:spLocks noGrp="1"/>
          </p:cNvSpPr>
          <p:nvPr>
            <p:ph type="dt" sz="quarter"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charset="0"/>
                <a:ea typeface="MS PGothic" charset="0"/>
                <a:cs typeface="MS PGothic" charset="0"/>
              </a:defRPr>
            </a:lvl1pPr>
            <a:lvl2pPr marL="742950" indent="-285750" defTabSz="955675">
              <a:defRPr sz="700">
                <a:solidFill>
                  <a:srgbClr val="3A94D5"/>
                </a:solidFill>
                <a:latin typeface="Arial" charset="0"/>
                <a:ea typeface="MS PGothic" charset="0"/>
                <a:cs typeface="MS PGothic" charset="0"/>
              </a:defRPr>
            </a:lvl2pPr>
            <a:lvl3pPr marL="1143000" indent="-228600" defTabSz="955675">
              <a:defRPr sz="700">
                <a:solidFill>
                  <a:srgbClr val="3A94D5"/>
                </a:solidFill>
                <a:latin typeface="Arial" charset="0"/>
                <a:ea typeface="MS PGothic" charset="0"/>
                <a:cs typeface="MS PGothic" charset="0"/>
              </a:defRPr>
            </a:lvl3pPr>
            <a:lvl4pPr marL="1600200" indent="-228600" defTabSz="955675">
              <a:defRPr sz="700">
                <a:solidFill>
                  <a:srgbClr val="3A94D5"/>
                </a:solidFill>
                <a:latin typeface="Arial" charset="0"/>
                <a:ea typeface="MS PGothic" charset="0"/>
                <a:cs typeface="MS PGothic" charset="0"/>
              </a:defRPr>
            </a:lvl4pPr>
            <a:lvl5pPr marL="2057400" indent="-228600" defTabSz="955675">
              <a:defRPr sz="700">
                <a:solidFill>
                  <a:srgbClr val="3A94D5"/>
                </a:solidFill>
                <a:latin typeface="Arial" charset="0"/>
                <a:ea typeface="MS PGothic" charset="0"/>
                <a:cs typeface="MS PGothic" charset="0"/>
              </a:defRPr>
            </a:lvl5pPr>
            <a:lvl6pPr marL="25146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9pPr>
          </a:lstStyle>
          <a:p>
            <a:fld id="{83C0D9C5-55DA-3140-BCDD-E6644D8755DE}" type="datetime1">
              <a:rPr lang="en-GB" sz="1300">
                <a:solidFill>
                  <a:schemeClr val="tx1"/>
                </a:solidFill>
                <a:latin typeface="Calibri" charset="0"/>
              </a:rPr>
              <a:pPr/>
              <a:t>18/10/2018</a:t>
            </a:fld>
            <a:endParaRPr lang="en-GB" sz="1300">
              <a:solidFill>
                <a:schemeClr val="tx1"/>
              </a:solidFill>
              <a:latin typeface="Calibri" charset="0"/>
            </a:endParaRPr>
          </a:p>
        </p:txBody>
      </p:sp>
      <p:sp>
        <p:nvSpPr>
          <p:cNvPr id="7172" name="Slide Number Placeholder 4"/>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charset="0"/>
                <a:ea typeface="MS PGothic" charset="0"/>
                <a:cs typeface="MS PGothic" charset="0"/>
              </a:defRPr>
            </a:lvl1pPr>
            <a:lvl2pPr marL="742950" indent="-285750" defTabSz="955675">
              <a:defRPr sz="700">
                <a:solidFill>
                  <a:srgbClr val="3A94D5"/>
                </a:solidFill>
                <a:latin typeface="Arial" charset="0"/>
                <a:ea typeface="MS PGothic" charset="0"/>
                <a:cs typeface="MS PGothic" charset="0"/>
              </a:defRPr>
            </a:lvl2pPr>
            <a:lvl3pPr marL="1143000" indent="-228600" defTabSz="955675">
              <a:defRPr sz="700">
                <a:solidFill>
                  <a:srgbClr val="3A94D5"/>
                </a:solidFill>
                <a:latin typeface="Arial" charset="0"/>
                <a:ea typeface="MS PGothic" charset="0"/>
                <a:cs typeface="MS PGothic" charset="0"/>
              </a:defRPr>
            </a:lvl3pPr>
            <a:lvl4pPr marL="1600200" indent="-228600" defTabSz="955675">
              <a:defRPr sz="700">
                <a:solidFill>
                  <a:srgbClr val="3A94D5"/>
                </a:solidFill>
                <a:latin typeface="Arial" charset="0"/>
                <a:ea typeface="MS PGothic" charset="0"/>
                <a:cs typeface="MS PGothic" charset="0"/>
              </a:defRPr>
            </a:lvl4pPr>
            <a:lvl5pPr marL="2057400" indent="-228600" defTabSz="955675">
              <a:defRPr sz="700">
                <a:solidFill>
                  <a:srgbClr val="3A94D5"/>
                </a:solidFill>
                <a:latin typeface="Arial" charset="0"/>
                <a:ea typeface="MS PGothic" charset="0"/>
                <a:cs typeface="MS PGothic" charset="0"/>
              </a:defRPr>
            </a:lvl5pPr>
            <a:lvl6pPr marL="25146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9pPr>
          </a:lstStyle>
          <a:p>
            <a:fld id="{C432EB13-8374-E14C-9B05-2CBB7C0C23CF}" type="slidenum">
              <a:rPr lang="en-GB" sz="1300">
                <a:solidFill>
                  <a:schemeClr val="tx1"/>
                </a:solidFill>
                <a:latin typeface="Calibri" charset="0"/>
              </a:rPr>
              <a:pPr/>
              <a:t>11</a:t>
            </a:fld>
            <a:endParaRPr lang="en-GB" sz="1300">
              <a:solidFill>
                <a:schemeClr val="tx1"/>
              </a:solidFill>
              <a:latin typeface="Calibri" charset="0"/>
            </a:endParaRPr>
          </a:p>
        </p:txBody>
      </p:sp>
    </p:spTree>
    <p:extLst>
      <p:ext uri="{BB962C8B-B14F-4D97-AF65-F5344CB8AC3E}">
        <p14:creationId xmlns:p14="http://schemas.microsoft.com/office/powerpoint/2010/main" val="2430475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r>
              <a:rPr lang="en-GB" dirty="0" smtClean="0"/>
              <a:t>To our minds</a:t>
            </a:r>
            <a:r>
              <a:rPr lang="en-GB" baseline="0" dirty="0" smtClean="0"/>
              <a:t> this kind of thinking reflects </a:t>
            </a:r>
            <a:r>
              <a:rPr lang="en-GB" dirty="0" smtClean="0"/>
              <a:t>a</a:t>
            </a:r>
            <a:r>
              <a:rPr lang="en-GB" baseline="0" dirty="0" smtClean="0"/>
              <a:t> change </a:t>
            </a:r>
            <a:r>
              <a:rPr lang="en-GB" baseline="0" dirty="0"/>
              <a:t>in </a:t>
            </a:r>
            <a:r>
              <a:rPr lang="en-GB" dirty="0" err="1"/>
              <a:t>mindset</a:t>
            </a:r>
            <a:r>
              <a:rPr lang="en-GB" dirty="0"/>
              <a:t> </a:t>
            </a:r>
            <a:r>
              <a:rPr lang="en-GB" dirty="0" smtClean="0"/>
              <a:t>without which we will not see a sustainable </a:t>
            </a:r>
            <a:r>
              <a:rPr lang="en-GB" dirty="0"/>
              <a:t>and </a:t>
            </a:r>
            <a:r>
              <a:rPr lang="en-GB" dirty="0" smtClean="0"/>
              <a:t>viable 5G ecosystem emerging.</a:t>
            </a:r>
          </a:p>
          <a:p>
            <a:r>
              <a:rPr lang="en-GB" dirty="0" smtClean="0"/>
              <a:t>By change in </a:t>
            </a:r>
            <a:r>
              <a:rPr lang="en-GB" dirty="0" err="1" smtClean="0"/>
              <a:t>mindset</a:t>
            </a:r>
            <a:r>
              <a:rPr lang="en-GB" dirty="0" smtClean="0"/>
              <a:t> we mean one which embraces cross-sector collaboration because it recognises</a:t>
            </a:r>
            <a:r>
              <a:rPr lang="en-GB" baseline="0" dirty="0" smtClean="0"/>
              <a:t> the value of pooling the strengths of different technologies.</a:t>
            </a:r>
          </a:p>
          <a:p>
            <a:r>
              <a:rPr lang="en-GB" dirty="0" smtClean="0"/>
              <a:t>In </a:t>
            </a:r>
            <a:r>
              <a:rPr lang="en-GB" dirty="0"/>
              <a:t>our view </a:t>
            </a:r>
            <a:r>
              <a:rPr lang="en-GB" dirty="0" smtClean="0"/>
              <a:t>this collaboration, especially on standards,</a:t>
            </a:r>
            <a:r>
              <a:rPr lang="en-GB" baseline="0" dirty="0" smtClean="0"/>
              <a:t> </a:t>
            </a:r>
            <a:r>
              <a:rPr lang="en-GB" dirty="0" smtClean="0"/>
              <a:t>is </a:t>
            </a:r>
            <a:r>
              <a:rPr lang="en-GB" baseline="0" dirty="0" smtClean="0"/>
              <a:t>key and </a:t>
            </a:r>
            <a:r>
              <a:rPr lang="en-GB" baseline="0" dirty="0"/>
              <a:t>that’s why we are here.</a:t>
            </a:r>
            <a:endParaRPr lang="en-GB" dirty="0"/>
          </a:p>
        </p:txBody>
      </p:sp>
      <p:sp>
        <p:nvSpPr>
          <p:cNvPr id="4" name="Slide Number Placeholder 3"/>
          <p:cNvSpPr>
            <a:spLocks noGrp="1"/>
          </p:cNvSpPr>
          <p:nvPr>
            <p:ph type="sldNum" sz="quarter" idx="10"/>
          </p:nvPr>
        </p:nvSpPr>
        <p:spPr/>
        <p:txBody>
          <a:bodyPr/>
          <a:lstStyle/>
          <a:p>
            <a:fld id="{5DA71CE1-BE27-FF48-82F9-2C8F35677F14}" type="slidenum">
              <a:rPr lang="en-US" smtClean="0"/>
              <a:t>12</a:t>
            </a:fld>
            <a:endParaRPr lang="en-US" dirty="0"/>
          </a:p>
        </p:txBody>
      </p:sp>
    </p:spTree>
    <p:extLst>
      <p:ext uri="{BB962C8B-B14F-4D97-AF65-F5344CB8AC3E}">
        <p14:creationId xmlns:p14="http://schemas.microsoft.com/office/powerpoint/2010/main" val="589409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 xmlns:a16="http://schemas.microsoft.com/office/drawing/2014/main" id="{60FBEFC8-0592-47EA-A802-8150603C448D}"/>
              </a:ext>
            </a:extLst>
          </p:cNvPr>
          <p:cNvSpPr>
            <a:spLocks noGrp="1" noRot="1" noChangeAspect="1" noChangeArrowheads="1" noTextEdit="1"/>
          </p:cNvSpPr>
          <p:nvPr>
            <p:ph type="sldImg"/>
          </p:nvPr>
        </p:nvSpPr>
        <p:spPr>
          <a:xfrm>
            <a:off x="460375" y="720725"/>
            <a:ext cx="6396038" cy="3598863"/>
          </a:xfrm>
          <a:ln/>
        </p:spPr>
      </p:sp>
      <p:sp>
        <p:nvSpPr>
          <p:cNvPr id="14339" name="Notes Placeholder 2">
            <a:extLst>
              <a:ext uri="{FF2B5EF4-FFF2-40B4-BE49-F238E27FC236}">
                <a16:creationId xmlns="" xmlns:a16="http://schemas.microsoft.com/office/drawing/2014/main" id="{0F8414FC-A62C-4252-9BE5-2D027795B323}"/>
              </a:ext>
            </a:extLst>
          </p:cNvPr>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buFont typeface="Arial"/>
              <a:buNone/>
            </a:pPr>
            <a:r>
              <a:rPr lang="en-GB" altLang="en-US" dirty="0">
                <a:latin typeface="Calibri" panose="020F0502020204030204" pitchFamily="34" charset="0"/>
              </a:rPr>
              <a:t>There </a:t>
            </a:r>
            <a:r>
              <a:rPr lang="en-GB" altLang="en-US" baseline="0" dirty="0">
                <a:latin typeface="Calibri" panose="020F0502020204030204" pitchFamily="34" charset="0"/>
              </a:rPr>
              <a:t>are 4 main use case categories from a satellite perspective where we believe satellite can meaningfully support 5G deployment. </a:t>
            </a:r>
          </a:p>
          <a:p>
            <a:pPr marL="171450" indent="-171450">
              <a:buFont typeface="Arial"/>
              <a:buChar char="•"/>
            </a:pPr>
            <a:r>
              <a:rPr lang="en-GB" altLang="en-US" baseline="0" dirty="0">
                <a:latin typeface="Calibri" panose="020F0502020204030204" pitchFamily="34" charset="0"/>
              </a:rPr>
              <a:t>Trunking &amp; head-end feed: which addresses high-speed trunking of video, IoT and other data to a central site with further distribution to local cell sites</a:t>
            </a:r>
          </a:p>
          <a:p>
            <a:pPr marL="171450" indent="-171450">
              <a:buFont typeface="Arial"/>
              <a:buChar char="•"/>
            </a:pPr>
            <a:r>
              <a:rPr lang="en-GB" altLang="en-US" b="0" baseline="0" dirty="0">
                <a:latin typeface="Calibri" panose="020F0502020204030204" pitchFamily="34" charset="0"/>
              </a:rPr>
              <a:t>Backhauling and Tower Feed: which is about high-speed backhaul connectivity to individual cells with the ability to multi-case the same content across a large coverage </a:t>
            </a:r>
            <a:r>
              <a:rPr lang="mr-IN" altLang="en-US" b="0" baseline="0" dirty="0">
                <a:latin typeface="Calibri" panose="020F0502020204030204" pitchFamily="34" charset="0"/>
              </a:rPr>
              <a:t>–</a:t>
            </a:r>
            <a:r>
              <a:rPr lang="en-GB" altLang="en-US" b="0" baseline="0" dirty="0">
                <a:latin typeface="Calibri" panose="020F0502020204030204" pitchFamily="34" charset="0"/>
              </a:rPr>
              <a:t> it could also be aggregated IoT traffic</a:t>
            </a:r>
          </a:p>
          <a:p>
            <a:pPr marL="171450" indent="-171450">
              <a:buFont typeface="Arial"/>
              <a:buChar char="•"/>
            </a:pPr>
            <a:r>
              <a:rPr lang="en-GB" altLang="en-US" b="0" baseline="0" dirty="0">
                <a:latin typeface="Calibri" panose="020F0502020204030204" pitchFamily="34" charset="0"/>
              </a:rPr>
              <a:t>Communications on the Move: is about high-speed backhaul connectivity to individual in-motion terminals on planes, vehicles, trains and vessels with the ability to multicast the same content (video/firmware updates OTA/other non-video data) across a large coverage area e.g. for local storage and consumption</a:t>
            </a:r>
          </a:p>
          <a:p>
            <a:pPr marL="171450" indent="-171450">
              <a:buFont typeface="Arial"/>
              <a:buChar char="•"/>
            </a:pPr>
            <a:r>
              <a:rPr lang="en-GB" altLang="en-US" b="0" baseline="0" dirty="0">
                <a:latin typeface="Calibri" panose="020F0502020204030204" pitchFamily="34" charset="0"/>
              </a:rPr>
              <a:t>Hybrid multiplay: which is about high-speed connectivity including backhaul to individual homes and offices, with the ability to multicast the same content across a large coverage area. It also allows for efficient BB connectivity for aggregated </a:t>
            </a:r>
            <a:r>
              <a:rPr lang="en-GB" altLang="en-US" b="0" baseline="0" dirty="0" err="1">
                <a:latin typeface="Calibri" panose="020F0502020204030204" pitchFamily="34" charset="0"/>
              </a:rPr>
              <a:t>IoT</a:t>
            </a:r>
            <a:r>
              <a:rPr lang="en-GB" altLang="en-US" b="0" baseline="0" dirty="0">
                <a:latin typeface="Calibri" panose="020F0502020204030204" pitchFamily="34" charset="0"/>
              </a:rPr>
              <a:t> </a:t>
            </a:r>
            <a:r>
              <a:rPr lang="en-GB" altLang="en-US" b="0" baseline="0" dirty="0" smtClean="0">
                <a:latin typeface="Calibri" panose="020F0502020204030204" pitchFamily="34" charset="0"/>
              </a:rPr>
              <a:t>data</a:t>
            </a:r>
          </a:p>
          <a:p>
            <a:pPr marL="171450" indent="-171450">
              <a:buFont typeface="Arial"/>
              <a:buChar char="•"/>
            </a:pPr>
            <a:r>
              <a:rPr lang="en-GB" altLang="en-US" sz="1200" b="0" baseline="0" dirty="0" smtClean="0">
                <a:solidFill>
                  <a:srgbClr val="FF0000"/>
                </a:solidFill>
                <a:latin typeface="Calibri" panose="020F0502020204030204" pitchFamily="34" charset="0"/>
              </a:rPr>
              <a:t>I know the</a:t>
            </a:r>
            <a:r>
              <a:rPr lang="en-GB" altLang="en-US" sz="1200" b="0" dirty="0" smtClean="0">
                <a:solidFill>
                  <a:srgbClr val="FF0000"/>
                </a:solidFill>
                <a:latin typeface="Calibri" panose="020F0502020204030204" pitchFamily="34" charset="0"/>
              </a:rPr>
              <a:t> </a:t>
            </a:r>
            <a:r>
              <a:rPr lang="en-GB" altLang="en-US" sz="1200" b="0" dirty="0">
                <a:solidFill>
                  <a:srgbClr val="FF0000"/>
                </a:solidFill>
                <a:latin typeface="Calibri" panose="020F0502020204030204" pitchFamily="34" charset="0"/>
              </a:rPr>
              <a:t>more specific use cases being addressed in the SA WG each fall within these broad satellite-centric categories</a:t>
            </a:r>
            <a:endParaRPr lang="en-GB" altLang="en-US" b="0" baseline="0" dirty="0">
              <a:solidFill>
                <a:srgbClr val="FF0000"/>
              </a:solidFill>
              <a:latin typeface="Calibri" panose="020F0502020204030204" pitchFamily="34" charset="0"/>
            </a:endParaRPr>
          </a:p>
          <a:p>
            <a:pPr marL="0" marR="0" indent="0" algn="l" defTabSz="914400" rtl="0" eaLnBrk="0" fontAlgn="base" latinLnBrk="0" hangingPunct="0">
              <a:lnSpc>
                <a:spcPct val="100000"/>
              </a:lnSpc>
              <a:spcBef>
                <a:spcPct val="30000"/>
              </a:spcBef>
              <a:spcAft>
                <a:spcPct val="0"/>
              </a:spcAft>
              <a:buClrTx/>
              <a:buSzTx/>
              <a:buFont typeface="Arial"/>
              <a:buNone/>
              <a:tabLst/>
              <a:defRPr/>
            </a:pPr>
            <a:endParaRPr lang="en-GB" altLang="en-US" b="0" baseline="0" dirty="0">
              <a:latin typeface="Calibri" panose="020F0502020204030204" pitchFamily="34" charset="0"/>
            </a:endParaRPr>
          </a:p>
        </p:txBody>
      </p:sp>
      <p:sp>
        <p:nvSpPr>
          <p:cNvPr id="14340" name="Date Placeholder 3">
            <a:extLst>
              <a:ext uri="{FF2B5EF4-FFF2-40B4-BE49-F238E27FC236}">
                <a16:creationId xmlns="" xmlns:a16="http://schemas.microsoft.com/office/drawing/2014/main" id="{F671E5D4-EC7B-4CEB-AB3A-B7E80C38EC12}"/>
              </a:ext>
            </a:extLst>
          </p:cNvPr>
          <p:cNvSpPr>
            <a:spLocks noGrp="1" noChangeArrowheads="1"/>
          </p:cNvSpPr>
          <p:nvPr>
            <p:ph type="dt" sz="quarter"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panose="020B0604020202020204" pitchFamily="34" charset="0"/>
                <a:ea typeface="MS PGothic" panose="020B0600070205080204" pitchFamily="34" charset="-128"/>
              </a:defRPr>
            </a:lvl1pPr>
            <a:lvl2pPr marL="742950" indent="-285750" defTabSz="955675">
              <a:defRPr sz="700">
                <a:solidFill>
                  <a:srgbClr val="3A94D5"/>
                </a:solidFill>
                <a:latin typeface="Arial" panose="020B0604020202020204" pitchFamily="34" charset="0"/>
                <a:ea typeface="MS PGothic" panose="020B0600070205080204" pitchFamily="34" charset="-128"/>
              </a:defRPr>
            </a:lvl2pPr>
            <a:lvl3pPr marL="1143000" indent="-228600" defTabSz="955675">
              <a:defRPr sz="700">
                <a:solidFill>
                  <a:srgbClr val="3A94D5"/>
                </a:solidFill>
                <a:latin typeface="Arial" panose="020B0604020202020204" pitchFamily="34" charset="0"/>
                <a:ea typeface="MS PGothic" panose="020B0600070205080204" pitchFamily="34" charset="-128"/>
              </a:defRPr>
            </a:lvl3pPr>
            <a:lvl4pPr marL="1600200" indent="-228600" defTabSz="955675">
              <a:defRPr sz="700">
                <a:solidFill>
                  <a:srgbClr val="3A94D5"/>
                </a:solidFill>
                <a:latin typeface="Arial" panose="020B0604020202020204" pitchFamily="34" charset="0"/>
                <a:ea typeface="MS PGothic" panose="020B0600070205080204" pitchFamily="34" charset="-128"/>
              </a:defRPr>
            </a:lvl4pPr>
            <a:lvl5pPr marL="2057400" indent="-228600" defTabSz="955675">
              <a:defRPr sz="700">
                <a:solidFill>
                  <a:srgbClr val="3A94D5"/>
                </a:solidFill>
                <a:latin typeface="Arial" panose="020B0604020202020204" pitchFamily="34" charset="0"/>
                <a:ea typeface="MS PGothic" panose="020B0600070205080204" pitchFamily="34" charset="-128"/>
              </a:defRPr>
            </a:lvl5pPr>
            <a:lvl6pPr marL="25146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fld id="{2A63735F-AC4D-450A-BEEC-B28F5129576B}" type="datetime1">
              <a:rPr lang="en-GB" altLang="en-US" sz="1300" smtClean="0">
                <a:solidFill>
                  <a:schemeClr val="tx1"/>
                </a:solidFill>
                <a:latin typeface="Calibri" panose="020F0502020204030204" pitchFamily="34" charset="0"/>
              </a:rPr>
              <a:pPr/>
              <a:t>18/10/2018</a:t>
            </a:fld>
            <a:endParaRPr lang="en-GB" altLang="en-US" sz="1300">
              <a:solidFill>
                <a:schemeClr val="tx1"/>
              </a:solidFill>
              <a:latin typeface="Calibri" panose="020F0502020204030204" pitchFamily="34" charset="0"/>
            </a:endParaRPr>
          </a:p>
        </p:txBody>
      </p:sp>
      <p:sp>
        <p:nvSpPr>
          <p:cNvPr id="14341" name="Slide Number Placeholder 4">
            <a:extLst>
              <a:ext uri="{FF2B5EF4-FFF2-40B4-BE49-F238E27FC236}">
                <a16:creationId xmlns="" xmlns:a16="http://schemas.microsoft.com/office/drawing/2014/main" id="{72C62AE4-C492-49AE-94CA-3A3B1E2B1932}"/>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panose="020B0604020202020204" pitchFamily="34" charset="0"/>
                <a:ea typeface="MS PGothic" panose="020B0600070205080204" pitchFamily="34" charset="-128"/>
              </a:defRPr>
            </a:lvl1pPr>
            <a:lvl2pPr marL="742950" indent="-285750" defTabSz="955675">
              <a:defRPr sz="700">
                <a:solidFill>
                  <a:srgbClr val="3A94D5"/>
                </a:solidFill>
                <a:latin typeface="Arial" panose="020B0604020202020204" pitchFamily="34" charset="0"/>
                <a:ea typeface="MS PGothic" panose="020B0600070205080204" pitchFamily="34" charset="-128"/>
              </a:defRPr>
            </a:lvl2pPr>
            <a:lvl3pPr marL="1143000" indent="-228600" defTabSz="955675">
              <a:defRPr sz="700">
                <a:solidFill>
                  <a:srgbClr val="3A94D5"/>
                </a:solidFill>
                <a:latin typeface="Arial" panose="020B0604020202020204" pitchFamily="34" charset="0"/>
                <a:ea typeface="MS PGothic" panose="020B0600070205080204" pitchFamily="34" charset="-128"/>
              </a:defRPr>
            </a:lvl3pPr>
            <a:lvl4pPr marL="1600200" indent="-228600" defTabSz="955675">
              <a:defRPr sz="700">
                <a:solidFill>
                  <a:srgbClr val="3A94D5"/>
                </a:solidFill>
                <a:latin typeface="Arial" panose="020B0604020202020204" pitchFamily="34" charset="0"/>
                <a:ea typeface="MS PGothic" panose="020B0600070205080204" pitchFamily="34" charset="-128"/>
              </a:defRPr>
            </a:lvl4pPr>
            <a:lvl5pPr marL="2057400" indent="-228600" defTabSz="955675">
              <a:defRPr sz="700">
                <a:solidFill>
                  <a:srgbClr val="3A94D5"/>
                </a:solidFill>
                <a:latin typeface="Arial" panose="020B0604020202020204" pitchFamily="34" charset="0"/>
                <a:ea typeface="MS PGothic" panose="020B0600070205080204" pitchFamily="34" charset="-128"/>
              </a:defRPr>
            </a:lvl5pPr>
            <a:lvl6pPr marL="25146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defTabSz="955675"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fld id="{966531D6-E6B2-4E68-9C9A-DC18A02C4DD9}" type="slidenum">
              <a:rPr lang="en-GB" altLang="en-US" sz="1300" smtClean="0">
                <a:solidFill>
                  <a:schemeClr val="tx1"/>
                </a:solidFill>
                <a:latin typeface="Calibri" panose="020F0502020204030204" pitchFamily="34" charset="0"/>
              </a:rPr>
              <a:pPr/>
              <a:t>13</a:t>
            </a:fld>
            <a:endParaRPr lang="en-GB" altLang="en-US" sz="1300">
              <a:solidFill>
                <a:schemeClr val="tx1"/>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smtClean="0">
                <a:solidFill>
                  <a:schemeClr val="tx1"/>
                </a:solidFill>
                <a:effectLst/>
                <a:latin typeface="Calibri"/>
                <a:ea typeface="MS PGothic" panose="020B0600070205080204" pitchFamily="34" charset="-128"/>
                <a:cs typeface="MS PGothic" charset="0"/>
              </a:rPr>
              <a:t>At the end, emphasize ESOA’s commitment to contributing to the 3GPP effort on 5G especially on the integration of satellite solutions and associated requirements </a:t>
            </a:r>
            <a:endParaRPr lang="en-GB" b="0" i="0" dirty="0" smtClean="0"/>
          </a:p>
        </p:txBody>
      </p:sp>
      <p:sp>
        <p:nvSpPr>
          <p:cNvPr id="4" name="Date Placeholder 3"/>
          <p:cNvSpPr>
            <a:spLocks noGrp="1"/>
          </p:cNvSpPr>
          <p:nvPr>
            <p:ph type="dt" idx="10"/>
          </p:nvPr>
        </p:nvSpPr>
        <p:spPr/>
        <p:txBody>
          <a:bodyPr/>
          <a:lstStyle/>
          <a:p>
            <a:pPr>
              <a:defRPr/>
            </a:pPr>
            <a:fld id="{3B15E2F2-F868-4788-B16F-A3F76129F81F}" type="datetime1">
              <a:rPr lang="en-GB" altLang="en-US" smtClean="0"/>
              <a:pPr>
                <a:defRPr/>
              </a:pPr>
              <a:t>18/10/2018</a:t>
            </a:fld>
            <a:endParaRPr lang="en-GB" altLang="en-US"/>
          </a:p>
        </p:txBody>
      </p:sp>
      <p:sp>
        <p:nvSpPr>
          <p:cNvPr id="5" name="Slide Number Placeholder 4"/>
          <p:cNvSpPr>
            <a:spLocks noGrp="1"/>
          </p:cNvSpPr>
          <p:nvPr>
            <p:ph type="sldNum" sz="quarter" idx="11"/>
          </p:nvPr>
        </p:nvSpPr>
        <p:spPr/>
        <p:txBody>
          <a:bodyPr/>
          <a:lstStyle/>
          <a:p>
            <a:pPr>
              <a:defRPr/>
            </a:pPr>
            <a:fld id="{E6ED4235-5F6F-43F9-98D6-362031914A08}" type="slidenum">
              <a:rPr lang="en-GB" altLang="en-US" smtClean="0"/>
              <a:pPr>
                <a:defRPr/>
              </a:pPr>
              <a:t>14</a:t>
            </a:fld>
            <a:endParaRPr lang="en-GB" altLang="en-US"/>
          </a:p>
        </p:txBody>
      </p:sp>
    </p:spTree>
    <p:extLst>
      <p:ext uri="{BB962C8B-B14F-4D97-AF65-F5344CB8AC3E}">
        <p14:creationId xmlns:p14="http://schemas.microsoft.com/office/powerpoint/2010/main" val="1776572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GB" dirty="0"/>
              <a:t>I wanted to start my presentation by saying a word about</a:t>
            </a:r>
            <a:r>
              <a:rPr lang="en-GB" baseline="0" dirty="0"/>
              <a:t> ESOA </a:t>
            </a:r>
            <a:r>
              <a:rPr lang="en-GB" baseline="0" dirty="0" smtClean="0"/>
              <a:t>and </a:t>
            </a:r>
            <a:r>
              <a:rPr lang="en-GB" baseline="0" dirty="0"/>
              <a:t>the vision of the association as I know many of you have not heard of us before</a:t>
            </a:r>
          </a:p>
          <a:p>
            <a:pPr marL="171450" indent="-171450">
              <a:buFont typeface="Arial"/>
              <a:buChar char="•"/>
            </a:pPr>
            <a:r>
              <a:rPr lang="en-GB" baseline="0" dirty="0"/>
              <a:t>Then I wanted to talk about why satellite is relevant to the evolving telecoms ecosystem and highlight some of the advances in satellite technology</a:t>
            </a:r>
          </a:p>
          <a:p>
            <a:pPr marL="171450" indent="-171450">
              <a:buFont typeface="Arial"/>
              <a:buChar char="•"/>
            </a:pPr>
            <a:r>
              <a:rPr lang="en-GB" baseline="0" dirty="0"/>
              <a:t>Finally I wanted to share our vision for 5G and say why we would like to be an MRP of 3GPP</a:t>
            </a:r>
            <a:endParaRPr lang="en-GB" dirty="0"/>
          </a:p>
        </p:txBody>
      </p:sp>
      <p:sp>
        <p:nvSpPr>
          <p:cNvPr id="4" name="Date Placeholder 3"/>
          <p:cNvSpPr>
            <a:spLocks noGrp="1"/>
          </p:cNvSpPr>
          <p:nvPr>
            <p:ph type="dt" idx="10"/>
          </p:nvPr>
        </p:nvSpPr>
        <p:spPr/>
        <p:txBody>
          <a:bodyPr/>
          <a:lstStyle/>
          <a:p>
            <a:pPr>
              <a:defRPr/>
            </a:pPr>
            <a:fld id="{3B15E2F2-F868-4788-B16F-A3F76129F81F}" type="datetime1">
              <a:rPr lang="en-GB" altLang="en-US" smtClean="0"/>
              <a:pPr>
                <a:defRPr/>
              </a:pPr>
              <a:t>18/10/2018</a:t>
            </a:fld>
            <a:endParaRPr lang="en-GB" altLang="en-US"/>
          </a:p>
        </p:txBody>
      </p:sp>
      <p:sp>
        <p:nvSpPr>
          <p:cNvPr id="5" name="Slide Number Placeholder 4"/>
          <p:cNvSpPr>
            <a:spLocks noGrp="1"/>
          </p:cNvSpPr>
          <p:nvPr>
            <p:ph type="sldNum" sz="quarter" idx="11"/>
          </p:nvPr>
        </p:nvSpPr>
        <p:spPr/>
        <p:txBody>
          <a:bodyPr/>
          <a:lstStyle/>
          <a:p>
            <a:pPr>
              <a:defRPr/>
            </a:pPr>
            <a:fld id="{E6ED4235-5F6F-43F9-98D6-362031914A08}" type="slidenum">
              <a:rPr lang="en-GB" altLang="en-US" smtClean="0"/>
              <a:pPr>
                <a:defRPr/>
              </a:pPr>
              <a:t>2</a:t>
            </a:fld>
            <a:endParaRPr lang="en-GB" altLang="en-US"/>
          </a:p>
        </p:txBody>
      </p:sp>
    </p:spTree>
    <p:extLst>
      <p:ext uri="{BB962C8B-B14F-4D97-AF65-F5344CB8AC3E}">
        <p14:creationId xmlns:p14="http://schemas.microsoft.com/office/powerpoint/2010/main" val="37736075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GB" dirty="0"/>
              <a:t>ESOA represents</a:t>
            </a:r>
            <a:r>
              <a:rPr lang="en-GB" baseline="0" dirty="0"/>
              <a:t> 20 satellite operators some of which are global players and others who are regional. We also collaborate with other satellite operators in other regions and I am joined by Per </a:t>
            </a:r>
            <a:r>
              <a:rPr lang="en-GB" baseline="0" dirty="0" err="1"/>
              <a:t>Hovstad</a:t>
            </a:r>
            <a:r>
              <a:rPr lang="en-GB" baseline="0" dirty="0"/>
              <a:t> from </a:t>
            </a:r>
            <a:r>
              <a:rPr lang="en-GB" baseline="0" dirty="0" err="1"/>
              <a:t>AsiaSat</a:t>
            </a:r>
            <a:r>
              <a:rPr lang="en-GB" baseline="0" dirty="0"/>
              <a:t>, one of Asia’s leading satellite operators.</a:t>
            </a:r>
          </a:p>
          <a:p>
            <a:pPr marL="171450" indent="-171450">
              <a:buFont typeface="Arial"/>
              <a:buChar char="•"/>
            </a:pPr>
            <a:r>
              <a:rPr lang="en-GB" baseline="0" dirty="0"/>
              <a:t>Some ESOA members are also members of the various 3GPP organisational partners such as </a:t>
            </a:r>
            <a:r>
              <a:rPr lang="en-GB" baseline="0" dirty="0" err="1"/>
              <a:t>Echostar</a:t>
            </a:r>
            <a:r>
              <a:rPr lang="en-GB" baseline="0" dirty="0"/>
              <a:t>, Intelsat, SES and Thales</a:t>
            </a:r>
          </a:p>
          <a:p>
            <a:pPr marL="171450" indent="-171450">
              <a:buFont typeface="Arial"/>
              <a:buChar char="•"/>
            </a:pPr>
            <a:r>
              <a:rPr lang="en-GB" baseline="0" dirty="0"/>
              <a:t>We also have members who are vendors: they manufacture satellites, satellite equipment, provide satellite launch services and even space insurance</a:t>
            </a:r>
          </a:p>
          <a:p>
            <a:pPr marL="171450" indent="-171450">
              <a:buFont typeface="Arial"/>
              <a:buChar char="•"/>
            </a:pPr>
            <a:r>
              <a:rPr lang="en-GB" baseline="0" dirty="0"/>
              <a:t>Importantly ESOA is led by a CEO Board of Directors who set the strategy and goals of the Association</a:t>
            </a:r>
          </a:p>
        </p:txBody>
      </p:sp>
      <p:sp>
        <p:nvSpPr>
          <p:cNvPr id="4" name="Date Placeholder 3"/>
          <p:cNvSpPr>
            <a:spLocks noGrp="1"/>
          </p:cNvSpPr>
          <p:nvPr>
            <p:ph type="dt" idx="10"/>
          </p:nvPr>
        </p:nvSpPr>
        <p:spPr/>
        <p:txBody>
          <a:bodyPr/>
          <a:lstStyle/>
          <a:p>
            <a:pPr>
              <a:defRPr/>
            </a:pPr>
            <a:fld id="{3B15E2F2-F868-4788-B16F-A3F76129F81F}" type="datetime1">
              <a:rPr lang="en-GB" altLang="en-US" smtClean="0"/>
              <a:pPr>
                <a:defRPr/>
              </a:pPr>
              <a:t>18/10/2018</a:t>
            </a:fld>
            <a:endParaRPr lang="en-GB" altLang="en-US"/>
          </a:p>
        </p:txBody>
      </p:sp>
      <p:sp>
        <p:nvSpPr>
          <p:cNvPr id="5" name="Slide Number Placeholder 4"/>
          <p:cNvSpPr>
            <a:spLocks noGrp="1"/>
          </p:cNvSpPr>
          <p:nvPr>
            <p:ph type="sldNum" sz="quarter" idx="11"/>
          </p:nvPr>
        </p:nvSpPr>
        <p:spPr/>
        <p:txBody>
          <a:bodyPr/>
          <a:lstStyle/>
          <a:p>
            <a:pPr>
              <a:defRPr/>
            </a:pPr>
            <a:fld id="{E6ED4235-5F6F-43F9-98D6-362031914A08}" type="slidenum">
              <a:rPr lang="en-GB" altLang="en-US" smtClean="0"/>
              <a:pPr>
                <a:defRPr/>
              </a:pPr>
              <a:t>3</a:t>
            </a:fld>
            <a:endParaRPr lang="en-GB" altLang="en-US"/>
          </a:p>
        </p:txBody>
      </p:sp>
    </p:spTree>
    <p:extLst>
      <p:ext uri="{BB962C8B-B14F-4D97-AF65-F5344CB8AC3E}">
        <p14:creationId xmlns:p14="http://schemas.microsoft.com/office/powerpoint/2010/main" val="670524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p:cNvSpPr>
            <a:spLocks noGrp="1" noRot="1" noChangeAspect="1" noTextEdit="1"/>
          </p:cNvSpPr>
          <p:nvPr>
            <p:ph type="sldImg"/>
          </p:nvPr>
        </p:nvSpPr>
        <p:spPr>
          <a:ln/>
        </p:spPr>
      </p:sp>
      <p:sp>
        <p:nvSpPr>
          <p:cNvPr id="7170"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GB" dirty="0">
                <a:ea typeface="MS PGothic" charset="0"/>
              </a:rPr>
              <a:t>First and foremost ESOA members are satellite communications service providers</a:t>
            </a:r>
          </a:p>
          <a:p>
            <a:pPr marL="171450" indent="-171450">
              <a:buFont typeface="Arial"/>
              <a:buChar char="•"/>
            </a:pPr>
            <a:r>
              <a:rPr lang="en-GB" dirty="0">
                <a:ea typeface="MS PGothic" charset="0"/>
              </a:rPr>
              <a:t>They serve a whole range of very</a:t>
            </a:r>
            <a:r>
              <a:rPr lang="en-GB" baseline="0" dirty="0">
                <a:ea typeface="MS PGothic" charset="0"/>
              </a:rPr>
              <a:t> diverse communities </a:t>
            </a:r>
            <a:r>
              <a:rPr lang="mr-IN" baseline="0" dirty="0">
                <a:ea typeface="MS PGothic" charset="0"/>
              </a:rPr>
              <a:t>–</a:t>
            </a:r>
            <a:r>
              <a:rPr lang="en-GB" baseline="0" dirty="0">
                <a:ea typeface="MS PGothic" charset="0"/>
              </a:rPr>
              <a:t> enabling the most basic connectivity needs in voice and data on the one hand to the most secure and sophisticated needs such as for governments and the military on the other</a:t>
            </a:r>
          </a:p>
          <a:p>
            <a:pPr marL="171450" indent="-171450">
              <a:buFont typeface="Arial"/>
              <a:buChar char="•"/>
            </a:pPr>
            <a:r>
              <a:rPr lang="en-GB" baseline="0" dirty="0">
                <a:ea typeface="MS PGothic" charset="0"/>
              </a:rPr>
              <a:t>The bottom line is that our customers </a:t>
            </a:r>
            <a:r>
              <a:rPr lang="mr-IN" baseline="0" dirty="0">
                <a:ea typeface="MS PGothic" charset="0"/>
              </a:rPr>
              <a:t>–</a:t>
            </a:r>
            <a:r>
              <a:rPr lang="en-GB" baseline="0" dirty="0">
                <a:ea typeface="MS PGothic" charset="0"/>
              </a:rPr>
              <a:t> be they </a:t>
            </a:r>
            <a:r>
              <a:rPr lang="en-GB" baseline="0" dirty="0" err="1">
                <a:ea typeface="MS PGothic" charset="0"/>
              </a:rPr>
              <a:t>telcos</a:t>
            </a:r>
            <a:r>
              <a:rPr lang="en-GB" baseline="0" dirty="0">
                <a:ea typeface="MS PGothic" charset="0"/>
              </a:rPr>
              <a:t>, governments, NGOs, broadcasters, airlines or even end-users use satellite services because of their reach, their resilience and their huge broadcast capability.</a:t>
            </a:r>
          </a:p>
        </p:txBody>
      </p:sp>
      <p:sp>
        <p:nvSpPr>
          <p:cNvPr id="7171" name="Date Placeholder 3"/>
          <p:cNvSpPr>
            <a:spLocks noGrp="1"/>
          </p:cNvSpPr>
          <p:nvPr>
            <p:ph type="dt" sz="quarter"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charset="0"/>
                <a:ea typeface="MS PGothic" charset="0"/>
                <a:cs typeface="MS PGothic" charset="0"/>
              </a:defRPr>
            </a:lvl1pPr>
            <a:lvl2pPr marL="742950" indent="-285750" defTabSz="955675">
              <a:defRPr sz="700">
                <a:solidFill>
                  <a:srgbClr val="3A94D5"/>
                </a:solidFill>
                <a:latin typeface="Arial" charset="0"/>
                <a:ea typeface="MS PGothic" charset="0"/>
                <a:cs typeface="MS PGothic" charset="0"/>
              </a:defRPr>
            </a:lvl2pPr>
            <a:lvl3pPr marL="1143000" indent="-228600" defTabSz="955675">
              <a:defRPr sz="700">
                <a:solidFill>
                  <a:srgbClr val="3A94D5"/>
                </a:solidFill>
                <a:latin typeface="Arial" charset="0"/>
                <a:ea typeface="MS PGothic" charset="0"/>
                <a:cs typeface="MS PGothic" charset="0"/>
              </a:defRPr>
            </a:lvl3pPr>
            <a:lvl4pPr marL="1600200" indent="-228600" defTabSz="955675">
              <a:defRPr sz="700">
                <a:solidFill>
                  <a:srgbClr val="3A94D5"/>
                </a:solidFill>
                <a:latin typeface="Arial" charset="0"/>
                <a:ea typeface="MS PGothic" charset="0"/>
                <a:cs typeface="MS PGothic" charset="0"/>
              </a:defRPr>
            </a:lvl4pPr>
            <a:lvl5pPr marL="2057400" indent="-228600" defTabSz="955675">
              <a:defRPr sz="700">
                <a:solidFill>
                  <a:srgbClr val="3A94D5"/>
                </a:solidFill>
                <a:latin typeface="Arial" charset="0"/>
                <a:ea typeface="MS PGothic" charset="0"/>
                <a:cs typeface="MS PGothic" charset="0"/>
              </a:defRPr>
            </a:lvl5pPr>
            <a:lvl6pPr marL="25146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9pPr>
          </a:lstStyle>
          <a:p>
            <a:fld id="{9AFCAC76-CDED-B846-B2A0-B08F0C97C68C}" type="datetime1">
              <a:rPr lang="en-GB" sz="1300">
                <a:solidFill>
                  <a:schemeClr val="tx1"/>
                </a:solidFill>
              </a:rPr>
              <a:pPr/>
              <a:t>18/10/2018</a:t>
            </a:fld>
            <a:endParaRPr lang="en-GB" sz="1300">
              <a:solidFill>
                <a:schemeClr val="tx1"/>
              </a:solidFill>
            </a:endParaRPr>
          </a:p>
        </p:txBody>
      </p:sp>
      <p:sp>
        <p:nvSpPr>
          <p:cNvPr id="7172" name="Slide Number Placeholder 4"/>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charset="0"/>
                <a:ea typeface="MS PGothic" charset="0"/>
                <a:cs typeface="MS PGothic" charset="0"/>
              </a:defRPr>
            </a:lvl1pPr>
            <a:lvl2pPr marL="742950" indent="-285750" defTabSz="955675">
              <a:defRPr sz="700">
                <a:solidFill>
                  <a:srgbClr val="3A94D5"/>
                </a:solidFill>
                <a:latin typeface="Arial" charset="0"/>
                <a:ea typeface="MS PGothic" charset="0"/>
                <a:cs typeface="MS PGothic" charset="0"/>
              </a:defRPr>
            </a:lvl2pPr>
            <a:lvl3pPr marL="1143000" indent="-228600" defTabSz="955675">
              <a:defRPr sz="700">
                <a:solidFill>
                  <a:srgbClr val="3A94D5"/>
                </a:solidFill>
                <a:latin typeface="Arial" charset="0"/>
                <a:ea typeface="MS PGothic" charset="0"/>
                <a:cs typeface="MS PGothic" charset="0"/>
              </a:defRPr>
            </a:lvl3pPr>
            <a:lvl4pPr marL="1600200" indent="-228600" defTabSz="955675">
              <a:defRPr sz="700">
                <a:solidFill>
                  <a:srgbClr val="3A94D5"/>
                </a:solidFill>
                <a:latin typeface="Arial" charset="0"/>
                <a:ea typeface="MS PGothic" charset="0"/>
                <a:cs typeface="MS PGothic" charset="0"/>
              </a:defRPr>
            </a:lvl4pPr>
            <a:lvl5pPr marL="2057400" indent="-228600" defTabSz="955675">
              <a:defRPr sz="700">
                <a:solidFill>
                  <a:srgbClr val="3A94D5"/>
                </a:solidFill>
                <a:latin typeface="Arial" charset="0"/>
                <a:ea typeface="MS PGothic" charset="0"/>
                <a:cs typeface="MS PGothic" charset="0"/>
              </a:defRPr>
            </a:lvl5pPr>
            <a:lvl6pPr marL="25146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9pPr>
          </a:lstStyle>
          <a:p>
            <a:fld id="{BC0B0FCF-EAB4-B74B-A1B0-FCF3F8428283}" type="slidenum">
              <a:rPr lang="en-GB" sz="1300">
                <a:solidFill>
                  <a:schemeClr val="tx1"/>
                </a:solidFill>
              </a:rPr>
              <a:pPr/>
              <a:t>4</a:t>
            </a:fld>
            <a:endParaRPr lang="en-GB" sz="1300">
              <a:solidFill>
                <a:schemeClr val="tx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Our</a:t>
            </a:r>
            <a:r>
              <a:rPr lang="en-GB" baseline="0" dirty="0"/>
              <a:t> members have a vision of a world </a:t>
            </a:r>
            <a:r>
              <a:rPr lang="en-GB" sz="1200" dirty="0">
                <a:solidFill>
                  <a:schemeClr val="bg1"/>
                </a:solidFill>
                <a:latin typeface="Calibri"/>
                <a:cs typeface="Calibri"/>
              </a:rPr>
              <a:t>where policy extends the benefits of innovation and technology development to society as a whole, so that digital, education, health &amp; social divides across diverse geographies &amp; economies, on land/sea/air are all bridged, leveraging satellite solutions in synergy with terrestrial communications to support economies of scale, reach &amp; robustness.</a:t>
            </a:r>
            <a:endParaRPr lang="en-GB" sz="1050" dirty="0">
              <a:solidFill>
                <a:schemeClr val="bg1"/>
              </a:solidFill>
              <a:latin typeface="Calibri"/>
              <a:cs typeface="Calibri"/>
            </a:endParaRPr>
          </a:p>
        </p:txBody>
      </p:sp>
      <p:sp>
        <p:nvSpPr>
          <p:cNvPr id="4" name="Date Placeholder 3"/>
          <p:cNvSpPr>
            <a:spLocks noGrp="1"/>
          </p:cNvSpPr>
          <p:nvPr>
            <p:ph type="dt" idx="10"/>
          </p:nvPr>
        </p:nvSpPr>
        <p:spPr/>
        <p:txBody>
          <a:bodyPr/>
          <a:lstStyle/>
          <a:p>
            <a:pPr>
              <a:defRPr/>
            </a:pPr>
            <a:fld id="{3B15E2F2-F868-4788-B16F-A3F76129F81F}" type="datetime1">
              <a:rPr lang="en-GB" altLang="en-US" smtClean="0"/>
              <a:pPr>
                <a:defRPr/>
              </a:pPr>
              <a:t>18/10/2018</a:t>
            </a:fld>
            <a:endParaRPr lang="en-GB" altLang="en-US"/>
          </a:p>
        </p:txBody>
      </p:sp>
      <p:sp>
        <p:nvSpPr>
          <p:cNvPr id="5" name="Slide Number Placeholder 4"/>
          <p:cNvSpPr>
            <a:spLocks noGrp="1"/>
          </p:cNvSpPr>
          <p:nvPr>
            <p:ph type="sldNum" sz="quarter" idx="11"/>
          </p:nvPr>
        </p:nvSpPr>
        <p:spPr/>
        <p:txBody>
          <a:bodyPr/>
          <a:lstStyle/>
          <a:p>
            <a:pPr>
              <a:defRPr/>
            </a:pPr>
            <a:fld id="{E6ED4235-5F6F-43F9-98D6-362031914A08}" type="slidenum">
              <a:rPr lang="en-GB" altLang="en-US" smtClean="0"/>
              <a:pPr>
                <a:defRPr/>
              </a:pPr>
              <a:t>5</a:t>
            </a:fld>
            <a:endParaRPr lang="en-GB" altLang="en-US"/>
          </a:p>
        </p:txBody>
      </p:sp>
    </p:spTree>
    <p:extLst>
      <p:ext uri="{BB962C8B-B14F-4D97-AF65-F5344CB8AC3E}">
        <p14:creationId xmlns:p14="http://schemas.microsoft.com/office/powerpoint/2010/main" val="1653446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ChangeArrowheads="1" noTextEdit="1"/>
          </p:cNvSpPr>
          <p:nvPr>
            <p:ph type="sldImg"/>
          </p:nvPr>
        </p:nvSpPr>
        <p:spPr>
          <a:ln/>
        </p:spPr>
      </p:sp>
      <p:sp>
        <p:nvSpPr>
          <p:cNvPr id="11266" name="Notes Placeholder 2"/>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GB" dirty="0">
                <a:latin typeface="Arial" charset="0"/>
                <a:ea typeface="MS PGothic" charset="0"/>
              </a:rPr>
              <a:t>Satellite services often go unnoticed</a:t>
            </a:r>
            <a:r>
              <a:rPr lang="en-GB" baseline="0" dirty="0">
                <a:latin typeface="Arial" charset="0"/>
                <a:ea typeface="MS PGothic" charset="0"/>
              </a:rPr>
              <a:t> when in fact they are key to delivering essential telecommunication services. </a:t>
            </a:r>
          </a:p>
          <a:p>
            <a:pPr marL="171450" indent="-171450">
              <a:buFont typeface="Arial"/>
              <a:buChar char="•"/>
            </a:pPr>
            <a:r>
              <a:rPr lang="en-GB" baseline="0" dirty="0">
                <a:latin typeface="Arial" charset="0"/>
                <a:ea typeface="MS PGothic" charset="0"/>
              </a:rPr>
              <a:t>One example if natural disasters and emergencies that destroy existing communications networks </a:t>
            </a:r>
            <a:r>
              <a:rPr lang="mr-IN" baseline="0" dirty="0">
                <a:latin typeface="Arial" charset="0"/>
                <a:ea typeface="MS PGothic" charset="0"/>
              </a:rPr>
              <a:t>–</a:t>
            </a:r>
            <a:r>
              <a:rPr lang="en-GB" baseline="0" dirty="0">
                <a:latin typeface="Arial" charset="0"/>
                <a:ea typeface="MS PGothic" charset="0"/>
              </a:rPr>
              <a:t> satellites are increasingly being used as the number and frequency of natural disasters and crisis situations is sadly on the </a:t>
            </a:r>
            <a:r>
              <a:rPr lang="en-GB" baseline="0" dirty="0" smtClean="0">
                <a:latin typeface="Arial" charset="0"/>
                <a:ea typeface="MS PGothic" charset="0"/>
              </a:rPr>
              <a:t>rise </a:t>
            </a:r>
            <a:r>
              <a:rPr lang="mr-IN" baseline="0" dirty="0" smtClean="0">
                <a:latin typeface="Arial" charset="0"/>
                <a:ea typeface="MS PGothic" charset="0"/>
              </a:rPr>
              <a:t>–</a:t>
            </a:r>
            <a:r>
              <a:rPr lang="en-GB" baseline="0" dirty="0" smtClean="0">
                <a:latin typeface="Arial" charset="0"/>
                <a:ea typeface="MS PGothic" charset="0"/>
              </a:rPr>
              <a:t> also </a:t>
            </a:r>
            <a:r>
              <a:rPr lang="en-GB" i="1" baseline="0" dirty="0" smtClean="0">
                <a:solidFill>
                  <a:srgbClr val="FF0000"/>
                </a:solidFill>
                <a:latin typeface="Arial" charset="0"/>
                <a:ea typeface="MS PGothic" charset="0"/>
              </a:rPr>
              <a:t>essential for public safety</a:t>
            </a:r>
            <a:endParaRPr lang="en-GB" baseline="0" dirty="0">
              <a:latin typeface="Arial" charset="0"/>
              <a:ea typeface="MS PGothic" charset="0"/>
            </a:endParaRPr>
          </a:p>
          <a:p>
            <a:pPr marL="171450" indent="-171450">
              <a:buFont typeface="Arial"/>
              <a:buChar char="•"/>
            </a:pPr>
            <a:r>
              <a:rPr lang="en-GB" baseline="0" dirty="0">
                <a:latin typeface="Arial" charset="0"/>
                <a:ea typeface="MS PGothic" charset="0"/>
              </a:rPr>
              <a:t>Satellites also enable essential services delivering on numerous Sustainable Development Goals such as education, healthcare, gender equality, reducing poverty and so on.</a:t>
            </a:r>
            <a:endParaRPr lang="en-GB" dirty="0">
              <a:latin typeface="Arial" charset="0"/>
              <a:ea typeface="MS PGothic" charset="0"/>
            </a:endParaRPr>
          </a:p>
        </p:txBody>
      </p:sp>
      <p:sp>
        <p:nvSpPr>
          <p:cNvPr id="11267" name="Date Placeholder 3"/>
          <p:cNvSpPr>
            <a:spLocks noGrp="1" noChangeArrowheads="1"/>
          </p:cNvSpPr>
          <p:nvPr>
            <p:ph type="dt" sz="quarter"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charset="0"/>
                <a:ea typeface="MS PGothic" charset="0"/>
                <a:cs typeface="MS PGothic" charset="0"/>
              </a:defRPr>
            </a:lvl1pPr>
            <a:lvl2pPr marL="742950" indent="-285750" defTabSz="955675">
              <a:defRPr sz="700">
                <a:solidFill>
                  <a:srgbClr val="3A94D5"/>
                </a:solidFill>
                <a:latin typeface="Arial" charset="0"/>
                <a:ea typeface="MS PGothic" charset="0"/>
                <a:cs typeface="MS PGothic" charset="0"/>
              </a:defRPr>
            </a:lvl2pPr>
            <a:lvl3pPr marL="1143000" indent="-228600" defTabSz="955675">
              <a:defRPr sz="700">
                <a:solidFill>
                  <a:srgbClr val="3A94D5"/>
                </a:solidFill>
                <a:latin typeface="Arial" charset="0"/>
                <a:ea typeface="MS PGothic" charset="0"/>
                <a:cs typeface="MS PGothic" charset="0"/>
              </a:defRPr>
            </a:lvl3pPr>
            <a:lvl4pPr marL="1600200" indent="-228600" defTabSz="955675">
              <a:defRPr sz="700">
                <a:solidFill>
                  <a:srgbClr val="3A94D5"/>
                </a:solidFill>
                <a:latin typeface="Arial" charset="0"/>
                <a:ea typeface="MS PGothic" charset="0"/>
                <a:cs typeface="MS PGothic" charset="0"/>
              </a:defRPr>
            </a:lvl4pPr>
            <a:lvl5pPr marL="2057400" indent="-228600" defTabSz="955675">
              <a:defRPr sz="700">
                <a:solidFill>
                  <a:srgbClr val="3A94D5"/>
                </a:solidFill>
                <a:latin typeface="Arial" charset="0"/>
                <a:ea typeface="MS PGothic" charset="0"/>
                <a:cs typeface="MS PGothic" charset="0"/>
              </a:defRPr>
            </a:lvl5pPr>
            <a:lvl6pPr marL="25146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9pPr>
          </a:lstStyle>
          <a:p>
            <a:fld id="{1EE8E789-4C1D-3045-B1E0-14CF1628259D}" type="datetime1">
              <a:rPr lang="en-GB" sz="1300">
                <a:solidFill>
                  <a:schemeClr val="tx1"/>
                </a:solidFill>
                <a:latin typeface="Calibri" charset="0"/>
              </a:rPr>
              <a:pPr/>
              <a:t>18/10/2018</a:t>
            </a:fld>
            <a:endParaRPr lang="en-GB" sz="1300">
              <a:solidFill>
                <a:schemeClr val="tx1"/>
              </a:solidFill>
              <a:latin typeface="Calibri" charset="0"/>
            </a:endParaRPr>
          </a:p>
        </p:txBody>
      </p:sp>
      <p:sp>
        <p:nvSpPr>
          <p:cNvPr id="11268" name="Slide Number Placeholder 4"/>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charset="0"/>
                <a:ea typeface="MS PGothic" charset="0"/>
                <a:cs typeface="MS PGothic" charset="0"/>
              </a:defRPr>
            </a:lvl1pPr>
            <a:lvl2pPr marL="742950" indent="-285750" defTabSz="955675">
              <a:defRPr sz="700">
                <a:solidFill>
                  <a:srgbClr val="3A94D5"/>
                </a:solidFill>
                <a:latin typeface="Arial" charset="0"/>
                <a:ea typeface="MS PGothic" charset="0"/>
                <a:cs typeface="MS PGothic" charset="0"/>
              </a:defRPr>
            </a:lvl2pPr>
            <a:lvl3pPr marL="1143000" indent="-228600" defTabSz="955675">
              <a:defRPr sz="700">
                <a:solidFill>
                  <a:srgbClr val="3A94D5"/>
                </a:solidFill>
                <a:latin typeface="Arial" charset="0"/>
                <a:ea typeface="MS PGothic" charset="0"/>
                <a:cs typeface="MS PGothic" charset="0"/>
              </a:defRPr>
            </a:lvl3pPr>
            <a:lvl4pPr marL="1600200" indent="-228600" defTabSz="955675">
              <a:defRPr sz="700">
                <a:solidFill>
                  <a:srgbClr val="3A94D5"/>
                </a:solidFill>
                <a:latin typeface="Arial" charset="0"/>
                <a:ea typeface="MS PGothic" charset="0"/>
                <a:cs typeface="MS PGothic" charset="0"/>
              </a:defRPr>
            </a:lvl4pPr>
            <a:lvl5pPr marL="2057400" indent="-228600" defTabSz="955675">
              <a:defRPr sz="700">
                <a:solidFill>
                  <a:srgbClr val="3A94D5"/>
                </a:solidFill>
                <a:latin typeface="Arial" charset="0"/>
                <a:ea typeface="MS PGothic" charset="0"/>
                <a:cs typeface="MS PGothic" charset="0"/>
              </a:defRPr>
            </a:lvl5pPr>
            <a:lvl6pPr marL="25146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9pPr>
          </a:lstStyle>
          <a:p>
            <a:fld id="{5E88CB08-312B-EE40-94CE-570001A8E268}" type="slidenum">
              <a:rPr lang="en-GB" sz="1300">
                <a:solidFill>
                  <a:schemeClr val="tx1"/>
                </a:solidFill>
                <a:latin typeface="Calibri" charset="0"/>
              </a:rPr>
              <a:pPr/>
              <a:t>6</a:t>
            </a:fld>
            <a:endParaRPr lang="en-GB" sz="1300">
              <a:solidFill>
                <a:schemeClr val="tx1"/>
              </a:solidFill>
              <a:latin typeface="Calibri"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ChangeArrowheads="1" noTextEdit="1"/>
          </p:cNvSpPr>
          <p:nvPr>
            <p:ph type="sldImg"/>
          </p:nvPr>
        </p:nvSpPr>
        <p:spPr>
          <a:ln/>
        </p:spPr>
      </p:sp>
      <p:sp>
        <p:nvSpPr>
          <p:cNvPr id="11266" name="Notes Placeholder 2"/>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GB" dirty="0">
                <a:latin typeface="Arial" charset="0"/>
                <a:ea typeface="MS PGothic" charset="0"/>
              </a:rPr>
              <a:t>Because of their experience and capabilities in providing secure communications, satellite continues to be key for government and military services</a:t>
            </a:r>
            <a:r>
              <a:rPr lang="en-GB" baseline="0" dirty="0">
                <a:latin typeface="Arial" charset="0"/>
                <a:ea typeface="MS PGothic" charset="0"/>
              </a:rPr>
              <a:t> and </a:t>
            </a:r>
            <a:endParaRPr lang="en-GB" baseline="0" dirty="0" smtClean="0">
              <a:latin typeface="Arial" charset="0"/>
              <a:ea typeface="MS PGothic" charset="0"/>
            </a:endParaRPr>
          </a:p>
          <a:p>
            <a:pPr marL="171450" indent="-171450">
              <a:buFont typeface="Arial"/>
              <a:buChar char="•"/>
            </a:pPr>
            <a:r>
              <a:rPr lang="en-GB" dirty="0" smtClean="0">
                <a:latin typeface="Arial" charset="0"/>
                <a:ea typeface="MS PGothic" charset="0"/>
              </a:rPr>
              <a:t>because </a:t>
            </a:r>
            <a:r>
              <a:rPr lang="en-GB" dirty="0">
                <a:latin typeface="Arial" charset="0"/>
                <a:ea typeface="MS PGothic" charset="0"/>
              </a:rPr>
              <a:t>of their unsurpassed efficiency in point to multipoint transmission, satellite</a:t>
            </a:r>
            <a:r>
              <a:rPr lang="en-GB" baseline="0" dirty="0">
                <a:latin typeface="Arial" charset="0"/>
                <a:ea typeface="MS PGothic" charset="0"/>
              </a:rPr>
              <a:t> remains ideal for </a:t>
            </a:r>
            <a:r>
              <a:rPr lang="en-GB" dirty="0">
                <a:latin typeface="Arial" charset="0"/>
                <a:ea typeface="MS PGothic" charset="0"/>
              </a:rPr>
              <a:t>broadcasting services, providing access to information in real-time and in the future for over-the-air software updates for example for connected cars. </a:t>
            </a:r>
          </a:p>
          <a:p>
            <a:pPr marL="171450" indent="-171450">
              <a:buFont typeface="Arial"/>
              <a:buChar char="•"/>
            </a:pPr>
            <a:r>
              <a:rPr lang="en-GB" dirty="0">
                <a:latin typeface="Arial" charset="0"/>
                <a:ea typeface="MS PGothic" charset="0"/>
              </a:rPr>
              <a:t>These </a:t>
            </a:r>
            <a:r>
              <a:rPr lang="en-GB" baseline="0" dirty="0">
                <a:latin typeface="Arial" charset="0"/>
                <a:ea typeface="MS PGothic" charset="0"/>
              </a:rPr>
              <a:t>examples are still being rolled out on all continents because so much of the world still remains unconnected but .. Next slide</a:t>
            </a:r>
            <a:endParaRPr lang="en-US" sz="1200" kern="1200" dirty="0">
              <a:solidFill>
                <a:schemeClr val="tx1"/>
              </a:solidFill>
              <a:effectLst/>
              <a:latin typeface="Calibri"/>
              <a:ea typeface="MS PGothic" panose="020B0600070205080204" pitchFamily="34" charset="-128"/>
              <a:cs typeface="MS PGothic" charset="0"/>
            </a:endParaRPr>
          </a:p>
        </p:txBody>
      </p:sp>
      <p:sp>
        <p:nvSpPr>
          <p:cNvPr id="11267" name="Date Placeholder 3"/>
          <p:cNvSpPr>
            <a:spLocks noGrp="1" noChangeArrowheads="1"/>
          </p:cNvSpPr>
          <p:nvPr>
            <p:ph type="dt" sz="quarter"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charset="0"/>
                <a:ea typeface="MS PGothic" charset="0"/>
                <a:cs typeface="MS PGothic" charset="0"/>
              </a:defRPr>
            </a:lvl1pPr>
            <a:lvl2pPr marL="742950" indent="-285750" defTabSz="955675">
              <a:defRPr sz="700">
                <a:solidFill>
                  <a:srgbClr val="3A94D5"/>
                </a:solidFill>
                <a:latin typeface="Arial" charset="0"/>
                <a:ea typeface="MS PGothic" charset="0"/>
                <a:cs typeface="MS PGothic" charset="0"/>
              </a:defRPr>
            </a:lvl2pPr>
            <a:lvl3pPr marL="1143000" indent="-228600" defTabSz="955675">
              <a:defRPr sz="700">
                <a:solidFill>
                  <a:srgbClr val="3A94D5"/>
                </a:solidFill>
                <a:latin typeface="Arial" charset="0"/>
                <a:ea typeface="MS PGothic" charset="0"/>
                <a:cs typeface="MS PGothic" charset="0"/>
              </a:defRPr>
            </a:lvl3pPr>
            <a:lvl4pPr marL="1600200" indent="-228600" defTabSz="955675">
              <a:defRPr sz="700">
                <a:solidFill>
                  <a:srgbClr val="3A94D5"/>
                </a:solidFill>
                <a:latin typeface="Arial" charset="0"/>
                <a:ea typeface="MS PGothic" charset="0"/>
                <a:cs typeface="MS PGothic" charset="0"/>
              </a:defRPr>
            </a:lvl4pPr>
            <a:lvl5pPr marL="2057400" indent="-228600" defTabSz="955675">
              <a:defRPr sz="700">
                <a:solidFill>
                  <a:srgbClr val="3A94D5"/>
                </a:solidFill>
                <a:latin typeface="Arial" charset="0"/>
                <a:ea typeface="MS PGothic" charset="0"/>
                <a:cs typeface="MS PGothic" charset="0"/>
              </a:defRPr>
            </a:lvl5pPr>
            <a:lvl6pPr marL="25146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9pPr>
          </a:lstStyle>
          <a:p>
            <a:fld id="{1EE8E789-4C1D-3045-B1E0-14CF1628259D}" type="datetime1">
              <a:rPr lang="en-GB" sz="1300">
                <a:solidFill>
                  <a:schemeClr val="tx1"/>
                </a:solidFill>
                <a:latin typeface="Calibri" charset="0"/>
              </a:rPr>
              <a:pPr/>
              <a:t>18/10/2018</a:t>
            </a:fld>
            <a:endParaRPr lang="en-GB" sz="1300">
              <a:solidFill>
                <a:schemeClr val="tx1"/>
              </a:solidFill>
              <a:latin typeface="Calibri" charset="0"/>
            </a:endParaRPr>
          </a:p>
        </p:txBody>
      </p:sp>
      <p:sp>
        <p:nvSpPr>
          <p:cNvPr id="11268" name="Slide Number Placeholder 4"/>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charset="0"/>
                <a:ea typeface="MS PGothic" charset="0"/>
                <a:cs typeface="MS PGothic" charset="0"/>
              </a:defRPr>
            </a:lvl1pPr>
            <a:lvl2pPr marL="742950" indent="-285750" defTabSz="955675">
              <a:defRPr sz="700">
                <a:solidFill>
                  <a:srgbClr val="3A94D5"/>
                </a:solidFill>
                <a:latin typeface="Arial" charset="0"/>
                <a:ea typeface="MS PGothic" charset="0"/>
                <a:cs typeface="MS PGothic" charset="0"/>
              </a:defRPr>
            </a:lvl2pPr>
            <a:lvl3pPr marL="1143000" indent="-228600" defTabSz="955675">
              <a:defRPr sz="700">
                <a:solidFill>
                  <a:srgbClr val="3A94D5"/>
                </a:solidFill>
                <a:latin typeface="Arial" charset="0"/>
                <a:ea typeface="MS PGothic" charset="0"/>
                <a:cs typeface="MS PGothic" charset="0"/>
              </a:defRPr>
            </a:lvl3pPr>
            <a:lvl4pPr marL="1600200" indent="-228600" defTabSz="955675">
              <a:defRPr sz="700">
                <a:solidFill>
                  <a:srgbClr val="3A94D5"/>
                </a:solidFill>
                <a:latin typeface="Arial" charset="0"/>
                <a:ea typeface="MS PGothic" charset="0"/>
                <a:cs typeface="MS PGothic" charset="0"/>
              </a:defRPr>
            </a:lvl4pPr>
            <a:lvl5pPr marL="2057400" indent="-228600" defTabSz="955675">
              <a:defRPr sz="700">
                <a:solidFill>
                  <a:srgbClr val="3A94D5"/>
                </a:solidFill>
                <a:latin typeface="Arial" charset="0"/>
                <a:ea typeface="MS PGothic" charset="0"/>
                <a:cs typeface="MS PGothic" charset="0"/>
              </a:defRPr>
            </a:lvl5pPr>
            <a:lvl6pPr marL="25146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9pPr>
          </a:lstStyle>
          <a:p>
            <a:fld id="{5E88CB08-312B-EE40-94CE-570001A8E268}" type="slidenum">
              <a:rPr lang="en-GB" sz="1300">
                <a:solidFill>
                  <a:schemeClr val="tx1"/>
                </a:solidFill>
                <a:latin typeface="Calibri" charset="0"/>
              </a:rPr>
              <a:pPr/>
              <a:t>7</a:t>
            </a:fld>
            <a:endParaRPr lang="en-GB" sz="1300">
              <a:solidFill>
                <a:schemeClr val="tx1"/>
              </a:solidFill>
              <a:latin typeface="Calibri"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ChangeArrowheads="1" noTextEdit="1"/>
          </p:cNvSpPr>
          <p:nvPr>
            <p:ph type="sldImg"/>
          </p:nvPr>
        </p:nvSpPr>
        <p:spPr>
          <a:ln/>
        </p:spPr>
      </p:sp>
      <p:sp>
        <p:nvSpPr>
          <p:cNvPr id="11266" name="Notes Placeholder 2"/>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baseline="0" dirty="0">
                <a:latin typeface="Arial" charset="0"/>
                <a:ea typeface="MS PGothic" charset="0"/>
              </a:rPr>
              <a:t>At the same time satellite operators are also partnering with vertical industries </a:t>
            </a:r>
            <a:r>
              <a:rPr lang="en-GB" dirty="0">
                <a:latin typeface="Arial" charset="0"/>
                <a:ea typeface="MS PGothic" charset="0"/>
              </a:rPr>
              <a:t>for the future. Aero connectivity</a:t>
            </a:r>
            <a:r>
              <a:rPr lang="en-GB" baseline="0" dirty="0">
                <a:latin typeface="Arial" charset="0"/>
                <a:ea typeface="MS PGothic" charset="0"/>
              </a:rPr>
              <a:t> and</a:t>
            </a:r>
            <a:r>
              <a:rPr lang="en-GB" dirty="0">
                <a:latin typeface="Arial" charset="0"/>
                <a:ea typeface="MS PGothic" charset="0"/>
              </a:rPr>
              <a:t> connected cars are just 2 examples within the Comms on</a:t>
            </a:r>
            <a:r>
              <a:rPr lang="en-GB" baseline="0" dirty="0">
                <a:latin typeface="Arial" charset="0"/>
                <a:ea typeface="MS PGothic" charset="0"/>
              </a:rPr>
              <a:t> the Move vertical </a:t>
            </a:r>
            <a:r>
              <a:rPr lang="en-GB" dirty="0">
                <a:latin typeface="Arial" charset="0"/>
                <a:ea typeface="MS PGothic" charset="0"/>
              </a:rPr>
              <a:t>that highlight the need for satellite in the mix of technologies. </a:t>
            </a:r>
          </a:p>
          <a:p>
            <a:r>
              <a:rPr lang="en-GB" dirty="0">
                <a:latin typeface="Arial" charset="0"/>
                <a:ea typeface="MS PGothic" charset="0"/>
              </a:rPr>
              <a:t>This</a:t>
            </a:r>
            <a:r>
              <a:rPr lang="en-GB" baseline="0" dirty="0">
                <a:latin typeface="Arial" charset="0"/>
                <a:ea typeface="MS PGothic" charset="0"/>
              </a:rPr>
              <a:t> interest in satellite technologies is real: in the field of cars, Toyota has partnered with </a:t>
            </a:r>
            <a:r>
              <a:rPr lang="en-GB" baseline="0" dirty="0" err="1">
                <a:latin typeface="Arial" charset="0"/>
                <a:ea typeface="MS PGothic" charset="0"/>
              </a:rPr>
              <a:t>Kymeta</a:t>
            </a:r>
            <a:r>
              <a:rPr lang="en-GB" baseline="0" dirty="0">
                <a:latin typeface="Arial" charset="0"/>
                <a:ea typeface="MS PGothic" charset="0"/>
              </a:rPr>
              <a:t> which makes phased-array flat panel satellite antenna that are easy to integrate into car roofs </a:t>
            </a:r>
            <a:r>
              <a:rPr lang="en-GB" baseline="0" dirty="0" smtClean="0">
                <a:latin typeface="Arial" charset="0"/>
                <a:ea typeface="MS PGothic" charset="0"/>
              </a:rPr>
              <a:t>and we can sere that the relevance of satellite is also clearly understood if </a:t>
            </a:r>
            <a:r>
              <a:rPr lang="en-GB" baseline="0" dirty="0">
                <a:latin typeface="Arial" charset="0"/>
                <a:ea typeface="MS PGothic" charset="0"/>
              </a:rPr>
              <a:t>we consider emerging satellite operators like </a:t>
            </a:r>
            <a:r>
              <a:rPr lang="en-GB" baseline="0" dirty="0" err="1">
                <a:latin typeface="Arial" charset="0"/>
                <a:ea typeface="MS PGothic" charset="0"/>
              </a:rPr>
              <a:t>OneWeb</a:t>
            </a:r>
            <a:r>
              <a:rPr lang="en-GB" baseline="0" dirty="0">
                <a:latin typeface="Arial" charset="0"/>
                <a:ea typeface="MS PGothic" charset="0"/>
              </a:rPr>
              <a:t>, we also see interest from terrestrial players like Softbank, Qualcomm and Bharti Airtel who have all invested in it</a:t>
            </a:r>
            <a:endParaRPr lang="en-GB" dirty="0">
              <a:latin typeface="Arial" charset="0"/>
              <a:ea typeface="MS PGothic" charset="0"/>
            </a:endParaRPr>
          </a:p>
        </p:txBody>
      </p:sp>
      <p:sp>
        <p:nvSpPr>
          <p:cNvPr id="11267" name="Date Placeholder 3"/>
          <p:cNvSpPr>
            <a:spLocks noGrp="1" noChangeArrowheads="1"/>
          </p:cNvSpPr>
          <p:nvPr>
            <p:ph type="dt" sz="quarter"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charset="0"/>
                <a:ea typeface="MS PGothic" charset="0"/>
                <a:cs typeface="MS PGothic" charset="0"/>
              </a:defRPr>
            </a:lvl1pPr>
            <a:lvl2pPr marL="742950" indent="-285750" defTabSz="955675">
              <a:defRPr sz="700">
                <a:solidFill>
                  <a:srgbClr val="3A94D5"/>
                </a:solidFill>
                <a:latin typeface="Arial" charset="0"/>
                <a:ea typeface="MS PGothic" charset="0"/>
                <a:cs typeface="MS PGothic" charset="0"/>
              </a:defRPr>
            </a:lvl2pPr>
            <a:lvl3pPr marL="1143000" indent="-228600" defTabSz="955675">
              <a:defRPr sz="700">
                <a:solidFill>
                  <a:srgbClr val="3A94D5"/>
                </a:solidFill>
                <a:latin typeface="Arial" charset="0"/>
                <a:ea typeface="MS PGothic" charset="0"/>
                <a:cs typeface="MS PGothic" charset="0"/>
              </a:defRPr>
            </a:lvl3pPr>
            <a:lvl4pPr marL="1600200" indent="-228600" defTabSz="955675">
              <a:defRPr sz="700">
                <a:solidFill>
                  <a:srgbClr val="3A94D5"/>
                </a:solidFill>
                <a:latin typeface="Arial" charset="0"/>
                <a:ea typeface="MS PGothic" charset="0"/>
                <a:cs typeface="MS PGothic" charset="0"/>
              </a:defRPr>
            </a:lvl4pPr>
            <a:lvl5pPr marL="2057400" indent="-228600" defTabSz="955675">
              <a:defRPr sz="700">
                <a:solidFill>
                  <a:srgbClr val="3A94D5"/>
                </a:solidFill>
                <a:latin typeface="Arial" charset="0"/>
                <a:ea typeface="MS PGothic" charset="0"/>
                <a:cs typeface="MS PGothic" charset="0"/>
              </a:defRPr>
            </a:lvl5pPr>
            <a:lvl6pPr marL="25146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9pPr>
          </a:lstStyle>
          <a:p>
            <a:fld id="{1EE8E789-4C1D-3045-B1E0-14CF1628259D}" type="datetime1">
              <a:rPr lang="en-GB" sz="1300">
                <a:solidFill>
                  <a:schemeClr val="tx1"/>
                </a:solidFill>
                <a:latin typeface="Calibri" charset="0"/>
              </a:rPr>
              <a:pPr/>
              <a:t>18/10/2018</a:t>
            </a:fld>
            <a:endParaRPr lang="en-GB" sz="1300">
              <a:solidFill>
                <a:schemeClr val="tx1"/>
              </a:solidFill>
              <a:latin typeface="Calibri" charset="0"/>
            </a:endParaRPr>
          </a:p>
        </p:txBody>
      </p:sp>
      <p:sp>
        <p:nvSpPr>
          <p:cNvPr id="11268" name="Slide Number Placeholder 4"/>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5675">
              <a:defRPr sz="700">
                <a:solidFill>
                  <a:srgbClr val="3A94D5"/>
                </a:solidFill>
                <a:latin typeface="Arial" charset="0"/>
                <a:ea typeface="MS PGothic" charset="0"/>
                <a:cs typeface="MS PGothic" charset="0"/>
              </a:defRPr>
            </a:lvl1pPr>
            <a:lvl2pPr marL="742950" indent="-285750" defTabSz="955675">
              <a:defRPr sz="700">
                <a:solidFill>
                  <a:srgbClr val="3A94D5"/>
                </a:solidFill>
                <a:latin typeface="Arial" charset="0"/>
                <a:ea typeface="MS PGothic" charset="0"/>
                <a:cs typeface="MS PGothic" charset="0"/>
              </a:defRPr>
            </a:lvl2pPr>
            <a:lvl3pPr marL="1143000" indent="-228600" defTabSz="955675">
              <a:defRPr sz="700">
                <a:solidFill>
                  <a:srgbClr val="3A94D5"/>
                </a:solidFill>
                <a:latin typeface="Arial" charset="0"/>
                <a:ea typeface="MS PGothic" charset="0"/>
                <a:cs typeface="MS PGothic" charset="0"/>
              </a:defRPr>
            </a:lvl3pPr>
            <a:lvl4pPr marL="1600200" indent="-228600" defTabSz="955675">
              <a:defRPr sz="700">
                <a:solidFill>
                  <a:srgbClr val="3A94D5"/>
                </a:solidFill>
                <a:latin typeface="Arial" charset="0"/>
                <a:ea typeface="MS PGothic" charset="0"/>
                <a:cs typeface="MS PGothic" charset="0"/>
              </a:defRPr>
            </a:lvl4pPr>
            <a:lvl5pPr marL="2057400" indent="-228600" defTabSz="955675">
              <a:defRPr sz="700">
                <a:solidFill>
                  <a:srgbClr val="3A94D5"/>
                </a:solidFill>
                <a:latin typeface="Arial" charset="0"/>
                <a:ea typeface="MS PGothic" charset="0"/>
                <a:cs typeface="MS PGothic" charset="0"/>
              </a:defRPr>
            </a:lvl5pPr>
            <a:lvl6pPr marL="25146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defTabSz="955675" eaLnBrk="0" fontAlgn="base" hangingPunct="0">
              <a:spcBef>
                <a:spcPct val="0"/>
              </a:spcBef>
              <a:spcAft>
                <a:spcPct val="0"/>
              </a:spcAft>
              <a:defRPr sz="700">
                <a:solidFill>
                  <a:srgbClr val="3A94D5"/>
                </a:solidFill>
                <a:latin typeface="Arial" charset="0"/>
                <a:ea typeface="MS PGothic" charset="0"/>
                <a:cs typeface="MS PGothic" charset="0"/>
              </a:defRPr>
            </a:lvl9pPr>
          </a:lstStyle>
          <a:p>
            <a:fld id="{5E88CB08-312B-EE40-94CE-570001A8E268}" type="slidenum">
              <a:rPr lang="en-GB" sz="1300">
                <a:solidFill>
                  <a:schemeClr val="tx1"/>
                </a:solidFill>
                <a:latin typeface="Calibri" charset="0"/>
              </a:rPr>
              <a:pPr/>
              <a:t>8</a:t>
            </a:fld>
            <a:endParaRPr lang="en-GB" sz="1300">
              <a:solidFill>
                <a:schemeClr val="tx1"/>
              </a:solidFill>
              <a:latin typeface="Calibri"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GB" dirty="0" smtClean="0"/>
              <a:t>We are able to think about such future services because of the enormous investment that is going into new innovative satellite systems.</a:t>
            </a:r>
          </a:p>
          <a:p>
            <a:pPr marL="171450" indent="-171450">
              <a:buFont typeface="Arial"/>
              <a:buChar char="•"/>
            </a:pPr>
            <a:r>
              <a:rPr lang="en-GB" dirty="0" smtClean="0"/>
              <a:t>There has been a huge evolution in satellite systems in recent years and this is continuing.</a:t>
            </a:r>
          </a:p>
          <a:p>
            <a:pPr marL="171450" indent="-171450">
              <a:buFont typeface="Arial"/>
              <a:buChar char="•"/>
            </a:pPr>
            <a:r>
              <a:rPr lang="en-GB" dirty="0" smtClean="0"/>
              <a:t>There are hundreds of traditional satellites still providing significant throughput globally</a:t>
            </a:r>
            <a:endParaRPr lang="en-GB" baseline="0" dirty="0" smtClean="0"/>
          </a:p>
          <a:p>
            <a:pPr marL="171450" indent="-171450">
              <a:buFont typeface="Arial"/>
              <a:buChar char="•"/>
            </a:pPr>
            <a:r>
              <a:rPr lang="en-GB" baseline="0" dirty="0" smtClean="0"/>
              <a:t>Now we</a:t>
            </a:r>
            <a:r>
              <a:rPr lang="mr-IN" baseline="0" dirty="0" smtClean="0"/>
              <a:t>’</a:t>
            </a:r>
            <a:r>
              <a:rPr lang="en-GB" baseline="0" dirty="0" err="1" smtClean="0"/>
              <a:t>ve</a:t>
            </a:r>
            <a:r>
              <a:rPr lang="en-GB" baseline="0" dirty="0" smtClean="0"/>
              <a:t> entered the era of HTS satellites and each one of those is delivering 100s of Gigabits per second</a:t>
            </a:r>
          </a:p>
          <a:p>
            <a:pPr marL="171450" indent="-171450">
              <a:buFont typeface="Arial"/>
              <a:buChar char="•"/>
            </a:pPr>
            <a:r>
              <a:rPr lang="en-GB" baseline="0" dirty="0" smtClean="0"/>
              <a:t>Existing and planned NGSO constellations are each talking about bringing terabits per second of connectivity</a:t>
            </a:r>
          </a:p>
          <a:p>
            <a:pPr marL="171450" indent="-171450">
              <a:buFont typeface="Arial"/>
              <a:buChar char="•"/>
            </a:pPr>
            <a:r>
              <a:rPr lang="en-GB" baseline="0" dirty="0" smtClean="0"/>
              <a:t>So you can see (</a:t>
            </a:r>
            <a:r>
              <a:rPr lang="en-GB" i="1" baseline="0" dirty="0" smtClean="0"/>
              <a:t>besides coverage</a:t>
            </a:r>
            <a:r>
              <a:rPr lang="en-GB" baseline="0" dirty="0" smtClean="0"/>
              <a:t>) the overall satellite offering is growing dramatically to meet the diverse 5G service requirements</a:t>
            </a:r>
          </a:p>
        </p:txBody>
      </p:sp>
      <p:sp>
        <p:nvSpPr>
          <p:cNvPr id="4" name="Date Placeholder 3"/>
          <p:cNvSpPr>
            <a:spLocks noGrp="1"/>
          </p:cNvSpPr>
          <p:nvPr>
            <p:ph type="dt" idx="10"/>
          </p:nvPr>
        </p:nvSpPr>
        <p:spPr/>
        <p:txBody>
          <a:bodyPr/>
          <a:lstStyle/>
          <a:p>
            <a:pPr>
              <a:defRPr/>
            </a:pPr>
            <a:fld id="{3B15E2F2-F868-4788-B16F-A3F76129F81F}" type="datetime1">
              <a:rPr lang="en-GB" altLang="en-US" smtClean="0"/>
              <a:pPr>
                <a:defRPr/>
              </a:pPr>
              <a:t>18/10/2018</a:t>
            </a:fld>
            <a:endParaRPr lang="en-GB" altLang="en-US"/>
          </a:p>
        </p:txBody>
      </p:sp>
      <p:sp>
        <p:nvSpPr>
          <p:cNvPr id="5" name="Slide Number Placeholder 4"/>
          <p:cNvSpPr>
            <a:spLocks noGrp="1"/>
          </p:cNvSpPr>
          <p:nvPr>
            <p:ph type="sldNum" sz="quarter" idx="11"/>
          </p:nvPr>
        </p:nvSpPr>
        <p:spPr/>
        <p:txBody>
          <a:bodyPr/>
          <a:lstStyle/>
          <a:p>
            <a:pPr>
              <a:defRPr/>
            </a:pPr>
            <a:fld id="{E6ED4235-5F6F-43F9-98D6-362031914A08}" type="slidenum">
              <a:rPr lang="en-GB" altLang="en-US" smtClean="0"/>
              <a:pPr>
                <a:defRPr/>
              </a:pPr>
              <a:t>9</a:t>
            </a:fld>
            <a:endParaRPr lang="en-GB" altLang="en-US"/>
          </a:p>
        </p:txBody>
      </p:sp>
    </p:spTree>
    <p:extLst>
      <p:ext uri="{BB962C8B-B14F-4D97-AF65-F5344CB8AC3E}">
        <p14:creationId xmlns:p14="http://schemas.microsoft.com/office/powerpoint/2010/main" val="563534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a:prstGeom prst="rect">
            <a:avLst/>
          </a:prstGeom>
        </p:spPr>
        <p:txBody>
          <a:bodyPr vert="horz" lIns="91438" tIns="45719" rIns="91438" bIns="45719" anchor="t"/>
          <a:lstStyle>
            <a:lvl1pPr algn="l">
              <a:defRPr sz="4000" b="1" cap="all">
                <a:latin typeface="Calibri"/>
                <a:cs typeface="Calibri"/>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a:prstGeom prst="rect">
            <a:avLst/>
          </a:prstGeom>
        </p:spPr>
        <p:txBody>
          <a:bodyPr vert="horz" lIns="91438" tIns="45719" rIns="91438" bIns="45719" anchor="b"/>
          <a:lstStyle>
            <a:lvl1pPr marL="0" indent="0">
              <a:buNone/>
              <a:defRPr sz="2000">
                <a:latin typeface="Calibri"/>
                <a:cs typeface="Calibri"/>
              </a:defRPr>
            </a:lvl1pPr>
            <a:lvl2pPr marL="457189" indent="0">
              <a:buNone/>
              <a:defRPr sz="1900"/>
            </a:lvl2pPr>
            <a:lvl3pPr marL="914377" indent="0">
              <a:buNone/>
              <a:defRPr sz="1600"/>
            </a:lvl3pPr>
            <a:lvl4pPr marL="1371566" indent="0">
              <a:buNone/>
              <a:defRPr sz="1500"/>
            </a:lvl4pPr>
            <a:lvl5pPr marL="1828754" indent="0">
              <a:buNone/>
              <a:defRPr sz="1500"/>
            </a:lvl5pPr>
            <a:lvl6pPr marL="2285943" indent="0">
              <a:buNone/>
              <a:defRPr sz="1500"/>
            </a:lvl6pPr>
            <a:lvl7pPr marL="2743131" indent="0">
              <a:buNone/>
              <a:defRPr sz="1500"/>
            </a:lvl7pPr>
            <a:lvl8pPr marL="3200320" indent="0">
              <a:buNone/>
              <a:defRPr sz="1500"/>
            </a:lvl8pPr>
            <a:lvl9pPr marL="3657509" indent="0">
              <a:buNone/>
              <a:defRPr sz="1500"/>
            </a:lvl9pPr>
          </a:lstStyle>
          <a:p>
            <a:pPr lvl="0"/>
            <a:r>
              <a:rPr lang="en-US"/>
              <a:t>Click to edit Master text styles</a:t>
            </a:r>
          </a:p>
        </p:txBody>
      </p:sp>
    </p:spTree>
    <p:extLst>
      <p:ext uri="{BB962C8B-B14F-4D97-AF65-F5344CB8AC3E}">
        <p14:creationId xmlns:p14="http://schemas.microsoft.com/office/powerpoint/2010/main" val="1517453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2"/>
            <a:ext cx="2743200" cy="5851525"/>
          </a:xfrm>
          <a:prstGeom prst="rect">
            <a:avLst/>
          </a:prstGeom>
        </p:spPr>
        <p:txBody>
          <a:bodyPr vert="eaVert" lIns="91438" tIns="45719" rIns="91438" bIns="45719"/>
          <a:lstStyle>
            <a:lvl1pPr>
              <a:defRPr>
                <a:latin typeface="Calibri"/>
              </a:defRPr>
            </a:lvl1pPr>
          </a:lstStyle>
          <a:p>
            <a:r>
              <a:rPr lang="en-US" dirty="0"/>
              <a:t>Click to edit Master title style</a:t>
            </a:r>
          </a:p>
        </p:txBody>
      </p:sp>
      <p:sp>
        <p:nvSpPr>
          <p:cNvPr id="3" name="Vertical Text Placeholder 2"/>
          <p:cNvSpPr>
            <a:spLocks noGrp="1"/>
          </p:cNvSpPr>
          <p:nvPr>
            <p:ph type="body" orient="vert" idx="1"/>
          </p:nvPr>
        </p:nvSpPr>
        <p:spPr>
          <a:xfrm>
            <a:off x="609600" y="274642"/>
            <a:ext cx="8026400" cy="5851525"/>
          </a:xfrm>
          <a:prstGeom prst="rect">
            <a:avLst/>
          </a:prstGeom>
        </p:spPr>
        <p:txBody>
          <a:bodyPr vert="eaVert" lIns="91438" tIns="45719" rIns="91438" bIns="45719"/>
          <a:lstStyle>
            <a:lvl1pPr>
              <a:defRPr>
                <a:latin typeface="Calibri"/>
              </a:defRPr>
            </a:lvl1pPr>
            <a:lvl2pPr>
              <a:defRPr>
                <a:latin typeface="Calibri"/>
              </a:defRPr>
            </a:lvl2pPr>
            <a:lvl3pPr>
              <a:defRPr>
                <a:latin typeface="Calibri"/>
              </a:defRPr>
            </a:lvl3pPr>
            <a:lvl4pPr>
              <a:defRPr>
                <a:latin typeface="Calibri"/>
              </a:defRPr>
            </a:lvl4pPr>
            <a:lvl5pPr>
              <a:defRPr>
                <a:latin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06188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08787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ZMZ">
    <p:spTree>
      <p:nvGrpSpPr>
        <p:cNvPr id="1" name=""/>
        <p:cNvGrpSpPr/>
        <p:nvPr/>
      </p:nvGrpSpPr>
      <p:grpSpPr>
        <a:xfrm>
          <a:off x="0" y="0"/>
          <a:ext cx="0" cy="0"/>
          <a:chOff x="0" y="0"/>
          <a:chExt cx="0" cy="0"/>
        </a:xfrm>
      </p:grpSpPr>
      <p:sp>
        <p:nvSpPr>
          <p:cNvPr id="5" name="Title 1"/>
          <p:cNvSpPr>
            <a:spLocks noGrp="1"/>
          </p:cNvSpPr>
          <p:nvPr>
            <p:ph type="title" idx="4294967295"/>
          </p:nvPr>
        </p:nvSpPr>
        <p:spPr>
          <a:xfrm>
            <a:off x="1549294" y="0"/>
            <a:ext cx="10600179" cy="990600"/>
          </a:xfrm>
          <a:prstGeom prst="rect">
            <a:avLst/>
          </a:prstGeom>
        </p:spPr>
        <p:txBody>
          <a:bodyPr anchor="t" anchorCtr="0">
            <a:normAutofit fontScale="90000"/>
          </a:bodyPr>
          <a:lstStyle>
            <a:lvl1pPr algn="r">
              <a:defRPr/>
            </a:lvl1pPr>
          </a:lstStyle>
          <a:p>
            <a:endParaRPr lang="en-GB" dirty="0"/>
          </a:p>
        </p:txBody>
      </p:sp>
    </p:spTree>
    <p:extLst>
      <p:ext uri="{BB962C8B-B14F-4D97-AF65-F5344CB8AC3E}">
        <p14:creationId xmlns:p14="http://schemas.microsoft.com/office/powerpoint/2010/main" val="14346136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9459" name="Rectangle 3"/>
          <p:cNvSpPr>
            <a:spLocks noGrp="1" noChangeArrowheads="1"/>
          </p:cNvSpPr>
          <p:nvPr>
            <p:ph type="ctrTitle" hasCustomPrompt="1"/>
          </p:nvPr>
        </p:nvSpPr>
        <p:spPr>
          <a:xfrm>
            <a:off x="609600" y="1600200"/>
            <a:ext cx="10972801" cy="1295400"/>
          </a:xfrm>
        </p:spPr>
        <p:txBody>
          <a:bodyPr/>
          <a:lstStyle>
            <a:lvl1pPr algn="ctr">
              <a:defRPr sz="3200">
                <a:solidFill>
                  <a:schemeClr val="bg1"/>
                </a:solidFill>
              </a:defRPr>
            </a:lvl1pPr>
          </a:lstStyle>
          <a:p>
            <a:pPr lvl="0"/>
            <a:r>
              <a:rPr lang="en-US" altLang="en-US" noProof="0" dirty="0"/>
              <a:t>Presentation Title</a:t>
            </a:r>
          </a:p>
        </p:txBody>
      </p:sp>
      <p:sp>
        <p:nvSpPr>
          <p:cNvPr id="19470" name="Rectangle 14"/>
          <p:cNvSpPr>
            <a:spLocks noGrp="1" noChangeArrowheads="1"/>
          </p:cNvSpPr>
          <p:nvPr>
            <p:ph type="subTitle" idx="1"/>
          </p:nvPr>
        </p:nvSpPr>
        <p:spPr>
          <a:xfrm>
            <a:off x="551032" y="3886200"/>
            <a:ext cx="11074400" cy="990600"/>
          </a:xfrm>
        </p:spPr>
        <p:txBody>
          <a:bodyPr/>
          <a:lstStyle>
            <a:lvl1pPr marL="0" indent="0" algn="ctr">
              <a:spcBef>
                <a:spcPts val="0"/>
              </a:spcBef>
              <a:spcAft>
                <a:spcPts val="0"/>
              </a:spcAft>
              <a:buFont typeface="Times" pitchFamily="18" charset="0"/>
              <a:buNone/>
              <a:defRPr sz="2400" b="0">
                <a:solidFill>
                  <a:schemeClr val="bg1"/>
                </a:solidFill>
              </a:defRPr>
            </a:lvl1pPr>
          </a:lstStyle>
          <a:p>
            <a:pPr lvl="0"/>
            <a:r>
              <a:rPr lang="en-US" altLang="en-US" noProof="0"/>
              <a:t>Click to edit Master subtitle style</a:t>
            </a:r>
            <a:endParaRPr lang="en-US" altLang="en-US" noProof="0" dirty="0"/>
          </a:p>
        </p:txBody>
      </p:sp>
      <p:sp>
        <p:nvSpPr>
          <p:cNvPr id="14" name="Slide Number Placeholder 5"/>
          <p:cNvSpPr txBox="1">
            <a:spLocks/>
          </p:cNvSpPr>
          <p:nvPr userDrawn="1"/>
        </p:nvSpPr>
        <p:spPr>
          <a:xfrm>
            <a:off x="8736934" y="6655490"/>
            <a:ext cx="3365309" cy="278710"/>
          </a:xfrm>
          <a:prstGeom prst="rect">
            <a:avLst/>
          </a:prstGeom>
        </p:spPr>
        <p:txBody>
          <a:bodyPr vert="horz" lIns="74989" tIns="37493" rIns="74989" bIns="37493" rtlCol="0" anchor="ctr"/>
          <a:lstStyle>
            <a:defPPr>
              <a:defRPr lang="en-US"/>
            </a:defPPr>
            <a:lvl1pPr algn="r" defTabSz="455571" rtl="0" fontAlgn="base">
              <a:spcBef>
                <a:spcPct val="0"/>
              </a:spcBef>
              <a:spcAft>
                <a:spcPct val="0"/>
              </a:spcAft>
              <a:defRPr sz="1000" kern="1200">
                <a:solidFill>
                  <a:schemeClr val="tx1">
                    <a:tint val="75000"/>
                  </a:schemeClr>
                </a:solidFill>
                <a:latin typeface="Calibri" charset="0"/>
                <a:ea typeface="ＭＳ Ｐゴシック" charset="0"/>
                <a:cs typeface="ＭＳ Ｐゴシック" charset="0"/>
              </a:defRPr>
            </a:lvl1pPr>
            <a:lvl2pPr marL="455571" indent="-80700" algn="l" defTabSz="455571" rtl="0" fontAlgn="base">
              <a:spcBef>
                <a:spcPct val="0"/>
              </a:spcBef>
              <a:spcAft>
                <a:spcPct val="0"/>
              </a:spcAft>
              <a:defRPr sz="1800" kern="1200">
                <a:solidFill>
                  <a:schemeClr val="tx1"/>
                </a:solidFill>
                <a:latin typeface="Calibri" charset="0"/>
                <a:ea typeface="ＭＳ Ｐゴシック" charset="0"/>
                <a:cs typeface="ＭＳ Ｐゴシック" charset="0"/>
              </a:defRPr>
            </a:lvl2pPr>
            <a:lvl3pPr marL="912444" indent="-162703" algn="l" defTabSz="455571" rtl="0" fontAlgn="base">
              <a:spcBef>
                <a:spcPct val="0"/>
              </a:spcBef>
              <a:spcAft>
                <a:spcPct val="0"/>
              </a:spcAft>
              <a:defRPr sz="1800" kern="1200">
                <a:solidFill>
                  <a:schemeClr val="tx1"/>
                </a:solidFill>
                <a:latin typeface="Calibri" charset="0"/>
                <a:ea typeface="ＭＳ Ｐゴシック" charset="0"/>
                <a:cs typeface="ＭＳ Ｐゴシック" charset="0"/>
              </a:defRPr>
            </a:lvl3pPr>
            <a:lvl4pPr marL="1369317" indent="-244710" algn="l" defTabSz="455571" rtl="0" fontAlgn="base">
              <a:spcBef>
                <a:spcPct val="0"/>
              </a:spcBef>
              <a:spcAft>
                <a:spcPct val="0"/>
              </a:spcAft>
              <a:defRPr sz="1800" kern="1200">
                <a:solidFill>
                  <a:schemeClr val="tx1"/>
                </a:solidFill>
                <a:latin typeface="Calibri" charset="0"/>
                <a:ea typeface="ＭＳ Ｐゴシック" charset="0"/>
                <a:cs typeface="ＭＳ Ｐゴシック" charset="0"/>
              </a:defRPr>
            </a:lvl4pPr>
            <a:lvl5pPr marL="1826191" indent="-326710" algn="l" defTabSz="455571" rtl="0" fontAlgn="base">
              <a:spcBef>
                <a:spcPct val="0"/>
              </a:spcBef>
              <a:spcAft>
                <a:spcPct val="0"/>
              </a:spcAft>
              <a:defRPr sz="1800" kern="1200">
                <a:solidFill>
                  <a:schemeClr val="tx1"/>
                </a:solidFill>
                <a:latin typeface="Calibri" charset="0"/>
                <a:ea typeface="ＭＳ Ｐゴシック" charset="0"/>
                <a:cs typeface="ＭＳ Ｐゴシック" charset="0"/>
              </a:defRPr>
            </a:lvl5pPr>
            <a:lvl6pPr marL="1874348" algn="l" defTabSz="374869" rtl="0" eaLnBrk="1" latinLnBrk="0" hangingPunct="1">
              <a:defRPr sz="1800" kern="1200">
                <a:solidFill>
                  <a:schemeClr val="tx1"/>
                </a:solidFill>
                <a:latin typeface="Calibri" charset="0"/>
                <a:ea typeface="ＭＳ Ｐゴシック" charset="0"/>
                <a:cs typeface="ＭＳ Ｐゴシック" charset="0"/>
              </a:defRPr>
            </a:lvl6pPr>
            <a:lvl7pPr marL="2249219" algn="l" defTabSz="374869" rtl="0" eaLnBrk="1" latinLnBrk="0" hangingPunct="1">
              <a:defRPr sz="1800" kern="1200">
                <a:solidFill>
                  <a:schemeClr val="tx1"/>
                </a:solidFill>
                <a:latin typeface="Calibri" charset="0"/>
                <a:ea typeface="ＭＳ Ｐゴシック" charset="0"/>
                <a:cs typeface="ＭＳ Ｐゴシック" charset="0"/>
              </a:defRPr>
            </a:lvl7pPr>
            <a:lvl8pPr marL="2624088" algn="l" defTabSz="374869" rtl="0" eaLnBrk="1" latinLnBrk="0" hangingPunct="1">
              <a:defRPr sz="1800" kern="1200">
                <a:solidFill>
                  <a:schemeClr val="tx1"/>
                </a:solidFill>
                <a:latin typeface="Calibri" charset="0"/>
                <a:ea typeface="ＭＳ Ｐゴシック" charset="0"/>
                <a:cs typeface="ＭＳ Ｐゴシック" charset="0"/>
              </a:defRPr>
            </a:lvl8pPr>
            <a:lvl9pPr marL="2998958" algn="l" defTabSz="374869" rtl="0" eaLnBrk="1" latinLnBrk="0" hangingPunct="1">
              <a:defRPr sz="1800" kern="1200">
                <a:solidFill>
                  <a:schemeClr val="tx1"/>
                </a:solidFill>
                <a:latin typeface="Calibri" charset="0"/>
                <a:ea typeface="ＭＳ Ｐゴシック" charset="0"/>
                <a:cs typeface="ＭＳ Ｐゴシック" charset="0"/>
              </a:defRPr>
            </a:lvl9pPr>
          </a:lstStyle>
          <a:p>
            <a:pPr eaLnBrk="1" hangingPunct="1">
              <a:defRPr/>
            </a:pPr>
            <a:fld id="{1B18286E-5DD1-3944-83BC-AD1147DD8DDF}" type="slidenum">
              <a:rPr lang="en-US" smtClean="0">
                <a:solidFill>
                  <a:srgbClr val="FFFFFF"/>
                </a:solidFill>
              </a:rPr>
              <a:pPr eaLnBrk="1" hangingPunct="1">
                <a:defRPr/>
              </a:pPr>
              <a:t>‹#›</a:t>
            </a:fld>
            <a:endParaRPr lang="en-US" dirty="0">
              <a:solidFill>
                <a:srgbClr val="FFFFFF"/>
              </a:solidFill>
            </a:endParaRPr>
          </a:p>
        </p:txBody>
      </p:sp>
    </p:spTree>
    <p:extLst>
      <p:ext uri="{BB962C8B-B14F-4D97-AF65-F5344CB8AC3E}">
        <p14:creationId xmlns:p14="http://schemas.microsoft.com/office/powerpoint/2010/main" val="21650463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9513" y="206828"/>
            <a:ext cx="11095810" cy="1143000"/>
          </a:xfr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379512" y="1371344"/>
            <a:ext cx="11101288"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261875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rgbClr val="00408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27232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Intelsat Proprietary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9511" y="207084"/>
            <a:ext cx="11116983" cy="1143000"/>
          </a:xfrm>
        </p:spPr>
        <p:txBody>
          <a:bodyPr/>
          <a:lstStyle>
            <a:lvl1pPr>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203201" y="6367046"/>
            <a:ext cx="5181600" cy="338554"/>
          </a:xfrm>
          <a:prstGeom prst="rect">
            <a:avLst/>
          </a:prstGeom>
          <a:noFill/>
        </p:spPr>
        <p:txBody>
          <a:bodyPr wrap="square" rtlCol="0">
            <a:spAutoFit/>
          </a:bodyPr>
          <a:lstStyle/>
          <a:p>
            <a:r>
              <a:rPr lang="en-US" sz="1600" dirty="0">
                <a:solidFill>
                  <a:srgbClr val="00798D"/>
                </a:solidFill>
                <a:ea typeface="+mn-ea"/>
                <a:cs typeface="Arial" panose="020B0604020202020204" pitchFamily="34" charset="0"/>
              </a:rPr>
              <a:t>Intelsat Proprietary and Confidential</a:t>
            </a:r>
          </a:p>
        </p:txBody>
      </p:sp>
    </p:spTree>
    <p:extLst>
      <p:ext uri="{BB962C8B-B14F-4D97-AF65-F5344CB8AC3E}">
        <p14:creationId xmlns:p14="http://schemas.microsoft.com/office/powerpoint/2010/main" val="42675331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2209802"/>
            <a:ext cx="10363200" cy="1362075"/>
          </a:xfrm>
        </p:spPr>
        <p:txBody>
          <a:bodyPr anchor="b" anchorCtr="0"/>
          <a:lstStyle>
            <a:lvl1pPr algn="l">
              <a:defRPr sz="4000" b="1" cap="none"/>
            </a:lvl1pPr>
          </a:lstStyle>
          <a:p>
            <a:r>
              <a:rPr lang="en-US" dirty="0"/>
              <a:t>Click to Edit Master Title Style</a:t>
            </a:r>
          </a:p>
        </p:txBody>
      </p:sp>
      <p:sp>
        <p:nvSpPr>
          <p:cNvPr id="3" name="Text Placeholder 2"/>
          <p:cNvSpPr>
            <a:spLocks noGrp="1"/>
          </p:cNvSpPr>
          <p:nvPr>
            <p:ph type="body" idx="1"/>
          </p:nvPr>
        </p:nvSpPr>
        <p:spPr>
          <a:xfrm>
            <a:off x="963084" y="3581402"/>
            <a:ext cx="10363200" cy="1500187"/>
          </a:xfrm>
        </p:spPr>
        <p:txBody>
          <a:bodyPr anchor="t" anchorCtr="0"/>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4736375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Master Title Style</a:t>
            </a:r>
          </a:p>
        </p:txBody>
      </p:sp>
      <p:sp>
        <p:nvSpPr>
          <p:cNvPr id="3" name="Content Placeholder 2"/>
          <p:cNvSpPr>
            <a:spLocks noGrp="1"/>
          </p:cNvSpPr>
          <p:nvPr>
            <p:ph sz="half" idx="1"/>
          </p:nvPr>
        </p:nvSpPr>
        <p:spPr>
          <a:xfrm>
            <a:off x="379510" y="1371600"/>
            <a:ext cx="5609192" cy="4724400"/>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371600"/>
            <a:ext cx="5606732" cy="4724400"/>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67646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9512" y="1437142"/>
            <a:ext cx="562008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79512" y="2079172"/>
            <a:ext cx="5620080" cy="378823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7" y="1437142"/>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2079172"/>
            <a:ext cx="5389033" cy="378823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2"/>
          <p:cNvSpPr>
            <a:spLocks noGrp="1" noChangeArrowheads="1"/>
          </p:cNvSpPr>
          <p:nvPr>
            <p:ph type="title"/>
          </p:nvPr>
        </p:nvSpPr>
        <p:spPr bwMode="auto">
          <a:xfrm>
            <a:off x="379511" y="207084"/>
            <a:ext cx="10374338"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t>Click to edit Master title style</a:t>
            </a:r>
            <a:endParaRPr lang="en-US" altLang="en-US" dirty="0"/>
          </a:p>
        </p:txBody>
      </p:sp>
    </p:spTree>
    <p:extLst>
      <p:ext uri="{BB962C8B-B14F-4D97-AF65-F5344CB8AC3E}">
        <p14:creationId xmlns:p14="http://schemas.microsoft.com/office/powerpoint/2010/main" val="4224570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91438" tIns="45719" rIns="91438" bIns="45719"/>
          <a:lstStyle>
            <a:lvl1pPr algn="r">
              <a:defRPr>
                <a:latin typeface="Calibri"/>
                <a:cs typeface="Calibri"/>
              </a:defRPr>
            </a:lvl1pPr>
          </a:lstStyle>
          <a:p>
            <a:r>
              <a:rPr lang="en-US"/>
              <a:t>Click to edit Master title style</a:t>
            </a:r>
          </a:p>
        </p:txBody>
      </p:sp>
      <p:sp>
        <p:nvSpPr>
          <p:cNvPr id="3" name="Content Placeholder 2"/>
          <p:cNvSpPr>
            <a:spLocks noGrp="1"/>
          </p:cNvSpPr>
          <p:nvPr>
            <p:ph idx="1"/>
          </p:nvPr>
        </p:nvSpPr>
        <p:spPr>
          <a:xfrm>
            <a:off x="609600" y="1600203"/>
            <a:ext cx="10972800" cy="4525963"/>
          </a:xfrm>
          <a:prstGeom prst="rect">
            <a:avLst/>
          </a:prstGeom>
        </p:spPr>
        <p:txBody>
          <a:bodyPr vert="horz" lIns="91438" tIns="45719" rIns="91438" bIns="45719"/>
          <a:lstStyle>
            <a:lvl1pPr marL="195258" indent="-195258">
              <a:buClr>
                <a:srgbClr val="4C9AC2"/>
              </a:buClr>
              <a:buFont typeface="Wingdings" charset="2"/>
              <a:buChar char="Ø"/>
              <a:defRPr>
                <a:latin typeface="Calibri"/>
                <a:cs typeface="Calibri"/>
              </a:defRPr>
            </a:lvl1pPr>
            <a:lvl2pPr marL="763569" indent="-285744">
              <a:buClr>
                <a:srgbClr val="4C9AC2"/>
              </a:buClr>
              <a:buSzPct val="85000"/>
              <a:buFont typeface="Wingdings" charset="2"/>
              <a:buChar char="u"/>
              <a:defRPr>
                <a:latin typeface="Calibri"/>
                <a:cs typeface="Calibri"/>
              </a:defRPr>
            </a:lvl2pPr>
            <a:lvl3pPr marL="1182658" indent="-228594">
              <a:buClr>
                <a:srgbClr val="4C9AC2"/>
              </a:buClr>
              <a:buSzPct val="70000"/>
              <a:buFont typeface="Wingdings" charset="2"/>
              <a:buChar char="v"/>
              <a:defRPr>
                <a:latin typeface="Calibri"/>
                <a:cs typeface="Calibri"/>
              </a:defRPr>
            </a:lvl3pPr>
            <a:lvl4pPr>
              <a:defRPr>
                <a:latin typeface="Calibri"/>
                <a:cs typeface="Calibri"/>
              </a:defRPr>
            </a:lvl4pPr>
            <a:lvl5pPr>
              <a:defRPr>
                <a:latin typeface="Calibri"/>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586309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336076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7370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32750" y="4535657"/>
            <a:ext cx="7315200" cy="566738"/>
          </a:xfrm>
        </p:spPr>
        <p:txBody>
          <a:bodyPr/>
          <a:lstStyle>
            <a:lvl1pPr algn="ctr">
              <a:defRPr sz="2000" b="1"/>
            </a:lvl1pPr>
          </a:lstStyle>
          <a:p>
            <a:r>
              <a:rPr lang="en-US"/>
              <a:t>Click to edit Master title style</a:t>
            </a:r>
            <a:endParaRPr lang="en-US" dirty="0"/>
          </a:p>
        </p:txBody>
      </p:sp>
      <p:sp>
        <p:nvSpPr>
          <p:cNvPr id="3" name="Picture Placeholder 2"/>
          <p:cNvSpPr>
            <a:spLocks noGrp="1"/>
          </p:cNvSpPr>
          <p:nvPr>
            <p:ph type="pic" idx="1"/>
          </p:nvPr>
        </p:nvSpPr>
        <p:spPr>
          <a:xfrm>
            <a:off x="2432750" y="347832"/>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2432750" y="5102395"/>
            <a:ext cx="7315200" cy="804862"/>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28013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91438" tIns="45719" rIns="91438" bIns="45719"/>
          <a:lstStyle>
            <a:lvl1pPr>
              <a:defRPr>
                <a:latin typeface="Calibri"/>
              </a:defRPr>
            </a:lvl1pPr>
          </a:lstStyle>
          <a:p>
            <a:r>
              <a:rPr lang="en-US" dirty="0"/>
              <a:t>Click to edit Master title style</a:t>
            </a:r>
          </a:p>
        </p:txBody>
      </p:sp>
      <p:sp>
        <p:nvSpPr>
          <p:cNvPr id="3" name="Content Placeholder 2"/>
          <p:cNvSpPr>
            <a:spLocks noGrp="1"/>
          </p:cNvSpPr>
          <p:nvPr>
            <p:ph sz="half" idx="1"/>
          </p:nvPr>
        </p:nvSpPr>
        <p:spPr>
          <a:xfrm>
            <a:off x="609600" y="1600203"/>
            <a:ext cx="5384800" cy="4525963"/>
          </a:xfrm>
          <a:prstGeom prst="rect">
            <a:avLst/>
          </a:prstGeom>
        </p:spPr>
        <p:txBody>
          <a:bodyPr vert="horz" lIns="91438" tIns="45719" rIns="91438" bIns="45719"/>
          <a:lstStyle>
            <a:lvl1pPr>
              <a:defRPr sz="2800">
                <a:latin typeface="Calibri"/>
              </a:defRPr>
            </a:lvl1pPr>
            <a:lvl2pPr>
              <a:defRPr sz="2400">
                <a:latin typeface="Calibri"/>
              </a:defRPr>
            </a:lvl2pPr>
            <a:lvl3pPr>
              <a:defRPr sz="2000">
                <a:latin typeface="Calibri"/>
              </a:defRPr>
            </a:lvl3pPr>
            <a:lvl4pPr>
              <a:defRPr sz="1900">
                <a:latin typeface="Calibri"/>
              </a:defRPr>
            </a:lvl4pPr>
            <a:lvl5pPr>
              <a:defRPr sz="1900">
                <a:latin typeface="Calibri"/>
              </a:defRPr>
            </a:lvl5pPr>
            <a:lvl6pPr>
              <a:defRPr sz="1900"/>
            </a:lvl6pPr>
            <a:lvl7pPr>
              <a:defRPr sz="1900"/>
            </a:lvl7pPr>
            <a:lvl8pPr>
              <a:defRPr sz="1900"/>
            </a:lvl8pPr>
            <a:lvl9pPr>
              <a:defRPr sz="19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3"/>
            <a:ext cx="5384800" cy="4525963"/>
          </a:xfrm>
          <a:prstGeom prst="rect">
            <a:avLst/>
          </a:prstGeom>
        </p:spPr>
        <p:txBody>
          <a:bodyPr vert="horz" lIns="91438" tIns="45719" rIns="91438" bIns="45719"/>
          <a:lstStyle>
            <a:lvl1pPr>
              <a:defRPr sz="2800">
                <a:latin typeface="Calibri"/>
              </a:defRPr>
            </a:lvl1pPr>
            <a:lvl2pPr>
              <a:defRPr sz="2400">
                <a:latin typeface="Calibri"/>
              </a:defRPr>
            </a:lvl2pPr>
            <a:lvl3pPr>
              <a:defRPr sz="2000">
                <a:latin typeface="Calibri"/>
              </a:defRPr>
            </a:lvl3pPr>
            <a:lvl4pPr>
              <a:defRPr sz="1900">
                <a:latin typeface="Calibri"/>
              </a:defRPr>
            </a:lvl4pPr>
            <a:lvl5pPr>
              <a:defRPr sz="1900">
                <a:latin typeface="Calibri"/>
              </a:defRPr>
            </a:lvl5pPr>
            <a:lvl6pPr>
              <a:defRPr sz="1900"/>
            </a:lvl6pPr>
            <a:lvl7pPr>
              <a:defRPr sz="1900"/>
            </a:lvl7pPr>
            <a:lvl8pPr>
              <a:defRPr sz="1900"/>
            </a:lvl8pPr>
            <a:lvl9pPr>
              <a:defRPr sz="19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3925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91438" tIns="45719" rIns="91438" bIns="45719"/>
          <a:lstStyle>
            <a:lvl1pPr>
              <a:defRPr>
                <a:latin typeface="Calibri"/>
              </a:defRPr>
            </a:lvl1pPr>
          </a:lstStyle>
          <a:p>
            <a:r>
              <a:rPr lang="en-US" dirty="0"/>
              <a:t>Click to edit Master title style</a:t>
            </a:r>
          </a:p>
        </p:txBody>
      </p:sp>
      <p:sp>
        <p:nvSpPr>
          <p:cNvPr id="3" name="Text Placeholder 2"/>
          <p:cNvSpPr>
            <a:spLocks noGrp="1"/>
          </p:cNvSpPr>
          <p:nvPr>
            <p:ph type="body" idx="1"/>
          </p:nvPr>
        </p:nvSpPr>
        <p:spPr>
          <a:xfrm>
            <a:off x="609600" y="1535115"/>
            <a:ext cx="5386917" cy="639763"/>
          </a:xfrm>
          <a:prstGeom prst="rect">
            <a:avLst/>
          </a:prstGeom>
        </p:spPr>
        <p:txBody>
          <a:bodyPr vert="horz" lIns="91438" tIns="45719" rIns="91438" bIns="45719" anchor="b"/>
          <a:lstStyle>
            <a:lvl1pPr marL="0" indent="0">
              <a:buNone/>
              <a:defRPr sz="2400" b="1">
                <a:latin typeface="Calibri"/>
              </a:defRPr>
            </a:lvl1pPr>
            <a:lvl2pPr marL="457189" indent="0">
              <a:buNone/>
              <a:defRPr sz="2000" b="1"/>
            </a:lvl2pPr>
            <a:lvl3pPr marL="914377" indent="0">
              <a:buNone/>
              <a:defRPr sz="19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vert="horz" lIns="91438" tIns="45719" rIns="91438" bIns="45719"/>
          <a:lstStyle>
            <a:lvl1pPr>
              <a:defRPr sz="2400">
                <a:latin typeface="Calibri"/>
              </a:defRPr>
            </a:lvl1pPr>
            <a:lvl2pPr>
              <a:defRPr sz="2000">
                <a:latin typeface="Calibri"/>
              </a:defRPr>
            </a:lvl2pPr>
            <a:lvl3pPr>
              <a:defRPr sz="1900">
                <a:latin typeface="Calibri"/>
              </a:defRPr>
            </a:lvl3pPr>
            <a:lvl4pPr>
              <a:defRPr sz="1600">
                <a:latin typeface="Calibri"/>
              </a:defRPr>
            </a:lvl4pPr>
            <a:lvl5pPr>
              <a:defRPr sz="1600">
                <a:latin typeface="Calibri"/>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3370" y="1535115"/>
            <a:ext cx="5389033" cy="639763"/>
          </a:xfrm>
          <a:prstGeom prst="rect">
            <a:avLst/>
          </a:prstGeom>
        </p:spPr>
        <p:txBody>
          <a:bodyPr vert="horz" lIns="91438" tIns="45719" rIns="91438" bIns="45719" anchor="b"/>
          <a:lstStyle>
            <a:lvl1pPr marL="0" indent="0">
              <a:buNone/>
              <a:defRPr sz="2400" b="1">
                <a:latin typeface="Calibri"/>
              </a:defRPr>
            </a:lvl1pPr>
            <a:lvl2pPr marL="457189" indent="0">
              <a:buNone/>
              <a:defRPr sz="2000" b="1"/>
            </a:lvl2pPr>
            <a:lvl3pPr marL="914377" indent="0">
              <a:buNone/>
              <a:defRPr sz="19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70" y="2174875"/>
            <a:ext cx="5389033" cy="3951288"/>
          </a:xfrm>
          <a:prstGeom prst="rect">
            <a:avLst/>
          </a:prstGeom>
        </p:spPr>
        <p:txBody>
          <a:bodyPr vert="horz" lIns="91438" tIns="45719" rIns="91438" bIns="45719"/>
          <a:lstStyle>
            <a:lvl1pPr>
              <a:defRPr sz="2400">
                <a:latin typeface="Calibri"/>
              </a:defRPr>
            </a:lvl1pPr>
            <a:lvl2pPr>
              <a:defRPr sz="2000">
                <a:latin typeface="Calibri"/>
              </a:defRPr>
            </a:lvl2pPr>
            <a:lvl3pPr>
              <a:defRPr sz="1900">
                <a:latin typeface="Calibri"/>
              </a:defRPr>
            </a:lvl3pPr>
            <a:lvl4pPr>
              <a:defRPr sz="1600">
                <a:latin typeface="Calibri"/>
              </a:defRPr>
            </a:lvl4pPr>
            <a:lvl5pPr>
              <a:defRPr sz="1600">
                <a:latin typeface="Calibri"/>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39243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91438" tIns="45719" rIns="91438" bIns="45719"/>
          <a:lstStyle>
            <a:lvl1pPr>
              <a:defRPr>
                <a:latin typeface="Calibri"/>
              </a:defRPr>
            </a:lvl1pPr>
          </a:lstStyle>
          <a:p>
            <a:r>
              <a:rPr lang="en-US" dirty="0"/>
              <a:t>Click to edit Master title style</a:t>
            </a:r>
          </a:p>
        </p:txBody>
      </p:sp>
    </p:spTree>
    <p:extLst>
      <p:ext uri="{BB962C8B-B14F-4D97-AF65-F5344CB8AC3E}">
        <p14:creationId xmlns:p14="http://schemas.microsoft.com/office/powerpoint/2010/main" val="908329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2438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1"/>
            <a:ext cx="4011084" cy="1162051"/>
          </a:xfrm>
          <a:prstGeom prst="rect">
            <a:avLst/>
          </a:prstGeom>
        </p:spPr>
        <p:txBody>
          <a:bodyPr vert="horz" lIns="91438" tIns="45719" rIns="91438" bIns="45719" anchor="b"/>
          <a:lstStyle>
            <a:lvl1pPr algn="l">
              <a:defRPr sz="2000" b="1">
                <a:latin typeface="Calibri"/>
              </a:defRPr>
            </a:lvl1pPr>
          </a:lstStyle>
          <a:p>
            <a:r>
              <a:rPr lang="en-US" dirty="0"/>
              <a:t>Click to edit Master title style</a:t>
            </a:r>
          </a:p>
        </p:txBody>
      </p:sp>
      <p:sp>
        <p:nvSpPr>
          <p:cNvPr id="3" name="Content Placeholder 2"/>
          <p:cNvSpPr>
            <a:spLocks noGrp="1"/>
          </p:cNvSpPr>
          <p:nvPr>
            <p:ph idx="1"/>
          </p:nvPr>
        </p:nvSpPr>
        <p:spPr>
          <a:xfrm>
            <a:off x="4766733" y="273055"/>
            <a:ext cx="6815667" cy="5853113"/>
          </a:xfrm>
          <a:prstGeom prst="rect">
            <a:avLst/>
          </a:prstGeom>
        </p:spPr>
        <p:txBody>
          <a:bodyPr vert="horz" lIns="91438" tIns="45719" rIns="91438" bIns="45719"/>
          <a:lstStyle>
            <a:lvl1pPr>
              <a:defRPr sz="3200">
                <a:latin typeface="Calibri"/>
              </a:defRPr>
            </a:lvl1pPr>
            <a:lvl2pPr>
              <a:defRPr sz="2800">
                <a:latin typeface="Calibri"/>
              </a:defRPr>
            </a:lvl2pPr>
            <a:lvl3pPr>
              <a:defRPr sz="2400">
                <a:latin typeface="Calibri"/>
              </a:defRPr>
            </a:lvl3pPr>
            <a:lvl4pPr>
              <a:defRPr sz="2000">
                <a:latin typeface="Calibri"/>
              </a:defRPr>
            </a:lvl4pPr>
            <a:lvl5pPr>
              <a:defRPr sz="2000">
                <a:latin typeface="Calibri"/>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3" y="1435103"/>
            <a:ext cx="4011084" cy="4691063"/>
          </a:xfrm>
          <a:prstGeom prst="rect">
            <a:avLst/>
          </a:prstGeom>
        </p:spPr>
        <p:txBody>
          <a:bodyPr vert="horz" lIns="91438" tIns="45719" rIns="91438" bIns="45719"/>
          <a:lstStyle>
            <a:lvl1pPr marL="0" indent="0">
              <a:buNone/>
              <a:defRPr sz="1500">
                <a:latin typeface="Calibri"/>
              </a:defRPr>
            </a:lvl1pPr>
            <a:lvl2pPr marL="457189" indent="0">
              <a:buNone/>
              <a:defRPr sz="1200"/>
            </a:lvl2pPr>
            <a:lvl3pPr marL="914377" indent="0">
              <a:buNone/>
              <a:defRPr sz="11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 Master text styles</a:t>
            </a:r>
          </a:p>
        </p:txBody>
      </p:sp>
    </p:spTree>
    <p:extLst>
      <p:ext uri="{BB962C8B-B14F-4D97-AF65-F5344CB8AC3E}">
        <p14:creationId xmlns:p14="http://schemas.microsoft.com/office/powerpoint/2010/main" val="3567277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a:prstGeom prst="rect">
            <a:avLst/>
          </a:prstGeom>
        </p:spPr>
        <p:txBody>
          <a:bodyPr vert="horz" lIns="91438" tIns="45719" rIns="91438" bIns="45719" anchor="b"/>
          <a:lstStyle>
            <a:lvl1pPr algn="l">
              <a:defRPr sz="2000" b="1">
                <a:latin typeface="Calibri"/>
              </a:defRPr>
            </a:lvl1pPr>
          </a:lstStyle>
          <a:p>
            <a:r>
              <a:rPr lang="en-US" dirty="0"/>
              <a:t>Click to edit Master title style</a:t>
            </a:r>
          </a:p>
        </p:txBody>
      </p:sp>
      <p:sp>
        <p:nvSpPr>
          <p:cNvPr id="3" name="Picture Placeholder 2"/>
          <p:cNvSpPr>
            <a:spLocks noGrp="1"/>
          </p:cNvSpPr>
          <p:nvPr>
            <p:ph type="pic" idx="1"/>
          </p:nvPr>
        </p:nvSpPr>
        <p:spPr>
          <a:xfrm>
            <a:off x="2389717" y="612775"/>
            <a:ext cx="7315200" cy="4114800"/>
          </a:xfrm>
          <a:prstGeom prst="rect">
            <a:avLst/>
          </a:prstGeom>
        </p:spPr>
        <p:txBody>
          <a:bodyPr vert="horz" lIns="91438" tIns="45719" rIns="91438" bIns="45719"/>
          <a:lstStyle>
            <a:lvl1pPr marL="0" indent="0">
              <a:buNone/>
              <a:defRPr sz="3200">
                <a:latin typeface="Calibri"/>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en-US" noProof="0" dirty="0"/>
          </a:p>
        </p:txBody>
      </p:sp>
      <p:sp>
        <p:nvSpPr>
          <p:cNvPr id="4" name="Text Placeholder 3"/>
          <p:cNvSpPr>
            <a:spLocks noGrp="1"/>
          </p:cNvSpPr>
          <p:nvPr>
            <p:ph type="body" sz="half" idx="2"/>
          </p:nvPr>
        </p:nvSpPr>
        <p:spPr>
          <a:xfrm>
            <a:off x="2389717" y="5367340"/>
            <a:ext cx="7315200" cy="804863"/>
          </a:xfrm>
          <a:prstGeom prst="rect">
            <a:avLst/>
          </a:prstGeom>
        </p:spPr>
        <p:txBody>
          <a:bodyPr vert="horz" lIns="91438" tIns="45719" rIns="91438" bIns="45719"/>
          <a:lstStyle>
            <a:lvl1pPr marL="0" indent="0">
              <a:buNone/>
              <a:defRPr sz="1500">
                <a:latin typeface="Calibri"/>
              </a:defRPr>
            </a:lvl1pPr>
            <a:lvl2pPr marL="457189" indent="0">
              <a:buNone/>
              <a:defRPr sz="1200"/>
            </a:lvl2pPr>
            <a:lvl3pPr marL="914377" indent="0">
              <a:buNone/>
              <a:defRPr sz="11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 Master text styles</a:t>
            </a:r>
          </a:p>
        </p:txBody>
      </p:sp>
    </p:spTree>
    <p:extLst>
      <p:ext uri="{BB962C8B-B14F-4D97-AF65-F5344CB8AC3E}">
        <p14:creationId xmlns:p14="http://schemas.microsoft.com/office/powerpoint/2010/main" val="1126504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vert="horz" lIns="91438" tIns="45719" rIns="91438" bIns="45719"/>
          <a:lstStyle>
            <a:lvl1pPr>
              <a:defRPr>
                <a:latin typeface="Calibri"/>
              </a:defRPr>
            </a:lvl1pPr>
          </a:lstStyle>
          <a:p>
            <a:r>
              <a:rPr lang="en-US" dirty="0"/>
              <a:t>Click to edit Master title style</a:t>
            </a:r>
          </a:p>
        </p:txBody>
      </p:sp>
      <p:sp>
        <p:nvSpPr>
          <p:cNvPr id="3" name="Vertical Text Placeholder 2"/>
          <p:cNvSpPr>
            <a:spLocks noGrp="1"/>
          </p:cNvSpPr>
          <p:nvPr>
            <p:ph type="body" orient="vert" idx="1"/>
          </p:nvPr>
        </p:nvSpPr>
        <p:spPr>
          <a:xfrm>
            <a:off x="609600" y="1600203"/>
            <a:ext cx="10972800" cy="4525963"/>
          </a:xfrm>
          <a:prstGeom prst="rect">
            <a:avLst/>
          </a:prstGeom>
        </p:spPr>
        <p:txBody>
          <a:bodyPr vert="eaVert" lIns="91438" tIns="45719" rIns="91438" bIns="45719"/>
          <a:lstStyle>
            <a:lvl1pPr>
              <a:defRPr>
                <a:latin typeface="Calibri"/>
              </a:defRPr>
            </a:lvl1pPr>
            <a:lvl2pPr>
              <a:defRPr>
                <a:latin typeface="Calibri"/>
              </a:defRPr>
            </a:lvl2pPr>
            <a:lvl3pPr>
              <a:defRPr>
                <a:latin typeface="Calibri"/>
              </a:defRPr>
            </a:lvl3pPr>
            <a:lvl4pPr>
              <a:defRPr>
                <a:latin typeface="Calibri"/>
              </a:defRPr>
            </a:lvl4pPr>
            <a:lvl5pPr>
              <a:defRPr>
                <a:latin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975861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 Id="rId11"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26" name="Straight Connector 3">
            <a:extLst>
              <a:ext uri="{FF2B5EF4-FFF2-40B4-BE49-F238E27FC236}">
                <a16:creationId xmlns="" xmlns:a16="http://schemas.microsoft.com/office/drawing/2014/main" id="{F279D5DD-AAB0-427E-81F2-A8B440CE900B}"/>
              </a:ext>
            </a:extLst>
          </p:cNvPr>
          <p:cNvCxnSpPr>
            <a:cxnSpLocks noChangeShapeType="1"/>
          </p:cNvCxnSpPr>
          <p:nvPr userDrawn="1"/>
        </p:nvCxnSpPr>
        <p:spPr bwMode="auto">
          <a:xfrm flipV="1">
            <a:off x="239716" y="1125539"/>
            <a:ext cx="11807825" cy="0"/>
          </a:xfrm>
          <a:prstGeom prst="line">
            <a:avLst/>
          </a:prstGeom>
          <a:noFill/>
          <a:ln w="28575">
            <a:solidFill>
              <a:srgbClr val="004080"/>
            </a:solidFill>
            <a:round/>
            <a:headEnd/>
            <a:tailEnd/>
          </a:ln>
          <a:extLst>
            <a:ext uri="{909E8E84-426E-40dd-AFC4-6F175D3DCCD1}">
              <a14:hiddenFill xmlns:a14="http://schemas.microsoft.com/office/drawing/2010/main" xmlns="">
                <a:noFill/>
              </a14:hiddenFill>
            </a:ext>
          </a:extLst>
        </p:spPr>
      </p:cxnSp>
      <p:sp>
        <p:nvSpPr>
          <p:cNvPr id="1029" name="TextBox 2">
            <a:extLst>
              <a:ext uri="{FF2B5EF4-FFF2-40B4-BE49-F238E27FC236}">
                <a16:creationId xmlns="" xmlns:a16="http://schemas.microsoft.com/office/drawing/2014/main" id="{A5BA4A9F-E512-4F99-BA31-866453091940}"/>
              </a:ext>
            </a:extLst>
          </p:cNvPr>
          <p:cNvSpPr txBox="1">
            <a:spLocks noChangeArrowheads="1"/>
          </p:cNvSpPr>
          <p:nvPr userDrawn="1"/>
        </p:nvSpPr>
        <p:spPr bwMode="auto">
          <a:xfrm>
            <a:off x="9748841" y="6638925"/>
            <a:ext cx="2492375" cy="261608"/>
          </a:xfrm>
          <a:prstGeom prst="rect">
            <a:avLst/>
          </a:prstGeom>
          <a:noFill/>
          <a:ln>
            <a:noFill/>
          </a:ln>
          <a:extLst/>
        </p:spPr>
        <p:txBody>
          <a:bodyPr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r">
              <a:defRPr/>
            </a:pPr>
            <a:r>
              <a:rPr lang="en-US" altLang="en-US" sz="1100" b="1">
                <a:solidFill>
                  <a:srgbClr val="4C9AC2"/>
                </a:solidFill>
                <a:latin typeface="Calibri" panose="020F0502020204030204" pitchFamily="34" charset="0"/>
                <a:cs typeface="Calibri" panose="020F0502020204030204" pitchFamily="34" charset="0"/>
              </a:rPr>
              <a:t>www.esoa.net</a:t>
            </a:r>
            <a:endParaRPr lang="en-US" altLang="en-US" sz="1100">
              <a:solidFill>
                <a:srgbClr val="4C9AC2"/>
              </a:solidFill>
              <a:latin typeface="Calibri" panose="020F0502020204030204" pitchFamily="34" charset="0"/>
              <a:cs typeface="Calibri" panose="020F0502020204030204" pitchFamily="34" charset="0"/>
            </a:endParaRPr>
          </a:p>
        </p:txBody>
      </p:sp>
      <p:sp>
        <p:nvSpPr>
          <p:cNvPr id="6" name="Text Box 10">
            <a:extLst>
              <a:ext uri="{FF2B5EF4-FFF2-40B4-BE49-F238E27FC236}">
                <a16:creationId xmlns="" xmlns:a16="http://schemas.microsoft.com/office/drawing/2014/main" id="{04A40570-F34C-499D-B456-AC0B944A06E9}"/>
              </a:ext>
            </a:extLst>
          </p:cNvPr>
          <p:cNvSpPr txBox="1">
            <a:spLocks noChangeArrowheads="1"/>
          </p:cNvSpPr>
          <p:nvPr userDrawn="1"/>
        </p:nvSpPr>
        <p:spPr bwMode="auto">
          <a:xfrm>
            <a:off x="46039" y="6677027"/>
            <a:ext cx="180939" cy="173894"/>
          </a:xfrm>
          <a:prstGeom prst="rect">
            <a:avLst/>
          </a:prstGeom>
          <a:noFill/>
          <a:ln w="9525">
            <a:noFill/>
            <a:miter lim="800000"/>
            <a:headEnd/>
            <a:tailEnd/>
          </a:ln>
        </p:spPr>
        <p:txBody>
          <a:bodyPr wrap="none" lIns="0" tIns="0" rIns="0" bIns="0">
            <a:spAutoFit/>
          </a:bodyPr>
          <a:lstStyle>
            <a:lvl1pPr defTabSz="828675">
              <a:tabLst>
                <a:tab pos="0" algn="l"/>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defRPr sz="700">
                <a:solidFill>
                  <a:srgbClr val="3A94D5"/>
                </a:solidFill>
                <a:latin typeface="Arial" panose="020B0604020202020204" pitchFamily="34" charset="0"/>
                <a:ea typeface="MS PGothic" panose="020B0600070205080204" pitchFamily="34" charset="-128"/>
              </a:defRPr>
            </a:lvl1pPr>
            <a:lvl2pPr marL="742950" indent="-285750" defTabSz="828675">
              <a:tabLst>
                <a:tab pos="0" algn="l"/>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defRPr sz="700">
                <a:solidFill>
                  <a:srgbClr val="3A94D5"/>
                </a:solidFill>
                <a:latin typeface="Arial" panose="020B0604020202020204" pitchFamily="34" charset="0"/>
                <a:ea typeface="MS PGothic" panose="020B0600070205080204" pitchFamily="34" charset="-128"/>
              </a:defRPr>
            </a:lvl2pPr>
            <a:lvl3pPr marL="1143000" indent="-228600" defTabSz="828675">
              <a:tabLst>
                <a:tab pos="0" algn="l"/>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defRPr sz="700">
                <a:solidFill>
                  <a:srgbClr val="3A94D5"/>
                </a:solidFill>
                <a:latin typeface="Arial" panose="020B0604020202020204" pitchFamily="34" charset="0"/>
                <a:ea typeface="MS PGothic" panose="020B0600070205080204" pitchFamily="34" charset="-128"/>
              </a:defRPr>
            </a:lvl3pPr>
            <a:lvl4pPr marL="1600200" indent="-228600" defTabSz="828675">
              <a:tabLst>
                <a:tab pos="0" algn="l"/>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defRPr sz="700">
                <a:solidFill>
                  <a:srgbClr val="3A94D5"/>
                </a:solidFill>
                <a:latin typeface="Arial" panose="020B0604020202020204" pitchFamily="34" charset="0"/>
                <a:ea typeface="MS PGothic" panose="020B0600070205080204" pitchFamily="34" charset="-128"/>
              </a:defRPr>
            </a:lvl4pPr>
            <a:lvl5pPr marL="2057400" indent="-228600" defTabSz="828675">
              <a:tabLst>
                <a:tab pos="0" algn="l"/>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defRPr sz="700">
                <a:solidFill>
                  <a:srgbClr val="3A94D5"/>
                </a:solidFill>
                <a:latin typeface="Arial" panose="020B0604020202020204" pitchFamily="34" charset="0"/>
                <a:ea typeface="MS PGothic" panose="020B0600070205080204" pitchFamily="34" charset="-128"/>
              </a:defRPr>
            </a:lvl5pPr>
            <a:lvl6pPr marL="2514600" indent="-228600" defTabSz="828675" eaLnBrk="0" fontAlgn="base" hangingPunct="0">
              <a:spcBef>
                <a:spcPct val="0"/>
              </a:spcBef>
              <a:spcAft>
                <a:spcPct val="0"/>
              </a:spcAft>
              <a:tabLst>
                <a:tab pos="0" algn="l"/>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defRPr sz="700">
                <a:solidFill>
                  <a:srgbClr val="3A94D5"/>
                </a:solidFill>
                <a:latin typeface="Arial" panose="020B0604020202020204" pitchFamily="34" charset="0"/>
                <a:ea typeface="MS PGothic" panose="020B0600070205080204" pitchFamily="34" charset="-128"/>
              </a:defRPr>
            </a:lvl6pPr>
            <a:lvl7pPr marL="2971800" indent="-228600" defTabSz="828675" eaLnBrk="0" fontAlgn="base" hangingPunct="0">
              <a:spcBef>
                <a:spcPct val="0"/>
              </a:spcBef>
              <a:spcAft>
                <a:spcPct val="0"/>
              </a:spcAft>
              <a:tabLst>
                <a:tab pos="0" algn="l"/>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defRPr sz="700">
                <a:solidFill>
                  <a:srgbClr val="3A94D5"/>
                </a:solidFill>
                <a:latin typeface="Arial" panose="020B0604020202020204" pitchFamily="34" charset="0"/>
                <a:ea typeface="MS PGothic" panose="020B0600070205080204" pitchFamily="34" charset="-128"/>
              </a:defRPr>
            </a:lvl7pPr>
            <a:lvl8pPr marL="3429000" indent="-228600" defTabSz="828675" eaLnBrk="0" fontAlgn="base" hangingPunct="0">
              <a:spcBef>
                <a:spcPct val="0"/>
              </a:spcBef>
              <a:spcAft>
                <a:spcPct val="0"/>
              </a:spcAft>
              <a:tabLst>
                <a:tab pos="0" algn="l"/>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defRPr sz="700">
                <a:solidFill>
                  <a:srgbClr val="3A94D5"/>
                </a:solidFill>
                <a:latin typeface="Arial" panose="020B0604020202020204" pitchFamily="34" charset="0"/>
                <a:ea typeface="MS PGothic" panose="020B0600070205080204" pitchFamily="34" charset="-128"/>
              </a:defRPr>
            </a:lvl8pPr>
            <a:lvl9pPr marL="3886200" indent="-228600" defTabSz="828675" eaLnBrk="0" fontAlgn="base" hangingPunct="0">
              <a:spcBef>
                <a:spcPct val="0"/>
              </a:spcBef>
              <a:spcAft>
                <a:spcPct val="0"/>
              </a:spcAft>
              <a:tabLst>
                <a:tab pos="0" algn="l"/>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defRPr sz="700">
                <a:solidFill>
                  <a:srgbClr val="3A94D5"/>
                </a:solidFill>
                <a:latin typeface="Arial" panose="020B0604020202020204" pitchFamily="34" charset="0"/>
                <a:ea typeface="MS PGothic" panose="020B0600070205080204" pitchFamily="34" charset="-128"/>
              </a:defRPr>
            </a:lvl9pPr>
          </a:lstStyle>
          <a:p>
            <a:pPr eaLnBrk="1">
              <a:lnSpc>
                <a:spcPct val="93000"/>
              </a:lnSpc>
              <a:buClr>
                <a:srgbClr val="000000"/>
              </a:buClr>
              <a:buSzPct val="45000"/>
              <a:buFont typeface="StarSymbol" charset="0"/>
              <a:buNone/>
              <a:defRPr/>
            </a:pPr>
            <a:fld id="{88D1821C-6A73-45C3-A154-1363989CACAF}" type="slidenum">
              <a:rPr lang="en-GB" altLang="en-US" sz="1200" smtClean="0">
                <a:solidFill>
                  <a:srgbClr val="004080"/>
                </a:solidFill>
                <a:latin typeface="Calibri" panose="020F0502020204030204" pitchFamily="34" charset="0"/>
              </a:rPr>
              <a:pPr eaLnBrk="1">
                <a:lnSpc>
                  <a:spcPct val="93000"/>
                </a:lnSpc>
                <a:buClr>
                  <a:srgbClr val="000000"/>
                </a:buClr>
                <a:buSzPct val="45000"/>
                <a:buFont typeface="StarSymbol" charset="0"/>
                <a:buNone/>
                <a:defRPr/>
              </a:pPr>
              <a:t>‹#›</a:t>
            </a:fld>
            <a:endParaRPr lang="en-GB" altLang="en-US" sz="1200">
              <a:solidFill>
                <a:srgbClr val="004080"/>
              </a:solidFill>
              <a:latin typeface="Calibri" panose="020F0502020204030204" pitchFamily="34" charset="0"/>
            </a:endParaRPr>
          </a:p>
        </p:txBody>
      </p:sp>
      <p:pic>
        <p:nvPicPr>
          <p:cNvPr id="2" name="Picture 4">
            <a:extLst>
              <a:ext uri="{FF2B5EF4-FFF2-40B4-BE49-F238E27FC236}">
                <a16:creationId xmlns="" xmlns:a16="http://schemas.microsoft.com/office/drawing/2014/main" id="{063DE95C-3A9C-447C-BD11-AD9E49F80774}"/>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250827" y="115891"/>
            <a:ext cx="2633663" cy="947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11" r:id="rId11"/>
    <p:sldLayoutId id="2147483723" r:id="rId12"/>
  </p:sldLayoutIdLst>
  <p:hf sldNum="0" hdr="0" ftr="0" dt="0"/>
  <p:txStyles>
    <p:titleStyle>
      <a:lvl1pPr algn="l" rtl="0" eaLnBrk="0" fontAlgn="base" hangingPunct="0">
        <a:spcBef>
          <a:spcPct val="0"/>
        </a:spcBef>
        <a:spcAft>
          <a:spcPct val="0"/>
        </a:spcAft>
        <a:defRPr sz="3200">
          <a:solidFill>
            <a:srgbClr val="3A94D5"/>
          </a:solidFill>
          <a:latin typeface="+mj-lt"/>
          <a:ea typeface="MS PGothic" panose="020B0600070205080204" pitchFamily="34" charset="-128"/>
          <a:cs typeface="MS PGothic" charset="0"/>
        </a:defRPr>
      </a:lvl1pPr>
      <a:lvl2pPr algn="l" rtl="0" eaLnBrk="0" fontAlgn="base" hangingPunct="0">
        <a:spcBef>
          <a:spcPct val="0"/>
        </a:spcBef>
        <a:spcAft>
          <a:spcPct val="0"/>
        </a:spcAft>
        <a:defRPr sz="3200">
          <a:solidFill>
            <a:srgbClr val="3A94D5"/>
          </a:solidFill>
          <a:latin typeface="Arial" charset="0"/>
          <a:ea typeface="MS PGothic" panose="020B0600070205080204" pitchFamily="34" charset="-128"/>
          <a:cs typeface="MS PGothic" charset="0"/>
        </a:defRPr>
      </a:lvl2pPr>
      <a:lvl3pPr algn="l" rtl="0" eaLnBrk="0" fontAlgn="base" hangingPunct="0">
        <a:spcBef>
          <a:spcPct val="0"/>
        </a:spcBef>
        <a:spcAft>
          <a:spcPct val="0"/>
        </a:spcAft>
        <a:defRPr sz="3200">
          <a:solidFill>
            <a:srgbClr val="3A94D5"/>
          </a:solidFill>
          <a:latin typeface="Arial" charset="0"/>
          <a:ea typeface="MS PGothic" panose="020B0600070205080204" pitchFamily="34" charset="-128"/>
          <a:cs typeface="MS PGothic" charset="0"/>
        </a:defRPr>
      </a:lvl3pPr>
      <a:lvl4pPr algn="l" rtl="0" eaLnBrk="0" fontAlgn="base" hangingPunct="0">
        <a:spcBef>
          <a:spcPct val="0"/>
        </a:spcBef>
        <a:spcAft>
          <a:spcPct val="0"/>
        </a:spcAft>
        <a:defRPr sz="3200">
          <a:solidFill>
            <a:srgbClr val="3A94D5"/>
          </a:solidFill>
          <a:latin typeface="Arial" charset="0"/>
          <a:ea typeface="MS PGothic" panose="020B0600070205080204" pitchFamily="34" charset="-128"/>
          <a:cs typeface="MS PGothic" charset="0"/>
        </a:defRPr>
      </a:lvl4pPr>
      <a:lvl5pPr algn="l" rtl="0" eaLnBrk="0" fontAlgn="base" hangingPunct="0">
        <a:spcBef>
          <a:spcPct val="0"/>
        </a:spcBef>
        <a:spcAft>
          <a:spcPct val="0"/>
        </a:spcAft>
        <a:defRPr sz="3200">
          <a:solidFill>
            <a:srgbClr val="3A94D5"/>
          </a:solidFill>
          <a:latin typeface="Arial" charset="0"/>
          <a:ea typeface="MS PGothic" panose="020B0600070205080204" pitchFamily="34" charset="-128"/>
          <a:cs typeface="MS PGothic" charset="0"/>
        </a:defRPr>
      </a:lvl5pPr>
      <a:lvl6pPr marL="457189" algn="l" rtl="0" fontAlgn="base">
        <a:spcBef>
          <a:spcPct val="0"/>
        </a:spcBef>
        <a:spcAft>
          <a:spcPct val="0"/>
        </a:spcAft>
        <a:defRPr sz="3200">
          <a:solidFill>
            <a:srgbClr val="3A94D5"/>
          </a:solidFill>
          <a:latin typeface="Arial" charset="0"/>
          <a:ea typeface="ＭＳ Ｐゴシック" charset="0"/>
          <a:cs typeface="ＭＳ Ｐゴシック" charset="0"/>
        </a:defRPr>
      </a:lvl6pPr>
      <a:lvl7pPr marL="914377" algn="l" rtl="0" fontAlgn="base">
        <a:spcBef>
          <a:spcPct val="0"/>
        </a:spcBef>
        <a:spcAft>
          <a:spcPct val="0"/>
        </a:spcAft>
        <a:defRPr sz="3200">
          <a:solidFill>
            <a:srgbClr val="3A94D5"/>
          </a:solidFill>
          <a:latin typeface="Arial" charset="0"/>
          <a:ea typeface="ＭＳ Ｐゴシック" charset="0"/>
          <a:cs typeface="ＭＳ Ｐゴシック" charset="0"/>
        </a:defRPr>
      </a:lvl7pPr>
      <a:lvl8pPr marL="1371566" algn="l" rtl="0" fontAlgn="base">
        <a:spcBef>
          <a:spcPct val="0"/>
        </a:spcBef>
        <a:spcAft>
          <a:spcPct val="0"/>
        </a:spcAft>
        <a:defRPr sz="3200">
          <a:solidFill>
            <a:srgbClr val="3A94D5"/>
          </a:solidFill>
          <a:latin typeface="Arial" charset="0"/>
          <a:ea typeface="ＭＳ Ｐゴシック" charset="0"/>
          <a:cs typeface="ＭＳ Ｐゴシック" charset="0"/>
        </a:defRPr>
      </a:lvl8pPr>
      <a:lvl9pPr marL="1828754" algn="l" rtl="0" fontAlgn="base">
        <a:spcBef>
          <a:spcPct val="0"/>
        </a:spcBef>
        <a:spcAft>
          <a:spcPct val="0"/>
        </a:spcAft>
        <a:defRPr sz="3200">
          <a:solidFill>
            <a:srgbClr val="3A94D5"/>
          </a:solidFill>
          <a:latin typeface="Arial" charset="0"/>
          <a:ea typeface="ＭＳ Ｐゴシック" charset="0"/>
          <a:cs typeface="ＭＳ Ｐゴシック" charset="0"/>
        </a:defRPr>
      </a:lvl9pPr>
    </p:titleStyle>
    <p:bodyStyle>
      <a:lvl1pPr marL="195258" indent="-195258" algn="l" rtl="0" eaLnBrk="0" fontAlgn="base" hangingPunct="0">
        <a:spcBef>
          <a:spcPct val="20000"/>
        </a:spcBef>
        <a:spcAft>
          <a:spcPct val="0"/>
        </a:spcAft>
        <a:buClr>
          <a:srgbClr val="CF6400"/>
        </a:buClr>
        <a:buFont typeface="Wingdings" panose="05000000000000000000" pitchFamily="2" charset="2"/>
        <a:buChar char="§"/>
        <a:defRPr sz="2700">
          <a:solidFill>
            <a:srgbClr val="3A94D5"/>
          </a:solidFill>
          <a:latin typeface="+mn-lt"/>
          <a:ea typeface="MS PGothic" panose="020B0600070205080204" pitchFamily="34" charset="-128"/>
          <a:cs typeface="MS PGothic" charset="0"/>
        </a:defRPr>
      </a:lvl1pPr>
      <a:lvl2pPr marL="763569" indent="-285744" algn="l" rtl="0" eaLnBrk="0" fontAlgn="base" hangingPunct="0">
        <a:lnSpc>
          <a:spcPts val="2400"/>
        </a:lnSpc>
        <a:spcBef>
          <a:spcPct val="0"/>
        </a:spcBef>
        <a:spcAft>
          <a:spcPct val="0"/>
        </a:spcAft>
        <a:buFont typeface="Wingdings" panose="05000000000000000000" pitchFamily="2" charset="2"/>
        <a:buChar char="§"/>
        <a:defRPr sz="2000">
          <a:solidFill>
            <a:schemeClr val="tx1"/>
          </a:solidFill>
          <a:latin typeface="+mn-lt"/>
          <a:ea typeface="MS PGothic" pitchFamily="34" charset="-128"/>
          <a:cs typeface="MS PGothic" charset="0"/>
        </a:defRPr>
      </a:lvl2pPr>
      <a:lvl3pPr marL="1182658" indent="-228594" algn="l" rtl="0" eaLnBrk="0" fontAlgn="base" hangingPunct="0">
        <a:lnSpc>
          <a:spcPts val="2400"/>
        </a:lnSpc>
        <a:spcBef>
          <a:spcPct val="0"/>
        </a:spcBef>
        <a:spcAft>
          <a:spcPct val="0"/>
        </a:spcAft>
        <a:buFont typeface="Wingdings" panose="05000000000000000000" pitchFamily="2" charset="2"/>
        <a:buChar char="§"/>
        <a:defRPr sz="1600">
          <a:solidFill>
            <a:schemeClr val="tx1"/>
          </a:solidFill>
          <a:latin typeface="+mn-lt"/>
          <a:ea typeface="MS PGothic" pitchFamily="34" charset="-128"/>
          <a:cs typeface="MS PGothic" charset="0"/>
        </a:defRPr>
      </a:lvl3pPr>
      <a:lvl4pPr marL="1601748" indent="-228594" algn="l" rtl="0" eaLnBrk="0" fontAlgn="base" hangingPunct="0">
        <a:lnSpc>
          <a:spcPts val="2400"/>
        </a:lnSpc>
        <a:spcBef>
          <a:spcPct val="0"/>
        </a:spcBef>
        <a:spcAft>
          <a:spcPct val="0"/>
        </a:spcAft>
        <a:buFont typeface="Wingdings" panose="05000000000000000000" pitchFamily="2" charset="2"/>
        <a:buChar char="§"/>
        <a:defRPr sz="1500">
          <a:solidFill>
            <a:schemeClr val="tx1"/>
          </a:solidFill>
          <a:latin typeface="+mn-lt"/>
          <a:ea typeface="MS PGothic" pitchFamily="34" charset="-128"/>
          <a:cs typeface="MS PGothic" charset="0"/>
        </a:defRPr>
      </a:lvl4pPr>
      <a:lvl5pPr marL="2020837" indent="-228594" algn="l" rtl="0" eaLnBrk="0" fontAlgn="base" hangingPunct="0">
        <a:lnSpc>
          <a:spcPts val="2400"/>
        </a:lnSpc>
        <a:spcBef>
          <a:spcPct val="0"/>
        </a:spcBef>
        <a:spcAft>
          <a:spcPct val="0"/>
        </a:spcAft>
        <a:buFont typeface="Wingdings" panose="05000000000000000000" pitchFamily="2" charset="2"/>
        <a:buChar char="§"/>
        <a:defRPr sz="1200">
          <a:solidFill>
            <a:schemeClr val="tx1"/>
          </a:solidFill>
          <a:latin typeface="+mn-lt"/>
          <a:ea typeface="MS PGothic" pitchFamily="34" charset="-128"/>
          <a:cs typeface="MS PGothic" charset="0"/>
        </a:defRPr>
      </a:lvl5pPr>
      <a:lvl6pPr marL="2478026" indent="-228594" algn="l" rtl="0" fontAlgn="base">
        <a:lnSpc>
          <a:spcPts val="2400"/>
        </a:lnSpc>
        <a:spcBef>
          <a:spcPct val="0"/>
        </a:spcBef>
        <a:spcAft>
          <a:spcPct val="0"/>
        </a:spcAft>
        <a:buFont typeface="Wingdings" charset="0"/>
        <a:buChar char="§"/>
        <a:defRPr sz="1200">
          <a:solidFill>
            <a:schemeClr val="tx1"/>
          </a:solidFill>
          <a:latin typeface="+mn-lt"/>
          <a:ea typeface="+mn-ea"/>
        </a:defRPr>
      </a:lvl6pPr>
      <a:lvl7pPr marL="2935215" indent="-228594" algn="l" rtl="0" fontAlgn="base">
        <a:lnSpc>
          <a:spcPts val="2400"/>
        </a:lnSpc>
        <a:spcBef>
          <a:spcPct val="0"/>
        </a:spcBef>
        <a:spcAft>
          <a:spcPct val="0"/>
        </a:spcAft>
        <a:buFont typeface="Wingdings" charset="0"/>
        <a:buChar char="§"/>
        <a:defRPr sz="1200">
          <a:solidFill>
            <a:schemeClr val="tx1"/>
          </a:solidFill>
          <a:latin typeface="+mn-lt"/>
          <a:ea typeface="+mn-ea"/>
        </a:defRPr>
      </a:lvl7pPr>
      <a:lvl8pPr marL="3392403" indent="-228594" algn="l" rtl="0" fontAlgn="base">
        <a:lnSpc>
          <a:spcPts val="2400"/>
        </a:lnSpc>
        <a:spcBef>
          <a:spcPct val="0"/>
        </a:spcBef>
        <a:spcAft>
          <a:spcPct val="0"/>
        </a:spcAft>
        <a:buFont typeface="Wingdings" charset="0"/>
        <a:buChar char="§"/>
        <a:defRPr sz="1200">
          <a:solidFill>
            <a:schemeClr val="tx1"/>
          </a:solidFill>
          <a:latin typeface="+mn-lt"/>
          <a:ea typeface="+mn-ea"/>
        </a:defRPr>
      </a:lvl8pPr>
      <a:lvl9pPr marL="3849592" indent="-228594" algn="l" rtl="0" fontAlgn="base">
        <a:lnSpc>
          <a:spcPts val="2400"/>
        </a:lnSpc>
        <a:spcBef>
          <a:spcPct val="0"/>
        </a:spcBef>
        <a:spcAft>
          <a:spcPct val="0"/>
        </a:spcAft>
        <a:buFont typeface="Wingdings" charset="0"/>
        <a:buChar char="§"/>
        <a:defRPr sz="1200">
          <a:solidFill>
            <a:schemeClr val="tx1"/>
          </a:solidFill>
          <a:latin typeface="+mn-lt"/>
          <a:ea typeface="+mn-ea"/>
        </a:defRPr>
      </a:lvl9pPr>
    </p:bodyStyle>
    <p:otherStyle>
      <a:defPPr>
        <a:defRPr lang="en-US"/>
      </a:defPPr>
      <a:lvl1pPr marL="0" algn="l" defTabSz="457189" rtl="0" eaLnBrk="1" latinLnBrk="0" hangingPunct="1">
        <a:defRPr sz="1900" kern="1200">
          <a:solidFill>
            <a:schemeClr val="tx1"/>
          </a:solidFill>
          <a:latin typeface="+mn-lt"/>
          <a:ea typeface="+mn-ea"/>
          <a:cs typeface="+mn-cs"/>
        </a:defRPr>
      </a:lvl1pPr>
      <a:lvl2pPr marL="457189" algn="l" defTabSz="457189" rtl="0" eaLnBrk="1" latinLnBrk="0" hangingPunct="1">
        <a:defRPr sz="1900" kern="1200">
          <a:solidFill>
            <a:schemeClr val="tx1"/>
          </a:solidFill>
          <a:latin typeface="+mn-lt"/>
          <a:ea typeface="+mn-ea"/>
          <a:cs typeface="+mn-cs"/>
        </a:defRPr>
      </a:lvl2pPr>
      <a:lvl3pPr marL="914377" algn="l" defTabSz="457189" rtl="0" eaLnBrk="1" latinLnBrk="0" hangingPunct="1">
        <a:defRPr sz="1900" kern="1200">
          <a:solidFill>
            <a:schemeClr val="tx1"/>
          </a:solidFill>
          <a:latin typeface="+mn-lt"/>
          <a:ea typeface="+mn-ea"/>
          <a:cs typeface="+mn-cs"/>
        </a:defRPr>
      </a:lvl3pPr>
      <a:lvl4pPr marL="1371566" algn="l" defTabSz="457189" rtl="0" eaLnBrk="1" latinLnBrk="0" hangingPunct="1">
        <a:defRPr sz="1900" kern="1200">
          <a:solidFill>
            <a:schemeClr val="tx1"/>
          </a:solidFill>
          <a:latin typeface="+mn-lt"/>
          <a:ea typeface="+mn-ea"/>
          <a:cs typeface="+mn-cs"/>
        </a:defRPr>
      </a:lvl4pPr>
      <a:lvl5pPr marL="1828754" algn="l" defTabSz="457189" rtl="0" eaLnBrk="1" latinLnBrk="0" hangingPunct="1">
        <a:defRPr sz="1900" kern="1200">
          <a:solidFill>
            <a:schemeClr val="tx1"/>
          </a:solidFill>
          <a:latin typeface="+mn-lt"/>
          <a:ea typeface="+mn-ea"/>
          <a:cs typeface="+mn-cs"/>
        </a:defRPr>
      </a:lvl5pPr>
      <a:lvl6pPr marL="2285943" algn="l" defTabSz="457189" rtl="0" eaLnBrk="1" latinLnBrk="0" hangingPunct="1">
        <a:defRPr sz="1900" kern="1200">
          <a:solidFill>
            <a:schemeClr val="tx1"/>
          </a:solidFill>
          <a:latin typeface="+mn-lt"/>
          <a:ea typeface="+mn-ea"/>
          <a:cs typeface="+mn-cs"/>
        </a:defRPr>
      </a:lvl6pPr>
      <a:lvl7pPr marL="2743131" algn="l" defTabSz="457189" rtl="0" eaLnBrk="1" latinLnBrk="0" hangingPunct="1">
        <a:defRPr sz="1900" kern="1200">
          <a:solidFill>
            <a:schemeClr val="tx1"/>
          </a:solidFill>
          <a:latin typeface="+mn-lt"/>
          <a:ea typeface="+mn-ea"/>
          <a:cs typeface="+mn-cs"/>
        </a:defRPr>
      </a:lvl7pPr>
      <a:lvl8pPr marL="3200320" algn="l" defTabSz="457189" rtl="0" eaLnBrk="1" latinLnBrk="0" hangingPunct="1">
        <a:defRPr sz="1900" kern="1200">
          <a:solidFill>
            <a:schemeClr val="tx1"/>
          </a:solidFill>
          <a:latin typeface="+mn-lt"/>
          <a:ea typeface="+mn-ea"/>
          <a:cs typeface="+mn-cs"/>
        </a:defRPr>
      </a:lvl8pPr>
      <a:lvl9pPr marL="3657509" algn="l" defTabSz="457189"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79511" y="207084"/>
            <a:ext cx="11128098"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t>Click to edit Master title style</a:t>
            </a:r>
            <a:endParaRPr lang="en-US" altLang="en-US" dirty="0"/>
          </a:p>
        </p:txBody>
      </p:sp>
      <p:sp>
        <p:nvSpPr>
          <p:cNvPr id="1027" name="Rectangle 3"/>
          <p:cNvSpPr>
            <a:spLocks noGrp="1" noChangeArrowheads="1"/>
          </p:cNvSpPr>
          <p:nvPr>
            <p:ph type="body" idx="1"/>
          </p:nvPr>
        </p:nvSpPr>
        <p:spPr bwMode="auto">
          <a:xfrm>
            <a:off x="379512" y="1371600"/>
            <a:ext cx="11101289" cy="472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lide Number Placeholder 5"/>
          <p:cNvSpPr txBox="1">
            <a:spLocks/>
          </p:cNvSpPr>
          <p:nvPr/>
        </p:nvSpPr>
        <p:spPr>
          <a:xfrm>
            <a:off x="9535123" y="6655490"/>
            <a:ext cx="2524639" cy="278710"/>
          </a:xfrm>
          <a:prstGeom prst="rect">
            <a:avLst/>
          </a:prstGeom>
        </p:spPr>
        <p:txBody>
          <a:bodyPr vert="horz" lIns="74989" tIns="37493" rIns="74989" bIns="37493" rtlCol="0" anchor="ctr"/>
          <a:lstStyle>
            <a:defPPr>
              <a:defRPr lang="en-US"/>
            </a:defPPr>
            <a:lvl1pPr algn="r" defTabSz="455571" rtl="0" fontAlgn="base">
              <a:spcBef>
                <a:spcPct val="0"/>
              </a:spcBef>
              <a:spcAft>
                <a:spcPct val="0"/>
              </a:spcAft>
              <a:defRPr sz="1000" kern="1200">
                <a:solidFill>
                  <a:schemeClr val="tx1">
                    <a:tint val="75000"/>
                  </a:schemeClr>
                </a:solidFill>
                <a:latin typeface="Calibri" charset="0"/>
                <a:ea typeface="ＭＳ Ｐゴシック" charset="0"/>
                <a:cs typeface="ＭＳ Ｐゴシック" charset="0"/>
              </a:defRPr>
            </a:lvl1pPr>
            <a:lvl2pPr marL="455571" indent="-80700" algn="l" defTabSz="455571" rtl="0" fontAlgn="base">
              <a:spcBef>
                <a:spcPct val="0"/>
              </a:spcBef>
              <a:spcAft>
                <a:spcPct val="0"/>
              </a:spcAft>
              <a:defRPr sz="1800" kern="1200">
                <a:solidFill>
                  <a:schemeClr val="tx1"/>
                </a:solidFill>
                <a:latin typeface="Calibri" charset="0"/>
                <a:ea typeface="ＭＳ Ｐゴシック" charset="0"/>
                <a:cs typeface="ＭＳ Ｐゴシック" charset="0"/>
              </a:defRPr>
            </a:lvl2pPr>
            <a:lvl3pPr marL="912444" indent="-162703" algn="l" defTabSz="455571" rtl="0" fontAlgn="base">
              <a:spcBef>
                <a:spcPct val="0"/>
              </a:spcBef>
              <a:spcAft>
                <a:spcPct val="0"/>
              </a:spcAft>
              <a:defRPr sz="1800" kern="1200">
                <a:solidFill>
                  <a:schemeClr val="tx1"/>
                </a:solidFill>
                <a:latin typeface="Calibri" charset="0"/>
                <a:ea typeface="ＭＳ Ｐゴシック" charset="0"/>
                <a:cs typeface="ＭＳ Ｐゴシック" charset="0"/>
              </a:defRPr>
            </a:lvl3pPr>
            <a:lvl4pPr marL="1369317" indent="-244710" algn="l" defTabSz="455571" rtl="0" fontAlgn="base">
              <a:spcBef>
                <a:spcPct val="0"/>
              </a:spcBef>
              <a:spcAft>
                <a:spcPct val="0"/>
              </a:spcAft>
              <a:defRPr sz="1800" kern="1200">
                <a:solidFill>
                  <a:schemeClr val="tx1"/>
                </a:solidFill>
                <a:latin typeface="Calibri" charset="0"/>
                <a:ea typeface="ＭＳ Ｐゴシック" charset="0"/>
                <a:cs typeface="ＭＳ Ｐゴシック" charset="0"/>
              </a:defRPr>
            </a:lvl4pPr>
            <a:lvl5pPr marL="1826191" indent="-326710" algn="l" defTabSz="455571" rtl="0" fontAlgn="base">
              <a:spcBef>
                <a:spcPct val="0"/>
              </a:spcBef>
              <a:spcAft>
                <a:spcPct val="0"/>
              </a:spcAft>
              <a:defRPr sz="1800" kern="1200">
                <a:solidFill>
                  <a:schemeClr val="tx1"/>
                </a:solidFill>
                <a:latin typeface="Calibri" charset="0"/>
                <a:ea typeface="ＭＳ Ｐゴシック" charset="0"/>
                <a:cs typeface="ＭＳ Ｐゴシック" charset="0"/>
              </a:defRPr>
            </a:lvl5pPr>
            <a:lvl6pPr marL="1874348" algn="l" defTabSz="374869" rtl="0" eaLnBrk="1" latinLnBrk="0" hangingPunct="1">
              <a:defRPr sz="1800" kern="1200">
                <a:solidFill>
                  <a:schemeClr val="tx1"/>
                </a:solidFill>
                <a:latin typeface="Calibri" charset="0"/>
                <a:ea typeface="ＭＳ Ｐゴシック" charset="0"/>
                <a:cs typeface="ＭＳ Ｐゴシック" charset="0"/>
              </a:defRPr>
            </a:lvl6pPr>
            <a:lvl7pPr marL="2249219" algn="l" defTabSz="374869" rtl="0" eaLnBrk="1" latinLnBrk="0" hangingPunct="1">
              <a:defRPr sz="1800" kern="1200">
                <a:solidFill>
                  <a:schemeClr val="tx1"/>
                </a:solidFill>
                <a:latin typeface="Calibri" charset="0"/>
                <a:ea typeface="ＭＳ Ｐゴシック" charset="0"/>
                <a:cs typeface="ＭＳ Ｐゴシック" charset="0"/>
              </a:defRPr>
            </a:lvl7pPr>
            <a:lvl8pPr marL="2624088" algn="l" defTabSz="374869" rtl="0" eaLnBrk="1" latinLnBrk="0" hangingPunct="1">
              <a:defRPr sz="1800" kern="1200">
                <a:solidFill>
                  <a:schemeClr val="tx1"/>
                </a:solidFill>
                <a:latin typeface="Calibri" charset="0"/>
                <a:ea typeface="ＭＳ Ｐゴシック" charset="0"/>
                <a:cs typeface="ＭＳ Ｐゴシック" charset="0"/>
              </a:defRPr>
            </a:lvl8pPr>
            <a:lvl9pPr marL="2998958" algn="l" defTabSz="374869" rtl="0" eaLnBrk="1" latinLnBrk="0" hangingPunct="1">
              <a:defRPr sz="1800" kern="1200">
                <a:solidFill>
                  <a:schemeClr val="tx1"/>
                </a:solidFill>
                <a:latin typeface="Calibri" charset="0"/>
                <a:ea typeface="ＭＳ Ｐゴシック" charset="0"/>
                <a:cs typeface="ＭＳ Ｐゴシック" charset="0"/>
              </a:defRPr>
            </a:lvl9pPr>
          </a:lstStyle>
          <a:p>
            <a:pPr eaLnBrk="1" hangingPunct="1">
              <a:defRPr/>
            </a:pPr>
            <a:fld id="{1B18286E-5DD1-3944-83BC-AD1147DD8DDF}" type="slidenum">
              <a:rPr lang="en-US" smtClean="0">
                <a:solidFill>
                  <a:srgbClr val="FFFFFF"/>
                </a:solidFill>
              </a:rPr>
              <a:pPr eaLnBrk="1" hangingPunct="1">
                <a:defRPr/>
              </a:pPr>
              <a:t>‹#›</a:t>
            </a:fld>
            <a:endParaRPr lang="en-US" dirty="0">
              <a:solidFill>
                <a:srgbClr val="FFFFFF"/>
              </a:solidFill>
            </a:endParaRPr>
          </a:p>
        </p:txBody>
      </p:sp>
    </p:spTree>
    <p:extLst>
      <p:ext uri="{BB962C8B-B14F-4D97-AF65-F5344CB8AC3E}">
        <p14:creationId xmlns:p14="http://schemas.microsoft.com/office/powerpoint/2010/main" val="239683758"/>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Lst>
  <p:txStyles>
    <p:titleStyle>
      <a:lvl1pPr algn="l" defTabSz="374942" rtl="0" eaLnBrk="1" fontAlgn="base" latinLnBrk="0" hangingPunct="1">
        <a:spcBef>
          <a:spcPct val="0"/>
        </a:spcBef>
        <a:spcAft>
          <a:spcPct val="0"/>
        </a:spcAft>
        <a:buNone/>
        <a:defRPr lang="en-US" altLang="en-US" sz="3200" b="0" kern="1200" dirty="0" smtClean="0">
          <a:solidFill>
            <a:srgbClr val="00798D"/>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2800" b="1">
          <a:solidFill>
            <a:schemeClr val="accent2"/>
          </a:solidFill>
          <a:latin typeface="Arial" charset="0"/>
        </a:defRPr>
      </a:lvl2pPr>
      <a:lvl3pPr algn="l" rtl="0" eaLnBrk="1" fontAlgn="base" hangingPunct="1">
        <a:spcBef>
          <a:spcPct val="0"/>
        </a:spcBef>
        <a:spcAft>
          <a:spcPct val="0"/>
        </a:spcAft>
        <a:defRPr sz="2800" b="1">
          <a:solidFill>
            <a:schemeClr val="accent2"/>
          </a:solidFill>
          <a:latin typeface="Arial" charset="0"/>
        </a:defRPr>
      </a:lvl3pPr>
      <a:lvl4pPr algn="l" rtl="0" eaLnBrk="1" fontAlgn="base" hangingPunct="1">
        <a:spcBef>
          <a:spcPct val="0"/>
        </a:spcBef>
        <a:spcAft>
          <a:spcPct val="0"/>
        </a:spcAft>
        <a:defRPr sz="2800" b="1">
          <a:solidFill>
            <a:schemeClr val="accent2"/>
          </a:solidFill>
          <a:latin typeface="Arial" charset="0"/>
        </a:defRPr>
      </a:lvl4pPr>
      <a:lvl5pPr algn="l" rtl="0" eaLnBrk="1" fontAlgn="base" hangingPunct="1">
        <a:spcBef>
          <a:spcPct val="0"/>
        </a:spcBef>
        <a:spcAft>
          <a:spcPct val="0"/>
        </a:spcAft>
        <a:defRPr sz="2800" b="1">
          <a:solidFill>
            <a:schemeClr val="accent2"/>
          </a:solidFill>
          <a:latin typeface="Arial" charset="0"/>
        </a:defRPr>
      </a:lvl5pPr>
      <a:lvl6pPr marL="457200" algn="l" rtl="0" eaLnBrk="1" fontAlgn="base" hangingPunct="1">
        <a:spcBef>
          <a:spcPct val="0"/>
        </a:spcBef>
        <a:spcAft>
          <a:spcPct val="0"/>
        </a:spcAft>
        <a:defRPr sz="2800" b="1">
          <a:solidFill>
            <a:schemeClr val="accent2"/>
          </a:solidFill>
          <a:latin typeface="Arial" charset="0"/>
        </a:defRPr>
      </a:lvl6pPr>
      <a:lvl7pPr marL="914400" algn="l" rtl="0" eaLnBrk="1" fontAlgn="base" hangingPunct="1">
        <a:spcBef>
          <a:spcPct val="0"/>
        </a:spcBef>
        <a:spcAft>
          <a:spcPct val="0"/>
        </a:spcAft>
        <a:defRPr sz="2800" b="1">
          <a:solidFill>
            <a:schemeClr val="accent2"/>
          </a:solidFill>
          <a:latin typeface="Arial" charset="0"/>
        </a:defRPr>
      </a:lvl7pPr>
      <a:lvl8pPr marL="1371600" algn="l" rtl="0" eaLnBrk="1" fontAlgn="base" hangingPunct="1">
        <a:spcBef>
          <a:spcPct val="0"/>
        </a:spcBef>
        <a:spcAft>
          <a:spcPct val="0"/>
        </a:spcAft>
        <a:defRPr sz="2800" b="1">
          <a:solidFill>
            <a:schemeClr val="accent2"/>
          </a:solidFill>
          <a:latin typeface="Arial" charset="0"/>
        </a:defRPr>
      </a:lvl8pPr>
      <a:lvl9pPr marL="1828800" algn="l" rtl="0" eaLnBrk="1" fontAlgn="base" hangingPunct="1">
        <a:spcBef>
          <a:spcPct val="0"/>
        </a:spcBef>
        <a:spcAft>
          <a:spcPct val="0"/>
        </a:spcAft>
        <a:defRPr sz="2800" b="1">
          <a:solidFill>
            <a:schemeClr val="accent2"/>
          </a:solidFill>
          <a:latin typeface="Arial" charset="0"/>
        </a:defRPr>
      </a:lvl9pPr>
    </p:titleStyle>
    <p:bodyStyle>
      <a:lvl1pPr marL="176213" indent="-176213" algn="l" rtl="0" eaLnBrk="1" fontAlgn="base" hangingPunct="1">
        <a:spcBef>
          <a:spcPct val="20000"/>
        </a:spcBef>
        <a:spcAft>
          <a:spcPts val="700"/>
        </a:spcAft>
        <a:buClr>
          <a:srgbClr val="00798D"/>
        </a:buClr>
        <a:buFont typeface="Arial" panose="020B0604020202020204" pitchFamily="34" charset="0"/>
        <a:buChar char="•"/>
        <a:defRPr sz="2800" b="0">
          <a:solidFill>
            <a:srgbClr val="000000"/>
          </a:solidFill>
          <a:latin typeface="Arial" panose="020B0604020202020204" pitchFamily="34" charset="0"/>
          <a:ea typeface="+mn-ea"/>
          <a:cs typeface="Arial" panose="020B0604020202020204" pitchFamily="34" charset="0"/>
        </a:defRPr>
      </a:lvl1pPr>
      <a:lvl2pPr marL="742950" indent="-285750" algn="l" rtl="0" eaLnBrk="1" fontAlgn="base" hangingPunct="1">
        <a:spcBef>
          <a:spcPct val="20000"/>
        </a:spcBef>
        <a:spcAft>
          <a:spcPts val="700"/>
        </a:spcAft>
        <a:buClr>
          <a:srgbClr val="00798D"/>
        </a:buClr>
        <a:buFont typeface="Arial" panose="020B0604020202020204" pitchFamily="34" charset="0"/>
        <a:buChar char="•"/>
        <a:defRPr sz="2400" b="0">
          <a:solidFill>
            <a:srgbClr val="000000"/>
          </a:solidFill>
          <a:latin typeface="Arial" panose="020B0604020202020204" pitchFamily="34" charset="0"/>
          <a:cs typeface="Arial" panose="020B0604020202020204" pitchFamily="34" charset="0"/>
        </a:defRPr>
      </a:lvl2pPr>
      <a:lvl3pPr marL="1090613" indent="-176213" algn="l" rtl="0" eaLnBrk="1" fontAlgn="base" hangingPunct="1">
        <a:spcBef>
          <a:spcPct val="20000"/>
        </a:spcBef>
        <a:spcAft>
          <a:spcPts val="700"/>
        </a:spcAft>
        <a:buClr>
          <a:srgbClr val="00798D"/>
        </a:buClr>
        <a:buFont typeface="Arial" panose="020B0604020202020204" pitchFamily="34" charset="0"/>
        <a:buChar char="•"/>
        <a:defRPr sz="2000" b="0">
          <a:solidFill>
            <a:srgbClr val="000000"/>
          </a:solidFill>
          <a:latin typeface="Arial" panose="020B0604020202020204" pitchFamily="34" charset="0"/>
          <a:cs typeface="Arial" panose="020B0604020202020204" pitchFamily="34" charset="0"/>
        </a:defRPr>
      </a:lvl3pPr>
      <a:lvl4pPr marL="1600200" indent="-228600" algn="l" rtl="0" eaLnBrk="1" fontAlgn="base" hangingPunct="1">
        <a:spcBef>
          <a:spcPct val="20000"/>
        </a:spcBef>
        <a:spcAft>
          <a:spcPts val="700"/>
        </a:spcAft>
        <a:buClr>
          <a:srgbClr val="00798D"/>
        </a:buClr>
        <a:buFont typeface="Arial" panose="020B0604020202020204" pitchFamily="34" charset="0"/>
        <a:buChar char="•"/>
        <a:defRPr sz="1800" b="0">
          <a:solidFill>
            <a:srgbClr val="000000"/>
          </a:solidFill>
          <a:latin typeface="Arial" panose="020B0604020202020204" pitchFamily="34" charset="0"/>
          <a:cs typeface="Arial" panose="020B0604020202020204" pitchFamily="34" charset="0"/>
        </a:defRPr>
      </a:lvl4pPr>
      <a:lvl5pPr marL="2057400" indent="-228600" algn="l" rtl="0" eaLnBrk="1" fontAlgn="base" hangingPunct="1">
        <a:spcBef>
          <a:spcPct val="20000"/>
        </a:spcBef>
        <a:spcAft>
          <a:spcPts val="700"/>
        </a:spcAft>
        <a:buClr>
          <a:srgbClr val="00798D"/>
        </a:buClr>
        <a:buFont typeface="Arial" panose="020B0604020202020204" pitchFamily="34" charset="0"/>
        <a:buChar char="•"/>
        <a:defRPr sz="1600" b="0">
          <a:solidFill>
            <a:srgbClr val="000000"/>
          </a:solidFill>
          <a:latin typeface="Arial" panose="020B0604020202020204" pitchFamily="34" charset="0"/>
          <a:cs typeface="Arial" panose="020B0604020202020204" pitchFamily="34" charset="0"/>
        </a:defRPr>
      </a:lvl5pPr>
      <a:lvl6pPr marL="2514600" indent="-228600" algn="l" rtl="0" eaLnBrk="1" fontAlgn="base" hangingPunct="1">
        <a:spcBef>
          <a:spcPct val="20000"/>
        </a:spcBef>
        <a:spcAft>
          <a:spcPts val="700"/>
        </a:spcAft>
        <a:buClr>
          <a:schemeClr val="folHlink"/>
        </a:buClr>
        <a:buChar char="»"/>
        <a:defRPr sz="1200" b="1">
          <a:solidFill>
            <a:schemeClr val="tx1"/>
          </a:solidFill>
          <a:latin typeface="+mn-lt"/>
        </a:defRPr>
      </a:lvl6pPr>
      <a:lvl7pPr marL="2971800" indent="-228600" algn="l" rtl="0" eaLnBrk="1" fontAlgn="base" hangingPunct="1">
        <a:spcBef>
          <a:spcPct val="20000"/>
        </a:spcBef>
        <a:spcAft>
          <a:spcPts val="700"/>
        </a:spcAft>
        <a:buClr>
          <a:schemeClr val="folHlink"/>
        </a:buClr>
        <a:buChar char="»"/>
        <a:defRPr sz="1200" b="1">
          <a:solidFill>
            <a:schemeClr val="tx1"/>
          </a:solidFill>
          <a:latin typeface="+mn-lt"/>
        </a:defRPr>
      </a:lvl7pPr>
      <a:lvl8pPr marL="3429000" indent="-228600" algn="l" rtl="0" eaLnBrk="1" fontAlgn="base" hangingPunct="1">
        <a:spcBef>
          <a:spcPct val="20000"/>
        </a:spcBef>
        <a:spcAft>
          <a:spcPts val="700"/>
        </a:spcAft>
        <a:buClr>
          <a:schemeClr val="folHlink"/>
        </a:buClr>
        <a:buChar char="»"/>
        <a:defRPr sz="1200" b="1">
          <a:solidFill>
            <a:schemeClr val="tx1"/>
          </a:solidFill>
          <a:latin typeface="+mn-lt"/>
        </a:defRPr>
      </a:lvl8pPr>
      <a:lvl9pPr marL="3886200" indent="-228600" algn="l" rtl="0" eaLnBrk="1" fontAlgn="base" hangingPunct="1">
        <a:spcBef>
          <a:spcPct val="20000"/>
        </a:spcBef>
        <a:spcAft>
          <a:spcPts val="700"/>
        </a:spcAft>
        <a:buClr>
          <a:schemeClr val="folHlink"/>
        </a:buClr>
        <a:buChar char="»"/>
        <a:defRPr sz="12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jp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6" Type="http://schemas.openxmlformats.org/officeDocument/2006/relationships/image" Target="../media/image49.jpe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9" Type="http://schemas.openxmlformats.org/officeDocument/2006/relationships/image" Target="../media/image11.jpeg"/><Relationship Id="rId20" Type="http://schemas.openxmlformats.org/officeDocument/2006/relationships/image" Target="../media/image22.png"/><Relationship Id="rId21" Type="http://schemas.openxmlformats.org/officeDocument/2006/relationships/image" Target="../media/image23.png"/><Relationship Id="rId22" Type="http://schemas.openxmlformats.org/officeDocument/2006/relationships/image" Target="../media/image24.jpeg"/><Relationship Id="rId23" Type="http://schemas.openxmlformats.org/officeDocument/2006/relationships/image" Target="../media/image25.png"/><Relationship Id="rId24" Type="http://schemas.openxmlformats.org/officeDocument/2006/relationships/image" Target="../media/image26.png"/><Relationship Id="rId25" Type="http://schemas.openxmlformats.org/officeDocument/2006/relationships/image" Target="../media/image27.png"/><Relationship Id="rId26" Type="http://schemas.openxmlformats.org/officeDocument/2006/relationships/image" Target="../media/image28.png"/><Relationship Id="rId27" Type="http://schemas.openxmlformats.org/officeDocument/2006/relationships/image" Target="../media/image29.png"/><Relationship Id="rId28" Type="http://schemas.openxmlformats.org/officeDocument/2006/relationships/image" Target="../media/image30.png"/><Relationship Id="rId29" Type="http://schemas.openxmlformats.org/officeDocument/2006/relationships/image" Target="../media/image31.png"/><Relationship Id="rId30" Type="http://schemas.openxmlformats.org/officeDocument/2006/relationships/image" Target="../media/image32.jpeg"/><Relationship Id="rId10" Type="http://schemas.openxmlformats.org/officeDocument/2006/relationships/image" Target="../media/image12.jpeg"/><Relationship Id="rId11" Type="http://schemas.openxmlformats.org/officeDocument/2006/relationships/image" Target="../media/image13.png"/><Relationship Id="rId12" Type="http://schemas.openxmlformats.org/officeDocument/2006/relationships/image" Target="../media/image14.png"/><Relationship Id="rId13" Type="http://schemas.openxmlformats.org/officeDocument/2006/relationships/image" Target="../media/image15.jpeg"/><Relationship Id="rId14" Type="http://schemas.openxmlformats.org/officeDocument/2006/relationships/image" Target="../media/image16.jpeg"/><Relationship Id="rId15" Type="http://schemas.openxmlformats.org/officeDocument/2006/relationships/image" Target="../media/image17.png"/><Relationship Id="rId16" Type="http://schemas.openxmlformats.org/officeDocument/2006/relationships/image" Target="../media/image18.jpeg"/><Relationship Id="rId17" Type="http://schemas.openxmlformats.org/officeDocument/2006/relationships/image" Target="../media/image19.png"/><Relationship Id="rId18" Type="http://schemas.openxmlformats.org/officeDocument/2006/relationships/image" Target="../media/image20.png"/><Relationship Id="rId19" Type="http://schemas.openxmlformats.org/officeDocument/2006/relationships/image" Target="../media/image21.png"/><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pn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5.jpg"/><Relationship Id="rId4" Type="http://schemas.openxmlformats.org/officeDocument/2006/relationships/image" Target="../media/image36.jp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7.jpg"/><Relationship Id="rId4" Type="http://schemas.openxmlformats.org/officeDocument/2006/relationships/image" Target="../media/image38.jp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9.jpg"/><Relationship Id="rId4" Type="http://schemas.openxmlformats.org/officeDocument/2006/relationships/image" Target="../media/image40.jp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descr="5GBBimagewebsite.jpg">
            <a:extLst>
              <a:ext uri="{FF2B5EF4-FFF2-40B4-BE49-F238E27FC236}">
                <a16:creationId xmlns="" xmlns:a16="http://schemas.microsoft.com/office/drawing/2014/main" id="{BED51783-2D89-40FA-BE00-2686DBB4E41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3" name="Title 7">
            <a:extLst>
              <a:ext uri="{FF2B5EF4-FFF2-40B4-BE49-F238E27FC236}">
                <a16:creationId xmlns="" xmlns:a16="http://schemas.microsoft.com/office/drawing/2014/main" id="{50D1FE5B-35AF-4FDC-AECD-264D5F1736E4}"/>
              </a:ext>
            </a:extLst>
          </p:cNvPr>
          <p:cNvSpPr>
            <a:spLocks noGrp="1"/>
          </p:cNvSpPr>
          <p:nvPr>
            <p:ph type="title"/>
          </p:nvPr>
        </p:nvSpPr>
        <p:spPr bwMode="auto">
          <a:xfrm>
            <a:off x="1199952" y="1928862"/>
            <a:ext cx="7056288" cy="2880914"/>
          </a:xfrm>
          <a:solidFill>
            <a:srgbClr val="1F497D"/>
          </a:solidFill>
          <a:extLst>
            <a:ext uri="{91240B29-F687-4f45-9708-019B960494DF}">
              <a14:hiddenLine xmlns:a14="http://schemas.microsoft.com/office/drawing/2010/main" xmlns="" w="9525">
                <a:solidFill>
                  <a:srgbClr val="000000"/>
                </a:solidFill>
                <a:miter lim="800000"/>
                <a:headEnd/>
                <a:tailEnd/>
              </a14:hiddenLine>
            </a:ext>
          </a:extLst>
        </p:spPr>
        <p:txBody>
          <a:bodyPr wrap="square" lIns="91438" tIns="45719" rIns="91438" bIns="45719" numCol="1" anchor="t" anchorCtr="0" compatLnSpc="1">
            <a:prstTxWarp prst="textNoShape">
              <a:avLst/>
            </a:prstTxWarp>
          </a:bodyPr>
          <a:lstStyle/>
          <a:p>
            <a:pPr algn="ctr"/>
            <a:r>
              <a:rPr lang="en-GB" altLang="en-US" b="1" dirty="0">
                <a:solidFill>
                  <a:srgbClr val="FFFFFF"/>
                </a:solidFill>
                <a:latin typeface="Calibri" panose="020F0502020204030204" pitchFamily="34" charset="0"/>
              </a:rPr>
              <a:t>Application for Market Representation Partner Status of 3GPP</a:t>
            </a:r>
            <a:br>
              <a:rPr lang="en-GB" altLang="en-US" b="1" dirty="0">
                <a:solidFill>
                  <a:srgbClr val="FFFFFF"/>
                </a:solidFill>
                <a:latin typeface="Calibri" panose="020F0502020204030204" pitchFamily="34" charset="0"/>
              </a:rPr>
            </a:br>
            <a:r>
              <a:rPr lang="en-GB" altLang="en-US" sz="1500" b="1" dirty="0">
                <a:solidFill>
                  <a:srgbClr val="FFFFFF"/>
                </a:solidFill>
                <a:latin typeface="Calibri" panose="020F0502020204030204" pitchFamily="34" charset="0"/>
              </a:rPr>
              <a:t/>
            </a:r>
            <a:br>
              <a:rPr lang="en-GB" altLang="en-US" sz="1500" b="1" dirty="0">
                <a:solidFill>
                  <a:srgbClr val="FFFFFF"/>
                </a:solidFill>
                <a:latin typeface="Calibri" panose="020F0502020204030204" pitchFamily="34" charset="0"/>
              </a:rPr>
            </a:br>
            <a:r>
              <a:rPr lang="en-GB" altLang="en-US" sz="2800" b="1" dirty="0">
                <a:solidFill>
                  <a:srgbClr val="FFFFFF"/>
                </a:solidFill>
                <a:latin typeface="Calibri" panose="020F0502020204030204" pitchFamily="34" charset="0"/>
              </a:rPr>
              <a:t>Aarti Holla</a:t>
            </a:r>
            <a:br>
              <a:rPr lang="en-GB" altLang="en-US" sz="2800" b="1" dirty="0">
                <a:solidFill>
                  <a:srgbClr val="FFFFFF"/>
                </a:solidFill>
                <a:latin typeface="Calibri" panose="020F0502020204030204" pitchFamily="34" charset="0"/>
              </a:rPr>
            </a:br>
            <a:r>
              <a:rPr lang="en-GB" altLang="en-US" sz="2800" b="1" dirty="0">
                <a:solidFill>
                  <a:srgbClr val="FFFFFF"/>
                </a:solidFill>
                <a:latin typeface="Calibri" panose="020F0502020204030204" pitchFamily="34" charset="0"/>
              </a:rPr>
              <a:t>Secretary General </a:t>
            </a:r>
            <a:br>
              <a:rPr lang="en-GB" altLang="en-US" sz="2800" b="1" dirty="0">
                <a:solidFill>
                  <a:srgbClr val="FFFFFF"/>
                </a:solidFill>
                <a:latin typeface="Calibri" panose="020F0502020204030204" pitchFamily="34" charset="0"/>
              </a:rPr>
            </a:br>
            <a:r>
              <a:rPr lang="en-GB" altLang="en-US" sz="2000" dirty="0">
                <a:solidFill>
                  <a:srgbClr val="FFFFFF"/>
                </a:solidFill>
                <a:latin typeface="Calibri" panose="020F0502020204030204" pitchFamily="34" charset="0"/>
              </a:rPr>
              <a:t>www.esoa.net | sg@esoa.net</a:t>
            </a:r>
          </a:p>
        </p:txBody>
      </p:sp>
      <p:sp>
        <p:nvSpPr>
          <p:cNvPr id="5124" name="Rectangle 4">
            <a:extLst>
              <a:ext uri="{FF2B5EF4-FFF2-40B4-BE49-F238E27FC236}">
                <a16:creationId xmlns="" xmlns:a16="http://schemas.microsoft.com/office/drawing/2014/main" id="{A1DA8299-D139-47D4-A025-76706FF26565}"/>
              </a:ext>
            </a:extLst>
          </p:cNvPr>
          <p:cNvSpPr>
            <a:spLocks noChangeArrowheads="1"/>
          </p:cNvSpPr>
          <p:nvPr/>
        </p:nvSpPr>
        <p:spPr bwMode="auto">
          <a:xfrm>
            <a:off x="1199952" y="4809777"/>
            <a:ext cx="7056288" cy="779463"/>
          </a:xfrm>
          <a:prstGeom prst="rect">
            <a:avLst/>
          </a:prstGeom>
          <a:solidFill>
            <a:srgbClr val="4C9AC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endParaRPr lang="en-US" altLang="en-US"/>
          </a:p>
        </p:txBody>
      </p:sp>
      <p:pic>
        <p:nvPicPr>
          <p:cNvPr id="5126" name="Picture 2" descr="ESOA-EMEA-LOGO-White-out.png">
            <a:extLst>
              <a:ext uri="{FF2B5EF4-FFF2-40B4-BE49-F238E27FC236}">
                <a16:creationId xmlns="" xmlns:a16="http://schemas.microsoft.com/office/drawing/2014/main" id="{BF67759A-DB22-47D4-B681-0B26F9F3CC5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019908" y="76200"/>
            <a:ext cx="3100656" cy="1192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5127" name="Group 4">
            <a:extLst>
              <a:ext uri="{FF2B5EF4-FFF2-40B4-BE49-F238E27FC236}">
                <a16:creationId xmlns="" xmlns:a16="http://schemas.microsoft.com/office/drawing/2014/main" id="{CB23A726-A241-48EB-851F-E92C06866E04}"/>
              </a:ext>
            </a:extLst>
          </p:cNvPr>
          <p:cNvGrpSpPr>
            <a:grpSpLocks/>
          </p:cNvGrpSpPr>
          <p:nvPr/>
        </p:nvGrpSpPr>
        <p:grpSpPr bwMode="auto">
          <a:xfrm>
            <a:off x="3623196" y="4929108"/>
            <a:ext cx="2209800" cy="552451"/>
            <a:chOff x="8062586" y="4365104"/>
            <a:chExt cx="2210127" cy="553694"/>
          </a:xfrm>
        </p:grpSpPr>
        <p:sp>
          <p:nvSpPr>
            <p:cNvPr id="5128" name="TextBox 3">
              <a:extLst>
                <a:ext uri="{FF2B5EF4-FFF2-40B4-BE49-F238E27FC236}">
                  <a16:creationId xmlns="" xmlns:a16="http://schemas.microsoft.com/office/drawing/2014/main" id="{C1C7F194-9E7A-4497-B18B-CE8E98CB4D1E}"/>
                </a:ext>
              </a:extLst>
            </p:cNvPr>
            <p:cNvSpPr txBox="1">
              <a:spLocks noChangeArrowheads="1"/>
            </p:cNvSpPr>
            <p:nvPr/>
          </p:nvSpPr>
          <p:spPr bwMode="auto">
            <a:xfrm>
              <a:off x="8544187" y="4421400"/>
              <a:ext cx="1728526" cy="416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r>
                <a:rPr lang="en-GB" altLang="en-US" sz="2100" dirty="0">
                  <a:solidFill>
                    <a:srgbClr val="FFFFFF"/>
                  </a:solidFill>
                  <a:latin typeface="Calibri" panose="020F0502020204030204" pitchFamily="34" charset="0"/>
                </a:rPr>
                <a:t>@ESOA_SAT</a:t>
              </a:r>
              <a:endParaRPr lang="en-US" altLang="en-US" sz="2100" dirty="0">
                <a:solidFill>
                  <a:srgbClr val="FFFFFF"/>
                </a:solidFill>
                <a:latin typeface="Calibri" panose="020F0502020204030204" pitchFamily="34" charset="0"/>
              </a:endParaRPr>
            </a:p>
          </p:txBody>
        </p:sp>
        <p:pic>
          <p:nvPicPr>
            <p:cNvPr id="5129" name="Picture 3" descr="TWitter bird white.png">
              <a:extLst>
                <a:ext uri="{FF2B5EF4-FFF2-40B4-BE49-F238E27FC236}">
                  <a16:creationId xmlns="" xmlns:a16="http://schemas.microsoft.com/office/drawing/2014/main" id="{B8F48C78-B0A4-4B1B-B386-1C77B4CBD05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62586" y="4365104"/>
              <a:ext cx="553694" cy="5536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prstGeom prst="rect">
            <a:avLst/>
          </a:prstGeom>
        </p:spPr>
        <p:txBody>
          <a:bodyPr>
            <a:normAutofit fontScale="90000"/>
          </a:bodyPr>
          <a:lstStyle/>
          <a:p>
            <a:pPr algn="r"/>
            <a:r>
              <a:rPr lang="en-GB" sz="2800" b="1" kern="1200" dirty="0">
                <a:solidFill>
                  <a:srgbClr val="4C9AC2"/>
                </a:solidFill>
                <a:latin typeface="Calibri" charset="0"/>
                <a:ea typeface="MS PGothic" charset="0"/>
              </a:rPr>
              <a:t/>
            </a:r>
            <a:br>
              <a:rPr lang="en-GB" sz="2800" b="1" kern="1200" dirty="0">
                <a:solidFill>
                  <a:srgbClr val="4C9AC2"/>
                </a:solidFill>
                <a:latin typeface="Calibri" charset="0"/>
                <a:ea typeface="MS PGothic" charset="0"/>
              </a:rPr>
            </a:br>
            <a:endParaRPr lang="en-GB" sz="2800" b="1" dirty="0"/>
          </a:p>
        </p:txBody>
      </p:sp>
      <p:sp>
        <p:nvSpPr>
          <p:cNvPr id="18" name="TextBox 17">
            <a:extLst>
              <a:ext uri="{FF2B5EF4-FFF2-40B4-BE49-F238E27FC236}">
                <a16:creationId xmlns="" xmlns:a16="http://schemas.microsoft.com/office/drawing/2014/main" id="{DC897568-6264-42F9-A71D-EFB94688AAE7}"/>
              </a:ext>
            </a:extLst>
          </p:cNvPr>
          <p:cNvSpPr txBox="1"/>
          <p:nvPr/>
        </p:nvSpPr>
        <p:spPr>
          <a:xfrm>
            <a:off x="335360" y="6657945"/>
            <a:ext cx="2178802" cy="200055"/>
          </a:xfrm>
          <a:prstGeom prst="rect">
            <a:avLst/>
          </a:prstGeom>
          <a:noFill/>
        </p:spPr>
        <p:txBody>
          <a:bodyPr wrap="none" rtlCol="0">
            <a:spAutoFit/>
          </a:bodyPr>
          <a:lstStyle/>
          <a:p>
            <a:r>
              <a:rPr lang="en-GB" b="1" dirty="0"/>
              <a:t>Sources: </a:t>
            </a:r>
            <a:r>
              <a:rPr lang="en-GB" dirty="0"/>
              <a:t>European Commission, 5G-PPP, ESOA</a:t>
            </a:r>
          </a:p>
        </p:txBody>
      </p:sp>
      <p:pic>
        <p:nvPicPr>
          <p:cNvPr id="3" name="Picture 2" descr="1g-5g.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7200"/>
            <a:ext cx="4883935" cy="6850799"/>
          </a:xfrm>
          <a:prstGeom prst="rect">
            <a:avLst/>
          </a:prstGeom>
        </p:spPr>
      </p:pic>
      <p:sp>
        <p:nvSpPr>
          <p:cNvPr id="7" name="Rectangle 3">
            <a:extLst>
              <a:ext uri="{FF2B5EF4-FFF2-40B4-BE49-F238E27FC236}">
                <a16:creationId xmlns="" xmlns:a16="http://schemas.microsoft.com/office/drawing/2014/main" id="{D53449D3-CFED-4ADF-BC12-25B39A84374A}"/>
              </a:ext>
            </a:extLst>
          </p:cNvPr>
          <p:cNvSpPr>
            <a:spLocks noChangeArrowheads="1"/>
          </p:cNvSpPr>
          <p:nvPr/>
        </p:nvSpPr>
        <p:spPr bwMode="auto">
          <a:xfrm>
            <a:off x="4907868" y="332656"/>
            <a:ext cx="7248127" cy="584773"/>
          </a:xfrm>
          <a:prstGeom prst="rect">
            <a:avLst/>
          </a:prstGeom>
          <a:solidFill>
            <a:schemeClr val="bg1"/>
          </a:solidFill>
          <a:ln>
            <a:noFill/>
          </a:ln>
          <a:extLst/>
        </p:spPr>
        <p:txBody>
          <a:bodyPr wrap="square"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ctr"/>
            <a:r>
              <a:rPr lang="en-GB" altLang="en-US" sz="3200" b="1" dirty="0">
                <a:solidFill>
                  <a:srgbClr val="4C9AC2"/>
                </a:solidFill>
                <a:latin typeface="Calibri" panose="020F0502020204030204" pitchFamily="34" charset="0"/>
              </a:rPr>
              <a:t>Satellite Vision for </a:t>
            </a:r>
            <a:r>
              <a:rPr lang="en-GB" altLang="en-US" sz="3200" b="1" dirty="0" smtClean="0">
                <a:solidFill>
                  <a:srgbClr val="4C9AC2"/>
                </a:solidFill>
                <a:latin typeface="Calibri" panose="020F0502020204030204" pitchFamily="34" charset="0"/>
              </a:rPr>
              <a:t>5G</a:t>
            </a:r>
          </a:p>
        </p:txBody>
      </p:sp>
      <p:sp>
        <p:nvSpPr>
          <p:cNvPr id="28" name="Right Arrow 27"/>
          <p:cNvSpPr/>
          <p:nvPr/>
        </p:nvSpPr>
        <p:spPr bwMode="auto">
          <a:xfrm rot="5400000">
            <a:off x="8259075" y="2015055"/>
            <a:ext cx="545712" cy="409973"/>
          </a:xfrm>
          <a:prstGeom prst="rightArrow">
            <a:avLst>
              <a:gd name="adj1" fmla="val 50000"/>
              <a:gd name="adj2" fmla="val 83959"/>
            </a:avLst>
          </a:prstGeom>
          <a:solidFill>
            <a:srgbClr val="4C9AC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pitchFamily="18" charset="0"/>
            </a:endParaRPr>
          </a:p>
        </p:txBody>
      </p:sp>
      <p:pic>
        <p:nvPicPr>
          <p:cNvPr id="39" name="Picture 38">
            <a:extLst>
              <a:ext uri="{FF2B5EF4-FFF2-40B4-BE49-F238E27FC236}">
                <a16:creationId xmlns="" xmlns:a16="http://schemas.microsoft.com/office/drawing/2014/main" id="{54F48DC3-18C0-4CB3-8DCE-294BBC0582B8}"/>
              </a:ext>
            </a:extLst>
          </p:cNvPr>
          <p:cNvPicPr>
            <a:picLocks noChangeAspect="1"/>
          </p:cNvPicPr>
          <p:nvPr/>
        </p:nvPicPr>
        <p:blipFill rotWithShape="1">
          <a:blip r:embed="rId4"/>
          <a:srcRect t="10457" b="810"/>
          <a:stretch/>
        </p:blipFill>
        <p:spPr>
          <a:xfrm>
            <a:off x="-6890" y="3277304"/>
            <a:ext cx="12198890" cy="3608080"/>
          </a:xfrm>
          <a:prstGeom prst="rect">
            <a:avLst/>
          </a:prstGeom>
        </p:spPr>
      </p:pic>
      <p:sp>
        <p:nvSpPr>
          <p:cNvPr id="25" name="TextBox 24">
            <a:extLst>
              <a:ext uri="{FF2B5EF4-FFF2-40B4-BE49-F238E27FC236}">
                <a16:creationId xmlns="" xmlns:a16="http://schemas.microsoft.com/office/drawing/2014/main" id="{FB1DCD19-946C-43CA-BAB8-B88AA79842EE}"/>
              </a:ext>
            </a:extLst>
          </p:cNvPr>
          <p:cNvSpPr txBox="1"/>
          <p:nvPr/>
        </p:nvSpPr>
        <p:spPr>
          <a:xfrm>
            <a:off x="4871864" y="1124744"/>
            <a:ext cx="7320135" cy="2062103"/>
          </a:xfrm>
          <a:prstGeom prst="rect">
            <a:avLst/>
          </a:prstGeom>
          <a:noFill/>
        </p:spPr>
        <p:txBody>
          <a:bodyPr wrap="square" rtlCol="0">
            <a:spAutoFit/>
          </a:bodyPr>
          <a:lstStyle/>
          <a:p>
            <a:pPr algn="ctr"/>
            <a:r>
              <a:rPr lang="en-GB" sz="2400" b="1" dirty="0" smtClean="0">
                <a:solidFill>
                  <a:srgbClr val="004080"/>
                </a:solidFill>
                <a:latin typeface="Calibri"/>
                <a:ea typeface="+mn-ea"/>
                <a:cs typeface="Calibri"/>
              </a:rPr>
              <a:t>Moving from a one-dimensional approach where people are connected</a:t>
            </a:r>
          </a:p>
          <a:p>
            <a:pPr algn="ctr"/>
            <a:endParaRPr lang="en-GB" sz="3200" b="1" dirty="0" smtClean="0">
              <a:solidFill>
                <a:srgbClr val="004080"/>
              </a:solidFill>
              <a:latin typeface="Calibri"/>
              <a:ea typeface="+mn-ea"/>
              <a:cs typeface="Calibri"/>
            </a:endParaRPr>
          </a:p>
          <a:p>
            <a:pPr algn="ctr"/>
            <a:r>
              <a:rPr lang="en-GB" sz="2400" b="1" dirty="0" smtClean="0">
                <a:solidFill>
                  <a:srgbClr val="004080"/>
                </a:solidFill>
                <a:latin typeface="Calibri"/>
                <a:ea typeface="+mn-ea"/>
                <a:cs typeface="Calibri"/>
              </a:rPr>
              <a:t>An eco-system where global </a:t>
            </a:r>
            <a:r>
              <a:rPr lang="en-GB" sz="2400" b="1" dirty="0">
                <a:solidFill>
                  <a:srgbClr val="004080"/>
                </a:solidFill>
                <a:latin typeface="Calibri"/>
                <a:ea typeface="+mn-ea"/>
                <a:cs typeface="Calibri"/>
              </a:rPr>
              <a:t>digital </a:t>
            </a:r>
            <a:r>
              <a:rPr lang="en-GB" sz="2400" b="1" dirty="0" smtClean="0">
                <a:solidFill>
                  <a:srgbClr val="004080"/>
                </a:solidFill>
                <a:latin typeface="Calibri"/>
                <a:ea typeface="+mn-ea"/>
                <a:cs typeface="Calibri"/>
              </a:rPr>
              <a:t>transformation is enabled through cross-sector collaboration</a:t>
            </a:r>
            <a:endParaRPr lang="en-GB" sz="2400" b="1" dirty="0">
              <a:solidFill>
                <a:srgbClr val="004080"/>
              </a:solidFill>
              <a:latin typeface="Calibri"/>
              <a:ea typeface="+mn-ea"/>
              <a:cs typeface="Calibri"/>
            </a:endParaRPr>
          </a:p>
        </p:txBody>
      </p:sp>
    </p:spTree>
    <p:extLst>
      <p:ext uri="{BB962C8B-B14F-4D97-AF65-F5344CB8AC3E}">
        <p14:creationId xmlns:p14="http://schemas.microsoft.com/office/powerpoint/2010/main" val="621905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2" descr="https://lh3.googleusercontent.com/-6LRcH3fYIQp86YsLjRoSibOVa_3CT74rC4TQV7BkebkpAcVuZW97pPTy7wHlxQsnT0=h55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80" y="-11894"/>
            <a:ext cx="12290058" cy="6885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TextBox 18"/>
          <p:cNvSpPr txBox="1">
            <a:spLocks noChangeArrowheads="1"/>
          </p:cNvSpPr>
          <p:nvPr/>
        </p:nvSpPr>
        <p:spPr bwMode="auto">
          <a:xfrm>
            <a:off x="10416480" y="6474822"/>
            <a:ext cx="179828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r>
              <a:rPr lang="en-GB" sz="1600" dirty="0">
                <a:solidFill>
                  <a:schemeClr val="bg1"/>
                </a:solidFill>
                <a:latin typeface="Calibri" charset="0"/>
              </a:rPr>
              <a:t>Source: </a:t>
            </a:r>
            <a:r>
              <a:rPr lang="en-GB" sz="1600" dirty="0" err="1">
                <a:solidFill>
                  <a:schemeClr val="bg1"/>
                </a:solidFill>
                <a:latin typeface="Calibri" charset="0"/>
              </a:rPr>
              <a:t>OpenSignal</a:t>
            </a:r>
            <a:endParaRPr lang="en-US" sz="1600" dirty="0">
              <a:solidFill>
                <a:schemeClr val="bg1"/>
              </a:solidFill>
              <a:latin typeface="Calibri" charset="0"/>
            </a:endParaRPr>
          </a:p>
        </p:txBody>
      </p:sp>
      <p:grpSp>
        <p:nvGrpSpPr>
          <p:cNvPr id="23" name="Group 22">
            <a:extLst/>
          </p:cNvPr>
          <p:cNvGrpSpPr/>
          <p:nvPr/>
        </p:nvGrpSpPr>
        <p:grpSpPr bwMode="auto">
          <a:xfrm>
            <a:off x="2423592" y="2564904"/>
            <a:ext cx="1183061" cy="1078855"/>
            <a:chOff x="2884309" y="2149530"/>
            <a:chExt cx="1873526" cy="1873526"/>
          </a:xfrm>
          <a:solidFill>
            <a:schemeClr val="bg1"/>
          </a:solidFill>
        </p:grpSpPr>
        <p:sp>
          <p:nvSpPr>
            <p:cNvPr id="30" name="Freeform: Shape 38">
              <a:extLst/>
            </p:cNvPr>
            <p:cNvSpPr/>
            <p:nvPr/>
          </p:nvSpPr>
          <p:spPr>
            <a:xfrm>
              <a:off x="2884309" y="2149530"/>
              <a:ext cx="1873526" cy="1873526"/>
            </a:xfrm>
            <a:custGeom>
              <a:avLst/>
              <a:gdLst>
                <a:gd name="connsiteX0" fmla="*/ 1360170 w 2720340"/>
                <a:gd name="connsiteY0" fmla="*/ 112395 h 2720340"/>
                <a:gd name="connsiteX1" fmla="*/ 112395 w 2720340"/>
                <a:gd name="connsiteY1" fmla="*/ 1360170 h 2720340"/>
                <a:gd name="connsiteX2" fmla="*/ 1360170 w 2720340"/>
                <a:gd name="connsiteY2" fmla="*/ 2607945 h 2720340"/>
                <a:gd name="connsiteX3" fmla="*/ 2607945 w 2720340"/>
                <a:gd name="connsiteY3" fmla="*/ 1360170 h 2720340"/>
                <a:gd name="connsiteX4" fmla="*/ 1360170 w 2720340"/>
                <a:gd name="connsiteY4" fmla="*/ 112395 h 2720340"/>
                <a:gd name="connsiteX5" fmla="*/ 1360170 w 2720340"/>
                <a:gd name="connsiteY5" fmla="*/ 0 h 2720340"/>
                <a:gd name="connsiteX6" fmla="*/ 2720340 w 2720340"/>
                <a:gd name="connsiteY6" fmla="*/ 1360170 h 2720340"/>
                <a:gd name="connsiteX7" fmla="*/ 1360170 w 2720340"/>
                <a:gd name="connsiteY7" fmla="*/ 2720340 h 2720340"/>
                <a:gd name="connsiteX8" fmla="*/ 0 w 2720340"/>
                <a:gd name="connsiteY8" fmla="*/ 1360170 h 2720340"/>
                <a:gd name="connsiteX9" fmla="*/ 1360170 w 2720340"/>
                <a:gd name="connsiteY9" fmla="*/ 0 h 272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20340" h="2720340">
                  <a:moveTo>
                    <a:pt x="1360170" y="112395"/>
                  </a:moveTo>
                  <a:cubicBezTo>
                    <a:pt x="671043" y="112395"/>
                    <a:pt x="112395" y="671043"/>
                    <a:pt x="112395" y="1360170"/>
                  </a:cubicBezTo>
                  <a:cubicBezTo>
                    <a:pt x="112395" y="2049297"/>
                    <a:pt x="671043" y="2607945"/>
                    <a:pt x="1360170" y="2607945"/>
                  </a:cubicBezTo>
                  <a:cubicBezTo>
                    <a:pt x="2049297" y="2607945"/>
                    <a:pt x="2607945" y="2049297"/>
                    <a:pt x="2607945" y="1360170"/>
                  </a:cubicBezTo>
                  <a:cubicBezTo>
                    <a:pt x="2607945" y="671043"/>
                    <a:pt x="2049297" y="112395"/>
                    <a:pt x="1360170" y="112395"/>
                  </a:cubicBezTo>
                  <a:close/>
                  <a:moveTo>
                    <a:pt x="1360170" y="0"/>
                  </a:moveTo>
                  <a:cubicBezTo>
                    <a:pt x="2111371" y="0"/>
                    <a:pt x="2720340" y="608969"/>
                    <a:pt x="2720340" y="1360170"/>
                  </a:cubicBezTo>
                  <a:cubicBezTo>
                    <a:pt x="2720340" y="2111371"/>
                    <a:pt x="2111371" y="2720340"/>
                    <a:pt x="1360170" y="2720340"/>
                  </a:cubicBezTo>
                  <a:cubicBezTo>
                    <a:pt x="608969" y="2720340"/>
                    <a:pt x="0" y="2111371"/>
                    <a:pt x="0" y="1360170"/>
                  </a:cubicBezTo>
                  <a:cubicBezTo>
                    <a:pt x="0" y="608969"/>
                    <a:pt x="608969" y="0"/>
                    <a:pt x="136017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525">
                <a:latin typeface="Calibri"/>
                <a:cs typeface="Calibri"/>
              </a:endParaRPr>
            </a:p>
          </p:txBody>
        </p:sp>
        <p:sp>
          <p:nvSpPr>
            <p:cNvPr id="31" name="Freeform: Shape 40">
              <a:extLst/>
            </p:cNvPr>
            <p:cNvSpPr/>
            <p:nvPr/>
          </p:nvSpPr>
          <p:spPr>
            <a:xfrm rot="5400000">
              <a:off x="3314981" y="2419273"/>
              <a:ext cx="1052204" cy="1334041"/>
            </a:xfrm>
            <a:custGeom>
              <a:avLst/>
              <a:gdLst>
                <a:gd name="connsiteX0" fmla="*/ 1360170 w 1554480"/>
                <a:gd name="connsiteY0" fmla="*/ 791117 h 1970854"/>
                <a:gd name="connsiteX1" fmla="*/ 1554480 w 1554480"/>
                <a:gd name="connsiteY1" fmla="*/ 985427 h 1970854"/>
                <a:gd name="connsiteX2" fmla="*/ 1360170 w 1554480"/>
                <a:gd name="connsiteY2" fmla="*/ 1179737 h 1970854"/>
                <a:gd name="connsiteX3" fmla="*/ 1165860 w 1554480"/>
                <a:gd name="connsiteY3" fmla="*/ 985427 h 1970854"/>
                <a:gd name="connsiteX4" fmla="*/ 1360170 w 1554480"/>
                <a:gd name="connsiteY4" fmla="*/ 791117 h 1970854"/>
                <a:gd name="connsiteX5" fmla="*/ 985021 w 1554480"/>
                <a:gd name="connsiteY5" fmla="*/ 590371 h 1970854"/>
                <a:gd name="connsiteX6" fmla="*/ 1066958 w 1554480"/>
                <a:gd name="connsiteY6" fmla="*/ 676656 h 1970854"/>
                <a:gd name="connsiteX7" fmla="*/ 1058433 w 1554480"/>
                <a:gd name="connsiteY7" fmla="*/ 683690 h 1970854"/>
                <a:gd name="connsiteX8" fmla="*/ 933449 w 1554480"/>
                <a:gd name="connsiteY8" fmla="*/ 985427 h 1970854"/>
                <a:gd name="connsiteX9" fmla="*/ 1058433 w 1554480"/>
                <a:gd name="connsiteY9" fmla="*/ 1287165 h 1970854"/>
                <a:gd name="connsiteX10" fmla="*/ 1066958 w 1554480"/>
                <a:gd name="connsiteY10" fmla="*/ 1294198 h 1970854"/>
                <a:gd name="connsiteX11" fmla="*/ 985021 w 1554480"/>
                <a:gd name="connsiteY11" fmla="*/ 1380483 h 1970854"/>
                <a:gd name="connsiteX12" fmla="*/ 974114 w 1554480"/>
                <a:gd name="connsiteY12" fmla="*/ 1371483 h 1970854"/>
                <a:gd name="connsiteX13" fmla="*/ 814204 w 1554480"/>
                <a:gd name="connsiteY13" fmla="*/ 985427 h 1970854"/>
                <a:gd name="connsiteX14" fmla="*/ 974114 w 1554480"/>
                <a:gd name="connsiteY14" fmla="*/ 599371 h 1970854"/>
                <a:gd name="connsiteX15" fmla="*/ 715497 w 1554480"/>
                <a:gd name="connsiteY15" fmla="*/ 306545 h 1970854"/>
                <a:gd name="connsiteX16" fmla="*/ 793299 w 1554480"/>
                <a:gd name="connsiteY16" fmla="*/ 388476 h 1970854"/>
                <a:gd name="connsiteX17" fmla="*/ 776817 w 1554480"/>
                <a:gd name="connsiteY17" fmla="*/ 402074 h 1970854"/>
                <a:gd name="connsiteX18" fmla="*/ 535185 w 1554480"/>
                <a:gd name="connsiteY18" fmla="*/ 985426 h 1970854"/>
                <a:gd name="connsiteX19" fmla="*/ 776817 w 1554480"/>
                <a:gd name="connsiteY19" fmla="*/ 1568778 h 1970854"/>
                <a:gd name="connsiteX20" fmla="*/ 793300 w 1554480"/>
                <a:gd name="connsiteY20" fmla="*/ 1582377 h 1970854"/>
                <a:gd name="connsiteX21" fmla="*/ 715496 w 1554480"/>
                <a:gd name="connsiteY21" fmla="*/ 1664309 h 1970854"/>
                <a:gd name="connsiteX22" fmla="*/ 696753 w 1554480"/>
                <a:gd name="connsiteY22" fmla="*/ 1648844 h 1970854"/>
                <a:gd name="connsiteX23" fmla="*/ 421957 w 1554480"/>
                <a:gd name="connsiteY23" fmla="*/ 985427 h 1970854"/>
                <a:gd name="connsiteX24" fmla="*/ 696753 w 1554480"/>
                <a:gd name="connsiteY24" fmla="*/ 322010 h 1970854"/>
                <a:gd name="connsiteX25" fmla="*/ 424397 w 1554480"/>
                <a:gd name="connsiteY25" fmla="*/ 0 h 1970854"/>
                <a:gd name="connsiteX26" fmla="*/ 501723 w 1554480"/>
                <a:gd name="connsiteY26" fmla="*/ 81429 h 1970854"/>
                <a:gd name="connsiteX27" fmla="*/ 477860 w 1554480"/>
                <a:gd name="connsiteY27" fmla="*/ 103117 h 1970854"/>
                <a:gd name="connsiteX28" fmla="*/ 112395 w 1554480"/>
                <a:gd name="connsiteY28" fmla="*/ 985427 h 1970854"/>
                <a:gd name="connsiteX29" fmla="*/ 477860 w 1554480"/>
                <a:gd name="connsiteY29" fmla="*/ 1867737 h 1970854"/>
                <a:gd name="connsiteX30" fmla="*/ 501723 w 1554480"/>
                <a:gd name="connsiteY30" fmla="*/ 1889425 h 1970854"/>
                <a:gd name="connsiteX31" fmla="*/ 424397 w 1554480"/>
                <a:gd name="connsiteY31" fmla="*/ 1970854 h 1970854"/>
                <a:gd name="connsiteX32" fmla="*/ 398385 w 1554480"/>
                <a:gd name="connsiteY32" fmla="*/ 1947213 h 1970854"/>
                <a:gd name="connsiteX33" fmla="*/ 0 w 1554480"/>
                <a:gd name="connsiteY33" fmla="*/ 985427 h 1970854"/>
                <a:gd name="connsiteX34" fmla="*/ 398385 w 1554480"/>
                <a:gd name="connsiteY34" fmla="*/ 23642 h 197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54480" h="1970854">
                  <a:moveTo>
                    <a:pt x="1360170" y="791117"/>
                  </a:moveTo>
                  <a:cubicBezTo>
                    <a:pt x="1467484" y="791117"/>
                    <a:pt x="1554480" y="878113"/>
                    <a:pt x="1554480" y="985427"/>
                  </a:cubicBezTo>
                  <a:cubicBezTo>
                    <a:pt x="1554480" y="1092741"/>
                    <a:pt x="1467484" y="1179737"/>
                    <a:pt x="1360170" y="1179737"/>
                  </a:cubicBezTo>
                  <a:cubicBezTo>
                    <a:pt x="1252856" y="1179737"/>
                    <a:pt x="1165860" y="1092741"/>
                    <a:pt x="1165860" y="985427"/>
                  </a:cubicBezTo>
                  <a:cubicBezTo>
                    <a:pt x="1165860" y="878113"/>
                    <a:pt x="1252856" y="791117"/>
                    <a:pt x="1360170" y="791117"/>
                  </a:cubicBezTo>
                  <a:close/>
                  <a:moveTo>
                    <a:pt x="985021" y="590371"/>
                  </a:moveTo>
                  <a:lnTo>
                    <a:pt x="1066958" y="676656"/>
                  </a:lnTo>
                  <a:lnTo>
                    <a:pt x="1058433" y="683690"/>
                  </a:lnTo>
                  <a:cubicBezTo>
                    <a:pt x="981211" y="760911"/>
                    <a:pt x="933449" y="867591"/>
                    <a:pt x="933449" y="985427"/>
                  </a:cubicBezTo>
                  <a:cubicBezTo>
                    <a:pt x="933449" y="1103263"/>
                    <a:pt x="981211" y="1209943"/>
                    <a:pt x="1058433" y="1287165"/>
                  </a:cubicBezTo>
                  <a:lnTo>
                    <a:pt x="1066958" y="1294198"/>
                  </a:lnTo>
                  <a:lnTo>
                    <a:pt x="985021" y="1380483"/>
                  </a:lnTo>
                  <a:lnTo>
                    <a:pt x="974114" y="1371483"/>
                  </a:lnTo>
                  <a:cubicBezTo>
                    <a:pt x="875313" y="1272683"/>
                    <a:pt x="814204" y="1136192"/>
                    <a:pt x="814204" y="985427"/>
                  </a:cubicBezTo>
                  <a:cubicBezTo>
                    <a:pt x="814204" y="834663"/>
                    <a:pt x="875313" y="698171"/>
                    <a:pt x="974114" y="599371"/>
                  </a:cubicBezTo>
                  <a:close/>
                  <a:moveTo>
                    <a:pt x="715497" y="306545"/>
                  </a:moveTo>
                  <a:lnTo>
                    <a:pt x="793299" y="388476"/>
                  </a:lnTo>
                  <a:lnTo>
                    <a:pt x="776817" y="402074"/>
                  </a:lnTo>
                  <a:cubicBezTo>
                    <a:pt x="627525" y="551367"/>
                    <a:pt x="535185" y="757613"/>
                    <a:pt x="535185" y="985426"/>
                  </a:cubicBezTo>
                  <a:cubicBezTo>
                    <a:pt x="535185" y="1213239"/>
                    <a:pt x="627525" y="1419485"/>
                    <a:pt x="776817" y="1568778"/>
                  </a:cubicBezTo>
                  <a:lnTo>
                    <a:pt x="793300" y="1582377"/>
                  </a:lnTo>
                  <a:lnTo>
                    <a:pt x="715496" y="1664309"/>
                  </a:lnTo>
                  <a:lnTo>
                    <a:pt x="696753" y="1648844"/>
                  </a:lnTo>
                  <a:cubicBezTo>
                    <a:pt x="526970" y="1479061"/>
                    <a:pt x="421957" y="1244508"/>
                    <a:pt x="421957" y="985427"/>
                  </a:cubicBezTo>
                  <a:cubicBezTo>
                    <a:pt x="421957" y="726347"/>
                    <a:pt x="526970" y="491793"/>
                    <a:pt x="696753" y="322010"/>
                  </a:cubicBezTo>
                  <a:close/>
                  <a:moveTo>
                    <a:pt x="424397" y="0"/>
                  </a:moveTo>
                  <a:lnTo>
                    <a:pt x="501723" y="81429"/>
                  </a:lnTo>
                  <a:lnTo>
                    <a:pt x="477860" y="103117"/>
                  </a:lnTo>
                  <a:cubicBezTo>
                    <a:pt x="252057" y="328920"/>
                    <a:pt x="112395" y="640864"/>
                    <a:pt x="112395" y="985427"/>
                  </a:cubicBezTo>
                  <a:cubicBezTo>
                    <a:pt x="112395" y="1329991"/>
                    <a:pt x="252057" y="1641934"/>
                    <a:pt x="477860" y="1867737"/>
                  </a:cubicBezTo>
                  <a:lnTo>
                    <a:pt x="501723" y="1889425"/>
                  </a:lnTo>
                  <a:lnTo>
                    <a:pt x="424397" y="1970854"/>
                  </a:lnTo>
                  <a:lnTo>
                    <a:pt x="398385" y="1947213"/>
                  </a:lnTo>
                  <a:cubicBezTo>
                    <a:pt x="152242" y="1701070"/>
                    <a:pt x="0" y="1361028"/>
                    <a:pt x="0" y="985427"/>
                  </a:cubicBezTo>
                  <a:cubicBezTo>
                    <a:pt x="0" y="609827"/>
                    <a:pt x="152242" y="269784"/>
                    <a:pt x="398385" y="236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525">
                <a:latin typeface="Calibri"/>
                <a:cs typeface="Calibri"/>
              </a:endParaRPr>
            </a:p>
          </p:txBody>
        </p:sp>
      </p:grpSp>
      <p:grpSp>
        <p:nvGrpSpPr>
          <p:cNvPr id="24" name="Group 23">
            <a:extLst/>
          </p:cNvPr>
          <p:cNvGrpSpPr/>
          <p:nvPr/>
        </p:nvGrpSpPr>
        <p:grpSpPr bwMode="auto">
          <a:xfrm>
            <a:off x="8323895" y="2564904"/>
            <a:ext cx="1183061" cy="1078855"/>
            <a:chOff x="5212684" y="2149530"/>
            <a:chExt cx="1873526" cy="1873526"/>
          </a:xfrm>
          <a:solidFill>
            <a:schemeClr val="bg1"/>
          </a:solidFill>
        </p:grpSpPr>
        <p:sp>
          <p:nvSpPr>
            <p:cNvPr id="28" name="Freeform: Shape 44">
              <a:extLst/>
            </p:cNvPr>
            <p:cNvSpPr/>
            <p:nvPr/>
          </p:nvSpPr>
          <p:spPr>
            <a:xfrm rot="18722160" flipV="1">
              <a:off x="5686695" y="2468661"/>
              <a:ext cx="856676" cy="1356331"/>
            </a:xfrm>
            <a:custGeom>
              <a:avLst/>
              <a:gdLst>
                <a:gd name="connsiteX0" fmla="*/ 184952 w 1014919"/>
                <a:gd name="connsiteY0" fmla="*/ 1136679 h 1606869"/>
                <a:gd name="connsiteX1" fmla="*/ 176155 w 1014919"/>
                <a:gd name="connsiteY1" fmla="*/ 1128684 h 1606869"/>
                <a:gd name="connsiteX2" fmla="*/ 41433 w 1014919"/>
                <a:gd name="connsiteY2" fmla="*/ 803435 h 1606869"/>
                <a:gd name="connsiteX3" fmla="*/ 176155 w 1014919"/>
                <a:gd name="connsiteY3" fmla="*/ 478187 h 1606869"/>
                <a:gd name="connsiteX4" fmla="*/ 184952 w 1014919"/>
                <a:gd name="connsiteY4" fmla="*/ 470192 h 1606869"/>
                <a:gd name="connsiteX5" fmla="*/ 156447 w 1014919"/>
                <a:gd name="connsiteY5" fmla="*/ 440174 h 1606869"/>
                <a:gd name="connsiteX6" fmla="*/ 146858 w 1014919"/>
                <a:gd name="connsiteY6" fmla="*/ 448890 h 1606869"/>
                <a:gd name="connsiteX7" fmla="*/ 0 w 1014919"/>
                <a:gd name="connsiteY7" fmla="*/ 803435 h 1606869"/>
                <a:gd name="connsiteX8" fmla="*/ 146858 w 1014919"/>
                <a:gd name="connsiteY8" fmla="*/ 1157981 h 1606869"/>
                <a:gd name="connsiteX9" fmla="*/ 156447 w 1014919"/>
                <a:gd name="connsiteY9" fmla="*/ 1166696 h 1606869"/>
                <a:gd name="connsiteX10" fmla="*/ 292437 w 1014919"/>
                <a:gd name="connsiteY10" fmla="*/ 1023491 h 1606869"/>
                <a:gd name="connsiteX11" fmla="*/ 286361 w 1014919"/>
                <a:gd name="connsiteY11" fmla="*/ 1018478 h 1606869"/>
                <a:gd name="connsiteX12" fmla="*/ 197287 w 1014919"/>
                <a:gd name="connsiteY12" fmla="*/ 803435 h 1606869"/>
                <a:gd name="connsiteX13" fmla="*/ 286361 w 1014919"/>
                <a:gd name="connsiteY13" fmla="*/ 588392 h 1606869"/>
                <a:gd name="connsiteX14" fmla="*/ 292436 w 1014919"/>
                <a:gd name="connsiteY14" fmla="*/ 583380 h 1606869"/>
                <a:gd name="connsiteX15" fmla="*/ 263756 w 1014919"/>
                <a:gd name="connsiteY15" fmla="*/ 553177 h 1606869"/>
                <a:gd name="connsiteX16" fmla="*/ 256847 w 1014919"/>
                <a:gd name="connsiteY16" fmla="*/ 558878 h 1606869"/>
                <a:gd name="connsiteX17" fmla="*/ 155548 w 1014919"/>
                <a:gd name="connsiteY17" fmla="*/ 803435 h 1606869"/>
                <a:gd name="connsiteX18" fmla="*/ 256847 w 1014919"/>
                <a:gd name="connsiteY18" fmla="*/ 1047993 h 1606869"/>
                <a:gd name="connsiteX19" fmla="*/ 263756 w 1014919"/>
                <a:gd name="connsiteY19" fmla="*/ 1053694 h 1606869"/>
                <a:gd name="connsiteX20" fmla="*/ 393316 w 1014919"/>
                <a:gd name="connsiteY20" fmla="*/ 917258 h 1606869"/>
                <a:gd name="connsiteX21" fmla="*/ 390174 w 1014919"/>
                <a:gd name="connsiteY21" fmla="*/ 914666 h 1606869"/>
                <a:gd name="connsiteX22" fmla="*/ 344101 w 1014919"/>
                <a:gd name="connsiteY22" fmla="*/ 803435 h 1606869"/>
                <a:gd name="connsiteX23" fmla="*/ 390174 w 1014919"/>
                <a:gd name="connsiteY23" fmla="*/ 692205 h 1606869"/>
                <a:gd name="connsiteX24" fmla="*/ 393316 w 1014919"/>
                <a:gd name="connsiteY24" fmla="*/ 689612 h 1606869"/>
                <a:gd name="connsiteX25" fmla="*/ 363112 w 1014919"/>
                <a:gd name="connsiteY25" fmla="*/ 657804 h 1606869"/>
                <a:gd name="connsiteX26" fmla="*/ 359091 w 1014919"/>
                <a:gd name="connsiteY26" fmla="*/ 661122 h 1606869"/>
                <a:gd name="connsiteX27" fmla="*/ 300143 w 1014919"/>
                <a:gd name="connsiteY27" fmla="*/ 803435 h 1606869"/>
                <a:gd name="connsiteX28" fmla="*/ 359091 w 1014919"/>
                <a:gd name="connsiteY28" fmla="*/ 945748 h 1606869"/>
                <a:gd name="connsiteX29" fmla="*/ 363112 w 1014919"/>
                <a:gd name="connsiteY29" fmla="*/ 949066 h 1606869"/>
                <a:gd name="connsiteX30" fmla="*/ 806647 w 1014919"/>
                <a:gd name="connsiteY30" fmla="*/ 555887 h 1606869"/>
                <a:gd name="connsiteX31" fmla="*/ 806647 w 1014919"/>
                <a:gd name="connsiteY31" fmla="*/ 0 h 1606869"/>
                <a:gd name="connsiteX32" fmla="*/ 539947 w 1014919"/>
                <a:gd name="connsiteY32" fmla="*/ 0 h 1606869"/>
                <a:gd name="connsiteX33" fmla="*/ 539947 w 1014919"/>
                <a:gd name="connsiteY33" fmla="*/ 555887 h 1606869"/>
                <a:gd name="connsiteX34" fmla="*/ 806647 w 1014919"/>
                <a:gd name="connsiteY34" fmla="*/ 1606869 h 1606869"/>
                <a:gd name="connsiteX35" fmla="*/ 806647 w 1014919"/>
                <a:gd name="connsiteY35" fmla="*/ 1050982 h 1606869"/>
                <a:gd name="connsiteX36" fmla="*/ 539947 w 1014919"/>
                <a:gd name="connsiteY36" fmla="*/ 1050982 h 1606869"/>
                <a:gd name="connsiteX37" fmla="*/ 539947 w 1014919"/>
                <a:gd name="connsiteY37" fmla="*/ 1606869 h 1606869"/>
                <a:gd name="connsiteX38" fmla="*/ 1014919 w 1014919"/>
                <a:gd name="connsiteY38" fmla="*/ 918514 h 1606869"/>
                <a:gd name="connsiteX39" fmla="*/ 1014919 w 1014919"/>
                <a:gd name="connsiteY39" fmla="*/ 688354 h 1606869"/>
                <a:gd name="connsiteX40" fmla="*/ 877759 w 1014919"/>
                <a:gd name="connsiteY40" fmla="*/ 688354 h 1606869"/>
                <a:gd name="connsiteX41" fmla="*/ 877759 w 1014919"/>
                <a:gd name="connsiteY41" fmla="*/ 624163 h 1606869"/>
                <a:gd name="connsiteX42" fmla="*/ 468834 w 1014919"/>
                <a:gd name="connsiteY42" fmla="*/ 624163 h 1606869"/>
                <a:gd name="connsiteX43" fmla="*/ 468834 w 1014919"/>
                <a:gd name="connsiteY43" fmla="*/ 982705 h 1606869"/>
                <a:gd name="connsiteX44" fmla="*/ 877759 w 1014919"/>
                <a:gd name="connsiteY44" fmla="*/ 982705 h 1606869"/>
                <a:gd name="connsiteX45" fmla="*/ 877759 w 1014919"/>
                <a:gd name="connsiteY45" fmla="*/ 918514 h 1606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14919" h="1606869">
                  <a:moveTo>
                    <a:pt x="184952" y="1136679"/>
                  </a:moveTo>
                  <a:lnTo>
                    <a:pt x="176155" y="1128684"/>
                  </a:lnTo>
                  <a:cubicBezTo>
                    <a:pt x="92917" y="1045445"/>
                    <a:pt x="41433" y="930453"/>
                    <a:pt x="41433" y="803435"/>
                  </a:cubicBezTo>
                  <a:cubicBezTo>
                    <a:pt x="41433" y="676418"/>
                    <a:pt x="92917" y="561425"/>
                    <a:pt x="176155" y="478187"/>
                  </a:cubicBezTo>
                  <a:lnTo>
                    <a:pt x="184952" y="470192"/>
                  </a:lnTo>
                  <a:lnTo>
                    <a:pt x="156447" y="440174"/>
                  </a:lnTo>
                  <a:lnTo>
                    <a:pt x="146858" y="448890"/>
                  </a:lnTo>
                  <a:cubicBezTo>
                    <a:pt x="56122" y="539626"/>
                    <a:pt x="0" y="664977"/>
                    <a:pt x="0" y="803435"/>
                  </a:cubicBezTo>
                  <a:cubicBezTo>
                    <a:pt x="0" y="941894"/>
                    <a:pt x="56122" y="1067245"/>
                    <a:pt x="146858" y="1157981"/>
                  </a:cubicBezTo>
                  <a:lnTo>
                    <a:pt x="156447" y="1166696"/>
                  </a:lnTo>
                  <a:close/>
                  <a:moveTo>
                    <a:pt x="292437" y="1023491"/>
                  </a:moveTo>
                  <a:lnTo>
                    <a:pt x="286361" y="1018478"/>
                  </a:lnTo>
                  <a:cubicBezTo>
                    <a:pt x="231327" y="963443"/>
                    <a:pt x="197287" y="887414"/>
                    <a:pt x="197287" y="803435"/>
                  </a:cubicBezTo>
                  <a:cubicBezTo>
                    <a:pt x="197287" y="719456"/>
                    <a:pt x="231327" y="643426"/>
                    <a:pt x="286361" y="588392"/>
                  </a:cubicBezTo>
                  <a:lnTo>
                    <a:pt x="292436" y="583380"/>
                  </a:lnTo>
                  <a:lnTo>
                    <a:pt x="263756" y="553177"/>
                  </a:lnTo>
                  <a:lnTo>
                    <a:pt x="256847" y="558878"/>
                  </a:lnTo>
                  <a:cubicBezTo>
                    <a:pt x="194259" y="621465"/>
                    <a:pt x="155548" y="707930"/>
                    <a:pt x="155548" y="803435"/>
                  </a:cubicBezTo>
                  <a:cubicBezTo>
                    <a:pt x="155548" y="898941"/>
                    <a:pt x="194259" y="985405"/>
                    <a:pt x="256847" y="1047993"/>
                  </a:cubicBezTo>
                  <a:lnTo>
                    <a:pt x="263756" y="1053694"/>
                  </a:lnTo>
                  <a:close/>
                  <a:moveTo>
                    <a:pt x="393316" y="917258"/>
                  </a:moveTo>
                  <a:lnTo>
                    <a:pt x="390174" y="914666"/>
                  </a:lnTo>
                  <a:cubicBezTo>
                    <a:pt x="361707" y="886199"/>
                    <a:pt x="344101" y="846873"/>
                    <a:pt x="344101" y="803435"/>
                  </a:cubicBezTo>
                  <a:cubicBezTo>
                    <a:pt x="344101" y="759997"/>
                    <a:pt x="361707" y="720671"/>
                    <a:pt x="390174" y="692205"/>
                  </a:cubicBezTo>
                  <a:lnTo>
                    <a:pt x="393316" y="689612"/>
                  </a:lnTo>
                  <a:lnTo>
                    <a:pt x="363112" y="657804"/>
                  </a:lnTo>
                  <a:lnTo>
                    <a:pt x="359091" y="661122"/>
                  </a:lnTo>
                  <a:cubicBezTo>
                    <a:pt x="322669" y="697544"/>
                    <a:pt x="300143" y="747859"/>
                    <a:pt x="300143" y="803435"/>
                  </a:cubicBezTo>
                  <a:cubicBezTo>
                    <a:pt x="300143" y="859012"/>
                    <a:pt x="322669" y="909327"/>
                    <a:pt x="359091" y="945748"/>
                  </a:cubicBezTo>
                  <a:lnTo>
                    <a:pt x="363112" y="949066"/>
                  </a:lnTo>
                  <a:close/>
                  <a:moveTo>
                    <a:pt x="806647" y="555887"/>
                  </a:moveTo>
                  <a:lnTo>
                    <a:pt x="806647" y="0"/>
                  </a:lnTo>
                  <a:lnTo>
                    <a:pt x="539947" y="0"/>
                  </a:lnTo>
                  <a:lnTo>
                    <a:pt x="539947" y="555887"/>
                  </a:lnTo>
                  <a:close/>
                  <a:moveTo>
                    <a:pt x="806647" y="1606869"/>
                  </a:moveTo>
                  <a:lnTo>
                    <a:pt x="806647" y="1050982"/>
                  </a:lnTo>
                  <a:lnTo>
                    <a:pt x="539947" y="1050982"/>
                  </a:lnTo>
                  <a:lnTo>
                    <a:pt x="539947" y="1606869"/>
                  </a:lnTo>
                  <a:close/>
                  <a:moveTo>
                    <a:pt x="1014919" y="918514"/>
                  </a:moveTo>
                  <a:lnTo>
                    <a:pt x="1014919" y="688354"/>
                  </a:lnTo>
                  <a:lnTo>
                    <a:pt x="877759" y="688354"/>
                  </a:lnTo>
                  <a:lnTo>
                    <a:pt x="877759" y="624163"/>
                  </a:lnTo>
                  <a:lnTo>
                    <a:pt x="468834" y="624163"/>
                  </a:lnTo>
                  <a:lnTo>
                    <a:pt x="468834" y="982705"/>
                  </a:lnTo>
                  <a:lnTo>
                    <a:pt x="877759" y="982705"/>
                  </a:lnTo>
                  <a:lnTo>
                    <a:pt x="877759" y="9185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525">
                <a:latin typeface="Calibri"/>
                <a:cs typeface="Calibri"/>
              </a:endParaRPr>
            </a:p>
          </p:txBody>
        </p:sp>
        <p:sp>
          <p:nvSpPr>
            <p:cNvPr id="29" name="Freeform: Shape 45">
              <a:extLst/>
            </p:cNvPr>
            <p:cNvSpPr/>
            <p:nvPr/>
          </p:nvSpPr>
          <p:spPr>
            <a:xfrm>
              <a:off x="5212684" y="2149530"/>
              <a:ext cx="1873526" cy="1873526"/>
            </a:xfrm>
            <a:custGeom>
              <a:avLst/>
              <a:gdLst>
                <a:gd name="connsiteX0" fmla="*/ 1360170 w 2720340"/>
                <a:gd name="connsiteY0" fmla="*/ 112395 h 2720340"/>
                <a:gd name="connsiteX1" fmla="*/ 112395 w 2720340"/>
                <a:gd name="connsiteY1" fmla="*/ 1360170 h 2720340"/>
                <a:gd name="connsiteX2" fmla="*/ 1360170 w 2720340"/>
                <a:gd name="connsiteY2" fmla="*/ 2607945 h 2720340"/>
                <a:gd name="connsiteX3" fmla="*/ 2607945 w 2720340"/>
                <a:gd name="connsiteY3" fmla="*/ 1360170 h 2720340"/>
                <a:gd name="connsiteX4" fmla="*/ 1360170 w 2720340"/>
                <a:gd name="connsiteY4" fmla="*/ 112395 h 2720340"/>
                <a:gd name="connsiteX5" fmla="*/ 1360170 w 2720340"/>
                <a:gd name="connsiteY5" fmla="*/ 0 h 2720340"/>
                <a:gd name="connsiteX6" fmla="*/ 2720340 w 2720340"/>
                <a:gd name="connsiteY6" fmla="*/ 1360170 h 2720340"/>
                <a:gd name="connsiteX7" fmla="*/ 1360170 w 2720340"/>
                <a:gd name="connsiteY7" fmla="*/ 2720340 h 2720340"/>
                <a:gd name="connsiteX8" fmla="*/ 0 w 2720340"/>
                <a:gd name="connsiteY8" fmla="*/ 1360170 h 2720340"/>
                <a:gd name="connsiteX9" fmla="*/ 1360170 w 2720340"/>
                <a:gd name="connsiteY9" fmla="*/ 0 h 272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20340" h="2720340">
                  <a:moveTo>
                    <a:pt x="1360170" y="112395"/>
                  </a:moveTo>
                  <a:cubicBezTo>
                    <a:pt x="671043" y="112395"/>
                    <a:pt x="112395" y="671043"/>
                    <a:pt x="112395" y="1360170"/>
                  </a:cubicBezTo>
                  <a:cubicBezTo>
                    <a:pt x="112395" y="2049297"/>
                    <a:pt x="671043" y="2607945"/>
                    <a:pt x="1360170" y="2607945"/>
                  </a:cubicBezTo>
                  <a:cubicBezTo>
                    <a:pt x="2049297" y="2607945"/>
                    <a:pt x="2607945" y="2049297"/>
                    <a:pt x="2607945" y="1360170"/>
                  </a:cubicBezTo>
                  <a:cubicBezTo>
                    <a:pt x="2607945" y="671043"/>
                    <a:pt x="2049297" y="112395"/>
                    <a:pt x="1360170" y="112395"/>
                  </a:cubicBezTo>
                  <a:close/>
                  <a:moveTo>
                    <a:pt x="1360170" y="0"/>
                  </a:moveTo>
                  <a:cubicBezTo>
                    <a:pt x="2111371" y="0"/>
                    <a:pt x="2720340" y="608969"/>
                    <a:pt x="2720340" y="1360170"/>
                  </a:cubicBezTo>
                  <a:cubicBezTo>
                    <a:pt x="2720340" y="2111371"/>
                    <a:pt x="2111371" y="2720340"/>
                    <a:pt x="1360170" y="2720340"/>
                  </a:cubicBezTo>
                  <a:cubicBezTo>
                    <a:pt x="608969" y="2720340"/>
                    <a:pt x="0" y="2111371"/>
                    <a:pt x="0" y="1360170"/>
                  </a:cubicBezTo>
                  <a:cubicBezTo>
                    <a:pt x="0" y="608969"/>
                    <a:pt x="608969" y="0"/>
                    <a:pt x="136017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525">
                <a:latin typeface="Calibri"/>
                <a:cs typeface="Calibri"/>
              </a:endParaRPr>
            </a:p>
          </p:txBody>
        </p:sp>
      </p:grpSp>
      <p:grpSp>
        <p:nvGrpSpPr>
          <p:cNvPr id="25" name="Group 24">
            <a:extLst/>
          </p:cNvPr>
          <p:cNvGrpSpPr/>
          <p:nvPr/>
        </p:nvGrpSpPr>
        <p:grpSpPr bwMode="auto">
          <a:xfrm>
            <a:off x="5373743" y="2564904"/>
            <a:ext cx="1183061" cy="1078855"/>
            <a:chOff x="7380109" y="2149530"/>
            <a:chExt cx="1873526" cy="1873526"/>
          </a:xfrm>
          <a:solidFill>
            <a:schemeClr val="bg1"/>
          </a:solidFill>
        </p:grpSpPr>
        <p:sp>
          <p:nvSpPr>
            <p:cNvPr id="26" name="Freeform: Shape 17">
              <a:extLst/>
            </p:cNvPr>
            <p:cNvSpPr/>
            <p:nvPr/>
          </p:nvSpPr>
          <p:spPr>
            <a:xfrm>
              <a:off x="7380109" y="2149530"/>
              <a:ext cx="1873526" cy="1873526"/>
            </a:xfrm>
            <a:custGeom>
              <a:avLst/>
              <a:gdLst>
                <a:gd name="connsiteX0" fmla="*/ 1360170 w 2720340"/>
                <a:gd name="connsiteY0" fmla="*/ 112395 h 2720340"/>
                <a:gd name="connsiteX1" fmla="*/ 112395 w 2720340"/>
                <a:gd name="connsiteY1" fmla="*/ 1360170 h 2720340"/>
                <a:gd name="connsiteX2" fmla="*/ 1360170 w 2720340"/>
                <a:gd name="connsiteY2" fmla="*/ 2607945 h 2720340"/>
                <a:gd name="connsiteX3" fmla="*/ 2607945 w 2720340"/>
                <a:gd name="connsiteY3" fmla="*/ 1360170 h 2720340"/>
                <a:gd name="connsiteX4" fmla="*/ 1360170 w 2720340"/>
                <a:gd name="connsiteY4" fmla="*/ 112395 h 2720340"/>
                <a:gd name="connsiteX5" fmla="*/ 1360170 w 2720340"/>
                <a:gd name="connsiteY5" fmla="*/ 0 h 2720340"/>
                <a:gd name="connsiteX6" fmla="*/ 2720340 w 2720340"/>
                <a:gd name="connsiteY6" fmla="*/ 1360170 h 2720340"/>
                <a:gd name="connsiteX7" fmla="*/ 1360170 w 2720340"/>
                <a:gd name="connsiteY7" fmla="*/ 2720340 h 2720340"/>
                <a:gd name="connsiteX8" fmla="*/ 0 w 2720340"/>
                <a:gd name="connsiteY8" fmla="*/ 1360170 h 2720340"/>
                <a:gd name="connsiteX9" fmla="*/ 1360170 w 2720340"/>
                <a:gd name="connsiteY9" fmla="*/ 0 h 272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20340" h="2720340">
                  <a:moveTo>
                    <a:pt x="1360170" y="112395"/>
                  </a:moveTo>
                  <a:cubicBezTo>
                    <a:pt x="671043" y="112395"/>
                    <a:pt x="112395" y="671043"/>
                    <a:pt x="112395" y="1360170"/>
                  </a:cubicBezTo>
                  <a:cubicBezTo>
                    <a:pt x="112395" y="2049297"/>
                    <a:pt x="671043" y="2607945"/>
                    <a:pt x="1360170" y="2607945"/>
                  </a:cubicBezTo>
                  <a:cubicBezTo>
                    <a:pt x="2049297" y="2607945"/>
                    <a:pt x="2607945" y="2049297"/>
                    <a:pt x="2607945" y="1360170"/>
                  </a:cubicBezTo>
                  <a:cubicBezTo>
                    <a:pt x="2607945" y="671043"/>
                    <a:pt x="2049297" y="112395"/>
                    <a:pt x="1360170" y="112395"/>
                  </a:cubicBezTo>
                  <a:close/>
                  <a:moveTo>
                    <a:pt x="1360170" y="0"/>
                  </a:moveTo>
                  <a:cubicBezTo>
                    <a:pt x="2111371" y="0"/>
                    <a:pt x="2720340" y="608969"/>
                    <a:pt x="2720340" y="1360170"/>
                  </a:cubicBezTo>
                  <a:cubicBezTo>
                    <a:pt x="2720340" y="2111371"/>
                    <a:pt x="2111371" y="2720340"/>
                    <a:pt x="1360170" y="2720340"/>
                  </a:cubicBezTo>
                  <a:cubicBezTo>
                    <a:pt x="608969" y="2720340"/>
                    <a:pt x="0" y="2111371"/>
                    <a:pt x="0" y="1360170"/>
                  </a:cubicBezTo>
                  <a:cubicBezTo>
                    <a:pt x="0" y="608969"/>
                    <a:pt x="608969" y="0"/>
                    <a:pt x="136017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525">
                <a:latin typeface="Calibri"/>
                <a:cs typeface="Calibri"/>
              </a:endParaRPr>
            </a:p>
          </p:txBody>
        </p:sp>
        <p:sp>
          <p:nvSpPr>
            <p:cNvPr id="27" name="Freeform: Shape 28">
              <a:extLst/>
            </p:cNvPr>
            <p:cNvSpPr/>
            <p:nvPr/>
          </p:nvSpPr>
          <p:spPr>
            <a:xfrm>
              <a:off x="7833590" y="2430517"/>
              <a:ext cx="960120" cy="1280753"/>
            </a:xfrm>
            <a:custGeom>
              <a:avLst/>
              <a:gdLst>
                <a:gd name="connsiteX0" fmla="*/ 459349 w 960120"/>
                <a:gd name="connsiteY0" fmla="*/ 1085135 h 1280753"/>
                <a:gd name="connsiteX1" fmla="*/ 382328 w 960120"/>
                <a:gd name="connsiteY1" fmla="*/ 1126239 h 1280753"/>
                <a:gd name="connsiteX2" fmla="*/ 381025 w 960120"/>
                <a:gd name="connsiteY2" fmla="*/ 1131000 h 1280753"/>
                <a:gd name="connsiteX3" fmla="*/ 376397 w 960120"/>
                <a:gd name="connsiteY3" fmla="*/ 1145504 h 1280753"/>
                <a:gd name="connsiteX4" fmla="*/ 446465 w 960120"/>
                <a:gd name="connsiteY4" fmla="*/ 1190221 h 1280753"/>
                <a:gd name="connsiteX5" fmla="*/ 448404 w 960120"/>
                <a:gd name="connsiteY5" fmla="*/ 1179224 h 1280753"/>
                <a:gd name="connsiteX6" fmla="*/ 495942 w 960120"/>
                <a:gd name="connsiteY6" fmla="*/ 1084556 h 1280753"/>
                <a:gd name="connsiteX7" fmla="*/ 506955 w 960120"/>
                <a:gd name="connsiteY7" fmla="*/ 1179224 h 1280753"/>
                <a:gd name="connsiteX8" fmla="*/ 508996 w 960120"/>
                <a:gd name="connsiteY8" fmla="*/ 1190806 h 1280753"/>
                <a:gd name="connsiteX9" fmla="*/ 579260 w 960120"/>
                <a:gd name="connsiteY9" fmla="*/ 1145964 h 1280753"/>
                <a:gd name="connsiteX10" fmla="*/ 572797 w 960120"/>
                <a:gd name="connsiteY10" fmla="*/ 1125571 h 1280753"/>
                <a:gd name="connsiteX11" fmla="*/ 543095 w 960120"/>
                <a:gd name="connsiteY11" fmla="*/ 1002194 h 1280753"/>
                <a:gd name="connsiteX12" fmla="*/ 495240 w 960120"/>
                <a:gd name="connsiteY12" fmla="*/ 1070674 h 1280753"/>
                <a:gd name="connsiteX13" fmla="*/ 568530 w 960120"/>
                <a:gd name="connsiteY13" fmla="*/ 1109786 h 1280753"/>
                <a:gd name="connsiteX14" fmla="*/ 559667 w 960120"/>
                <a:gd name="connsiteY14" fmla="*/ 1076685 h 1280753"/>
                <a:gd name="connsiteX15" fmla="*/ 547808 w 960120"/>
                <a:gd name="connsiteY15" fmla="*/ 1025805 h 1280753"/>
                <a:gd name="connsiteX16" fmla="*/ 412556 w 960120"/>
                <a:gd name="connsiteY16" fmla="*/ 1001156 h 1280753"/>
                <a:gd name="connsiteX17" fmla="*/ 404483 w 960120"/>
                <a:gd name="connsiteY17" fmla="*/ 1039705 h 1280753"/>
                <a:gd name="connsiteX18" fmla="*/ 393201 w 960120"/>
                <a:gd name="connsiteY18" fmla="*/ 1086491 h 1280753"/>
                <a:gd name="connsiteX19" fmla="*/ 386654 w 960120"/>
                <a:gd name="connsiteY19" fmla="*/ 1110422 h 1280753"/>
                <a:gd name="connsiteX20" fmla="*/ 461025 w 960120"/>
                <a:gd name="connsiteY20" fmla="*/ 1070734 h 1280753"/>
                <a:gd name="connsiteX21" fmla="*/ 461047 w 960120"/>
                <a:gd name="connsiteY21" fmla="*/ 1070544 h 1280753"/>
                <a:gd name="connsiteX22" fmla="*/ 469916 w 960120"/>
                <a:gd name="connsiteY22" fmla="*/ 946846 h 1280753"/>
                <a:gd name="connsiteX23" fmla="*/ 415950 w 960120"/>
                <a:gd name="connsiteY23" fmla="*/ 984144 h 1280753"/>
                <a:gd name="connsiteX24" fmla="*/ 415798 w 960120"/>
                <a:gd name="connsiteY24" fmla="*/ 984991 h 1280753"/>
                <a:gd name="connsiteX25" fmla="*/ 462574 w 960120"/>
                <a:gd name="connsiteY25" fmla="*/ 1051926 h 1280753"/>
                <a:gd name="connsiteX26" fmla="*/ 465778 w 960120"/>
                <a:gd name="connsiteY26" fmla="*/ 1012813 h 1280753"/>
                <a:gd name="connsiteX27" fmla="*/ 469629 w 960120"/>
                <a:gd name="connsiteY27" fmla="*/ 952642 h 1280753"/>
                <a:gd name="connsiteX28" fmla="*/ 485406 w 960120"/>
                <a:gd name="connsiteY28" fmla="*/ 946118 h 1280753"/>
                <a:gd name="connsiteX29" fmla="*/ 485730 w 960120"/>
                <a:gd name="connsiteY29" fmla="*/ 952642 h 1280753"/>
                <a:gd name="connsiteX30" fmla="*/ 489581 w 960120"/>
                <a:gd name="connsiteY30" fmla="*/ 1012813 h 1280753"/>
                <a:gd name="connsiteX31" fmla="*/ 492891 w 960120"/>
                <a:gd name="connsiteY31" fmla="*/ 1053230 h 1280753"/>
                <a:gd name="connsiteX32" fmla="*/ 539865 w 960120"/>
                <a:gd name="connsiteY32" fmla="*/ 986012 h 1280753"/>
                <a:gd name="connsiteX33" fmla="*/ 539343 w 960120"/>
                <a:gd name="connsiteY33" fmla="*/ 983396 h 1280753"/>
                <a:gd name="connsiteX34" fmla="*/ 528348 w 960120"/>
                <a:gd name="connsiteY34" fmla="*/ 920512 h 1280753"/>
                <a:gd name="connsiteX35" fmla="*/ 494911 w 960120"/>
                <a:gd name="connsiteY35" fmla="*/ 938201 h 1280753"/>
                <a:gd name="connsiteX36" fmla="*/ 536146 w 960120"/>
                <a:gd name="connsiteY36" fmla="*/ 966700 h 1280753"/>
                <a:gd name="connsiteX37" fmla="*/ 427051 w 960120"/>
                <a:gd name="connsiteY37" fmla="*/ 919995 h 1280753"/>
                <a:gd name="connsiteX38" fmla="*/ 424599 w 960120"/>
                <a:gd name="connsiteY38" fmla="*/ 936025 h 1280753"/>
                <a:gd name="connsiteX39" fmla="*/ 418923 w 960120"/>
                <a:gd name="connsiteY39" fmla="*/ 967604 h 1280753"/>
                <a:gd name="connsiteX40" fmla="*/ 461466 w 960120"/>
                <a:gd name="connsiteY40" fmla="*/ 938201 h 1280753"/>
                <a:gd name="connsiteX41" fmla="*/ 448271 w 960120"/>
                <a:gd name="connsiteY41" fmla="*/ 753790 h 1280753"/>
                <a:gd name="connsiteX42" fmla="*/ 441842 w 960120"/>
                <a:gd name="connsiteY42" fmla="*/ 813411 h 1280753"/>
                <a:gd name="connsiteX43" fmla="*/ 433551 w 960120"/>
                <a:gd name="connsiteY43" fmla="*/ 877494 h 1280753"/>
                <a:gd name="connsiteX44" fmla="*/ 428958 w 960120"/>
                <a:gd name="connsiteY44" fmla="*/ 907523 h 1280753"/>
                <a:gd name="connsiteX45" fmla="*/ 470771 w 960120"/>
                <a:gd name="connsiteY45" fmla="*/ 929641 h 1280753"/>
                <a:gd name="connsiteX46" fmla="*/ 472753 w 960120"/>
                <a:gd name="connsiteY46" fmla="*/ 889732 h 1280753"/>
                <a:gd name="connsiteX47" fmla="*/ 475296 w 960120"/>
                <a:gd name="connsiteY47" fmla="*/ 823847 h 1280753"/>
                <a:gd name="connsiteX48" fmla="*/ 476659 w 960120"/>
                <a:gd name="connsiteY48" fmla="*/ 778538 h 1280753"/>
                <a:gd name="connsiteX49" fmla="*/ 506951 w 960120"/>
                <a:gd name="connsiteY49" fmla="*/ 753532 h 1280753"/>
                <a:gd name="connsiteX50" fmla="*/ 478689 w 960120"/>
                <a:gd name="connsiteY50" fmla="*/ 778171 h 1280753"/>
                <a:gd name="connsiteX51" fmla="*/ 480063 w 960120"/>
                <a:gd name="connsiteY51" fmla="*/ 823848 h 1280753"/>
                <a:gd name="connsiteX52" fmla="*/ 482606 w 960120"/>
                <a:gd name="connsiteY52" fmla="*/ 889732 h 1280753"/>
                <a:gd name="connsiteX53" fmla="*/ 484614 w 960120"/>
                <a:gd name="connsiteY53" fmla="*/ 930167 h 1280753"/>
                <a:gd name="connsiteX54" fmla="*/ 526346 w 960120"/>
                <a:gd name="connsiteY54" fmla="*/ 908090 h 1280753"/>
                <a:gd name="connsiteX55" fmla="*/ 517583 w 960120"/>
                <a:gd name="connsiteY55" fmla="*/ 846198 h 1280753"/>
                <a:gd name="connsiteX56" fmla="*/ 509052 w 960120"/>
                <a:gd name="connsiteY56" fmla="*/ 773984 h 1280753"/>
                <a:gd name="connsiteX57" fmla="*/ 478826 w 960120"/>
                <a:gd name="connsiteY57" fmla="*/ 415688 h 1280753"/>
                <a:gd name="connsiteX58" fmla="*/ 535043 w 960120"/>
                <a:gd name="connsiteY58" fmla="*/ 471905 h 1280753"/>
                <a:gd name="connsiteX59" fmla="*/ 500708 w 960120"/>
                <a:gd name="connsiteY59" fmla="*/ 523704 h 1280753"/>
                <a:gd name="connsiteX60" fmla="*/ 496825 w 960120"/>
                <a:gd name="connsiteY60" fmla="*/ 524488 h 1280753"/>
                <a:gd name="connsiteX61" fmla="*/ 496825 w 960120"/>
                <a:gd name="connsiteY61" fmla="*/ 709979 h 1280753"/>
                <a:gd name="connsiteX62" fmla="*/ 556911 w 960120"/>
                <a:gd name="connsiteY62" fmla="*/ 709979 h 1280753"/>
                <a:gd name="connsiteX63" fmla="*/ 510122 w 960120"/>
                <a:gd name="connsiteY63" fmla="*/ 750768 h 1280753"/>
                <a:gd name="connsiteX64" fmla="*/ 518833 w 960120"/>
                <a:gd name="connsiteY64" fmla="*/ 780803 h 1280753"/>
                <a:gd name="connsiteX65" fmla="*/ 708358 w 960120"/>
                <a:gd name="connsiteY65" fmla="*/ 1216459 h 1280753"/>
                <a:gd name="connsiteX66" fmla="*/ 601600 w 960120"/>
                <a:gd name="connsiteY66" fmla="*/ 1216459 h 1280753"/>
                <a:gd name="connsiteX67" fmla="*/ 582986 w 960120"/>
                <a:gd name="connsiteY67" fmla="*/ 1157723 h 1280753"/>
                <a:gd name="connsiteX68" fmla="*/ 511236 w 960120"/>
                <a:gd name="connsiteY68" fmla="*/ 1203513 h 1280753"/>
                <a:gd name="connsiteX69" fmla="*/ 524852 w 960120"/>
                <a:gd name="connsiteY69" fmla="*/ 1280753 h 1280753"/>
                <a:gd name="connsiteX70" fmla="*/ 477679 w 960120"/>
                <a:gd name="connsiteY70" fmla="*/ 1280753 h 1280753"/>
                <a:gd name="connsiteX71" fmla="*/ 430507 w 960120"/>
                <a:gd name="connsiteY71" fmla="*/ 1280753 h 1280753"/>
                <a:gd name="connsiteX72" fmla="*/ 444225 w 960120"/>
                <a:gd name="connsiteY72" fmla="*/ 1202929 h 1280753"/>
                <a:gd name="connsiteX73" fmla="*/ 372650 w 960120"/>
                <a:gd name="connsiteY73" fmla="*/ 1157249 h 1280753"/>
                <a:gd name="connsiteX74" fmla="*/ 353758 w 960120"/>
                <a:gd name="connsiteY74" fmla="*/ 1216458 h 1280753"/>
                <a:gd name="connsiteX75" fmla="*/ 247000 w 960120"/>
                <a:gd name="connsiteY75" fmla="*/ 1216458 h 1280753"/>
                <a:gd name="connsiteX76" fmla="*/ 436525 w 960120"/>
                <a:gd name="connsiteY76" fmla="*/ 780803 h 1280753"/>
                <a:gd name="connsiteX77" fmla="*/ 445148 w 960120"/>
                <a:gd name="connsiteY77" fmla="*/ 751069 h 1280753"/>
                <a:gd name="connsiteX78" fmla="*/ 398015 w 960120"/>
                <a:gd name="connsiteY78" fmla="*/ 709980 h 1280753"/>
                <a:gd name="connsiteX79" fmla="*/ 460826 w 960120"/>
                <a:gd name="connsiteY79" fmla="*/ 709980 h 1280753"/>
                <a:gd name="connsiteX80" fmla="*/ 460826 w 960120"/>
                <a:gd name="connsiteY80" fmla="*/ 524488 h 1280753"/>
                <a:gd name="connsiteX81" fmla="*/ 456943 w 960120"/>
                <a:gd name="connsiteY81" fmla="*/ 523704 h 1280753"/>
                <a:gd name="connsiteX82" fmla="*/ 422608 w 960120"/>
                <a:gd name="connsiteY82" fmla="*/ 471905 h 1280753"/>
                <a:gd name="connsiteX83" fmla="*/ 478826 w 960120"/>
                <a:gd name="connsiteY83" fmla="*/ 415688 h 1280753"/>
                <a:gd name="connsiteX84" fmla="*/ 480060 w 960120"/>
                <a:gd name="connsiteY84" fmla="*/ 287366 h 1280753"/>
                <a:gd name="connsiteX85" fmla="*/ 672754 w 960120"/>
                <a:gd name="connsiteY85" fmla="*/ 480060 h 1280753"/>
                <a:gd name="connsiteX86" fmla="*/ 616315 w 960120"/>
                <a:gd name="connsiteY86" fmla="*/ 616315 h 1280753"/>
                <a:gd name="connsiteX87" fmla="*/ 575176 w 960120"/>
                <a:gd name="connsiteY87" fmla="*/ 644052 h 1280753"/>
                <a:gd name="connsiteX88" fmla="*/ 554401 w 960120"/>
                <a:gd name="connsiteY88" fmla="*/ 608235 h 1280753"/>
                <a:gd name="connsiteX89" fmla="*/ 586555 w 960120"/>
                <a:gd name="connsiteY89" fmla="*/ 586556 h 1280753"/>
                <a:gd name="connsiteX90" fmla="*/ 630667 w 960120"/>
                <a:gd name="connsiteY90" fmla="*/ 480060 h 1280753"/>
                <a:gd name="connsiteX91" fmla="*/ 480060 w 960120"/>
                <a:gd name="connsiteY91" fmla="*/ 329453 h 1280753"/>
                <a:gd name="connsiteX92" fmla="*/ 329453 w 960120"/>
                <a:gd name="connsiteY92" fmla="*/ 480060 h 1280753"/>
                <a:gd name="connsiteX93" fmla="*/ 373565 w 960120"/>
                <a:gd name="connsiteY93" fmla="*/ 586556 h 1280753"/>
                <a:gd name="connsiteX94" fmla="*/ 405719 w 960120"/>
                <a:gd name="connsiteY94" fmla="*/ 608235 h 1280753"/>
                <a:gd name="connsiteX95" fmla="*/ 384944 w 960120"/>
                <a:gd name="connsiteY95" fmla="*/ 644052 h 1280753"/>
                <a:gd name="connsiteX96" fmla="*/ 343805 w 960120"/>
                <a:gd name="connsiteY96" fmla="*/ 616315 h 1280753"/>
                <a:gd name="connsiteX97" fmla="*/ 287366 w 960120"/>
                <a:gd name="connsiteY97" fmla="*/ 480060 h 1280753"/>
                <a:gd name="connsiteX98" fmla="*/ 480060 w 960120"/>
                <a:gd name="connsiteY98" fmla="*/ 287366 h 1280753"/>
                <a:gd name="connsiteX99" fmla="*/ 480060 w 960120"/>
                <a:gd name="connsiteY99" fmla="*/ 148926 h 1280753"/>
                <a:gd name="connsiteX100" fmla="*/ 811194 w 960120"/>
                <a:gd name="connsiteY100" fmla="*/ 480060 h 1280753"/>
                <a:gd name="connsiteX101" fmla="*/ 665200 w 960120"/>
                <a:gd name="connsiteY101" fmla="*/ 754642 h 1280753"/>
                <a:gd name="connsiteX102" fmla="*/ 645515 w 960120"/>
                <a:gd name="connsiteY102" fmla="*/ 765327 h 1280753"/>
                <a:gd name="connsiteX103" fmla="*/ 625546 w 960120"/>
                <a:gd name="connsiteY103" fmla="*/ 730899 h 1280753"/>
                <a:gd name="connsiteX104" fmla="*/ 642856 w 960120"/>
                <a:gd name="connsiteY104" fmla="*/ 721503 h 1280753"/>
                <a:gd name="connsiteX105" fmla="*/ 771231 w 960120"/>
                <a:gd name="connsiteY105" fmla="*/ 480060 h 1280753"/>
                <a:gd name="connsiteX106" fmla="*/ 480060 w 960120"/>
                <a:gd name="connsiteY106" fmla="*/ 188889 h 1280753"/>
                <a:gd name="connsiteX107" fmla="*/ 188889 w 960120"/>
                <a:gd name="connsiteY107" fmla="*/ 480060 h 1280753"/>
                <a:gd name="connsiteX108" fmla="*/ 317263 w 960120"/>
                <a:gd name="connsiteY108" fmla="*/ 721503 h 1280753"/>
                <a:gd name="connsiteX109" fmla="*/ 334573 w 960120"/>
                <a:gd name="connsiteY109" fmla="*/ 730899 h 1280753"/>
                <a:gd name="connsiteX110" fmla="*/ 314605 w 960120"/>
                <a:gd name="connsiteY110" fmla="*/ 765327 h 1280753"/>
                <a:gd name="connsiteX111" fmla="*/ 294920 w 960120"/>
                <a:gd name="connsiteY111" fmla="*/ 754642 h 1280753"/>
                <a:gd name="connsiteX112" fmla="*/ 148926 w 960120"/>
                <a:gd name="connsiteY112" fmla="*/ 480060 h 1280753"/>
                <a:gd name="connsiteX113" fmla="*/ 480060 w 960120"/>
                <a:gd name="connsiteY113" fmla="*/ 148926 h 1280753"/>
                <a:gd name="connsiteX114" fmla="*/ 480060 w 960120"/>
                <a:gd name="connsiteY114" fmla="*/ 0 h 1280753"/>
                <a:gd name="connsiteX115" fmla="*/ 960120 w 960120"/>
                <a:gd name="connsiteY115" fmla="*/ 480060 h 1280753"/>
                <a:gd name="connsiteX116" fmla="*/ 748466 w 960120"/>
                <a:gd name="connsiteY116" fmla="*/ 878134 h 1280753"/>
                <a:gd name="connsiteX117" fmla="*/ 719927 w 960120"/>
                <a:gd name="connsiteY117" fmla="*/ 893624 h 1280753"/>
                <a:gd name="connsiteX118" fmla="*/ 700106 w 960120"/>
                <a:gd name="connsiteY118" fmla="*/ 859450 h 1280753"/>
                <a:gd name="connsiteX119" fmla="*/ 726287 w 960120"/>
                <a:gd name="connsiteY119" fmla="*/ 845239 h 1280753"/>
                <a:gd name="connsiteX120" fmla="*/ 920451 w 960120"/>
                <a:gd name="connsiteY120" fmla="*/ 480060 h 1280753"/>
                <a:gd name="connsiteX121" fmla="*/ 480060 w 960120"/>
                <a:gd name="connsiteY121" fmla="*/ 39669 h 1280753"/>
                <a:gd name="connsiteX122" fmla="*/ 39669 w 960120"/>
                <a:gd name="connsiteY122" fmla="*/ 480060 h 1280753"/>
                <a:gd name="connsiteX123" fmla="*/ 233833 w 960120"/>
                <a:gd name="connsiteY123" fmla="*/ 845239 h 1280753"/>
                <a:gd name="connsiteX124" fmla="*/ 260014 w 960120"/>
                <a:gd name="connsiteY124" fmla="*/ 859450 h 1280753"/>
                <a:gd name="connsiteX125" fmla="*/ 240193 w 960120"/>
                <a:gd name="connsiteY125" fmla="*/ 893624 h 1280753"/>
                <a:gd name="connsiteX126" fmla="*/ 211654 w 960120"/>
                <a:gd name="connsiteY126" fmla="*/ 878134 h 1280753"/>
                <a:gd name="connsiteX127" fmla="*/ 0 w 960120"/>
                <a:gd name="connsiteY127" fmla="*/ 480060 h 1280753"/>
                <a:gd name="connsiteX128" fmla="*/ 480060 w 960120"/>
                <a:gd name="connsiteY128" fmla="*/ 0 h 128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960120" h="1280753">
                  <a:moveTo>
                    <a:pt x="459349" y="1085135"/>
                  </a:moveTo>
                  <a:lnTo>
                    <a:pt x="382328" y="1126239"/>
                  </a:lnTo>
                  <a:lnTo>
                    <a:pt x="381025" y="1131000"/>
                  </a:lnTo>
                  <a:lnTo>
                    <a:pt x="376397" y="1145504"/>
                  </a:lnTo>
                  <a:lnTo>
                    <a:pt x="446465" y="1190221"/>
                  </a:lnTo>
                  <a:lnTo>
                    <a:pt x="448404" y="1179224"/>
                  </a:lnTo>
                  <a:close/>
                  <a:moveTo>
                    <a:pt x="495942" y="1084556"/>
                  </a:moveTo>
                  <a:lnTo>
                    <a:pt x="506955" y="1179224"/>
                  </a:lnTo>
                  <a:lnTo>
                    <a:pt x="508996" y="1190806"/>
                  </a:lnTo>
                  <a:lnTo>
                    <a:pt x="579260" y="1145964"/>
                  </a:lnTo>
                  <a:lnTo>
                    <a:pt x="572797" y="1125571"/>
                  </a:lnTo>
                  <a:close/>
                  <a:moveTo>
                    <a:pt x="543095" y="1002194"/>
                  </a:moveTo>
                  <a:lnTo>
                    <a:pt x="495240" y="1070674"/>
                  </a:lnTo>
                  <a:lnTo>
                    <a:pt x="568530" y="1109786"/>
                  </a:lnTo>
                  <a:lnTo>
                    <a:pt x="559667" y="1076685"/>
                  </a:lnTo>
                  <a:cubicBezTo>
                    <a:pt x="555549" y="1060250"/>
                    <a:pt x="551600" y="1043346"/>
                    <a:pt x="547808" y="1025805"/>
                  </a:cubicBezTo>
                  <a:close/>
                  <a:moveTo>
                    <a:pt x="412556" y="1001156"/>
                  </a:moveTo>
                  <a:lnTo>
                    <a:pt x="404483" y="1039705"/>
                  </a:lnTo>
                  <a:cubicBezTo>
                    <a:pt x="400865" y="1055771"/>
                    <a:pt x="397107" y="1071321"/>
                    <a:pt x="393201" y="1086491"/>
                  </a:cubicBezTo>
                  <a:lnTo>
                    <a:pt x="386654" y="1110422"/>
                  </a:lnTo>
                  <a:lnTo>
                    <a:pt x="461025" y="1070734"/>
                  </a:lnTo>
                  <a:lnTo>
                    <a:pt x="461047" y="1070544"/>
                  </a:lnTo>
                  <a:close/>
                  <a:moveTo>
                    <a:pt x="469916" y="946846"/>
                  </a:moveTo>
                  <a:lnTo>
                    <a:pt x="415950" y="984144"/>
                  </a:lnTo>
                  <a:lnTo>
                    <a:pt x="415798" y="984991"/>
                  </a:lnTo>
                  <a:lnTo>
                    <a:pt x="462574" y="1051926"/>
                  </a:lnTo>
                  <a:lnTo>
                    <a:pt x="465778" y="1012813"/>
                  </a:lnTo>
                  <a:cubicBezTo>
                    <a:pt x="467199" y="993187"/>
                    <a:pt x="468475" y="973142"/>
                    <a:pt x="469629" y="952642"/>
                  </a:cubicBezTo>
                  <a:close/>
                  <a:moveTo>
                    <a:pt x="485406" y="946118"/>
                  </a:moveTo>
                  <a:lnTo>
                    <a:pt x="485730" y="952642"/>
                  </a:lnTo>
                  <a:cubicBezTo>
                    <a:pt x="486884" y="973143"/>
                    <a:pt x="488160" y="993187"/>
                    <a:pt x="489581" y="1012813"/>
                  </a:cubicBezTo>
                  <a:lnTo>
                    <a:pt x="492891" y="1053230"/>
                  </a:lnTo>
                  <a:lnTo>
                    <a:pt x="539865" y="986012"/>
                  </a:lnTo>
                  <a:lnTo>
                    <a:pt x="539343" y="983396"/>
                  </a:lnTo>
                  <a:close/>
                  <a:moveTo>
                    <a:pt x="528348" y="920512"/>
                  </a:moveTo>
                  <a:lnTo>
                    <a:pt x="494911" y="938201"/>
                  </a:lnTo>
                  <a:lnTo>
                    <a:pt x="536146" y="966700"/>
                  </a:lnTo>
                  <a:close/>
                  <a:moveTo>
                    <a:pt x="427051" y="919995"/>
                  </a:moveTo>
                  <a:lnTo>
                    <a:pt x="424599" y="936025"/>
                  </a:lnTo>
                  <a:lnTo>
                    <a:pt x="418923" y="967604"/>
                  </a:lnTo>
                  <a:lnTo>
                    <a:pt x="461466" y="938201"/>
                  </a:lnTo>
                  <a:close/>
                  <a:moveTo>
                    <a:pt x="448271" y="753790"/>
                  </a:moveTo>
                  <a:lnTo>
                    <a:pt x="441842" y="813411"/>
                  </a:lnTo>
                  <a:cubicBezTo>
                    <a:pt x="439182" y="835788"/>
                    <a:pt x="436421" y="857104"/>
                    <a:pt x="433551" y="877494"/>
                  </a:cubicBezTo>
                  <a:lnTo>
                    <a:pt x="428958" y="907523"/>
                  </a:lnTo>
                  <a:lnTo>
                    <a:pt x="470771" y="929641"/>
                  </a:lnTo>
                  <a:lnTo>
                    <a:pt x="472753" y="889732"/>
                  </a:lnTo>
                  <a:cubicBezTo>
                    <a:pt x="473689" y="868279"/>
                    <a:pt x="474529" y="846330"/>
                    <a:pt x="475296" y="823847"/>
                  </a:cubicBezTo>
                  <a:lnTo>
                    <a:pt x="476659" y="778538"/>
                  </a:lnTo>
                  <a:close/>
                  <a:moveTo>
                    <a:pt x="506951" y="753532"/>
                  </a:moveTo>
                  <a:lnTo>
                    <a:pt x="478689" y="778171"/>
                  </a:lnTo>
                  <a:lnTo>
                    <a:pt x="480063" y="823848"/>
                  </a:lnTo>
                  <a:cubicBezTo>
                    <a:pt x="480830" y="846331"/>
                    <a:pt x="481670" y="868279"/>
                    <a:pt x="482606" y="889732"/>
                  </a:cubicBezTo>
                  <a:lnTo>
                    <a:pt x="484614" y="930167"/>
                  </a:lnTo>
                  <a:lnTo>
                    <a:pt x="526346" y="908090"/>
                  </a:lnTo>
                  <a:lnTo>
                    <a:pt x="517583" y="846198"/>
                  </a:lnTo>
                  <a:cubicBezTo>
                    <a:pt x="514622" y="823323"/>
                    <a:pt x="511783" y="799308"/>
                    <a:pt x="509052" y="773984"/>
                  </a:cubicBezTo>
                  <a:close/>
                  <a:moveTo>
                    <a:pt x="478826" y="415688"/>
                  </a:moveTo>
                  <a:cubicBezTo>
                    <a:pt x="509874" y="415688"/>
                    <a:pt x="535043" y="440857"/>
                    <a:pt x="535043" y="471905"/>
                  </a:cubicBezTo>
                  <a:cubicBezTo>
                    <a:pt x="535043" y="495191"/>
                    <a:pt x="520885" y="515170"/>
                    <a:pt x="500708" y="523704"/>
                  </a:cubicBezTo>
                  <a:lnTo>
                    <a:pt x="496825" y="524488"/>
                  </a:lnTo>
                  <a:lnTo>
                    <a:pt x="496825" y="709979"/>
                  </a:lnTo>
                  <a:lnTo>
                    <a:pt x="556911" y="709979"/>
                  </a:lnTo>
                  <a:lnTo>
                    <a:pt x="510122" y="750768"/>
                  </a:lnTo>
                  <a:lnTo>
                    <a:pt x="518833" y="780803"/>
                  </a:lnTo>
                  <a:cubicBezTo>
                    <a:pt x="586645" y="1012214"/>
                    <a:pt x="619135" y="1083787"/>
                    <a:pt x="708358" y="1216459"/>
                  </a:cubicBezTo>
                  <a:lnTo>
                    <a:pt x="601600" y="1216459"/>
                  </a:lnTo>
                  <a:lnTo>
                    <a:pt x="582986" y="1157723"/>
                  </a:lnTo>
                  <a:lnTo>
                    <a:pt x="511236" y="1203513"/>
                  </a:lnTo>
                  <a:lnTo>
                    <a:pt x="524852" y="1280753"/>
                  </a:lnTo>
                  <a:lnTo>
                    <a:pt x="477679" y="1280753"/>
                  </a:lnTo>
                  <a:lnTo>
                    <a:pt x="430507" y="1280753"/>
                  </a:lnTo>
                  <a:lnTo>
                    <a:pt x="444225" y="1202929"/>
                  </a:lnTo>
                  <a:lnTo>
                    <a:pt x="372650" y="1157249"/>
                  </a:lnTo>
                  <a:lnTo>
                    <a:pt x="353758" y="1216458"/>
                  </a:lnTo>
                  <a:lnTo>
                    <a:pt x="247000" y="1216458"/>
                  </a:lnTo>
                  <a:cubicBezTo>
                    <a:pt x="336224" y="1083787"/>
                    <a:pt x="368713" y="1012214"/>
                    <a:pt x="436525" y="780803"/>
                  </a:cubicBezTo>
                  <a:lnTo>
                    <a:pt x="445148" y="751069"/>
                  </a:lnTo>
                  <a:lnTo>
                    <a:pt x="398015" y="709980"/>
                  </a:lnTo>
                  <a:lnTo>
                    <a:pt x="460826" y="709980"/>
                  </a:lnTo>
                  <a:lnTo>
                    <a:pt x="460826" y="524488"/>
                  </a:lnTo>
                  <a:lnTo>
                    <a:pt x="456943" y="523704"/>
                  </a:lnTo>
                  <a:cubicBezTo>
                    <a:pt x="436766" y="515170"/>
                    <a:pt x="422608" y="495191"/>
                    <a:pt x="422608" y="471905"/>
                  </a:cubicBezTo>
                  <a:cubicBezTo>
                    <a:pt x="422608" y="440857"/>
                    <a:pt x="447778" y="415688"/>
                    <a:pt x="478826" y="415688"/>
                  </a:cubicBezTo>
                  <a:close/>
                  <a:moveTo>
                    <a:pt x="480060" y="287366"/>
                  </a:moveTo>
                  <a:cubicBezTo>
                    <a:pt x="586482" y="287366"/>
                    <a:pt x="672754" y="373638"/>
                    <a:pt x="672754" y="480060"/>
                  </a:cubicBezTo>
                  <a:cubicBezTo>
                    <a:pt x="672754" y="533271"/>
                    <a:pt x="651186" y="581445"/>
                    <a:pt x="616315" y="616315"/>
                  </a:cubicBezTo>
                  <a:lnTo>
                    <a:pt x="575176" y="644052"/>
                  </a:lnTo>
                  <a:lnTo>
                    <a:pt x="554401" y="608235"/>
                  </a:lnTo>
                  <a:lnTo>
                    <a:pt x="586555" y="586556"/>
                  </a:lnTo>
                  <a:cubicBezTo>
                    <a:pt x="613810" y="559301"/>
                    <a:pt x="630667" y="521649"/>
                    <a:pt x="630667" y="480060"/>
                  </a:cubicBezTo>
                  <a:cubicBezTo>
                    <a:pt x="630667" y="396882"/>
                    <a:pt x="563238" y="329453"/>
                    <a:pt x="480060" y="329453"/>
                  </a:cubicBezTo>
                  <a:cubicBezTo>
                    <a:pt x="396882" y="329453"/>
                    <a:pt x="329453" y="396882"/>
                    <a:pt x="329453" y="480060"/>
                  </a:cubicBezTo>
                  <a:cubicBezTo>
                    <a:pt x="329453" y="521649"/>
                    <a:pt x="346310" y="559301"/>
                    <a:pt x="373565" y="586556"/>
                  </a:cubicBezTo>
                  <a:lnTo>
                    <a:pt x="405719" y="608235"/>
                  </a:lnTo>
                  <a:lnTo>
                    <a:pt x="384944" y="644052"/>
                  </a:lnTo>
                  <a:lnTo>
                    <a:pt x="343805" y="616315"/>
                  </a:lnTo>
                  <a:cubicBezTo>
                    <a:pt x="308934" y="581445"/>
                    <a:pt x="287366" y="533271"/>
                    <a:pt x="287366" y="480060"/>
                  </a:cubicBezTo>
                  <a:cubicBezTo>
                    <a:pt x="287366" y="373638"/>
                    <a:pt x="373638" y="287366"/>
                    <a:pt x="480060" y="287366"/>
                  </a:cubicBezTo>
                  <a:close/>
                  <a:moveTo>
                    <a:pt x="480060" y="148926"/>
                  </a:moveTo>
                  <a:cubicBezTo>
                    <a:pt x="662940" y="148926"/>
                    <a:pt x="811194" y="297180"/>
                    <a:pt x="811194" y="480060"/>
                  </a:cubicBezTo>
                  <a:cubicBezTo>
                    <a:pt x="811194" y="594360"/>
                    <a:pt x="753282" y="695135"/>
                    <a:pt x="665200" y="754642"/>
                  </a:cubicBezTo>
                  <a:lnTo>
                    <a:pt x="645515" y="765327"/>
                  </a:lnTo>
                  <a:lnTo>
                    <a:pt x="625546" y="730899"/>
                  </a:lnTo>
                  <a:lnTo>
                    <a:pt x="642856" y="721503"/>
                  </a:lnTo>
                  <a:cubicBezTo>
                    <a:pt x="720308" y="669178"/>
                    <a:pt x="771231" y="580566"/>
                    <a:pt x="771231" y="480060"/>
                  </a:cubicBezTo>
                  <a:cubicBezTo>
                    <a:pt x="771231" y="319251"/>
                    <a:pt x="640869" y="188889"/>
                    <a:pt x="480060" y="188889"/>
                  </a:cubicBezTo>
                  <a:cubicBezTo>
                    <a:pt x="319250" y="188889"/>
                    <a:pt x="188889" y="319251"/>
                    <a:pt x="188889" y="480060"/>
                  </a:cubicBezTo>
                  <a:cubicBezTo>
                    <a:pt x="188889" y="580566"/>
                    <a:pt x="239811" y="669178"/>
                    <a:pt x="317263" y="721503"/>
                  </a:cubicBezTo>
                  <a:lnTo>
                    <a:pt x="334573" y="730899"/>
                  </a:lnTo>
                  <a:lnTo>
                    <a:pt x="314605" y="765327"/>
                  </a:lnTo>
                  <a:lnTo>
                    <a:pt x="294920" y="754642"/>
                  </a:lnTo>
                  <a:cubicBezTo>
                    <a:pt x="206838" y="695135"/>
                    <a:pt x="148926" y="594360"/>
                    <a:pt x="148926" y="480060"/>
                  </a:cubicBezTo>
                  <a:cubicBezTo>
                    <a:pt x="148926" y="297180"/>
                    <a:pt x="297180" y="148926"/>
                    <a:pt x="480060" y="148926"/>
                  </a:cubicBezTo>
                  <a:close/>
                  <a:moveTo>
                    <a:pt x="480060" y="0"/>
                  </a:moveTo>
                  <a:cubicBezTo>
                    <a:pt x="745190" y="0"/>
                    <a:pt x="960120" y="214930"/>
                    <a:pt x="960120" y="480060"/>
                  </a:cubicBezTo>
                  <a:cubicBezTo>
                    <a:pt x="960120" y="645766"/>
                    <a:pt x="876163" y="791863"/>
                    <a:pt x="748466" y="878134"/>
                  </a:cubicBezTo>
                  <a:lnTo>
                    <a:pt x="719927" y="893624"/>
                  </a:lnTo>
                  <a:lnTo>
                    <a:pt x="700106" y="859450"/>
                  </a:lnTo>
                  <a:lnTo>
                    <a:pt x="726287" y="845239"/>
                  </a:lnTo>
                  <a:cubicBezTo>
                    <a:pt x="843431" y="766098"/>
                    <a:pt x="920451" y="632073"/>
                    <a:pt x="920451" y="480060"/>
                  </a:cubicBezTo>
                  <a:cubicBezTo>
                    <a:pt x="920451" y="236839"/>
                    <a:pt x="723281" y="39669"/>
                    <a:pt x="480060" y="39669"/>
                  </a:cubicBezTo>
                  <a:cubicBezTo>
                    <a:pt x="236839" y="39669"/>
                    <a:pt x="39669" y="236839"/>
                    <a:pt x="39669" y="480060"/>
                  </a:cubicBezTo>
                  <a:cubicBezTo>
                    <a:pt x="39669" y="632073"/>
                    <a:pt x="116689" y="766098"/>
                    <a:pt x="233833" y="845239"/>
                  </a:cubicBezTo>
                  <a:lnTo>
                    <a:pt x="260014" y="859450"/>
                  </a:lnTo>
                  <a:lnTo>
                    <a:pt x="240193" y="893624"/>
                  </a:lnTo>
                  <a:lnTo>
                    <a:pt x="211654" y="878134"/>
                  </a:lnTo>
                  <a:cubicBezTo>
                    <a:pt x="83957" y="791863"/>
                    <a:pt x="0" y="645766"/>
                    <a:pt x="0" y="480060"/>
                  </a:cubicBezTo>
                  <a:cubicBezTo>
                    <a:pt x="0" y="214930"/>
                    <a:pt x="214930" y="0"/>
                    <a:pt x="4800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525">
                <a:latin typeface="Calibri"/>
                <a:cs typeface="Calibri"/>
              </a:endParaRPr>
            </a:p>
          </p:txBody>
        </p:sp>
      </p:grpSp>
      <p:sp>
        <p:nvSpPr>
          <p:cNvPr id="32" name="Title 1"/>
          <p:cNvSpPr txBox="1">
            <a:spLocks/>
          </p:cNvSpPr>
          <p:nvPr/>
        </p:nvSpPr>
        <p:spPr bwMode="auto">
          <a:xfrm>
            <a:off x="0" y="115888"/>
            <a:ext cx="12217400" cy="100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eaLnBrk="1" hangingPunct="1">
              <a:lnSpc>
                <a:spcPct val="90000"/>
              </a:lnSpc>
              <a:spcAft>
                <a:spcPts val="600"/>
              </a:spcAft>
            </a:pPr>
            <a:r>
              <a:rPr lang="en-GB" sz="3200" b="1" dirty="0">
                <a:solidFill>
                  <a:schemeClr val="bg1"/>
                </a:solidFill>
                <a:latin typeface="Calibri" charset="0"/>
              </a:rPr>
              <a:t>A MIX of TECHNOLOGIES to accelerate 5G Objectives</a:t>
            </a:r>
          </a:p>
        </p:txBody>
      </p:sp>
      <p:sp>
        <p:nvSpPr>
          <p:cNvPr id="33" name="TextBox 32"/>
          <p:cNvSpPr txBox="1">
            <a:spLocks noChangeArrowheads="1"/>
          </p:cNvSpPr>
          <p:nvPr/>
        </p:nvSpPr>
        <p:spPr bwMode="auto">
          <a:xfrm>
            <a:off x="4123582" y="2744539"/>
            <a:ext cx="865187"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r>
              <a:rPr lang="en-GB" sz="2800" b="1" dirty="0">
                <a:solidFill>
                  <a:schemeClr val="bg1"/>
                </a:solidFill>
                <a:latin typeface="Calibri" charset="0"/>
              </a:rPr>
              <a:t>OR</a:t>
            </a:r>
          </a:p>
          <a:p>
            <a:pPr algn="ctr"/>
            <a:r>
              <a:rPr lang="en-GB" sz="2800" b="1" dirty="0">
                <a:solidFill>
                  <a:schemeClr val="bg1"/>
                </a:solidFill>
                <a:latin typeface="Calibri" charset="0"/>
              </a:rPr>
              <a:t>AND</a:t>
            </a:r>
            <a:endParaRPr lang="en-US" sz="2800" b="1" dirty="0">
              <a:solidFill>
                <a:schemeClr val="bg1"/>
              </a:solidFill>
              <a:latin typeface="Calibri" charset="0"/>
            </a:endParaRPr>
          </a:p>
        </p:txBody>
      </p:sp>
      <p:sp>
        <p:nvSpPr>
          <p:cNvPr id="34" name="TextBox 33"/>
          <p:cNvSpPr txBox="1">
            <a:spLocks noChangeArrowheads="1"/>
          </p:cNvSpPr>
          <p:nvPr/>
        </p:nvSpPr>
        <p:spPr bwMode="auto">
          <a:xfrm>
            <a:off x="7073157" y="2744539"/>
            <a:ext cx="866775"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r>
              <a:rPr lang="en-GB" sz="2800" b="1" dirty="0">
                <a:solidFill>
                  <a:schemeClr val="bg1"/>
                </a:solidFill>
                <a:latin typeface="Calibri" charset="0"/>
              </a:rPr>
              <a:t>OR</a:t>
            </a:r>
          </a:p>
          <a:p>
            <a:pPr algn="ctr"/>
            <a:r>
              <a:rPr lang="en-GB" sz="2800" b="1" dirty="0">
                <a:solidFill>
                  <a:schemeClr val="bg1"/>
                </a:solidFill>
                <a:latin typeface="Calibri" charset="0"/>
              </a:rPr>
              <a:t>AND</a:t>
            </a:r>
            <a:endParaRPr lang="en-US" sz="2800" b="1" dirty="0">
              <a:solidFill>
                <a:schemeClr val="bg1"/>
              </a:solidFill>
              <a:latin typeface="Calibri" charset="0"/>
            </a:endParaRPr>
          </a:p>
        </p:txBody>
      </p:sp>
      <p:sp>
        <p:nvSpPr>
          <p:cNvPr id="35" name="TextBox 34"/>
          <p:cNvSpPr txBox="1">
            <a:spLocks noChangeArrowheads="1"/>
          </p:cNvSpPr>
          <p:nvPr/>
        </p:nvSpPr>
        <p:spPr bwMode="auto">
          <a:xfrm>
            <a:off x="2551957" y="3649414"/>
            <a:ext cx="94615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r>
              <a:rPr lang="en-GB" sz="3200" b="1">
                <a:solidFill>
                  <a:schemeClr val="bg1"/>
                </a:solidFill>
                <a:latin typeface="Calibri" charset="0"/>
              </a:rPr>
              <a:t>WiFi</a:t>
            </a:r>
            <a:endParaRPr lang="en-US" sz="3200" b="1">
              <a:solidFill>
                <a:schemeClr val="bg1"/>
              </a:solidFill>
              <a:latin typeface="Calibri" charset="0"/>
            </a:endParaRPr>
          </a:p>
        </p:txBody>
      </p:sp>
      <p:sp>
        <p:nvSpPr>
          <p:cNvPr id="36" name="TextBox 35"/>
          <p:cNvSpPr txBox="1">
            <a:spLocks noChangeArrowheads="1"/>
          </p:cNvSpPr>
          <p:nvPr/>
        </p:nvSpPr>
        <p:spPr bwMode="auto">
          <a:xfrm>
            <a:off x="5333257" y="3671639"/>
            <a:ext cx="139223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r>
              <a:rPr lang="en-GB" sz="3200" b="1">
                <a:solidFill>
                  <a:schemeClr val="bg1"/>
                </a:solidFill>
                <a:latin typeface="Calibri" charset="0"/>
              </a:rPr>
              <a:t>Mobile</a:t>
            </a:r>
            <a:endParaRPr lang="en-US" sz="3200" b="1">
              <a:solidFill>
                <a:schemeClr val="bg1"/>
              </a:solidFill>
              <a:latin typeface="Calibri" charset="0"/>
            </a:endParaRPr>
          </a:p>
        </p:txBody>
      </p:sp>
      <p:sp>
        <p:nvSpPr>
          <p:cNvPr id="37" name="TextBox 36"/>
          <p:cNvSpPr txBox="1">
            <a:spLocks noChangeArrowheads="1"/>
          </p:cNvSpPr>
          <p:nvPr/>
        </p:nvSpPr>
        <p:spPr bwMode="auto">
          <a:xfrm>
            <a:off x="8128844" y="3668464"/>
            <a:ext cx="156686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r>
              <a:rPr lang="en-GB" sz="3200" b="1">
                <a:solidFill>
                  <a:schemeClr val="bg1"/>
                </a:solidFill>
                <a:latin typeface="Calibri" charset="0"/>
              </a:rPr>
              <a:t>Satellite</a:t>
            </a:r>
            <a:endParaRPr lang="en-US" sz="3200" b="1">
              <a:solidFill>
                <a:schemeClr val="bg1"/>
              </a:solidFill>
              <a:latin typeface="Calibri" charset="0"/>
            </a:endParaRPr>
          </a:p>
        </p:txBody>
      </p:sp>
      <p:cxnSp>
        <p:nvCxnSpPr>
          <p:cNvPr id="6157" name="Straight Connector 38"/>
          <p:cNvCxnSpPr>
            <a:cxnSpLocks noChangeShapeType="1"/>
          </p:cNvCxnSpPr>
          <p:nvPr/>
        </p:nvCxnSpPr>
        <p:spPr bwMode="auto">
          <a:xfrm flipH="1">
            <a:off x="4331932" y="2850949"/>
            <a:ext cx="446088" cy="382588"/>
          </a:xfrm>
          <a:prstGeom prst="line">
            <a:avLst/>
          </a:prstGeom>
          <a:noFill/>
          <a:ln w="57150">
            <a:solidFill>
              <a:srgbClr val="FF0000"/>
            </a:solidFill>
            <a:round/>
            <a:headEnd/>
            <a:tailEnd/>
          </a:ln>
          <a:extLst>
            <a:ext uri="{909E8E84-426E-40dd-AFC4-6F175D3DCCD1}">
              <a14:hiddenFill xmlns:a14="http://schemas.microsoft.com/office/drawing/2010/main" xmlns="">
                <a:noFill/>
              </a14:hiddenFill>
            </a:ext>
          </a:extLst>
        </p:spPr>
      </p:cxnSp>
      <p:cxnSp>
        <p:nvCxnSpPr>
          <p:cNvPr id="6158" name="Straight Connector 43"/>
          <p:cNvCxnSpPr>
            <a:cxnSpLocks noChangeShapeType="1"/>
          </p:cNvCxnSpPr>
          <p:nvPr/>
        </p:nvCxnSpPr>
        <p:spPr bwMode="auto">
          <a:xfrm flipH="1">
            <a:off x="7267220" y="2850949"/>
            <a:ext cx="446087" cy="382588"/>
          </a:xfrm>
          <a:prstGeom prst="line">
            <a:avLst/>
          </a:prstGeom>
          <a:noFill/>
          <a:ln w="57150">
            <a:solidFill>
              <a:srgbClr val="FF0000"/>
            </a:solidFill>
            <a:round/>
            <a:headEnd/>
            <a:tailEnd/>
          </a:ln>
          <a:extLst>
            <a:ext uri="{909E8E84-426E-40dd-AFC4-6F175D3DCCD1}">
              <a14:hiddenFill xmlns:a14="http://schemas.microsoft.com/office/drawing/2010/main" xmlns="">
                <a:noFill/>
              </a14:hiddenFill>
            </a:ext>
          </a:extLst>
        </p:spPr>
      </p:cxnSp>
      <p:sp>
        <p:nvSpPr>
          <p:cNvPr id="38" name="Title 1"/>
          <p:cNvSpPr txBox="1">
            <a:spLocks/>
          </p:cNvSpPr>
          <p:nvPr/>
        </p:nvSpPr>
        <p:spPr bwMode="auto">
          <a:xfrm>
            <a:off x="2567608" y="4941168"/>
            <a:ext cx="7056784" cy="1223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eaLnBrk="1" hangingPunct="1">
              <a:lnSpc>
                <a:spcPct val="90000"/>
              </a:lnSpc>
              <a:spcAft>
                <a:spcPts val="600"/>
              </a:spcAft>
            </a:pPr>
            <a:r>
              <a:rPr lang="en-GB" sz="3200" b="1" dirty="0">
                <a:solidFill>
                  <a:schemeClr val="bg1"/>
                </a:solidFill>
                <a:latin typeface="Calibri" charset="0"/>
              </a:rPr>
              <a:t>Collaboration across sectors to rapidly illuminate the entire world with 5G</a:t>
            </a:r>
          </a:p>
        </p:txBody>
      </p:sp>
    </p:spTree>
    <p:extLst>
      <p:ext uri="{BB962C8B-B14F-4D97-AF65-F5344CB8AC3E}">
        <p14:creationId xmlns:p14="http://schemas.microsoft.com/office/powerpoint/2010/main" val="15096016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0"/>
            <a:ext cx="12192000" cy="6858000"/>
          </a:xfrm>
          <a:prstGeom prst="rect">
            <a:avLst/>
          </a:prstGeom>
          <a:solidFill>
            <a:schemeClr val="bg1"/>
          </a:solidFill>
          <a:ln>
            <a:noFill/>
          </a:ln>
          <a:effectLst/>
          <a:extLst/>
        </p:spPr>
        <p:txBody>
          <a:bodyPr vert="horz" wrap="square" lIns="0" tIns="0" rIns="0" bIns="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700" b="0" i="0" u="none" strike="noStrike" cap="none" normalizeH="0" baseline="0">
              <a:ln>
                <a:noFill/>
              </a:ln>
              <a:solidFill>
                <a:srgbClr val="3A94D5"/>
              </a:solidFill>
              <a:effectLst/>
              <a:latin typeface="Arial" charset="0"/>
              <a:ea typeface="ＭＳ Ｐゴシック" charset="0"/>
              <a:cs typeface="ＭＳ Ｐゴシック" charset="0"/>
            </a:endParaRPr>
          </a:p>
        </p:txBody>
      </p:sp>
      <p:pic>
        <p:nvPicPr>
          <p:cNvPr id="8" name="Picture 7" descr="Booz5Gimage.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0904147" cy="6858000"/>
          </a:xfrm>
          <a:prstGeom prst="rect">
            <a:avLst/>
          </a:prstGeom>
        </p:spPr>
      </p:pic>
      <p:sp>
        <p:nvSpPr>
          <p:cNvPr id="2" name="Title 1"/>
          <p:cNvSpPr>
            <a:spLocks noGrp="1"/>
          </p:cNvSpPr>
          <p:nvPr>
            <p:ph type="title" idx="4294967295"/>
          </p:nvPr>
        </p:nvSpPr>
        <p:spPr>
          <a:prstGeom prst="rect">
            <a:avLst/>
          </a:prstGeom>
        </p:spPr>
        <p:txBody>
          <a:bodyPr>
            <a:normAutofit fontScale="90000"/>
          </a:bodyPr>
          <a:lstStyle/>
          <a:p>
            <a:pPr algn="r"/>
            <a:r>
              <a:rPr lang="en-GB" sz="2800" b="1" kern="1200" dirty="0">
                <a:solidFill>
                  <a:srgbClr val="4C9AC2"/>
                </a:solidFill>
                <a:latin typeface="Calibri" charset="0"/>
                <a:ea typeface="MS PGothic" charset="0"/>
              </a:rPr>
              <a:t/>
            </a:r>
            <a:br>
              <a:rPr lang="en-GB" sz="2800" b="1" kern="1200" dirty="0">
                <a:solidFill>
                  <a:srgbClr val="4C9AC2"/>
                </a:solidFill>
                <a:latin typeface="Calibri" charset="0"/>
                <a:ea typeface="MS PGothic" charset="0"/>
              </a:rPr>
            </a:br>
            <a:endParaRPr lang="en-GB" sz="2800" b="1" dirty="0"/>
          </a:p>
        </p:txBody>
      </p:sp>
      <p:sp>
        <p:nvSpPr>
          <p:cNvPr id="7" name="Rectangle 3">
            <a:extLst>
              <a:ext uri="{FF2B5EF4-FFF2-40B4-BE49-F238E27FC236}">
                <a16:creationId xmlns="" xmlns:a16="http://schemas.microsoft.com/office/drawing/2014/main" id="{D53449D3-CFED-4ADF-BC12-25B39A84374A}"/>
              </a:ext>
            </a:extLst>
          </p:cNvPr>
          <p:cNvSpPr>
            <a:spLocks noChangeArrowheads="1"/>
          </p:cNvSpPr>
          <p:nvPr/>
        </p:nvSpPr>
        <p:spPr bwMode="auto">
          <a:xfrm>
            <a:off x="9912424" y="44624"/>
            <a:ext cx="2232248" cy="1569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ctr"/>
            <a:r>
              <a:rPr lang="en-GB" altLang="en-US" sz="3200" b="1" dirty="0">
                <a:solidFill>
                  <a:srgbClr val="4C9AC2"/>
                </a:solidFill>
                <a:latin typeface="Calibri" panose="020F0502020204030204" pitchFamily="34" charset="0"/>
              </a:rPr>
              <a:t>Satellite </a:t>
            </a:r>
            <a:r>
              <a:rPr lang="en-GB" altLang="en-US" sz="3200" b="1" dirty="0" smtClean="0">
                <a:solidFill>
                  <a:srgbClr val="4C9AC2"/>
                </a:solidFill>
                <a:latin typeface="Calibri" panose="020F0502020204030204" pitchFamily="34" charset="0"/>
              </a:rPr>
              <a:t>in the 5G World</a:t>
            </a:r>
            <a:endParaRPr lang="en-GB" altLang="en-US" sz="2800" b="1" dirty="0">
              <a:solidFill>
                <a:srgbClr val="4C9AC2"/>
              </a:solidFill>
              <a:latin typeface="Calibri" panose="020F0502020204030204" pitchFamily="34" charset="0"/>
            </a:endParaRPr>
          </a:p>
        </p:txBody>
      </p:sp>
      <p:pic>
        <p:nvPicPr>
          <p:cNvPr id="6" name="Picture 5" descr="ESOA EMEA LOGO full colou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54" y="116633"/>
            <a:ext cx="2600486" cy="936104"/>
          </a:xfrm>
          <a:prstGeom prst="rect">
            <a:avLst/>
          </a:prstGeom>
        </p:spPr>
      </p:pic>
    </p:spTree>
    <p:extLst>
      <p:ext uri="{BB962C8B-B14F-4D97-AF65-F5344CB8AC3E}">
        <p14:creationId xmlns:p14="http://schemas.microsoft.com/office/powerpoint/2010/main" val="11776346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a:extLst>
              <a:ext uri="{FF2B5EF4-FFF2-40B4-BE49-F238E27FC236}">
                <a16:creationId xmlns="" xmlns:a16="http://schemas.microsoft.com/office/drawing/2014/main" id="{EB168828-D404-4869-ADE7-03889161ACED}"/>
              </a:ext>
            </a:extLst>
          </p:cNvPr>
          <p:cNvPicPr>
            <a:picLocks noChangeAspect="1"/>
          </p:cNvPicPr>
          <p:nvPr/>
        </p:nvPicPr>
        <p:blipFill>
          <a:blip r:embed="rId3">
            <a:extLst>
              <a:ext uri="{28A0092B-C50C-407E-A947-70E740481C1C}">
                <a14:useLocalDpi xmlns:a14="http://schemas.microsoft.com/office/drawing/2010/main" val="0"/>
              </a:ext>
            </a:extLst>
          </a:blip>
          <a:srcRect t="2538"/>
          <a:stretch>
            <a:fillRect/>
          </a:stretch>
        </p:blipFill>
        <p:spPr bwMode="auto">
          <a:xfrm>
            <a:off x="42299" y="116632"/>
            <a:ext cx="5485551" cy="3313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5" name="Picture 3">
            <a:extLst>
              <a:ext uri="{FF2B5EF4-FFF2-40B4-BE49-F238E27FC236}">
                <a16:creationId xmlns="" xmlns:a16="http://schemas.microsoft.com/office/drawing/2014/main" id="{59144F79-8D77-45C1-876F-E0CE6FCF7F35}"/>
              </a:ext>
            </a:extLst>
          </p:cNvPr>
          <p:cNvPicPr>
            <a:picLocks noChangeAspect="1"/>
          </p:cNvPicPr>
          <p:nvPr/>
        </p:nvPicPr>
        <p:blipFill>
          <a:blip r:embed="rId4">
            <a:extLst>
              <a:ext uri="{28A0092B-C50C-407E-A947-70E740481C1C}">
                <a14:useLocalDpi xmlns:a14="http://schemas.microsoft.com/office/drawing/2010/main" val="0"/>
              </a:ext>
            </a:extLst>
          </a:blip>
          <a:srcRect t="2007"/>
          <a:stretch>
            <a:fillRect/>
          </a:stretch>
        </p:blipFill>
        <p:spPr bwMode="auto">
          <a:xfrm>
            <a:off x="5663952" y="116632"/>
            <a:ext cx="5581553" cy="3327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6" name="Picture 5">
            <a:extLst>
              <a:ext uri="{FF2B5EF4-FFF2-40B4-BE49-F238E27FC236}">
                <a16:creationId xmlns="" xmlns:a16="http://schemas.microsoft.com/office/drawing/2014/main" id="{4D644A76-A3AD-4073-BE9B-13AF334765C2}"/>
              </a:ext>
            </a:extLst>
          </p:cNvPr>
          <p:cNvPicPr>
            <a:picLocks noChangeAspect="1"/>
          </p:cNvPicPr>
          <p:nvPr/>
        </p:nvPicPr>
        <p:blipFill>
          <a:blip r:embed="rId5">
            <a:extLst>
              <a:ext uri="{28A0092B-C50C-407E-A947-70E740481C1C}">
                <a14:useLocalDpi xmlns:a14="http://schemas.microsoft.com/office/drawing/2010/main" val="0"/>
              </a:ext>
            </a:extLst>
          </a:blip>
          <a:srcRect b="6041"/>
          <a:stretch>
            <a:fillRect/>
          </a:stretch>
        </p:blipFill>
        <p:spPr bwMode="auto">
          <a:xfrm>
            <a:off x="42299" y="3335902"/>
            <a:ext cx="5520112" cy="3333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7" name="Picture 6">
            <a:extLst>
              <a:ext uri="{FF2B5EF4-FFF2-40B4-BE49-F238E27FC236}">
                <a16:creationId xmlns="" xmlns:a16="http://schemas.microsoft.com/office/drawing/2014/main" id="{F2878015-72DA-45E5-99A8-BE16B68E414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79470" y="3490612"/>
            <a:ext cx="5429871" cy="32007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Placeholder 3">
            <a:extLst>
              <a:ext uri="{FF2B5EF4-FFF2-40B4-BE49-F238E27FC236}">
                <a16:creationId xmlns="" xmlns:a16="http://schemas.microsoft.com/office/drawing/2014/main" id="{B7386FA9-8964-427E-9DEC-C83B47AB0968}"/>
              </a:ext>
            </a:extLst>
          </p:cNvPr>
          <p:cNvSpPr txBox="1">
            <a:spLocks/>
          </p:cNvSpPr>
          <p:nvPr/>
        </p:nvSpPr>
        <p:spPr bwMode="auto">
          <a:xfrm>
            <a:off x="191344" y="2924944"/>
            <a:ext cx="3389211" cy="400108"/>
          </a:xfrm>
          <a:prstGeom prst="rect">
            <a:avLst/>
          </a:prstGeom>
          <a:solidFill>
            <a:srgbClr val="4C9AC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spcAft>
                <a:spcPts val="600"/>
              </a:spcAft>
              <a:buClr>
                <a:schemeClr val="bg2"/>
              </a:buClr>
              <a:buSzPct val="80000"/>
            </a:pPr>
            <a:r>
              <a:rPr lang="en-US" altLang="en-US" sz="2000" b="1" dirty="0" err="1">
                <a:solidFill>
                  <a:srgbClr val="FFFFFF"/>
                </a:solidFill>
                <a:latin typeface="Calibri" panose="020F0502020204030204" pitchFamily="34" charset="0"/>
              </a:rPr>
              <a:t>Trunking</a:t>
            </a:r>
            <a:r>
              <a:rPr lang="en-US" altLang="en-US" sz="2000" b="1" dirty="0">
                <a:solidFill>
                  <a:srgbClr val="FFFFFF"/>
                </a:solidFill>
                <a:latin typeface="Calibri" panose="020F0502020204030204" pitchFamily="34" charset="0"/>
              </a:rPr>
              <a:t> and Head-End Feed</a:t>
            </a:r>
            <a:endParaRPr lang="en-US" altLang="en-US" sz="1800" b="1" i="1" dirty="0">
              <a:solidFill>
                <a:srgbClr val="FFFFFF"/>
              </a:solidFill>
              <a:latin typeface="Calibri" panose="020F0502020204030204" pitchFamily="34" charset="0"/>
            </a:endParaRPr>
          </a:p>
        </p:txBody>
      </p:sp>
      <p:sp>
        <p:nvSpPr>
          <p:cNvPr id="7" name="Text Placeholder 3">
            <a:extLst>
              <a:ext uri="{FF2B5EF4-FFF2-40B4-BE49-F238E27FC236}">
                <a16:creationId xmlns="" xmlns:a16="http://schemas.microsoft.com/office/drawing/2014/main" id="{02E85046-4E0B-4DE4-B4F5-C373D985F12E}"/>
              </a:ext>
            </a:extLst>
          </p:cNvPr>
          <p:cNvSpPr txBox="1">
            <a:spLocks/>
          </p:cNvSpPr>
          <p:nvPr/>
        </p:nvSpPr>
        <p:spPr bwMode="auto">
          <a:xfrm>
            <a:off x="191344" y="6296026"/>
            <a:ext cx="3533229" cy="400108"/>
          </a:xfrm>
          <a:prstGeom prst="rect">
            <a:avLst/>
          </a:prstGeom>
          <a:solidFill>
            <a:srgbClr val="4C9AC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spcAft>
                <a:spcPts val="600"/>
              </a:spcAft>
              <a:buClr>
                <a:schemeClr val="bg2"/>
              </a:buClr>
              <a:buSzPct val="80000"/>
            </a:pPr>
            <a:r>
              <a:rPr lang="en-US" altLang="en-US" sz="2000" b="1" dirty="0">
                <a:solidFill>
                  <a:srgbClr val="FFFFFF"/>
                </a:solidFill>
                <a:latin typeface="Calibri" panose="020F0502020204030204" pitchFamily="34" charset="0"/>
              </a:rPr>
              <a:t>Communications on the Move</a:t>
            </a:r>
            <a:endParaRPr lang="en-US" altLang="en-US" sz="1800" b="1" i="1" dirty="0">
              <a:solidFill>
                <a:srgbClr val="FFFFFF"/>
              </a:solidFill>
              <a:latin typeface="Calibri" panose="020F0502020204030204" pitchFamily="34" charset="0"/>
            </a:endParaRPr>
          </a:p>
        </p:txBody>
      </p:sp>
      <p:sp>
        <p:nvSpPr>
          <p:cNvPr id="8" name="Text Placeholder 3">
            <a:extLst>
              <a:ext uri="{FF2B5EF4-FFF2-40B4-BE49-F238E27FC236}">
                <a16:creationId xmlns="" xmlns:a16="http://schemas.microsoft.com/office/drawing/2014/main" id="{2A370388-6892-4D31-AFCB-10460D88B1EE}"/>
              </a:ext>
            </a:extLst>
          </p:cNvPr>
          <p:cNvSpPr txBox="1">
            <a:spLocks/>
          </p:cNvSpPr>
          <p:nvPr/>
        </p:nvSpPr>
        <p:spPr bwMode="auto">
          <a:xfrm>
            <a:off x="5879977" y="2924944"/>
            <a:ext cx="3408559" cy="400108"/>
          </a:xfrm>
          <a:prstGeom prst="rect">
            <a:avLst/>
          </a:prstGeom>
          <a:solidFill>
            <a:srgbClr val="4C9AC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spcAft>
                <a:spcPts val="600"/>
              </a:spcAft>
              <a:buClr>
                <a:schemeClr val="bg2"/>
              </a:buClr>
              <a:buSzPct val="80000"/>
            </a:pPr>
            <a:r>
              <a:rPr lang="en-US" altLang="en-US" sz="2000" b="1" dirty="0">
                <a:solidFill>
                  <a:srgbClr val="FFFFFF"/>
                </a:solidFill>
                <a:latin typeface="Calibri" panose="020F0502020204030204" pitchFamily="34" charset="0"/>
              </a:rPr>
              <a:t>Backhauling and Tower Feed</a:t>
            </a:r>
            <a:endParaRPr lang="en-US" altLang="en-US" sz="1800" b="1" i="1" dirty="0">
              <a:solidFill>
                <a:srgbClr val="FFFFFF"/>
              </a:solidFill>
              <a:latin typeface="Calibri" panose="020F0502020204030204" pitchFamily="34" charset="0"/>
            </a:endParaRPr>
          </a:p>
        </p:txBody>
      </p:sp>
      <p:sp>
        <p:nvSpPr>
          <p:cNvPr id="9" name="Text Placeholder 3">
            <a:extLst>
              <a:ext uri="{FF2B5EF4-FFF2-40B4-BE49-F238E27FC236}">
                <a16:creationId xmlns="" xmlns:a16="http://schemas.microsoft.com/office/drawing/2014/main" id="{07D57CFF-3AC0-471C-8DB1-0D97B0B4F55A}"/>
              </a:ext>
            </a:extLst>
          </p:cNvPr>
          <p:cNvSpPr txBox="1">
            <a:spLocks/>
          </p:cNvSpPr>
          <p:nvPr/>
        </p:nvSpPr>
        <p:spPr bwMode="auto">
          <a:xfrm>
            <a:off x="5879976" y="6296028"/>
            <a:ext cx="3175000" cy="400108"/>
          </a:xfrm>
          <a:prstGeom prst="rect">
            <a:avLst/>
          </a:prstGeom>
          <a:solidFill>
            <a:srgbClr val="4C9AC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spcAft>
                <a:spcPts val="600"/>
              </a:spcAft>
              <a:buClr>
                <a:schemeClr val="bg2"/>
              </a:buClr>
              <a:buSzPct val="80000"/>
            </a:pPr>
            <a:r>
              <a:rPr lang="en-US" altLang="en-US" sz="2000" b="1">
                <a:solidFill>
                  <a:srgbClr val="FFFFFF"/>
                </a:solidFill>
                <a:latin typeface="Calibri" panose="020F0502020204030204" pitchFamily="34" charset="0"/>
              </a:rPr>
              <a:t>Hybrid Multiplay</a:t>
            </a:r>
            <a:endParaRPr lang="en-US" altLang="en-US" sz="1800" b="1" i="1">
              <a:solidFill>
                <a:srgbClr val="FFFFFF"/>
              </a:solidFill>
              <a:latin typeface="Calibri" panose="020F0502020204030204" pitchFamily="34" charset="0"/>
            </a:endParaRPr>
          </a:p>
        </p:txBody>
      </p:sp>
      <p:sp>
        <p:nvSpPr>
          <p:cNvPr id="13322" name="Título 1">
            <a:extLst>
              <a:ext uri="{FF2B5EF4-FFF2-40B4-BE49-F238E27FC236}">
                <a16:creationId xmlns="" xmlns:a16="http://schemas.microsoft.com/office/drawing/2014/main" id="{4B165614-1F66-400D-8112-CF2F8F0A2815}"/>
              </a:ext>
            </a:extLst>
          </p:cNvPr>
          <p:cNvSpPr txBox="1">
            <a:spLocks/>
          </p:cNvSpPr>
          <p:nvPr/>
        </p:nvSpPr>
        <p:spPr bwMode="auto">
          <a:xfrm>
            <a:off x="6528048" y="-3001"/>
            <a:ext cx="5688632" cy="623689"/>
          </a:xfrm>
          <a:prstGeom prst="rect">
            <a:avLst/>
          </a:prstGeom>
          <a:solidFill>
            <a:srgbClr val="004080"/>
          </a:solidFill>
          <a:ln>
            <a:noFill/>
          </a:ln>
          <a:extLst/>
        </p:spPr>
        <p:txBody>
          <a:bodyPr lIns="91438" tIns="45719" rIns="91438" bIns="45719"/>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r"/>
            <a:r>
              <a:rPr lang="en-GB" altLang="en-US" sz="2800" b="1" dirty="0">
                <a:solidFill>
                  <a:schemeClr val="bg1"/>
                </a:solidFill>
                <a:latin typeface="Calibri" panose="020F0502020204030204" pitchFamily="34" charset="0"/>
              </a:rPr>
              <a:t>Satellite Use Case Categories for 5G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A1DA8299-D139-47D4-A025-76706FF26565}"/>
              </a:ext>
            </a:extLst>
          </p:cNvPr>
          <p:cNvSpPr>
            <a:spLocks noChangeArrowheads="1"/>
          </p:cNvSpPr>
          <p:nvPr/>
        </p:nvSpPr>
        <p:spPr bwMode="auto">
          <a:xfrm>
            <a:off x="12340" y="5689507"/>
            <a:ext cx="12192000" cy="879586"/>
          </a:xfrm>
          <a:prstGeom prst="rect">
            <a:avLst/>
          </a:prstGeom>
          <a:solidFill>
            <a:srgbClr val="4C9AC2"/>
          </a:solidFill>
          <a:ln>
            <a:noFill/>
          </a:ln>
          <a:extLst/>
        </p:spPr>
        <p:txBody>
          <a:bodyPr lIns="0" tIns="0" rIns="0" bIns="0"/>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endParaRPr lang="en-US" altLang="en-US"/>
          </a:p>
        </p:txBody>
      </p:sp>
      <p:sp>
        <p:nvSpPr>
          <p:cNvPr id="2" name="Rectangle 3">
            <a:extLst>
              <a:ext uri="{FF2B5EF4-FFF2-40B4-BE49-F238E27FC236}">
                <a16:creationId xmlns="" xmlns:a16="http://schemas.microsoft.com/office/drawing/2014/main" id="{D53449D3-CFED-4ADF-BC12-25B39A84374A}"/>
              </a:ext>
            </a:extLst>
          </p:cNvPr>
          <p:cNvSpPr>
            <a:spLocks noChangeArrowheads="1"/>
          </p:cNvSpPr>
          <p:nvPr/>
        </p:nvSpPr>
        <p:spPr bwMode="auto">
          <a:xfrm>
            <a:off x="4079776" y="332656"/>
            <a:ext cx="7920137" cy="5847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r"/>
            <a:r>
              <a:rPr lang="en-GB" altLang="en-US" sz="3200" b="1" dirty="0">
                <a:solidFill>
                  <a:srgbClr val="4C9AC2"/>
                </a:solidFill>
                <a:latin typeface="Calibri" panose="020F0502020204030204" pitchFamily="34" charset="0"/>
              </a:rPr>
              <a:t>Motivation behind </a:t>
            </a:r>
            <a:r>
              <a:rPr lang="en-GB" altLang="en-US" sz="3200" b="1" dirty="0" smtClean="0">
                <a:solidFill>
                  <a:srgbClr val="4C9AC2"/>
                </a:solidFill>
                <a:latin typeface="Calibri" panose="020F0502020204030204" pitchFamily="34" charset="0"/>
              </a:rPr>
              <a:t>ESOA’s MRP </a:t>
            </a:r>
            <a:r>
              <a:rPr lang="en-GB" altLang="en-US" sz="3200" b="1" dirty="0">
                <a:solidFill>
                  <a:srgbClr val="4C9AC2"/>
                </a:solidFill>
                <a:latin typeface="Calibri" panose="020F0502020204030204" pitchFamily="34" charset="0"/>
              </a:rPr>
              <a:t>Application</a:t>
            </a:r>
            <a:endParaRPr lang="en-GB" altLang="en-US" sz="2800" b="1" dirty="0">
              <a:solidFill>
                <a:srgbClr val="4C9AC2"/>
              </a:solidFill>
              <a:latin typeface="Calibri" panose="020F0502020204030204" pitchFamily="34" charset="0"/>
            </a:endParaRPr>
          </a:p>
        </p:txBody>
      </p:sp>
      <p:sp>
        <p:nvSpPr>
          <p:cNvPr id="6" name="Content Placeholder 5">
            <a:extLst>
              <a:ext uri="{FF2B5EF4-FFF2-40B4-BE49-F238E27FC236}">
                <a16:creationId xmlns="" xmlns:a16="http://schemas.microsoft.com/office/drawing/2014/main" id="{65D40AFC-689E-4D91-8365-2E3DFD60223E}"/>
              </a:ext>
            </a:extLst>
          </p:cNvPr>
          <p:cNvSpPr>
            <a:spLocks noGrp="1"/>
          </p:cNvSpPr>
          <p:nvPr>
            <p:ph idx="1"/>
          </p:nvPr>
        </p:nvSpPr>
        <p:spPr>
          <a:xfrm>
            <a:off x="12340" y="5661248"/>
            <a:ext cx="12192000" cy="936104"/>
          </a:xfrm>
        </p:spPr>
        <p:txBody>
          <a:bodyPr/>
          <a:lstStyle/>
          <a:p>
            <a:pPr marL="0" indent="0" algn="ctr">
              <a:buClrTx/>
              <a:buSzPct val="80000"/>
              <a:buNone/>
            </a:pPr>
            <a:r>
              <a:rPr lang="en-GB" sz="2800" b="1" dirty="0" smtClean="0">
                <a:solidFill>
                  <a:schemeClr val="bg1"/>
                </a:solidFill>
              </a:rPr>
              <a:t>As an MRP, ESOA can better </a:t>
            </a:r>
            <a:r>
              <a:rPr lang="en-GB" sz="2800" b="1" dirty="0">
                <a:solidFill>
                  <a:schemeClr val="bg1"/>
                </a:solidFill>
              </a:rPr>
              <a:t>support </a:t>
            </a:r>
            <a:r>
              <a:rPr lang="en-GB" sz="2800" b="1" dirty="0" smtClean="0">
                <a:solidFill>
                  <a:schemeClr val="bg1"/>
                </a:solidFill>
              </a:rPr>
              <a:t>the advancement of 3GPP standards to further 5G </a:t>
            </a:r>
            <a:r>
              <a:rPr lang="en-GB" sz="2800" b="1" smtClean="0">
                <a:solidFill>
                  <a:schemeClr val="bg1"/>
                </a:solidFill>
              </a:rPr>
              <a:t>deployment worldwide</a:t>
            </a:r>
            <a:endParaRPr lang="en-GB" sz="2800" b="1" dirty="0" smtClean="0">
              <a:solidFill>
                <a:schemeClr val="bg1"/>
              </a:solidFill>
            </a:endParaRPr>
          </a:p>
        </p:txBody>
      </p:sp>
      <p:sp>
        <p:nvSpPr>
          <p:cNvPr id="7" name="Content Placeholder 5">
            <a:extLst>
              <a:ext uri="{FF2B5EF4-FFF2-40B4-BE49-F238E27FC236}">
                <a16:creationId xmlns="" xmlns:a16="http://schemas.microsoft.com/office/drawing/2014/main" id="{65D40AFC-689E-4D91-8365-2E3DFD60223E}"/>
              </a:ext>
            </a:extLst>
          </p:cNvPr>
          <p:cNvSpPr txBox="1">
            <a:spLocks/>
          </p:cNvSpPr>
          <p:nvPr/>
        </p:nvSpPr>
        <p:spPr>
          <a:xfrm>
            <a:off x="609600" y="1412776"/>
            <a:ext cx="10972800" cy="4196677"/>
          </a:xfrm>
          <a:prstGeom prst="rect">
            <a:avLst/>
          </a:prstGeom>
        </p:spPr>
        <p:txBody>
          <a:bodyPr vert="horz" lIns="91438" tIns="45719" rIns="91438" bIns="45719"/>
          <a:lstStyle>
            <a:lvl1pPr marL="195258" indent="-195258" algn="l" rtl="0" eaLnBrk="0" fontAlgn="base" hangingPunct="0">
              <a:spcBef>
                <a:spcPct val="20000"/>
              </a:spcBef>
              <a:spcAft>
                <a:spcPct val="0"/>
              </a:spcAft>
              <a:buClr>
                <a:srgbClr val="4C9AC2"/>
              </a:buClr>
              <a:buFont typeface="Wingdings" charset="2"/>
              <a:buChar char="Ø"/>
              <a:defRPr sz="2700">
                <a:solidFill>
                  <a:srgbClr val="3A94D5"/>
                </a:solidFill>
                <a:latin typeface="Calibri"/>
                <a:ea typeface="MS PGothic" panose="020B0600070205080204" pitchFamily="34" charset="-128"/>
                <a:cs typeface="Calibri"/>
              </a:defRPr>
            </a:lvl1pPr>
            <a:lvl2pPr marL="763569" indent="-285744" algn="l" rtl="0" eaLnBrk="0" fontAlgn="base" hangingPunct="0">
              <a:lnSpc>
                <a:spcPts val="2400"/>
              </a:lnSpc>
              <a:spcBef>
                <a:spcPct val="0"/>
              </a:spcBef>
              <a:spcAft>
                <a:spcPct val="0"/>
              </a:spcAft>
              <a:buClr>
                <a:srgbClr val="4C9AC2"/>
              </a:buClr>
              <a:buSzPct val="85000"/>
              <a:buFont typeface="Wingdings" charset="2"/>
              <a:buChar char="u"/>
              <a:defRPr sz="2000">
                <a:solidFill>
                  <a:schemeClr val="tx1"/>
                </a:solidFill>
                <a:latin typeface="Calibri"/>
                <a:ea typeface="MS PGothic" pitchFamily="34" charset="-128"/>
                <a:cs typeface="Calibri"/>
              </a:defRPr>
            </a:lvl2pPr>
            <a:lvl3pPr marL="1182658" indent="-228594" algn="l" rtl="0" eaLnBrk="0" fontAlgn="base" hangingPunct="0">
              <a:lnSpc>
                <a:spcPts val="2400"/>
              </a:lnSpc>
              <a:spcBef>
                <a:spcPct val="0"/>
              </a:spcBef>
              <a:spcAft>
                <a:spcPct val="0"/>
              </a:spcAft>
              <a:buClr>
                <a:srgbClr val="4C9AC2"/>
              </a:buClr>
              <a:buSzPct val="70000"/>
              <a:buFont typeface="Wingdings" charset="2"/>
              <a:buChar char="v"/>
              <a:defRPr sz="1600">
                <a:solidFill>
                  <a:schemeClr val="tx1"/>
                </a:solidFill>
                <a:latin typeface="Calibri"/>
                <a:ea typeface="MS PGothic" pitchFamily="34" charset="-128"/>
                <a:cs typeface="Calibri"/>
              </a:defRPr>
            </a:lvl3pPr>
            <a:lvl4pPr marL="1601748" indent="-228594" algn="l" rtl="0" eaLnBrk="0" fontAlgn="base" hangingPunct="0">
              <a:lnSpc>
                <a:spcPts val="2400"/>
              </a:lnSpc>
              <a:spcBef>
                <a:spcPct val="0"/>
              </a:spcBef>
              <a:spcAft>
                <a:spcPct val="0"/>
              </a:spcAft>
              <a:buFont typeface="Wingdings" panose="05000000000000000000" pitchFamily="2" charset="2"/>
              <a:buChar char="§"/>
              <a:defRPr sz="1500">
                <a:solidFill>
                  <a:schemeClr val="tx1"/>
                </a:solidFill>
                <a:latin typeface="Calibri"/>
                <a:ea typeface="MS PGothic" pitchFamily="34" charset="-128"/>
                <a:cs typeface="Calibri"/>
              </a:defRPr>
            </a:lvl4pPr>
            <a:lvl5pPr marL="2020837" indent="-228594" algn="l" rtl="0" eaLnBrk="0" fontAlgn="base" hangingPunct="0">
              <a:lnSpc>
                <a:spcPts val="2400"/>
              </a:lnSpc>
              <a:spcBef>
                <a:spcPct val="0"/>
              </a:spcBef>
              <a:spcAft>
                <a:spcPct val="0"/>
              </a:spcAft>
              <a:buFont typeface="Wingdings" panose="05000000000000000000" pitchFamily="2" charset="2"/>
              <a:buChar char="§"/>
              <a:defRPr sz="1200">
                <a:solidFill>
                  <a:schemeClr val="tx1"/>
                </a:solidFill>
                <a:latin typeface="Calibri"/>
                <a:ea typeface="MS PGothic" pitchFamily="34" charset="-128"/>
                <a:cs typeface="Calibri"/>
              </a:defRPr>
            </a:lvl5pPr>
            <a:lvl6pPr marL="2478026" indent="-228594" algn="l" rtl="0" fontAlgn="base">
              <a:lnSpc>
                <a:spcPts val="2400"/>
              </a:lnSpc>
              <a:spcBef>
                <a:spcPct val="0"/>
              </a:spcBef>
              <a:spcAft>
                <a:spcPct val="0"/>
              </a:spcAft>
              <a:buFont typeface="Wingdings" charset="0"/>
              <a:buChar char="§"/>
              <a:defRPr sz="1200">
                <a:solidFill>
                  <a:schemeClr val="tx1"/>
                </a:solidFill>
                <a:latin typeface="+mn-lt"/>
                <a:ea typeface="+mn-ea"/>
              </a:defRPr>
            </a:lvl6pPr>
            <a:lvl7pPr marL="2935215" indent="-228594" algn="l" rtl="0" fontAlgn="base">
              <a:lnSpc>
                <a:spcPts val="2400"/>
              </a:lnSpc>
              <a:spcBef>
                <a:spcPct val="0"/>
              </a:spcBef>
              <a:spcAft>
                <a:spcPct val="0"/>
              </a:spcAft>
              <a:buFont typeface="Wingdings" charset="0"/>
              <a:buChar char="§"/>
              <a:defRPr sz="1200">
                <a:solidFill>
                  <a:schemeClr val="tx1"/>
                </a:solidFill>
                <a:latin typeface="+mn-lt"/>
                <a:ea typeface="+mn-ea"/>
              </a:defRPr>
            </a:lvl7pPr>
            <a:lvl8pPr marL="3392403" indent="-228594" algn="l" rtl="0" fontAlgn="base">
              <a:lnSpc>
                <a:spcPts val="2400"/>
              </a:lnSpc>
              <a:spcBef>
                <a:spcPct val="0"/>
              </a:spcBef>
              <a:spcAft>
                <a:spcPct val="0"/>
              </a:spcAft>
              <a:buFont typeface="Wingdings" charset="0"/>
              <a:buChar char="§"/>
              <a:defRPr sz="1200">
                <a:solidFill>
                  <a:schemeClr val="tx1"/>
                </a:solidFill>
                <a:latin typeface="+mn-lt"/>
                <a:ea typeface="+mn-ea"/>
              </a:defRPr>
            </a:lvl8pPr>
            <a:lvl9pPr marL="3849592" indent="-228594" algn="l" rtl="0" fontAlgn="base">
              <a:lnSpc>
                <a:spcPts val="2400"/>
              </a:lnSpc>
              <a:spcBef>
                <a:spcPct val="0"/>
              </a:spcBef>
              <a:spcAft>
                <a:spcPct val="0"/>
              </a:spcAft>
              <a:buFont typeface="Wingdings" charset="0"/>
              <a:buChar char="§"/>
              <a:defRPr sz="1200">
                <a:solidFill>
                  <a:schemeClr val="tx1"/>
                </a:solidFill>
                <a:latin typeface="+mn-lt"/>
                <a:ea typeface="+mn-ea"/>
              </a:defRPr>
            </a:lvl9pPr>
          </a:lstStyle>
          <a:p>
            <a:pPr marL="449263" indent="-449263">
              <a:buSzPct val="80000"/>
              <a:buFont typeface="Wingdings" charset="2"/>
              <a:buChar char="u"/>
            </a:pPr>
            <a:r>
              <a:rPr lang="en-GB" sz="2400" b="1" dirty="0" smtClean="0">
                <a:solidFill>
                  <a:srgbClr val="004080"/>
                </a:solidFill>
              </a:rPr>
              <a:t>ESOA members are committed to 5G deployment </a:t>
            </a:r>
            <a:r>
              <a:rPr lang="en-GB" sz="2400" dirty="0" smtClean="0">
                <a:solidFill>
                  <a:srgbClr val="004080"/>
                </a:solidFill>
              </a:rPr>
              <a:t>&amp; many have signed the European Commission’s </a:t>
            </a:r>
            <a:r>
              <a:rPr lang="en-US" sz="2400" dirty="0" smtClean="0">
                <a:solidFill>
                  <a:srgbClr val="004080"/>
                </a:solidFill>
              </a:rPr>
              <a:t>“5G Manifesto for Timely Deployment of 5G in Europe”</a:t>
            </a:r>
            <a:endParaRPr lang="en-GB" sz="2400" dirty="0" smtClean="0">
              <a:solidFill>
                <a:srgbClr val="004080"/>
              </a:solidFill>
            </a:endParaRPr>
          </a:p>
          <a:p>
            <a:pPr marL="449263" indent="-449263">
              <a:buSzPct val="80000"/>
              <a:buFont typeface="Wingdings" charset="2"/>
              <a:buChar char="u"/>
            </a:pPr>
            <a:r>
              <a:rPr lang="en-GB" sz="2400" b="1" dirty="0" smtClean="0">
                <a:solidFill>
                  <a:srgbClr val="004080"/>
                </a:solidFill>
              </a:rPr>
              <a:t>Several ESOA Members are involved in 5G initiatives</a:t>
            </a:r>
            <a:r>
              <a:rPr lang="en-GB" sz="2400" dirty="0" smtClean="0">
                <a:solidFill>
                  <a:srgbClr val="004080"/>
                </a:solidFill>
              </a:rPr>
              <a:t>: through 3GPP/ETSI/ATIS membership &amp; projects incl. 5GIA, SaT5G, SATis5, 5G-VINNI</a:t>
            </a:r>
          </a:p>
          <a:p>
            <a:pPr marL="449263" indent="-449263">
              <a:buSzPct val="80000"/>
              <a:buFont typeface="Wingdings" charset="2"/>
              <a:buChar char="u"/>
            </a:pPr>
            <a:r>
              <a:rPr lang="en-GB" sz="2400" b="1" dirty="0" smtClean="0">
                <a:solidFill>
                  <a:srgbClr val="004080"/>
                </a:solidFill>
              </a:rPr>
              <a:t>ESOA Members recognise importance of industry-led technical standards</a:t>
            </a:r>
          </a:p>
          <a:p>
            <a:pPr marL="449263" indent="-449263">
              <a:buSzPct val="80000"/>
              <a:buFont typeface="Wingdings" charset="2"/>
              <a:buChar char="u"/>
            </a:pPr>
            <a:r>
              <a:rPr lang="en-GB" sz="2400" b="1" dirty="0" smtClean="0">
                <a:solidFill>
                  <a:srgbClr val="004080"/>
                </a:solidFill>
              </a:rPr>
              <a:t>Opportunity to accelerate digital transformation enabled by 5G </a:t>
            </a:r>
            <a:r>
              <a:rPr lang="en-GB" sz="2400" dirty="0" smtClean="0">
                <a:solidFill>
                  <a:srgbClr val="004080"/>
                </a:solidFill>
              </a:rPr>
              <a:t>through cross-sector collaboration </a:t>
            </a:r>
          </a:p>
          <a:p>
            <a:pPr marL="449263" indent="-449263">
              <a:spcAft>
                <a:spcPts val="1800"/>
              </a:spcAft>
              <a:buSzPct val="80000"/>
              <a:buFont typeface="Wingdings" charset="2"/>
              <a:buChar char="u"/>
            </a:pPr>
            <a:r>
              <a:rPr lang="en-GB" sz="2400" dirty="0" smtClean="0">
                <a:solidFill>
                  <a:srgbClr val="004080"/>
                </a:solidFill>
              </a:rPr>
              <a:t>Strong interest from ESOA Members / satellite network supplier ecosystem to </a:t>
            </a:r>
            <a:r>
              <a:rPr lang="en-GB" sz="2400" b="1" dirty="0" smtClean="0">
                <a:solidFill>
                  <a:srgbClr val="004080"/>
                </a:solidFill>
              </a:rPr>
              <a:t>enable end-to-end integration of satellite into 5G to support its deployment worldwide </a:t>
            </a:r>
            <a:r>
              <a:rPr lang="en-GB" sz="2400" dirty="0" smtClean="0">
                <a:solidFill>
                  <a:srgbClr val="004080"/>
                </a:solidFill>
              </a:rPr>
              <a:t>=&gt; 3GPP work on-going</a:t>
            </a:r>
          </a:p>
        </p:txBody>
      </p:sp>
    </p:spTree>
    <p:extLst>
      <p:ext uri="{BB962C8B-B14F-4D97-AF65-F5344CB8AC3E}">
        <p14:creationId xmlns:p14="http://schemas.microsoft.com/office/powerpoint/2010/main" val="2752200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p:cNvSpPr txBox="1">
            <a:spLocks noChangeArrowheads="1"/>
          </p:cNvSpPr>
          <p:nvPr/>
        </p:nvSpPr>
        <p:spPr bwMode="auto">
          <a:xfrm>
            <a:off x="1069292" y="2387924"/>
            <a:ext cx="9707229" cy="27205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marL="514350" indent="-514350">
              <a:lnSpc>
                <a:spcPct val="107000"/>
              </a:lnSpc>
              <a:spcBef>
                <a:spcPct val="20000"/>
              </a:spcBef>
              <a:spcAft>
                <a:spcPts val="600"/>
              </a:spcAft>
              <a:buClr>
                <a:schemeClr val="tx2">
                  <a:lumMod val="60000"/>
                  <a:lumOff val="40000"/>
                </a:schemeClr>
              </a:buClr>
              <a:buSzPct val="80000"/>
              <a:buFont typeface="+mj-lt"/>
              <a:buAutoNum type="arabicPeriod"/>
            </a:pPr>
            <a:r>
              <a:rPr lang="en-GB" sz="3200" b="1" dirty="0">
                <a:solidFill>
                  <a:srgbClr val="004080"/>
                </a:solidFill>
                <a:latin typeface="Calibri" charset="0"/>
              </a:rPr>
              <a:t>ESOA Members &amp; Vision</a:t>
            </a:r>
          </a:p>
          <a:p>
            <a:pPr marL="514350" indent="-514350">
              <a:lnSpc>
                <a:spcPct val="107000"/>
              </a:lnSpc>
              <a:spcBef>
                <a:spcPct val="20000"/>
              </a:spcBef>
              <a:spcAft>
                <a:spcPts val="600"/>
              </a:spcAft>
              <a:buClr>
                <a:schemeClr val="tx2">
                  <a:lumMod val="60000"/>
                  <a:lumOff val="40000"/>
                </a:schemeClr>
              </a:buClr>
              <a:buSzPct val="80000"/>
              <a:buFont typeface="+mj-lt"/>
              <a:buAutoNum type="arabicPeriod"/>
            </a:pPr>
            <a:r>
              <a:rPr lang="en-GB" sz="3200" b="1" dirty="0">
                <a:solidFill>
                  <a:srgbClr val="004080"/>
                </a:solidFill>
                <a:latin typeface="Calibri" charset="0"/>
              </a:rPr>
              <a:t>The Relevance of Satellite</a:t>
            </a:r>
          </a:p>
          <a:p>
            <a:pPr marL="514350" indent="-514350">
              <a:lnSpc>
                <a:spcPct val="107000"/>
              </a:lnSpc>
              <a:spcBef>
                <a:spcPct val="20000"/>
              </a:spcBef>
              <a:spcAft>
                <a:spcPts val="600"/>
              </a:spcAft>
              <a:buClr>
                <a:schemeClr val="tx2">
                  <a:lumMod val="60000"/>
                  <a:lumOff val="40000"/>
                </a:schemeClr>
              </a:buClr>
              <a:buSzPct val="80000"/>
              <a:buFont typeface="+mj-lt"/>
              <a:buAutoNum type="arabicPeriod"/>
            </a:pPr>
            <a:r>
              <a:rPr lang="en-GB" sz="3200" b="1" dirty="0">
                <a:solidFill>
                  <a:srgbClr val="004080"/>
                </a:solidFill>
                <a:latin typeface="Calibri" charset="0"/>
              </a:rPr>
              <a:t>Advances in Satellite Technology</a:t>
            </a:r>
          </a:p>
          <a:p>
            <a:pPr marL="514350" indent="-514350">
              <a:lnSpc>
                <a:spcPct val="107000"/>
              </a:lnSpc>
              <a:spcBef>
                <a:spcPct val="20000"/>
              </a:spcBef>
              <a:spcAft>
                <a:spcPts val="600"/>
              </a:spcAft>
              <a:buClr>
                <a:schemeClr val="tx2">
                  <a:lumMod val="60000"/>
                  <a:lumOff val="40000"/>
                </a:schemeClr>
              </a:buClr>
              <a:buSzPct val="80000"/>
              <a:buFont typeface="+mj-lt"/>
              <a:buAutoNum type="arabicPeriod"/>
            </a:pPr>
            <a:r>
              <a:rPr lang="en-GB" sz="3200" b="1" dirty="0">
                <a:solidFill>
                  <a:srgbClr val="004080"/>
                </a:solidFill>
                <a:latin typeface="Calibri" charset="0"/>
              </a:rPr>
              <a:t>Our 5G Vision &amp; why we care about 3GPP</a:t>
            </a:r>
          </a:p>
        </p:txBody>
      </p:sp>
      <p:sp>
        <p:nvSpPr>
          <p:cNvPr id="3" name="CuadroTexto 1"/>
          <p:cNvSpPr txBox="1">
            <a:spLocks noChangeArrowheads="1"/>
          </p:cNvSpPr>
          <p:nvPr/>
        </p:nvSpPr>
        <p:spPr bwMode="auto">
          <a:xfrm>
            <a:off x="3647729" y="323944"/>
            <a:ext cx="8365067" cy="584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8" tIns="45719" rIns="91438" bIns="45719">
            <a:spAutoFit/>
          </a:bodyPr>
          <a:lstStyle>
            <a:defPPr>
              <a:defRPr lang="fr-FR"/>
            </a:defPPr>
            <a:lvl1pPr algn="r">
              <a:defRPr sz="3200" b="1">
                <a:solidFill>
                  <a:srgbClr val="4C9AC2"/>
                </a:solidFill>
                <a:latin typeface="Calibri" panose="020F050202020403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GB" dirty="0"/>
              <a:t>Agenda</a:t>
            </a:r>
            <a:endParaRPr lang="en-US" dirty="0"/>
          </a:p>
        </p:txBody>
      </p:sp>
    </p:spTree>
    <p:extLst>
      <p:ext uri="{BB962C8B-B14F-4D97-AF65-F5344CB8AC3E}">
        <p14:creationId xmlns:p14="http://schemas.microsoft.com/office/powerpoint/2010/main" val="24284298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26" name="Picture 1" descr="RascomStar_Logo_Pos copy.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34756" y="3789042"/>
            <a:ext cx="2405061" cy="671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6" name="Picture 1" descr="LogoThalesAleniaSpace.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04313" y="5875428"/>
            <a:ext cx="1800200" cy="9379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1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3874" y="1340769"/>
            <a:ext cx="1511967" cy="654906"/>
          </a:xfrm>
          <a:prstGeom prst="rect">
            <a:avLst/>
          </a:prstGeom>
          <a:noFill/>
          <a:ln>
            <a:noFill/>
          </a:ln>
          <a:extLst>
            <a:ext uri="{909E8E84-426E-40dd-AFC4-6F175D3DCCD1}">
              <a14:hiddenFill xmlns:a14="http://schemas.microsoft.com/office/drawing/2010/main" xmlns="">
                <a:solidFill>
                  <a:srgbClr val="00B8FF"/>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114" name="Picture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02425" y="1340770"/>
            <a:ext cx="2387177" cy="62016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132" name="Picture 1" descr="AIRBUS_DS_3D_Blue_RGB.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63352" y="1196752"/>
            <a:ext cx="2380371" cy="864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18" name="Picture 4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911424" y="2118626"/>
            <a:ext cx="2232248" cy="6045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19" name="Picture 1" descr="Hispasat.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976322" y="2132858"/>
            <a:ext cx="1368127" cy="4793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20" name="Picture 40" descr="Logo.jp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441650" y="2036947"/>
            <a:ext cx="816707" cy="10080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21" name="Picture 3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271242" y="2492896"/>
            <a:ext cx="1513391" cy="1356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22" name="Picture 3" descr="logo.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853091" y="3284984"/>
            <a:ext cx="1267245" cy="448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23" name="Picture 1" descr="Inmarsat logo 2.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52344" y="2780982"/>
            <a:ext cx="2198579" cy="11683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24" name="Picture 1" descr="INTELSAT-3D-TAG.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2926115" y="3052692"/>
            <a:ext cx="2488587" cy="552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28" name="Picture 3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200458" y="3789042"/>
            <a:ext cx="1521311" cy="16299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29" name="Picture 61" descr="logo 2013.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622330" y="4736918"/>
            <a:ext cx="2305319" cy="754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30" name="Picture 3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331166" y="4669662"/>
            <a:ext cx="1880391" cy="70355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131" name="Picture 42" descr="logo_tr.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039932" y="4654086"/>
            <a:ext cx="2792373" cy="503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2" name="Picture 69" descr="logo_member_ariannespac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423594" y="5318181"/>
            <a:ext cx="1872207" cy="847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3" name="Picture 71" descr="logo_member_mansat"/>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977603" y="5267622"/>
            <a:ext cx="1777111" cy="804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4" name="Picture 1" descr="logo.gif"/>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10286422" y="5433862"/>
            <a:ext cx="1826543" cy="5154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5" name="Picture 3" descr="MarshLogo.JP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7498915" y="5445224"/>
            <a:ext cx="1698503" cy="425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7" name="Picture 1" descr="OneWeb Logo Transparent.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07368" y="5548875"/>
            <a:ext cx="1872208" cy="13365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8" name="Picture 3" descr="Taqnia Space Logo.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6580949" y="6037211"/>
            <a:ext cx="1747299" cy="7568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9" name="Picture 42" descr="logo_newtec.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007770" y="6093296"/>
            <a:ext cx="1362367" cy="616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descr="Avanti logos_blue.pn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0632505" y="1220755"/>
            <a:ext cx="1152129" cy="1093336"/>
          </a:xfrm>
          <a:prstGeom prst="rect">
            <a:avLst/>
          </a:prstGeom>
        </p:spPr>
      </p:pic>
      <p:sp>
        <p:nvSpPr>
          <p:cNvPr id="38" name="Rectangle 3">
            <a:extLst>
              <a:ext uri="{FF2B5EF4-FFF2-40B4-BE49-F238E27FC236}">
                <a16:creationId xmlns="" xmlns:a16="http://schemas.microsoft.com/office/drawing/2014/main" id="{D53449D3-CFED-4ADF-BC12-25B39A84374A}"/>
              </a:ext>
            </a:extLst>
          </p:cNvPr>
          <p:cNvSpPr>
            <a:spLocks noChangeArrowheads="1"/>
          </p:cNvSpPr>
          <p:nvPr/>
        </p:nvSpPr>
        <p:spPr bwMode="auto">
          <a:xfrm>
            <a:off x="5880100" y="361951"/>
            <a:ext cx="611981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r"/>
            <a:r>
              <a:rPr lang="en-GB" altLang="en-US" sz="3200" b="1" dirty="0">
                <a:solidFill>
                  <a:srgbClr val="4C9AC2"/>
                </a:solidFill>
                <a:latin typeface="Calibri" panose="020F0502020204030204" pitchFamily="34" charset="0"/>
              </a:rPr>
              <a:t>ESOA Members</a:t>
            </a:r>
            <a:endParaRPr lang="en-GB" altLang="en-US" sz="2800" b="1" dirty="0">
              <a:solidFill>
                <a:srgbClr val="4C9AC2"/>
              </a:solidFill>
              <a:latin typeface="Calibri" panose="020F0502020204030204" pitchFamily="34" charset="0"/>
            </a:endParaRPr>
          </a:p>
        </p:txBody>
      </p:sp>
      <p:pic>
        <p:nvPicPr>
          <p:cNvPr id="4112" name="Picture 35"/>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273460" y="1156673"/>
            <a:ext cx="2118685" cy="137172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127" name="Picture 1" descr="2017 logo.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7907852" y="3889399"/>
            <a:ext cx="2436621" cy="6197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17" name="Picture 38"/>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720817" y="2068093"/>
            <a:ext cx="2271932" cy="94578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1" name="Picture 30" descr="http://intranet.ses/7504699.jpg?name=SES_Brandmark_WithClaim_Black_RGB_JPG">
            <a:extLst>
              <a:ext uri="{FF2B5EF4-FFF2-40B4-BE49-F238E27FC236}">
                <a16:creationId xmlns="" xmlns:a16="http://schemas.microsoft.com/office/drawing/2014/main" id="{41EFAB12-C7DB-404D-AA24-EB4F68BCCAC0}"/>
              </a:ext>
            </a:extLst>
          </p:cNvPr>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5664691" y="3212976"/>
            <a:ext cx="1655445" cy="1155065"/>
          </a:xfrm>
          <a:prstGeom prst="rect">
            <a:avLst/>
          </a:prstGeom>
          <a:noFill/>
          <a:ln>
            <a:noFill/>
          </a:ln>
        </p:spPr>
      </p:pic>
    </p:spTree>
    <p:extLst>
      <p:ext uri="{BB962C8B-B14F-4D97-AF65-F5344CB8AC3E}">
        <p14:creationId xmlns:p14="http://schemas.microsoft.com/office/powerpoint/2010/main" val="30002371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1"/>
          <p:cNvPicPr>
            <a:picLocks noChangeAspect="1"/>
          </p:cNvPicPr>
          <p:nvPr/>
        </p:nvPicPr>
        <p:blipFill>
          <a:blip r:embed="rId3">
            <a:alphaModFix amt="45000"/>
            <a:extLst>
              <a:ext uri="{28A0092B-C50C-407E-A947-70E740481C1C}">
                <a14:useLocalDpi xmlns:a14="http://schemas.microsoft.com/office/drawing/2010/main" val="0"/>
              </a:ext>
            </a:extLst>
          </a:blip>
          <a:srcRect/>
          <a:stretch>
            <a:fillRect/>
          </a:stretch>
        </p:blipFill>
        <p:spPr bwMode="auto">
          <a:xfrm>
            <a:off x="0" y="1196976"/>
            <a:ext cx="12192000" cy="5688013"/>
          </a:xfrm>
          <a:prstGeom prst="rect">
            <a:avLst/>
          </a:prstGeom>
          <a:noFill/>
          <a:ln>
            <a:noFill/>
          </a:ln>
          <a:extLst>
            <a:ext uri="{909E8E84-426E-40dd-AFC4-6F175D3DCCD1}">
              <a14:hiddenFill xmlns:a14="http://schemas.microsoft.com/office/drawing/2010/main" xmlns="">
                <a:solidFill>
                  <a:srgbClr val="FFFFFF">
                    <a:alpha val="45097"/>
                  </a:srgbClr>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22"/>
          <p:cNvSpPr>
            <a:spLocks noChangeArrowheads="1"/>
          </p:cNvSpPr>
          <p:nvPr/>
        </p:nvSpPr>
        <p:spPr bwMode="auto">
          <a:xfrm>
            <a:off x="3935760" y="3174"/>
            <a:ext cx="8256240" cy="1265585"/>
          </a:xfrm>
          <a:prstGeom prst="rect">
            <a:avLst/>
          </a:prstGeom>
          <a:solidFill>
            <a:srgbClr val="4C9AC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endParaRPr lang="en-US">
              <a:latin typeface="Calibri" charset="0"/>
              <a:cs typeface="Calibri" charset="0"/>
            </a:endParaRPr>
          </a:p>
        </p:txBody>
      </p:sp>
      <p:sp>
        <p:nvSpPr>
          <p:cNvPr id="6146" name="TextBox 14"/>
          <p:cNvSpPr txBox="1">
            <a:spLocks noChangeArrowheads="1"/>
          </p:cNvSpPr>
          <p:nvPr/>
        </p:nvSpPr>
        <p:spPr bwMode="auto">
          <a:xfrm>
            <a:off x="0" y="6453188"/>
            <a:ext cx="12192000" cy="461962"/>
          </a:xfrm>
          <a:prstGeom prst="rect">
            <a:avLst/>
          </a:prstGeom>
          <a:solidFill>
            <a:srgbClr val="00408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r>
              <a:rPr lang="en-GB" sz="2400" b="1" dirty="0">
                <a:solidFill>
                  <a:srgbClr val="FFFFFF"/>
                </a:solidFill>
                <a:latin typeface="Calibri" charset="0"/>
                <a:cs typeface="Calibri" charset="0"/>
              </a:rPr>
              <a:t>Inclusion </a:t>
            </a:r>
            <a:r>
              <a:rPr lang="en-GB" sz="2400" b="1" dirty="0">
                <a:solidFill>
                  <a:schemeClr val="bg1"/>
                </a:solidFill>
                <a:latin typeface="Calibri" charset="0"/>
                <a:cs typeface="Calibri" charset="0"/>
              </a:rPr>
              <a:t> </a:t>
            </a:r>
            <a:r>
              <a:rPr lang="en-GB" sz="2400" b="1" dirty="0">
                <a:solidFill>
                  <a:schemeClr val="bg1"/>
                </a:solidFill>
                <a:latin typeface="Calibri" charset="0"/>
                <a:cs typeface="Calibri" charset="0"/>
                <a:sym typeface="Wingdings" charset="0"/>
              </a:rPr>
              <a:t></a:t>
            </a:r>
            <a:r>
              <a:rPr lang="en-GB" sz="2400" b="1" dirty="0">
                <a:solidFill>
                  <a:schemeClr val="bg1"/>
                </a:solidFill>
                <a:latin typeface="Calibri" charset="0"/>
                <a:cs typeface="Calibri" charset="0"/>
              </a:rPr>
              <a:t>  </a:t>
            </a:r>
            <a:r>
              <a:rPr lang="en-GB" sz="2400" b="1" dirty="0">
                <a:solidFill>
                  <a:srgbClr val="FFFFFF"/>
                </a:solidFill>
                <a:latin typeface="Calibri" charset="0"/>
                <a:cs typeface="Calibri" charset="0"/>
              </a:rPr>
              <a:t>Security </a:t>
            </a:r>
            <a:r>
              <a:rPr lang="en-GB" sz="2400" b="1" dirty="0">
                <a:solidFill>
                  <a:schemeClr val="bg1"/>
                </a:solidFill>
                <a:latin typeface="Calibri" charset="0"/>
                <a:cs typeface="Calibri" charset="0"/>
              </a:rPr>
              <a:t> </a:t>
            </a:r>
            <a:r>
              <a:rPr lang="en-GB" sz="2400" b="1" dirty="0">
                <a:solidFill>
                  <a:schemeClr val="bg1"/>
                </a:solidFill>
                <a:latin typeface="Calibri" charset="0"/>
                <a:cs typeface="Calibri" charset="0"/>
                <a:sym typeface="Wingdings" charset="0"/>
              </a:rPr>
              <a:t></a:t>
            </a:r>
            <a:r>
              <a:rPr lang="en-GB" sz="2400" b="1" dirty="0">
                <a:solidFill>
                  <a:schemeClr val="bg1"/>
                </a:solidFill>
                <a:latin typeface="Calibri" charset="0"/>
                <a:cs typeface="Calibri" charset="0"/>
              </a:rPr>
              <a:t>  </a:t>
            </a:r>
            <a:r>
              <a:rPr lang="en-GB" sz="2400" b="1" dirty="0">
                <a:solidFill>
                  <a:srgbClr val="FFFFFF"/>
                </a:solidFill>
                <a:latin typeface="Calibri" charset="0"/>
                <a:cs typeface="Calibri" charset="0"/>
              </a:rPr>
              <a:t>Mobility </a:t>
            </a:r>
            <a:r>
              <a:rPr lang="en-GB" sz="2400" b="1" dirty="0">
                <a:solidFill>
                  <a:schemeClr val="bg1"/>
                </a:solidFill>
                <a:latin typeface="Calibri" charset="0"/>
                <a:cs typeface="Calibri" charset="0"/>
              </a:rPr>
              <a:t> </a:t>
            </a:r>
            <a:r>
              <a:rPr lang="en-GB" sz="2400" b="1" dirty="0">
                <a:solidFill>
                  <a:schemeClr val="bg1"/>
                </a:solidFill>
                <a:latin typeface="Calibri" charset="0"/>
                <a:cs typeface="Calibri" charset="0"/>
                <a:sym typeface="Wingdings" charset="0"/>
              </a:rPr>
              <a:t></a:t>
            </a:r>
            <a:r>
              <a:rPr lang="en-GB" sz="2400" b="1" dirty="0">
                <a:solidFill>
                  <a:schemeClr val="bg1"/>
                </a:solidFill>
                <a:latin typeface="Calibri" charset="0"/>
                <a:cs typeface="Calibri" charset="0"/>
              </a:rPr>
              <a:t>  </a:t>
            </a:r>
            <a:r>
              <a:rPr lang="en-GB" sz="2400" b="1" dirty="0">
                <a:solidFill>
                  <a:srgbClr val="FFFFFF"/>
                </a:solidFill>
                <a:latin typeface="Calibri" charset="0"/>
                <a:cs typeface="Calibri" charset="0"/>
              </a:rPr>
              <a:t>Safety </a:t>
            </a:r>
            <a:r>
              <a:rPr lang="en-GB" sz="2400" b="1" dirty="0">
                <a:solidFill>
                  <a:schemeClr val="bg1"/>
                </a:solidFill>
                <a:latin typeface="Calibri" charset="0"/>
                <a:cs typeface="Calibri" charset="0"/>
              </a:rPr>
              <a:t> </a:t>
            </a:r>
            <a:r>
              <a:rPr lang="en-GB" sz="2400" b="1" dirty="0">
                <a:solidFill>
                  <a:schemeClr val="bg1"/>
                </a:solidFill>
                <a:latin typeface="Calibri" charset="0"/>
                <a:cs typeface="Calibri" charset="0"/>
                <a:sym typeface="Wingdings" charset="0"/>
              </a:rPr>
              <a:t></a:t>
            </a:r>
            <a:r>
              <a:rPr lang="en-GB" sz="2400" b="1" dirty="0">
                <a:solidFill>
                  <a:schemeClr val="bg1"/>
                </a:solidFill>
                <a:latin typeface="Calibri" charset="0"/>
                <a:cs typeface="Calibri" charset="0"/>
              </a:rPr>
              <a:t>  </a:t>
            </a:r>
            <a:r>
              <a:rPr lang="en-GB" sz="2400" b="1" dirty="0">
                <a:solidFill>
                  <a:srgbClr val="FFFFFF"/>
                </a:solidFill>
                <a:latin typeface="Calibri" charset="0"/>
                <a:cs typeface="Calibri" charset="0"/>
              </a:rPr>
              <a:t>Cyber-resilience</a:t>
            </a:r>
          </a:p>
        </p:txBody>
      </p:sp>
      <p:sp>
        <p:nvSpPr>
          <p:cNvPr id="6147" name="Rectangle 2"/>
          <p:cNvSpPr>
            <a:spLocks noChangeArrowheads="1"/>
          </p:cNvSpPr>
          <p:nvPr/>
        </p:nvSpPr>
        <p:spPr bwMode="auto">
          <a:xfrm>
            <a:off x="1" y="3176"/>
            <a:ext cx="3983567" cy="1265584"/>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endParaRPr lang="en-US">
              <a:latin typeface="Calibri" charset="0"/>
              <a:cs typeface="Calibri" charset="0"/>
            </a:endParaRPr>
          </a:p>
        </p:txBody>
      </p:sp>
      <p:pic>
        <p:nvPicPr>
          <p:cNvPr id="6148" name="Pictur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8641191" flipH="1">
            <a:off x="196781" y="115722"/>
            <a:ext cx="2243183" cy="2197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1" name="TextBox 7"/>
          <p:cNvSpPr txBox="1">
            <a:spLocks noChangeArrowheads="1"/>
          </p:cNvSpPr>
          <p:nvPr/>
        </p:nvSpPr>
        <p:spPr bwMode="auto">
          <a:xfrm>
            <a:off x="8616281" y="221739"/>
            <a:ext cx="3472004"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spcAft>
                <a:spcPts val="300"/>
              </a:spcAft>
            </a:pPr>
            <a:r>
              <a:rPr lang="en-GB" sz="2400" b="1" dirty="0">
                <a:solidFill>
                  <a:schemeClr val="bg1"/>
                </a:solidFill>
                <a:latin typeface="Calibri" charset="0"/>
                <a:cs typeface="Calibri" charset="0"/>
              </a:rPr>
              <a:t>Satellite Communications - Connecting the World</a:t>
            </a:r>
          </a:p>
        </p:txBody>
      </p:sp>
      <p:pic>
        <p:nvPicPr>
          <p:cNvPr id="6153"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73716" y="61725"/>
            <a:ext cx="3334452" cy="1147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4" name="Triangle 4"/>
          <p:cNvSpPr>
            <a:spLocks noChangeArrowheads="1"/>
          </p:cNvSpPr>
          <p:nvPr/>
        </p:nvSpPr>
        <p:spPr bwMode="auto">
          <a:xfrm rot="5400000">
            <a:off x="7679631" y="382665"/>
            <a:ext cx="865187" cy="505883"/>
          </a:xfrm>
          <a:prstGeom prst="triangle">
            <a:avLst>
              <a:gd name="adj" fmla="val 50000"/>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endParaRPr lang="en-US">
              <a:latin typeface="Calibri" charset="0"/>
              <a:cs typeface="Calibri" charset="0"/>
            </a:endParaRPr>
          </a:p>
        </p:txBody>
      </p:sp>
      <p:sp>
        <p:nvSpPr>
          <p:cNvPr id="12" name="TextBox 18"/>
          <p:cNvSpPr txBox="1">
            <a:spLocks noChangeArrowheads="1"/>
          </p:cNvSpPr>
          <p:nvPr/>
        </p:nvSpPr>
        <p:spPr bwMode="auto">
          <a:xfrm>
            <a:off x="195388" y="4365104"/>
            <a:ext cx="3922612"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r>
              <a:rPr lang="en-GB" sz="2800" b="1" dirty="0">
                <a:latin typeface="Calibri" charset="0"/>
                <a:cs typeface="Calibri" charset="0"/>
              </a:rPr>
              <a:t>Next Generation Networks</a:t>
            </a:r>
          </a:p>
          <a:p>
            <a:pPr algn="ctr"/>
            <a:r>
              <a:rPr lang="en-GB" sz="2000" b="1" dirty="0">
                <a:solidFill>
                  <a:srgbClr val="004080"/>
                </a:solidFill>
                <a:latin typeface="Calibri" charset="0"/>
                <a:cs typeface="Calibri" charset="0"/>
              </a:rPr>
              <a:t>5G / IoT / Connected Cars + Trains / Aero-connectivity</a:t>
            </a:r>
          </a:p>
        </p:txBody>
      </p:sp>
      <p:sp>
        <p:nvSpPr>
          <p:cNvPr id="13" name="TextBox 19"/>
          <p:cNvSpPr txBox="1">
            <a:spLocks noChangeArrowheads="1"/>
          </p:cNvSpPr>
          <p:nvPr/>
        </p:nvSpPr>
        <p:spPr bwMode="auto">
          <a:xfrm>
            <a:off x="332128" y="2853106"/>
            <a:ext cx="3649133" cy="11387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r>
              <a:rPr lang="en-GB" sz="2800" b="1" dirty="0">
                <a:latin typeface="Calibri" charset="0"/>
                <a:cs typeface="Calibri" charset="0"/>
              </a:rPr>
              <a:t>Broadband Internet </a:t>
            </a:r>
          </a:p>
          <a:p>
            <a:pPr algn="ctr"/>
            <a:r>
              <a:rPr lang="en-GB" sz="2000" b="1" dirty="0">
                <a:solidFill>
                  <a:srgbClr val="004080"/>
                </a:solidFill>
                <a:latin typeface="Calibri" charset="0"/>
                <a:cs typeface="Calibri" charset="0"/>
              </a:rPr>
              <a:t>Access to Internet, eLearning, eHealth, financial inclusion, etc.</a:t>
            </a:r>
          </a:p>
        </p:txBody>
      </p:sp>
      <p:sp>
        <p:nvSpPr>
          <p:cNvPr id="14" name="TextBox 20"/>
          <p:cNvSpPr txBox="1">
            <a:spLocks noChangeArrowheads="1"/>
          </p:cNvSpPr>
          <p:nvPr/>
        </p:nvSpPr>
        <p:spPr bwMode="auto">
          <a:xfrm>
            <a:off x="4434619" y="3411836"/>
            <a:ext cx="2783416"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r>
              <a:rPr lang="en-GB" sz="2800" b="1" dirty="0">
                <a:latin typeface="Calibri" charset="0"/>
                <a:cs typeface="Calibri" charset="0"/>
              </a:rPr>
              <a:t>Border Control</a:t>
            </a:r>
          </a:p>
          <a:p>
            <a:pPr algn="ctr"/>
            <a:r>
              <a:rPr lang="en-GB" sz="2000" b="1" dirty="0">
                <a:solidFill>
                  <a:srgbClr val="004080"/>
                </a:solidFill>
                <a:latin typeface="Calibri" charset="0"/>
                <a:cs typeface="Calibri" charset="0"/>
              </a:rPr>
              <a:t>24-7 remote monitoring</a:t>
            </a:r>
          </a:p>
        </p:txBody>
      </p:sp>
      <p:sp>
        <p:nvSpPr>
          <p:cNvPr id="15" name="TextBox 21"/>
          <p:cNvSpPr txBox="1">
            <a:spLocks noChangeArrowheads="1"/>
          </p:cNvSpPr>
          <p:nvPr/>
        </p:nvSpPr>
        <p:spPr bwMode="auto">
          <a:xfrm>
            <a:off x="7938774" y="2852936"/>
            <a:ext cx="4032251" cy="11387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r>
              <a:rPr lang="en-GB" sz="2800" b="1" dirty="0">
                <a:latin typeface="Calibri" charset="0"/>
                <a:cs typeface="Calibri" charset="0"/>
              </a:rPr>
              <a:t>Disaster Relief</a:t>
            </a:r>
          </a:p>
          <a:p>
            <a:pPr algn="ctr"/>
            <a:r>
              <a:rPr lang="en-GB" sz="2000" b="1" dirty="0">
                <a:solidFill>
                  <a:srgbClr val="004080"/>
                </a:solidFill>
                <a:latin typeface="Calibri" charset="0"/>
                <a:cs typeface="Calibri" charset="0"/>
              </a:rPr>
              <a:t>Communications restored within hours of disaster</a:t>
            </a:r>
          </a:p>
        </p:txBody>
      </p:sp>
      <p:sp>
        <p:nvSpPr>
          <p:cNvPr id="16" name="TextBox 23"/>
          <p:cNvSpPr txBox="1">
            <a:spLocks noChangeArrowheads="1"/>
          </p:cNvSpPr>
          <p:nvPr/>
        </p:nvSpPr>
        <p:spPr bwMode="auto">
          <a:xfrm>
            <a:off x="4290686" y="4599063"/>
            <a:ext cx="3071283" cy="11387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r>
              <a:rPr lang="en-GB" sz="2800" b="1">
                <a:latin typeface="Calibri" charset="0"/>
                <a:cs typeface="Calibri" charset="0"/>
              </a:rPr>
              <a:t>Energy</a:t>
            </a:r>
          </a:p>
          <a:p>
            <a:pPr algn="ctr"/>
            <a:r>
              <a:rPr lang="en-GB" sz="2000" b="1">
                <a:solidFill>
                  <a:srgbClr val="004080"/>
                </a:solidFill>
                <a:latin typeface="Calibri" charset="0"/>
                <a:cs typeface="Calibri" charset="0"/>
              </a:rPr>
              <a:t>24/7 remote control of plants</a:t>
            </a:r>
          </a:p>
        </p:txBody>
      </p:sp>
      <p:sp>
        <p:nvSpPr>
          <p:cNvPr id="17" name="TextBox 24"/>
          <p:cNvSpPr txBox="1">
            <a:spLocks noChangeArrowheads="1"/>
          </p:cNvSpPr>
          <p:nvPr/>
        </p:nvSpPr>
        <p:spPr bwMode="auto">
          <a:xfrm>
            <a:off x="8035083" y="4365104"/>
            <a:ext cx="3839633"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r>
              <a:rPr lang="en-GB" sz="2800" b="1" dirty="0">
                <a:latin typeface="Calibri" charset="0"/>
                <a:cs typeface="Calibri" charset="0"/>
              </a:rPr>
              <a:t>Agriculture, Fisheries &amp; Maritime</a:t>
            </a:r>
          </a:p>
          <a:p>
            <a:pPr algn="ctr"/>
            <a:r>
              <a:rPr lang="en-GB" sz="2000" b="1" dirty="0">
                <a:solidFill>
                  <a:srgbClr val="004080"/>
                </a:solidFill>
                <a:latin typeface="Calibri" charset="0"/>
                <a:cs typeface="Calibri" charset="0"/>
              </a:rPr>
              <a:t>Connected Farms, Reporting fishing quotas, Safety-of-Life</a:t>
            </a:r>
          </a:p>
        </p:txBody>
      </p:sp>
      <p:sp>
        <p:nvSpPr>
          <p:cNvPr id="18" name="TextBox 17"/>
          <p:cNvSpPr txBox="1">
            <a:spLocks noChangeArrowheads="1"/>
          </p:cNvSpPr>
          <p:nvPr/>
        </p:nvSpPr>
        <p:spPr bwMode="auto">
          <a:xfrm>
            <a:off x="3906511" y="1916832"/>
            <a:ext cx="3839633" cy="11387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r>
              <a:rPr lang="en-GB" sz="2800" b="1" dirty="0">
                <a:latin typeface="Calibri" charset="0"/>
                <a:cs typeface="Calibri" charset="0"/>
              </a:rPr>
              <a:t>TV &amp; Media</a:t>
            </a:r>
          </a:p>
          <a:p>
            <a:pPr algn="ctr"/>
            <a:r>
              <a:rPr lang="en-GB" sz="2000" b="1" dirty="0">
                <a:solidFill>
                  <a:srgbClr val="004080"/>
                </a:solidFill>
                <a:latin typeface="Calibri" charset="0"/>
                <a:cs typeface="Calibri" charset="0"/>
              </a:rPr>
              <a:t>Cost efficient data transfer HDTV, UHDTV</a:t>
            </a:r>
          </a:p>
        </p:txBody>
      </p:sp>
    </p:spTree>
    <p:extLst>
      <p:ext uri="{BB962C8B-B14F-4D97-AF65-F5344CB8AC3E}">
        <p14:creationId xmlns:p14="http://schemas.microsoft.com/office/powerpoint/2010/main" val="34424420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19336" y="3140968"/>
            <a:ext cx="11953328" cy="3312368"/>
          </a:xfrm>
          <a:prstGeom prst="rect">
            <a:avLst/>
          </a:prstGeom>
          <a:solidFill>
            <a:srgbClr val="4C9AC2"/>
          </a:solidFill>
          <a:ln>
            <a:noFill/>
          </a:ln>
          <a:effectLst/>
          <a:extLs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rgbClr val="3A94D5"/>
              </a:solidFill>
              <a:effectLst/>
              <a:latin typeface="Arial" charset="0"/>
              <a:ea typeface="ＭＳ Ｐゴシック" charset="0"/>
              <a:cs typeface="ＭＳ Ｐゴシック" charset="0"/>
            </a:endParaRPr>
          </a:p>
        </p:txBody>
      </p:sp>
      <p:sp>
        <p:nvSpPr>
          <p:cNvPr id="6" name="Rectangle 5"/>
          <p:cNvSpPr/>
          <p:nvPr/>
        </p:nvSpPr>
        <p:spPr>
          <a:xfrm>
            <a:off x="263352" y="3262332"/>
            <a:ext cx="11665296" cy="3046988"/>
          </a:xfrm>
          <a:prstGeom prst="rect">
            <a:avLst/>
          </a:prstGeom>
        </p:spPr>
        <p:txBody>
          <a:bodyPr wrap="square">
            <a:spAutoFit/>
          </a:bodyPr>
          <a:lstStyle/>
          <a:p>
            <a:pPr algn="ctr"/>
            <a:r>
              <a:rPr lang="en-GB" sz="3200" dirty="0">
                <a:solidFill>
                  <a:schemeClr val="bg1"/>
                </a:solidFill>
                <a:latin typeface="Calibri"/>
                <a:cs typeface="Calibri"/>
              </a:rPr>
              <a:t>A world where policy extends the benefits of innovation and technology development to society as a whole, so that digital, education, health &amp; social divides across diverse geographies &amp; economies, on land/sea/air are all bridged, leveraging satellite solutions in synergy with terrestrial communications to support economies of scale, reach &amp; robustness.</a:t>
            </a:r>
            <a:endParaRPr lang="en-GB" sz="2400" dirty="0">
              <a:solidFill>
                <a:schemeClr val="bg1"/>
              </a:solidFill>
              <a:latin typeface="Calibri"/>
              <a:cs typeface="Calibri"/>
            </a:endParaRPr>
          </a:p>
        </p:txBody>
      </p:sp>
      <p:sp>
        <p:nvSpPr>
          <p:cNvPr id="8" name="Rectangle 3">
            <a:extLst>
              <a:ext uri="{FF2B5EF4-FFF2-40B4-BE49-F238E27FC236}">
                <a16:creationId xmlns="" xmlns:a16="http://schemas.microsoft.com/office/drawing/2014/main" id="{D53449D3-CFED-4ADF-BC12-25B39A84374A}"/>
              </a:ext>
            </a:extLst>
          </p:cNvPr>
          <p:cNvSpPr>
            <a:spLocks noChangeArrowheads="1"/>
          </p:cNvSpPr>
          <p:nvPr/>
        </p:nvSpPr>
        <p:spPr bwMode="auto">
          <a:xfrm>
            <a:off x="5880100" y="332656"/>
            <a:ext cx="6119813" cy="5847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r"/>
            <a:r>
              <a:rPr lang="en-GB" altLang="en-US" sz="3200" b="1" dirty="0">
                <a:solidFill>
                  <a:srgbClr val="4C9AC2"/>
                </a:solidFill>
                <a:latin typeface="Calibri" panose="020F0502020204030204" pitchFamily="34" charset="0"/>
              </a:rPr>
              <a:t>Unified Action, Common Vision</a:t>
            </a:r>
            <a:endParaRPr lang="en-GB" altLang="en-US" sz="2800" b="1" dirty="0">
              <a:solidFill>
                <a:srgbClr val="4C9AC2"/>
              </a:solidFill>
              <a:latin typeface="Calibri" panose="020F0502020204030204" pitchFamily="34" charset="0"/>
            </a:endParaRPr>
          </a:p>
        </p:txBody>
      </p:sp>
      <p:sp>
        <p:nvSpPr>
          <p:cNvPr id="9" name="Rectangle 4">
            <a:extLst>
              <a:ext uri="{FF2B5EF4-FFF2-40B4-BE49-F238E27FC236}">
                <a16:creationId xmlns="" xmlns:a16="http://schemas.microsoft.com/office/drawing/2014/main" id="{A1DA8299-D139-47D4-A025-76706FF26565}"/>
              </a:ext>
            </a:extLst>
          </p:cNvPr>
          <p:cNvSpPr>
            <a:spLocks noChangeArrowheads="1"/>
          </p:cNvSpPr>
          <p:nvPr/>
        </p:nvSpPr>
        <p:spPr bwMode="auto">
          <a:xfrm>
            <a:off x="119832" y="1470757"/>
            <a:ext cx="11952832" cy="1643559"/>
          </a:xfrm>
          <a:prstGeom prst="rect">
            <a:avLst/>
          </a:prstGeom>
          <a:solidFill>
            <a:srgbClr val="004080"/>
          </a:solidFill>
          <a:ln>
            <a:noFill/>
          </a:ln>
          <a:extLst/>
        </p:spPr>
        <p:txBody>
          <a:bodyPr lIns="0" tIns="0" rIns="0" bIns="0"/>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endParaRPr lang="en-US" altLang="en-US"/>
          </a:p>
        </p:txBody>
      </p:sp>
      <p:sp>
        <p:nvSpPr>
          <p:cNvPr id="10" name="TextBox 7">
            <a:extLst>
              <a:ext uri="{FF2B5EF4-FFF2-40B4-BE49-F238E27FC236}">
                <a16:creationId xmlns="" xmlns:a16="http://schemas.microsoft.com/office/drawing/2014/main" id="{A1AE35A3-D529-4294-AA92-FBF7C65EF773}"/>
              </a:ext>
            </a:extLst>
          </p:cNvPr>
          <p:cNvSpPr txBox="1">
            <a:spLocks noChangeArrowheads="1"/>
          </p:cNvSpPr>
          <p:nvPr/>
        </p:nvSpPr>
        <p:spPr bwMode="auto">
          <a:xfrm>
            <a:off x="5663952" y="2030927"/>
            <a:ext cx="4896544" cy="523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ctr">
              <a:spcAft>
                <a:spcPts val="300"/>
              </a:spcAft>
            </a:pPr>
            <a:r>
              <a:rPr lang="en-GB" altLang="en-US" sz="2800" b="1" dirty="0">
                <a:solidFill>
                  <a:schemeClr val="bg1"/>
                </a:solidFill>
                <a:latin typeface="Calibri" panose="020F0502020204030204" pitchFamily="34" charset="0"/>
                <a:sym typeface="Wingdings" panose="05000000000000000000" pitchFamily="2" charset="2"/>
              </a:rPr>
              <a:t>   One Vision      One Voice  </a:t>
            </a:r>
            <a:endParaRPr lang="en-GB" altLang="en-US" sz="2800" b="1" dirty="0">
              <a:solidFill>
                <a:schemeClr val="bg1"/>
              </a:solidFill>
              <a:latin typeface="Calibri" panose="020F0502020204030204" pitchFamily="34" charset="0"/>
            </a:endParaRPr>
          </a:p>
        </p:txBody>
      </p:sp>
      <p:sp>
        <p:nvSpPr>
          <p:cNvPr id="13" name="TextBox 7"/>
          <p:cNvSpPr txBox="1">
            <a:spLocks noChangeArrowheads="1"/>
          </p:cNvSpPr>
          <p:nvPr/>
        </p:nvSpPr>
        <p:spPr bwMode="auto">
          <a:xfrm>
            <a:off x="1728192" y="1796247"/>
            <a:ext cx="2999656" cy="992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spcAft>
                <a:spcPts val="300"/>
              </a:spcAft>
            </a:pPr>
            <a:r>
              <a:rPr lang="en-GB" sz="2800" b="1" dirty="0">
                <a:solidFill>
                  <a:schemeClr val="bg1"/>
                </a:solidFill>
                <a:latin typeface="Calibri" charset="0"/>
                <a:cs typeface="Calibri" charset="0"/>
              </a:rPr>
              <a:t>20 operators</a:t>
            </a:r>
          </a:p>
          <a:p>
            <a:pPr algn="ctr">
              <a:spcAft>
                <a:spcPts val="300"/>
              </a:spcAft>
            </a:pPr>
            <a:r>
              <a:rPr lang="en-GB" sz="2800" b="1" dirty="0">
                <a:solidFill>
                  <a:schemeClr val="bg1"/>
                </a:solidFill>
                <a:latin typeface="Calibri" charset="0"/>
                <a:cs typeface="Calibri" charset="0"/>
              </a:rPr>
              <a:t>CEO-driven Board</a:t>
            </a:r>
          </a:p>
        </p:txBody>
      </p:sp>
      <p:sp>
        <p:nvSpPr>
          <p:cNvPr id="17" name="Right Arrow 16"/>
          <p:cNvSpPr/>
          <p:nvPr/>
        </p:nvSpPr>
        <p:spPr bwMode="auto">
          <a:xfrm>
            <a:off x="4799856" y="2040508"/>
            <a:ext cx="792088" cy="504056"/>
          </a:xfrm>
          <a:prstGeom prst="rightArrow">
            <a:avLst>
              <a:gd name="adj1" fmla="val 50000"/>
              <a:gd name="adj2" fmla="val 80865"/>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pitchFamily="18" charset="0"/>
            </a:endParaRPr>
          </a:p>
        </p:txBody>
      </p:sp>
    </p:spTree>
    <p:extLst>
      <p:ext uri="{BB962C8B-B14F-4D97-AF65-F5344CB8AC3E}">
        <p14:creationId xmlns:p14="http://schemas.microsoft.com/office/powerpoint/2010/main" val="11060136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ChangeArrowheads="1"/>
          </p:cNvSpPr>
          <p:nvPr/>
        </p:nvSpPr>
        <p:spPr bwMode="auto">
          <a:xfrm>
            <a:off x="0" y="1114425"/>
            <a:ext cx="12171363" cy="5743575"/>
          </a:xfrm>
          <a:prstGeom prst="rect">
            <a:avLst/>
          </a:prstGeom>
          <a:solidFill>
            <a:srgbClr val="00408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endParaRPr lang="en-GB"/>
          </a:p>
        </p:txBody>
      </p:sp>
      <p:sp>
        <p:nvSpPr>
          <p:cNvPr id="10244" name="CuadroTexto 6"/>
          <p:cNvSpPr txBox="1">
            <a:spLocks noChangeArrowheads="1"/>
          </p:cNvSpPr>
          <p:nvPr/>
        </p:nvSpPr>
        <p:spPr bwMode="auto">
          <a:xfrm>
            <a:off x="7189580" y="1121945"/>
            <a:ext cx="4369261"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r>
              <a:rPr lang="en-US" sz="2800" b="1" dirty="0">
                <a:solidFill>
                  <a:srgbClr val="FFFFFF"/>
                </a:solidFill>
                <a:latin typeface="Calibri" charset="0"/>
              </a:rPr>
              <a:t>E-learning - E-health - </a:t>
            </a:r>
          </a:p>
          <a:p>
            <a:pPr algn="ctr"/>
            <a:r>
              <a:rPr lang="en-US" sz="2800" b="1" dirty="0">
                <a:solidFill>
                  <a:srgbClr val="FFFFFF"/>
                </a:solidFill>
                <a:latin typeface="Calibri" charset="0"/>
              </a:rPr>
              <a:t>E-government - E-farming</a:t>
            </a:r>
          </a:p>
        </p:txBody>
      </p:sp>
      <p:sp>
        <p:nvSpPr>
          <p:cNvPr id="10247" name="CuadroTexto 6"/>
          <p:cNvSpPr txBox="1">
            <a:spLocks noChangeArrowheads="1"/>
          </p:cNvSpPr>
          <p:nvPr/>
        </p:nvSpPr>
        <p:spPr bwMode="auto">
          <a:xfrm>
            <a:off x="933473" y="1121162"/>
            <a:ext cx="4369260"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700">
                <a:solidFill>
                  <a:srgbClr val="3A94D5"/>
                </a:solidFill>
                <a:latin typeface="Arial" charset="0"/>
                <a:ea typeface="MS PGothic" charset="0"/>
                <a:cs typeface="MS PGothic" charset="0"/>
              </a:defRPr>
            </a:lvl1pPr>
            <a:lvl2pPr marL="742950" indent="-285750">
              <a:defRPr sz="700">
                <a:solidFill>
                  <a:srgbClr val="3A94D5"/>
                </a:solidFill>
                <a:latin typeface="Arial" charset="0"/>
                <a:ea typeface="MS PGothic" charset="0"/>
                <a:cs typeface="MS PGothic" charset="0"/>
              </a:defRPr>
            </a:lvl2pPr>
            <a:lvl3pPr marL="1143000" indent="-228600">
              <a:defRPr sz="700">
                <a:solidFill>
                  <a:srgbClr val="3A94D5"/>
                </a:solidFill>
                <a:latin typeface="Arial" charset="0"/>
                <a:ea typeface="MS PGothic" charset="0"/>
                <a:cs typeface="MS PGothic" charset="0"/>
              </a:defRPr>
            </a:lvl3pPr>
            <a:lvl4pPr marL="1600200" indent="-228600">
              <a:defRPr sz="700">
                <a:solidFill>
                  <a:srgbClr val="3A94D5"/>
                </a:solidFill>
                <a:latin typeface="Arial" charset="0"/>
                <a:ea typeface="MS PGothic" charset="0"/>
                <a:cs typeface="MS PGothic" charset="0"/>
              </a:defRPr>
            </a:lvl4pPr>
            <a:lvl5pPr marL="2057400" indent="-228600">
              <a:defRPr sz="700">
                <a:solidFill>
                  <a:srgbClr val="3A94D5"/>
                </a:solidFill>
                <a:latin typeface="Arial" charset="0"/>
                <a:ea typeface="MS PGothic" charset="0"/>
                <a:cs typeface="MS PGothic" charset="0"/>
              </a:defRPr>
            </a:lvl5pPr>
            <a:lvl6pPr marL="2514600" indent="-228600" eaLnBrk="0" fontAlgn="base" hangingPunct="0">
              <a:spcBef>
                <a:spcPct val="0"/>
              </a:spcBef>
              <a:spcAft>
                <a:spcPct val="0"/>
              </a:spcAft>
              <a:defRPr sz="700">
                <a:solidFill>
                  <a:srgbClr val="3A94D5"/>
                </a:solidFill>
                <a:latin typeface="Arial" charset="0"/>
                <a:ea typeface="MS PGothic" charset="0"/>
                <a:cs typeface="MS PGothic" charset="0"/>
              </a:defRPr>
            </a:lvl6pPr>
            <a:lvl7pPr marL="2971800" indent="-228600" eaLnBrk="0" fontAlgn="base" hangingPunct="0">
              <a:spcBef>
                <a:spcPct val="0"/>
              </a:spcBef>
              <a:spcAft>
                <a:spcPct val="0"/>
              </a:spcAft>
              <a:defRPr sz="700">
                <a:solidFill>
                  <a:srgbClr val="3A94D5"/>
                </a:solidFill>
                <a:latin typeface="Arial" charset="0"/>
                <a:ea typeface="MS PGothic" charset="0"/>
                <a:cs typeface="MS PGothic" charset="0"/>
              </a:defRPr>
            </a:lvl7pPr>
            <a:lvl8pPr marL="3429000" indent="-228600" eaLnBrk="0" fontAlgn="base" hangingPunct="0">
              <a:spcBef>
                <a:spcPct val="0"/>
              </a:spcBef>
              <a:spcAft>
                <a:spcPct val="0"/>
              </a:spcAft>
              <a:defRPr sz="700">
                <a:solidFill>
                  <a:srgbClr val="3A94D5"/>
                </a:solidFill>
                <a:latin typeface="Arial" charset="0"/>
                <a:ea typeface="MS PGothic" charset="0"/>
                <a:cs typeface="MS PGothic" charset="0"/>
              </a:defRPr>
            </a:lvl8pPr>
            <a:lvl9pPr marL="3886200" indent="-228600" eaLnBrk="0" fontAlgn="base" hangingPunct="0">
              <a:spcBef>
                <a:spcPct val="0"/>
              </a:spcBef>
              <a:spcAft>
                <a:spcPct val="0"/>
              </a:spcAft>
              <a:defRPr sz="700">
                <a:solidFill>
                  <a:srgbClr val="3A94D5"/>
                </a:solidFill>
                <a:latin typeface="Arial" charset="0"/>
                <a:ea typeface="MS PGothic" charset="0"/>
                <a:cs typeface="MS PGothic" charset="0"/>
              </a:defRPr>
            </a:lvl9pPr>
          </a:lstStyle>
          <a:p>
            <a:pPr algn="ctr"/>
            <a:r>
              <a:rPr lang="en-US" sz="2800" b="1" dirty="0">
                <a:solidFill>
                  <a:srgbClr val="FFFFFF"/>
                </a:solidFill>
                <a:latin typeface="Calibri" charset="0"/>
              </a:rPr>
              <a:t>Natural disasters - Emergency situations</a:t>
            </a:r>
          </a:p>
        </p:txBody>
      </p:sp>
      <p:sp>
        <p:nvSpPr>
          <p:cNvPr id="11" name="Título 1">
            <a:extLst>
              <a:ext uri="{FF2B5EF4-FFF2-40B4-BE49-F238E27FC236}">
                <a16:creationId xmlns="" xmlns:a16="http://schemas.microsoft.com/office/drawing/2014/main" id="{5368E19A-0384-441E-A3C1-283ACC3D6C39}"/>
              </a:ext>
            </a:extLst>
          </p:cNvPr>
          <p:cNvSpPr txBox="1">
            <a:spLocks/>
          </p:cNvSpPr>
          <p:nvPr/>
        </p:nvSpPr>
        <p:spPr bwMode="auto">
          <a:xfrm>
            <a:off x="3792540" y="44449"/>
            <a:ext cx="8351837" cy="104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8" tIns="45719" rIns="91438" bIns="45719"/>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r"/>
            <a:r>
              <a:rPr lang="en-GB" altLang="en-US" sz="3200" b="1" dirty="0">
                <a:solidFill>
                  <a:srgbClr val="4C9AC2"/>
                </a:solidFill>
                <a:latin typeface="Calibri" panose="020F0502020204030204" pitchFamily="34" charset="0"/>
              </a:rPr>
              <a:t>Relevance of Satellite</a:t>
            </a:r>
          </a:p>
          <a:p>
            <a:pPr algn="r"/>
            <a:r>
              <a:rPr lang="en-GB" altLang="en-US" sz="2800" b="1" dirty="0">
                <a:solidFill>
                  <a:srgbClr val="004080"/>
                </a:solidFill>
                <a:latin typeface="Calibri" panose="020F0502020204030204" pitchFamily="34" charset="0"/>
              </a:rPr>
              <a:t>Essential Services</a:t>
            </a:r>
          </a:p>
        </p:txBody>
      </p:sp>
      <p:pic>
        <p:nvPicPr>
          <p:cNvPr id="2" name="Picture 1" descr="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416" y="2086440"/>
            <a:ext cx="4529328" cy="4645152"/>
          </a:xfrm>
          <a:prstGeom prst="rect">
            <a:avLst/>
          </a:prstGeom>
        </p:spPr>
      </p:pic>
      <p:pic>
        <p:nvPicPr>
          <p:cNvPr id="3" name="Picture 2" descr="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3272" y="2060848"/>
            <a:ext cx="4657344" cy="4706112"/>
          </a:xfrm>
          <a:prstGeom prst="rect">
            <a:avLst/>
          </a:prstGeom>
        </p:spPr>
      </p:pic>
    </p:spTree>
    <p:extLst>
      <p:ext uri="{BB962C8B-B14F-4D97-AF65-F5344CB8AC3E}">
        <p14:creationId xmlns:p14="http://schemas.microsoft.com/office/powerpoint/2010/main" val="5438611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ChangeArrowheads="1"/>
          </p:cNvSpPr>
          <p:nvPr/>
        </p:nvSpPr>
        <p:spPr bwMode="auto">
          <a:xfrm>
            <a:off x="0" y="1114425"/>
            <a:ext cx="12171363" cy="5743575"/>
          </a:xfrm>
          <a:prstGeom prst="rect">
            <a:avLst/>
          </a:prstGeom>
          <a:solidFill>
            <a:srgbClr val="00408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endParaRPr lang="en-GB"/>
          </a:p>
        </p:txBody>
      </p:sp>
      <p:sp>
        <p:nvSpPr>
          <p:cNvPr id="11" name="Título 1">
            <a:extLst>
              <a:ext uri="{FF2B5EF4-FFF2-40B4-BE49-F238E27FC236}">
                <a16:creationId xmlns="" xmlns:a16="http://schemas.microsoft.com/office/drawing/2014/main" id="{5368E19A-0384-441E-A3C1-283ACC3D6C39}"/>
              </a:ext>
            </a:extLst>
          </p:cNvPr>
          <p:cNvSpPr txBox="1">
            <a:spLocks/>
          </p:cNvSpPr>
          <p:nvPr/>
        </p:nvSpPr>
        <p:spPr bwMode="auto">
          <a:xfrm>
            <a:off x="3792540" y="44449"/>
            <a:ext cx="8351837" cy="104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8" tIns="45719" rIns="91438" bIns="45719"/>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r"/>
            <a:r>
              <a:rPr lang="en-GB" altLang="en-US" sz="3200" b="1" dirty="0">
                <a:solidFill>
                  <a:srgbClr val="4C9AC2"/>
                </a:solidFill>
                <a:latin typeface="Calibri" panose="020F0502020204030204" pitchFamily="34" charset="0"/>
              </a:rPr>
              <a:t>Relevance of Satellite</a:t>
            </a:r>
          </a:p>
          <a:p>
            <a:pPr algn="r"/>
            <a:r>
              <a:rPr lang="en-GB" altLang="en-US" sz="2800" b="1" dirty="0">
                <a:solidFill>
                  <a:srgbClr val="004080"/>
                </a:solidFill>
                <a:latin typeface="Calibri" panose="020F0502020204030204" pitchFamily="34" charset="0"/>
              </a:rPr>
              <a:t>Essential Services</a:t>
            </a:r>
          </a:p>
        </p:txBody>
      </p:sp>
      <p:sp>
        <p:nvSpPr>
          <p:cNvPr id="10" name="CuadroTexto 6">
            <a:extLst>
              <a:ext uri="{FF2B5EF4-FFF2-40B4-BE49-F238E27FC236}">
                <a16:creationId xmlns="" xmlns:a16="http://schemas.microsoft.com/office/drawing/2014/main" id="{FF5A47FB-50AB-464B-9049-B1A39BDEC15C}"/>
              </a:ext>
            </a:extLst>
          </p:cNvPr>
          <p:cNvSpPr txBox="1">
            <a:spLocks noChangeArrowheads="1"/>
          </p:cNvSpPr>
          <p:nvPr/>
        </p:nvSpPr>
        <p:spPr bwMode="auto">
          <a:xfrm>
            <a:off x="1477597" y="1196752"/>
            <a:ext cx="3903663" cy="954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ctr"/>
            <a:r>
              <a:rPr lang="en-US" altLang="en-US" sz="2800" b="1" dirty="0">
                <a:solidFill>
                  <a:schemeClr val="bg1"/>
                </a:solidFill>
                <a:latin typeface="Calibri" panose="020F0502020204030204" pitchFamily="34" charset="0"/>
              </a:rPr>
              <a:t>Government Services </a:t>
            </a:r>
            <a:r>
              <a:rPr lang="en-GB" altLang="en-US" sz="2800" b="1" dirty="0">
                <a:solidFill>
                  <a:schemeClr val="bg1"/>
                </a:solidFill>
                <a:latin typeface="Calibri" panose="020F0502020204030204" pitchFamily="34" charset="0"/>
              </a:rPr>
              <a:t>-</a:t>
            </a:r>
            <a:r>
              <a:rPr lang="en-US" altLang="en-US" sz="2800" b="1" dirty="0">
                <a:solidFill>
                  <a:schemeClr val="bg1"/>
                </a:solidFill>
                <a:latin typeface="Calibri" panose="020F0502020204030204" pitchFamily="34" charset="0"/>
              </a:rPr>
              <a:t> Secure Communications </a:t>
            </a:r>
          </a:p>
        </p:txBody>
      </p:sp>
      <p:sp>
        <p:nvSpPr>
          <p:cNvPr id="12" name="CuadroTexto 6">
            <a:extLst>
              <a:ext uri="{FF2B5EF4-FFF2-40B4-BE49-F238E27FC236}">
                <a16:creationId xmlns="" xmlns:a16="http://schemas.microsoft.com/office/drawing/2014/main" id="{4B61C59E-50F2-449B-BA4C-330E65D8D3B9}"/>
              </a:ext>
            </a:extLst>
          </p:cNvPr>
          <p:cNvSpPr txBox="1">
            <a:spLocks noChangeArrowheads="1"/>
          </p:cNvSpPr>
          <p:nvPr/>
        </p:nvSpPr>
        <p:spPr bwMode="auto">
          <a:xfrm>
            <a:off x="6619972" y="1196752"/>
            <a:ext cx="4551982" cy="954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ctr"/>
            <a:r>
              <a:rPr lang="en-US" altLang="en-US" sz="2800" b="1" dirty="0">
                <a:solidFill>
                  <a:srgbClr val="FFFFFF"/>
                </a:solidFill>
                <a:latin typeface="Calibri" panose="020F0502020204030204" pitchFamily="34" charset="0"/>
              </a:rPr>
              <a:t>Live access to information </a:t>
            </a:r>
            <a:r>
              <a:rPr lang="en-GB" altLang="en-US" sz="2800" b="1" dirty="0">
                <a:solidFill>
                  <a:srgbClr val="FFFFFF"/>
                </a:solidFill>
                <a:latin typeface="Calibri" panose="020F0502020204030204" pitchFamily="34" charset="0"/>
              </a:rPr>
              <a:t>&amp;</a:t>
            </a:r>
            <a:r>
              <a:rPr lang="en-US" altLang="en-US" sz="2800" b="1" dirty="0">
                <a:solidFill>
                  <a:srgbClr val="FFFFFF"/>
                </a:solidFill>
                <a:latin typeface="Calibri" panose="020F0502020204030204" pitchFamily="34" charset="0"/>
              </a:rPr>
              <a:t> broadcasting services</a:t>
            </a:r>
          </a:p>
        </p:txBody>
      </p:sp>
      <p:pic>
        <p:nvPicPr>
          <p:cNvPr id="2" name="Picture 1" descr="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424" y="2132856"/>
            <a:ext cx="4773168" cy="4584192"/>
          </a:xfrm>
          <a:prstGeom prst="rect">
            <a:avLst/>
          </a:prstGeom>
        </p:spPr>
      </p:pic>
      <p:pic>
        <p:nvPicPr>
          <p:cNvPr id="3" name="Picture 2" descr="4.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6040" y="2132856"/>
            <a:ext cx="4760976" cy="4584192"/>
          </a:xfrm>
          <a:prstGeom prst="rect">
            <a:avLst/>
          </a:prstGeom>
        </p:spPr>
      </p:pic>
    </p:spTree>
    <p:extLst>
      <p:ext uri="{BB962C8B-B14F-4D97-AF65-F5344CB8AC3E}">
        <p14:creationId xmlns:p14="http://schemas.microsoft.com/office/powerpoint/2010/main" val="16389212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ChangeArrowheads="1"/>
          </p:cNvSpPr>
          <p:nvPr/>
        </p:nvSpPr>
        <p:spPr bwMode="auto">
          <a:xfrm>
            <a:off x="0" y="1114425"/>
            <a:ext cx="12192000" cy="5743575"/>
          </a:xfrm>
          <a:prstGeom prst="rect">
            <a:avLst/>
          </a:prstGeom>
          <a:solidFill>
            <a:srgbClr val="00408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endParaRPr lang="en-GB"/>
          </a:p>
        </p:txBody>
      </p:sp>
      <p:sp>
        <p:nvSpPr>
          <p:cNvPr id="11" name="Título 1">
            <a:extLst>
              <a:ext uri="{FF2B5EF4-FFF2-40B4-BE49-F238E27FC236}">
                <a16:creationId xmlns="" xmlns:a16="http://schemas.microsoft.com/office/drawing/2014/main" id="{5368E19A-0384-441E-A3C1-283ACC3D6C39}"/>
              </a:ext>
            </a:extLst>
          </p:cNvPr>
          <p:cNvSpPr txBox="1">
            <a:spLocks/>
          </p:cNvSpPr>
          <p:nvPr/>
        </p:nvSpPr>
        <p:spPr bwMode="auto">
          <a:xfrm>
            <a:off x="3792540" y="44449"/>
            <a:ext cx="8351837" cy="104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8" tIns="45719" rIns="91438" bIns="45719"/>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r"/>
            <a:r>
              <a:rPr lang="en-GB" altLang="en-US" sz="3200" b="1" dirty="0">
                <a:solidFill>
                  <a:srgbClr val="4C9AC2"/>
                </a:solidFill>
                <a:latin typeface="Calibri" panose="020F0502020204030204" pitchFamily="34" charset="0"/>
              </a:rPr>
              <a:t>Relevance of Satellite: A Look to the Future</a:t>
            </a:r>
          </a:p>
          <a:p>
            <a:pPr algn="r"/>
            <a:r>
              <a:rPr lang="en-GB" altLang="en-US" sz="2800" b="1" dirty="0">
                <a:solidFill>
                  <a:srgbClr val="004080"/>
                </a:solidFill>
                <a:latin typeface="Calibri" panose="020F0502020204030204" pitchFamily="34" charset="0"/>
              </a:rPr>
              <a:t>Example: Comms on the Move</a:t>
            </a:r>
          </a:p>
        </p:txBody>
      </p:sp>
      <p:sp>
        <p:nvSpPr>
          <p:cNvPr id="10" name="CuadroTexto 6">
            <a:extLst>
              <a:ext uri="{FF2B5EF4-FFF2-40B4-BE49-F238E27FC236}">
                <a16:creationId xmlns="" xmlns:a16="http://schemas.microsoft.com/office/drawing/2014/main" id="{FF5A47FB-50AB-464B-9049-B1A39BDEC15C}"/>
              </a:ext>
            </a:extLst>
          </p:cNvPr>
          <p:cNvSpPr txBox="1">
            <a:spLocks noChangeArrowheads="1"/>
          </p:cNvSpPr>
          <p:nvPr/>
        </p:nvSpPr>
        <p:spPr bwMode="auto">
          <a:xfrm>
            <a:off x="903809" y="1700808"/>
            <a:ext cx="3903663" cy="523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ctr"/>
            <a:r>
              <a:rPr lang="en-GB" altLang="en-US" sz="2800" b="1" dirty="0">
                <a:solidFill>
                  <a:schemeClr val="bg1"/>
                </a:solidFill>
                <a:latin typeface="Calibri" panose="020F0502020204030204" pitchFamily="34" charset="0"/>
              </a:rPr>
              <a:t>Aero Connectivity</a:t>
            </a:r>
            <a:endParaRPr lang="en-US" altLang="en-US" sz="2800" b="1" dirty="0">
              <a:solidFill>
                <a:schemeClr val="bg1"/>
              </a:solidFill>
              <a:latin typeface="Calibri" panose="020F0502020204030204" pitchFamily="34" charset="0"/>
            </a:endParaRPr>
          </a:p>
        </p:txBody>
      </p:sp>
      <p:sp>
        <p:nvSpPr>
          <p:cNvPr id="12" name="CuadroTexto 6">
            <a:extLst>
              <a:ext uri="{FF2B5EF4-FFF2-40B4-BE49-F238E27FC236}">
                <a16:creationId xmlns="" xmlns:a16="http://schemas.microsoft.com/office/drawing/2014/main" id="{4B61C59E-50F2-449B-BA4C-330E65D8D3B9}"/>
              </a:ext>
            </a:extLst>
          </p:cNvPr>
          <p:cNvSpPr txBox="1">
            <a:spLocks noChangeArrowheads="1"/>
          </p:cNvSpPr>
          <p:nvPr/>
        </p:nvSpPr>
        <p:spPr bwMode="auto">
          <a:xfrm>
            <a:off x="6672064" y="1700808"/>
            <a:ext cx="4551982" cy="523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8" tIns="45719" rIns="91438" bIns="45719">
            <a:spAutoFit/>
          </a:bodyPr>
          <a:lstStyle>
            <a:lvl1pPr>
              <a:defRPr sz="700">
                <a:solidFill>
                  <a:srgbClr val="3A94D5"/>
                </a:solidFill>
                <a:latin typeface="Arial" panose="020B0604020202020204" pitchFamily="34" charset="0"/>
                <a:ea typeface="MS PGothic" panose="020B0600070205080204" pitchFamily="34" charset="-128"/>
              </a:defRPr>
            </a:lvl1pPr>
            <a:lvl2pPr marL="742950" indent="-285750">
              <a:defRPr sz="700">
                <a:solidFill>
                  <a:srgbClr val="3A94D5"/>
                </a:solidFill>
                <a:latin typeface="Arial" panose="020B0604020202020204" pitchFamily="34" charset="0"/>
                <a:ea typeface="MS PGothic" panose="020B0600070205080204" pitchFamily="34" charset="-128"/>
              </a:defRPr>
            </a:lvl2pPr>
            <a:lvl3pPr marL="1143000" indent="-228600">
              <a:defRPr sz="700">
                <a:solidFill>
                  <a:srgbClr val="3A94D5"/>
                </a:solidFill>
                <a:latin typeface="Arial" panose="020B0604020202020204" pitchFamily="34" charset="0"/>
                <a:ea typeface="MS PGothic" panose="020B0600070205080204" pitchFamily="34" charset="-128"/>
              </a:defRPr>
            </a:lvl3pPr>
            <a:lvl4pPr marL="1600200" indent="-228600">
              <a:defRPr sz="700">
                <a:solidFill>
                  <a:srgbClr val="3A94D5"/>
                </a:solidFill>
                <a:latin typeface="Arial" panose="020B0604020202020204" pitchFamily="34" charset="0"/>
                <a:ea typeface="MS PGothic" panose="020B0600070205080204" pitchFamily="34" charset="-128"/>
              </a:defRPr>
            </a:lvl4pPr>
            <a:lvl5pPr marL="2057400" indent="-228600">
              <a:defRPr sz="700">
                <a:solidFill>
                  <a:srgbClr val="3A94D5"/>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700">
                <a:solidFill>
                  <a:srgbClr val="3A94D5"/>
                </a:solidFill>
                <a:latin typeface="Arial" panose="020B0604020202020204" pitchFamily="34" charset="0"/>
                <a:ea typeface="MS PGothic" panose="020B0600070205080204" pitchFamily="34" charset="-128"/>
              </a:defRPr>
            </a:lvl9pPr>
          </a:lstStyle>
          <a:p>
            <a:pPr algn="ctr"/>
            <a:r>
              <a:rPr lang="en-GB" altLang="en-US" sz="2800" b="1" dirty="0">
                <a:solidFill>
                  <a:srgbClr val="FFFFFF"/>
                </a:solidFill>
                <a:latin typeface="Calibri" panose="020F0502020204030204" pitchFamily="34" charset="0"/>
              </a:rPr>
              <a:t>Connected Cars</a:t>
            </a:r>
            <a:endParaRPr lang="en-US" altLang="en-US" sz="2800" b="1" dirty="0">
              <a:solidFill>
                <a:srgbClr val="FFFFFF"/>
              </a:solidFill>
              <a:latin typeface="Calibri" panose="020F0502020204030204" pitchFamily="34" charset="0"/>
            </a:endParaRPr>
          </a:p>
        </p:txBody>
      </p:sp>
      <p:pic>
        <p:nvPicPr>
          <p:cNvPr id="2" name="Picture 1" descr="c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960" y="2440050"/>
            <a:ext cx="6384032" cy="3609165"/>
          </a:xfrm>
          <a:prstGeom prst="rect">
            <a:avLst/>
          </a:prstGeom>
        </p:spPr>
      </p:pic>
      <p:pic>
        <p:nvPicPr>
          <p:cNvPr id="3" name="Picture 2" descr="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40" y="2492896"/>
            <a:ext cx="5620512" cy="3566160"/>
          </a:xfrm>
          <a:prstGeom prst="rect">
            <a:avLst/>
          </a:prstGeom>
        </p:spPr>
      </p:pic>
    </p:spTree>
    <p:extLst>
      <p:ext uri="{BB962C8B-B14F-4D97-AF65-F5344CB8AC3E}">
        <p14:creationId xmlns:p14="http://schemas.microsoft.com/office/powerpoint/2010/main" val="32865013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bwMode="auto">
          <a:xfrm>
            <a:off x="2567608" y="2"/>
            <a:ext cx="9624394" cy="6165302"/>
          </a:xfrm>
          <a:custGeom>
            <a:avLst/>
            <a:gdLst>
              <a:gd name="connsiteX0" fmla="*/ 0 w 8156339"/>
              <a:gd name="connsiteY0" fmla="*/ 0 h 4896862"/>
              <a:gd name="connsiteX1" fmla="*/ 8156339 w 8156339"/>
              <a:gd name="connsiteY1" fmla="*/ 0 h 4896862"/>
              <a:gd name="connsiteX2" fmla="*/ 8156339 w 8156339"/>
              <a:gd name="connsiteY2" fmla="*/ 4654153 h 4896862"/>
              <a:gd name="connsiteX3" fmla="*/ 8034215 w 8156339"/>
              <a:gd name="connsiteY3" fmla="*/ 4688833 h 4896862"/>
              <a:gd name="connsiteX4" fmla="*/ 6382832 w 8156339"/>
              <a:gd name="connsiteY4" fmla="*/ 4896862 h 4896862"/>
              <a:gd name="connsiteX5" fmla="*/ 72141 w 8156339"/>
              <a:gd name="connsiteY5" fmla="*/ 254046 h 489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56339" h="4896862">
                <a:moveTo>
                  <a:pt x="0" y="0"/>
                </a:moveTo>
                <a:lnTo>
                  <a:pt x="8156339" y="0"/>
                </a:lnTo>
                <a:lnTo>
                  <a:pt x="8156339" y="4654153"/>
                </a:lnTo>
                <a:lnTo>
                  <a:pt x="8034215" y="4688833"/>
                </a:lnTo>
                <a:cubicBezTo>
                  <a:pt x="7506390" y="4824635"/>
                  <a:pt x="6953046" y="4896862"/>
                  <a:pt x="6382832" y="4896862"/>
                </a:cubicBezTo>
                <a:cubicBezTo>
                  <a:pt x="3417723" y="4896862"/>
                  <a:pt x="908760" y="2943858"/>
                  <a:pt x="72141" y="254046"/>
                </a:cubicBezTo>
                <a:close/>
              </a:path>
            </a:pathLst>
          </a:custGeom>
          <a:solidFill>
            <a:srgbClr val="00F0F6">
              <a:alpha val="49000"/>
            </a:srgbClr>
          </a:solidFill>
          <a:ln w="381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noAutofit/>
          </a:bodyPr>
          <a:lstStyle/>
          <a:p>
            <a:pPr algn="ctr"/>
            <a:endParaRPr lang="en-US" sz="1800" dirty="0">
              <a:solidFill>
                <a:srgbClr val="656668">
                  <a:lumMod val="75000"/>
                </a:srgbClr>
              </a:solidFill>
              <a:latin typeface="Arial"/>
              <a:ea typeface="+mn-ea"/>
            </a:endParaRPr>
          </a:p>
        </p:txBody>
      </p:sp>
      <p:sp>
        <p:nvSpPr>
          <p:cNvPr id="5" name="Freeform 4"/>
          <p:cNvSpPr/>
          <p:nvPr/>
        </p:nvSpPr>
        <p:spPr bwMode="auto">
          <a:xfrm>
            <a:off x="2567608" y="2"/>
            <a:ext cx="9624394" cy="4439018"/>
          </a:xfrm>
          <a:custGeom>
            <a:avLst/>
            <a:gdLst>
              <a:gd name="connsiteX0" fmla="*/ 0 w 8156339"/>
              <a:gd name="connsiteY0" fmla="*/ 0 h 4896862"/>
              <a:gd name="connsiteX1" fmla="*/ 8156339 w 8156339"/>
              <a:gd name="connsiteY1" fmla="*/ 0 h 4896862"/>
              <a:gd name="connsiteX2" fmla="*/ 8156339 w 8156339"/>
              <a:gd name="connsiteY2" fmla="*/ 4654153 h 4896862"/>
              <a:gd name="connsiteX3" fmla="*/ 8034215 w 8156339"/>
              <a:gd name="connsiteY3" fmla="*/ 4688833 h 4896862"/>
              <a:gd name="connsiteX4" fmla="*/ 6382832 w 8156339"/>
              <a:gd name="connsiteY4" fmla="*/ 4896862 h 4896862"/>
              <a:gd name="connsiteX5" fmla="*/ 72141 w 8156339"/>
              <a:gd name="connsiteY5" fmla="*/ 254046 h 489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56339" h="4896862">
                <a:moveTo>
                  <a:pt x="0" y="0"/>
                </a:moveTo>
                <a:lnTo>
                  <a:pt x="8156339" y="0"/>
                </a:lnTo>
                <a:lnTo>
                  <a:pt x="8156339" y="4654153"/>
                </a:lnTo>
                <a:lnTo>
                  <a:pt x="8034215" y="4688833"/>
                </a:lnTo>
                <a:cubicBezTo>
                  <a:pt x="7506390" y="4824635"/>
                  <a:pt x="6953046" y="4896862"/>
                  <a:pt x="6382832" y="4896862"/>
                </a:cubicBezTo>
                <a:cubicBezTo>
                  <a:pt x="3417723" y="4896862"/>
                  <a:pt x="908760" y="2943858"/>
                  <a:pt x="72141" y="254046"/>
                </a:cubicBezTo>
                <a:close/>
              </a:path>
            </a:pathLst>
          </a:custGeom>
          <a:solidFill>
            <a:srgbClr val="00F0F6">
              <a:alpha val="49000"/>
            </a:srgbClr>
          </a:solidFill>
          <a:ln w="381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noAutofit/>
          </a:bodyPr>
          <a:lstStyle/>
          <a:p>
            <a:pPr algn="ctr"/>
            <a:endParaRPr lang="en-US" sz="1800" dirty="0">
              <a:solidFill>
                <a:srgbClr val="656668">
                  <a:lumMod val="75000"/>
                </a:srgbClr>
              </a:solidFill>
              <a:latin typeface="Arial"/>
              <a:ea typeface="+mn-ea"/>
            </a:endParaRPr>
          </a:p>
        </p:txBody>
      </p:sp>
      <p:sp>
        <p:nvSpPr>
          <p:cNvPr id="6" name="Freeform 5"/>
          <p:cNvSpPr/>
          <p:nvPr/>
        </p:nvSpPr>
        <p:spPr bwMode="auto">
          <a:xfrm>
            <a:off x="2567608" y="2"/>
            <a:ext cx="9624394" cy="2663411"/>
          </a:xfrm>
          <a:custGeom>
            <a:avLst/>
            <a:gdLst>
              <a:gd name="connsiteX0" fmla="*/ 0 w 8156339"/>
              <a:gd name="connsiteY0" fmla="*/ 0 h 4896862"/>
              <a:gd name="connsiteX1" fmla="*/ 8156339 w 8156339"/>
              <a:gd name="connsiteY1" fmla="*/ 0 h 4896862"/>
              <a:gd name="connsiteX2" fmla="*/ 8156339 w 8156339"/>
              <a:gd name="connsiteY2" fmla="*/ 4654153 h 4896862"/>
              <a:gd name="connsiteX3" fmla="*/ 8034215 w 8156339"/>
              <a:gd name="connsiteY3" fmla="*/ 4688833 h 4896862"/>
              <a:gd name="connsiteX4" fmla="*/ 6382832 w 8156339"/>
              <a:gd name="connsiteY4" fmla="*/ 4896862 h 4896862"/>
              <a:gd name="connsiteX5" fmla="*/ 72141 w 8156339"/>
              <a:gd name="connsiteY5" fmla="*/ 254046 h 489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56339" h="4896862">
                <a:moveTo>
                  <a:pt x="0" y="0"/>
                </a:moveTo>
                <a:lnTo>
                  <a:pt x="8156339" y="0"/>
                </a:lnTo>
                <a:lnTo>
                  <a:pt x="8156339" y="4654153"/>
                </a:lnTo>
                <a:lnTo>
                  <a:pt x="8034215" y="4688833"/>
                </a:lnTo>
                <a:cubicBezTo>
                  <a:pt x="7506390" y="4824635"/>
                  <a:pt x="6953046" y="4896862"/>
                  <a:pt x="6382832" y="4896862"/>
                </a:cubicBezTo>
                <a:cubicBezTo>
                  <a:pt x="3417723" y="4896862"/>
                  <a:pt x="908760" y="2943858"/>
                  <a:pt x="72141" y="254046"/>
                </a:cubicBezTo>
                <a:close/>
              </a:path>
            </a:pathLst>
          </a:custGeom>
          <a:solidFill>
            <a:srgbClr val="00F0F6">
              <a:alpha val="49000"/>
            </a:srgbClr>
          </a:solidFill>
          <a:ln w="381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noAutofit/>
          </a:bodyPr>
          <a:lstStyle/>
          <a:p>
            <a:pPr algn="ctr"/>
            <a:endParaRPr lang="en-US" sz="1800" dirty="0">
              <a:solidFill>
                <a:srgbClr val="656668">
                  <a:lumMod val="75000"/>
                </a:srgbClr>
              </a:solidFill>
              <a:latin typeface="Arial"/>
              <a:ea typeface="+mn-ea"/>
            </a:endParaRPr>
          </a:p>
        </p:txBody>
      </p:sp>
      <p:sp>
        <p:nvSpPr>
          <p:cNvPr id="7" name="TextBox 6"/>
          <p:cNvSpPr txBox="1"/>
          <p:nvPr/>
        </p:nvSpPr>
        <p:spPr>
          <a:xfrm>
            <a:off x="9413013" y="932528"/>
            <a:ext cx="2659651" cy="1200328"/>
          </a:xfrm>
          <a:prstGeom prst="rect">
            <a:avLst/>
          </a:prstGeom>
          <a:noFill/>
        </p:spPr>
        <p:txBody>
          <a:bodyPr wrap="square" rtlCol="0">
            <a:spAutoFit/>
          </a:bodyPr>
          <a:lstStyle/>
          <a:p>
            <a:pPr algn="r">
              <a:buClr>
                <a:schemeClr val="bg1"/>
              </a:buClr>
              <a:buSzPct val="80000"/>
            </a:pPr>
            <a:r>
              <a:rPr lang="en-GB" sz="2400" dirty="0" smtClean="0">
                <a:solidFill>
                  <a:srgbClr val="FFFFFF"/>
                </a:solidFill>
                <a:latin typeface="Calibri"/>
                <a:ea typeface="+mn-ea"/>
                <a:cs typeface="Calibri"/>
              </a:rPr>
              <a:t>Geostationary Wide</a:t>
            </a:r>
            <a:r>
              <a:rPr lang="en-GB" sz="2400" dirty="0">
                <a:solidFill>
                  <a:srgbClr val="FFFFFF"/>
                </a:solidFill>
                <a:latin typeface="Calibri"/>
                <a:ea typeface="+mn-ea"/>
                <a:cs typeface="Calibri"/>
              </a:rPr>
              <a:t>-Beam Satellites</a:t>
            </a:r>
            <a:endParaRPr lang="en-US" sz="2400" dirty="0">
              <a:solidFill>
                <a:srgbClr val="00F0F6"/>
              </a:solidFill>
              <a:latin typeface="Calibri"/>
              <a:ea typeface="+mn-ea"/>
              <a:cs typeface="Calibri"/>
            </a:endParaRPr>
          </a:p>
        </p:txBody>
      </p:sp>
      <p:sp>
        <p:nvSpPr>
          <p:cNvPr id="8" name="TextBox 7"/>
          <p:cNvSpPr txBox="1"/>
          <p:nvPr/>
        </p:nvSpPr>
        <p:spPr>
          <a:xfrm>
            <a:off x="9773054" y="2876744"/>
            <a:ext cx="2299610" cy="1200328"/>
          </a:xfrm>
          <a:prstGeom prst="rect">
            <a:avLst/>
          </a:prstGeom>
          <a:noFill/>
        </p:spPr>
        <p:txBody>
          <a:bodyPr wrap="square" rtlCol="0">
            <a:spAutoFit/>
          </a:bodyPr>
          <a:lstStyle/>
          <a:p>
            <a:pPr algn="r">
              <a:buClr>
                <a:schemeClr val="bg1"/>
              </a:buClr>
              <a:buSzPct val="80000"/>
            </a:pPr>
            <a:r>
              <a:rPr lang="en-GB" sz="2400" dirty="0" smtClean="0">
                <a:solidFill>
                  <a:srgbClr val="FFFFFF"/>
                </a:solidFill>
                <a:latin typeface="Calibri"/>
                <a:ea typeface="+mn-ea"/>
                <a:cs typeface="Calibri"/>
              </a:rPr>
              <a:t>Geostationary High</a:t>
            </a:r>
            <a:r>
              <a:rPr lang="en-GB" sz="2400" dirty="0">
                <a:solidFill>
                  <a:srgbClr val="FFFFFF"/>
                </a:solidFill>
                <a:latin typeface="Calibri"/>
                <a:ea typeface="+mn-ea"/>
                <a:cs typeface="Calibri"/>
              </a:rPr>
              <a:t>-Throughput Satellites (HTS)</a:t>
            </a:r>
            <a:endParaRPr lang="en-US" sz="2400" dirty="0">
              <a:solidFill>
                <a:srgbClr val="00F0F6"/>
              </a:solidFill>
              <a:latin typeface="Calibri"/>
              <a:ea typeface="+mn-ea"/>
              <a:cs typeface="Calibri"/>
            </a:endParaRPr>
          </a:p>
        </p:txBody>
      </p:sp>
      <p:sp>
        <p:nvSpPr>
          <p:cNvPr id="9" name="TextBox 8"/>
          <p:cNvSpPr txBox="1"/>
          <p:nvPr/>
        </p:nvSpPr>
        <p:spPr>
          <a:xfrm>
            <a:off x="9408368" y="4797152"/>
            <a:ext cx="2664296" cy="830997"/>
          </a:xfrm>
          <a:prstGeom prst="rect">
            <a:avLst/>
          </a:prstGeom>
          <a:noFill/>
        </p:spPr>
        <p:txBody>
          <a:bodyPr wrap="square" rtlCol="0">
            <a:spAutoFit/>
          </a:bodyPr>
          <a:lstStyle/>
          <a:p>
            <a:pPr algn="r">
              <a:buClr>
                <a:schemeClr val="bg1"/>
              </a:buClr>
              <a:buSzPct val="80000"/>
            </a:pPr>
            <a:r>
              <a:rPr lang="en-GB" sz="2400" dirty="0" smtClean="0">
                <a:solidFill>
                  <a:srgbClr val="FFFFFF"/>
                </a:solidFill>
                <a:latin typeface="Calibri"/>
                <a:ea typeface="+mn-ea"/>
                <a:cs typeface="Calibri"/>
              </a:rPr>
              <a:t>Non-geostationary HTS Constellations</a:t>
            </a:r>
            <a:endParaRPr lang="en-US" sz="2400" dirty="0">
              <a:solidFill>
                <a:srgbClr val="00F0F6"/>
              </a:solidFill>
              <a:latin typeface="Calibri"/>
              <a:ea typeface="+mn-ea"/>
              <a:cs typeface="Calibri"/>
            </a:endParaRPr>
          </a:p>
        </p:txBody>
      </p:sp>
      <p:sp>
        <p:nvSpPr>
          <p:cNvPr id="11" name="Rectangle 10"/>
          <p:cNvSpPr/>
          <p:nvPr/>
        </p:nvSpPr>
        <p:spPr>
          <a:xfrm>
            <a:off x="6998113" y="1023119"/>
            <a:ext cx="2194231" cy="461665"/>
          </a:xfrm>
          <a:prstGeom prst="rect">
            <a:avLst/>
          </a:prstGeom>
          <a:noFill/>
        </p:spPr>
        <p:txBody>
          <a:bodyPr wrap="none">
            <a:spAutoFit/>
          </a:bodyPr>
          <a:lstStyle/>
          <a:p>
            <a:r>
              <a:rPr lang="en-GB" sz="2400" b="1" dirty="0" smtClean="0">
                <a:solidFill>
                  <a:srgbClr val="FFFFFF"/>
                </a:solidFill>
                <a:latin typeface="Calibri"/>
                <a:cs typeface="Calibri"/>
              </a:rPr>
              <a:t>&gt; </a:t>
            </a:r>
            <a:r>
              <a:rPr lang="en-GB" sz="2400" b="1" dirty="0" err="1" smtClean="0">
                <a:solidFill>
                  <a:srgbClr val="FFFFFF"/>
                </a:solidFill>
                <a:latin typeface="Calibri"/>
                <a:cs typeface="Calibri"/>
              </a:rPr>
              <a:t>Gbps</a:t>
            </a:r>
            <a:r>
              <a:rPr lang="en-GB" sz="2400" b="1" dirty="0" smtClean="0">
                <a:solidFill>
                  <a:srgbClr val="FFFFFF"/>
                </a:solidFill>
                <a:latin typeface="Calibri"/>
                <a:cs typeface="Calibri"/>
              </a:rPr>
              <a:t> </a:t>
            </a:r>
            <a:r>
              <a:rPr lang="en-GB" sz="2400" b="1" dirty="0">
                <a:solidFill>
                  <a:srgbClr val="FFFFFF"/>
                </a:solidFill>
                <a:latin typeface="Calibri"/>
                <a:cs typeface="Calibri"/>
              </a:rPr>
              <a:t>(per sat)</a:t>
            </a:r>
          </a:p>
        </p:txBody>
      </p:sp>
      <p:sp>
        <p:nvSpPr>
          <p:cNvPr id="12" name="Rectangle 11"/>
          <p:cNvSpPr/>
          <p:nvPr/>
        </p:nvSpPr>
        <p:spPr>
          <a:xfrm>
            <a:off x="6386167" y="2899406"/>
            <a:ext cx="2806177" cy="461665"/>
          </a:xfrm>
          <a:prstGeom prst="rect">
            <a:avLst/>
          </a:prstGeom>
          <a:noFill/>
        </p:spPr>
        <p:txBody>
          <a:bodyPr wrap="none">
            <a:spAutoFit/>
          </a:bodyPr>
          <a:lstStyle/>
          <a:p>
            <a:r>
              <a:rPr lang="en-GB" sz="2400" b="1" dirty="0" err="1">
                <a:solidFill>
                  <a:srgbClr val="FFFFFF"/>
                </a:solidFill>
                <a:latin typeface="Calibri"/>
                <a:cs typeface="Calibri"/>
              </a:rPr>
              <a:t>Gbps</a:t>
            </a:r>
            <a:r>
              <a:rPr lang="en-GB" sz="2400" b="1" dirty="0">
                <a:solidFill>
                  <a:srgbClr val="FFFFFF"/>
                </a:solidFill>
                <a:latin typeface="Calibri"/>
                <a:cs typeface="Calibri"/>
              </a:rPr>
              <a:t> - </a:t>
            </a:r>
            <a:r>
              <a:rPr lang="en-GB" sz="2400" b="1" dirty="0" err="1">
                <a:solidFill>
                  <a:srgbClr val="FFFFFF"/>
                </a:solidFill>
                <a:latin typeface="Calibri"/>
                <a:cs typeface="Calibri"/>
              </a:rPr>
              <a:t>Tbps</a:t>
            </a:r>
            <a:r>
              <a:rPr lang="en-GB" sz="2400" b="1" dirty="0">
                <a:solidFill>
                  <a:srgbClr val="FFFFFF"/>
                </a:solidFill>
                <a:latin typeface="Calibri"/>
                <a:cs typeface="Calibri"/>
              </a:rPr>
              <a:t> (per sat)</a:t>
            </a:r>
          </a:p>
        </p:txBody>
      </p:sp>
      <p:sp>
        <p:nvSpPr>
          <p:cNvPr id="13" name="Rectangle 12"/>
          <p:cNvSpPr/>
          <p:nvPr/>
        </p:nvSpPr>
        <p:spPr>
          <a:xfrm>
            <a:off x="8180829" y="4767535"/>
            <a:ext cx="1011515" cy="461665"/>
          </a:xfrm>
          <a:prstGeom prst="rect">
            <a:avLst/>
          </a:prstGeom>
          <a:noFill/>
        </p:spPr>
        <p:txBody>
          <a:bodyPr wrap="none">
            <a:spAutoFit/>
          </a:bodyPr>
          <a:lstStyle/>
          <a:p>
            <a:r>
              <a:rPr lang="en-GB" sz="2400" b="1" dirty="0" smtClean="0">
                <a:solidFill>
                  <a:srgbClr val="FFFFFF"/>
                </a:solidFill>
                <a:latin typeface="Calibri"/>
                <a:cs typeface="Calibri"/>
              </a:rPr>
              <a:t>&gt; </a:t>
            </a:r>
            <a:r>
              <a:rPr lang="en-GB" sz="2400" b="1" dirty="0" err="1" smtClean="0">
                <a:solidFill>
                  <a:srgbClr val="FFFFFF"/>
                </a:solidFill>
                <a:latin typeface="Calibri"/>
                <a:cs typeface="Calibri"/>
              </a:rPr>
              <a:t>Tbps</a:t>
            </a:r>
            <a:endParaRPr lang="en-GB" sz="2400" b="1" dirty="0">
              <a:solidFill>
                <a:srgbClr val="FFFFFF"/>
              </a:solidFill>
              <a:latin typeface="Calibri"/>
              <a:cs typeface="Calibri"/>
            </a:endParaRPr>
          </a:p>
        </p:txBody>
      </p:sp>
      <p:cxnSp>
        <p:nvCxnSpPr>
          <p:cNvPr id="18" name="Straight Connector 17"/>
          <p:cNvCxnSpPr/>
          <p:nvPr/>
        </p:nvCxnSpPr>
        <p:spPr bwMode="auto">
          <a:xfrm flipV="1">
            <a:off x="1125898" y="3356992"/>
            <a:ext cx="8210462" cy="55640"/>
          </a:xfrm>
          <a:prstGeom prst="line">
            <a:avLst/>
          </a:prstGeom>
          <a:solidFill>
            <a:schemeClr val="accent1"/>
          </a:solidFill>
          <a:ln w="28575" cap="flat" cmpd="sng" algn="ctr">
            <a:solidFill>
              <a:srgbClr val="FF0000"/>
            </a:solidFill>
            <a:prstDash val="solid"/>
            <a:round/>
            <a:headEnd type="diamond" w="med" len="med"/>
            <a:tailEnd type="triangle"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9" name="Straight Connector 18"/>
          <p:cNvCxnSpPr/>
          <p:nvPr/>
        </p:nvCxnSpPr>
        <p:spPr bwMode="auto">
          <a:xfrm flipV="1">
            <a:off x="1125898" y="5229200"/>
            <a:ext cx="8138454" cy="39272"/>
          </a:xfrm>
          <a:prstGeom prst="line">
            <a:avLst/>
          </a:prstGeom>
          <a:solidFill>
            <a:schemeClr val="accent1"/>
          </a:solidFill>
          <a:ln w="28575" cap="flat" cmpd="sng" algn="ctr">
            <a:solidFill>
              <a:srgbClr val="FF0000"/>
            </a:solidFill>
            <a:prstDash val="solid"/>
            <a:round/>
            <a:headEnd type="diamond" w="med" len="med"/>
            <a:tailEnd type="triangle"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1" name="Straight Connector 20"/>
          <p:cNvCxnSpPr/>
          <p:nvPr/>
        </p:nvCxnSpPr>
        <p:spPr bwMode="auto">
          <a:xfrm>
            <a:off x="1125898" y="1556792"/>
            <a:ext cx="8210462" cy="0"/>
          </a:xfrm>
          <a:prstGeom prst="line">
            <a:avLst/>
          </a:prstGeom>
          <a:solidFill>
            <a:schemeClr val="accent1"/>
          </a:solidFill>
          <a:ln w="28575" cap="flat" cmpd="sng" algn="ctr">
            <a:solidFill>
              <a:srgbClr val="FF0000"/>
            </a:solidFill>
            <a:prstDash val="solid"/>
            <a:round/>
            <a:headEnd type="diamond" w="med" len="med"/>
            <a:tailEnd type="triangle"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1" name="Rectangle 30"/>
          <p:cNvSpPr/>
          <p:nvPr/>
        </p:nvSpPr>
        <p:spPr>
          <a:xfrm>
            <a:off x="1055440" y="1484784"/>
            <a:ext cx="8400256" cy="369332"/>
          </a:xfrm>
          <a:prstGeom prst="rect">
            <a:avLst/>
          </a:prstGeom>
        </p:spPr>
        <p:txBody>
          <a:bodyPr wrap="square">
            <a:spAutoFit/>
          </a:bodyPr>
          <a:lstStyle/>
          <a:p>
            <a:r>
              <a:rPr lang="en-GB" sz="1800" dirty="0">
                <a:solidFill>
                  <a:srgbClr val="FFFFFF"/>
                </a:solidFill>
                <a:latin typeface="Calibri"/>
                <a:cs typeface="Calibri"/>
              </a:rPr>
              <a:t>Broadcast / multicast (incl. IP</a:t>
            </a:r>
            <a:r>
              <a:rPr lang="en-GB" sz="1800" dirty="0" smtClean="0">
                <a:solidFill>
                  <a:srgbClr val="FFFFFF"/>
                </a:solidFill>
                <a:latin typeface="Calibri"/>
                <a:cs typeface="Calibri"/>
              </a:rPr>
              <a:t>) /  IP </a:t>
            </a:r>
            <a:r>
              <a:rPr lang="en-GB" sz="1800" dirty="0">
                <a:solidFill>
                  <a:srgbClr val="FFFFFF"/>
                </a:solidFill>
                <a:latin typeface="Calibri"/>
                <a:cs typeface="Calibri"/>
              </a:rPr>
              <a:t>data </a:t>
            </a:r>
            <a:r>
              <a:rPr lang="en-GB" sz="1800" dirty="0" smtClean="0">
                <a:solidFill>
                  <a:srgbClr val="FFFFFF"/>
                </a:solidFill>
                <a:latin typeface="Calibri"/>
                <a:cs typeface="Calibri"/>
              </a:rPr>
              <a:t>communications / Fixed </a:t>
            </a:r>
            <a:r>
              <a:rPr lang="en-GB" sz="1800" dirty="0">
                <a:solidFill>
                  <a:srgbClr val="FFFFFF"/>
                </a:solidFill>
                <a:latin typeface="Calibri"/>
                <a:cs typeface="Calibri"/>
              </a:rPr>
              <a:t>/ mobile platforms</a:t>
            </a:r>
          </a:p>
        </p:txBody>
      </p:sp>
      <p:sp>
        <p:nvSpPr>
          <p:cNvPr id="33" name="Rectangle 32"/>
          <p:cNvSpPr/>
          <p:nvPr/>
        </p:nvSpPr>
        <p:spPr>
          <a:xfrm>
            <a:off x="1055440" y="5229200"/>
            <a:ext cx="5112568" cy="369332"/>
          </a:xfrm>
          <a:prstGeom prst="rect">
            <a:avLst/>
          </a:prstGeom>
        </p:spPr>
        <p:txBody>
          <a:bodyPr wrap="square">
            <a:spAutoFit/>
          </a:bodyPr>
          <a:lstStyle/>
          <a:p>
            <a:r>
              <a:rPr lang="en-GB" sz="1800" dirty="0" smtClean="0">
                <a:solidFill>
                  <a:srgbClr val="FFFFFF"/>
                </a:solidFill>
                <a:latin typeface="Calibri"/>
                <a:cs typeface="Calibri"/>
              </a:rPr>
              <a:t>IP </a:t>
            </a:r>
            <a:r>
              <a:rPr lang="en-GB" sz="1800" dirty="0">
                <a:solidFill>
                  <a:srgbClr val="FFFFFF"/>
                </a:solidFill>
                <a:latin typeface="Calibri"/>
                <a:cs typeface="Calibri"/>
              </a:rPr>
              <a:t>data </a:t>
            </a:r>
            <a:r>
              <a:rPr lang="en-GB" sz="1800" dirty="0" smtClean="0">
                <a:solidFill>
                  <a:srgbClr val="FFFFFF"/>
                </a:solidFill>
                <a:latin typeface="Calibri"/>
                <a:cs typeface="Calibri"/>
              </a:rPr>
              <a:t>communications / Fixed </a:t>
            </a:r>
            <a:r>
              <a:rPr lang="en-GB" sz="1800" dirty="0">
                <a:solidFill>
                  <a:srgbClr val="FFFFFF"/>
                </a:solidFill>
                <a:latin typeface="Calibri"/>
                <a:cs typeface="Calibri"/>
              </a:rPr>
              <a:t>/ mobile platforms</a:t>
            </a:r>
          </a:p>
        </p:txBody>
      </p:sp>
      <p:sp>
        <p:nvSpPr>
          <p:cNvPr id="34" name="Rectangle 33"/>
          <p:cNvSpPr/>
          <p:nvPr/>
        </p:nvSpPr>
        <p:spPr>
          <a:xfrm>
            <a:off x="1055440" y="3356992"/>
            <a:ext cx="5112568" cy="369332"/>
          </a:xfrm>
          <a:prstGeom prst="rect">
            <a:avLst/>
          </a:prstGeom>
        </p:spPr>
        <p:txBody>
          <a:bodyPr wrap="square">
            <a:spAutoFit/>
          </a:bodyPr>
          <a:lstStyle/>
          <a:p>
            <a:r>
              <a:rPr lang="en-GB" sz="1800" dirty="0" smtClean="0">
                <a:solidFill>
                  <a:srgbClr val="FFFFFF"/>
                </a:solidFill>
                <a:latin typeface="Calibri"/>
                <a:cs typeface="Calibri"/>
              </a:rPr>
              <a:t>IP </a:t>
            </a:r>
            <a:r>
              <a:rPr lang="en-GB" sz="1800" dirty="0">
                <a:solidFill>
                  <a:srgbClr val="FFFFFF"/>
                </a:solidFill>
                <a:latin typeface="Calibri"/>
                <a:cs typeface="Calibri"/>
              </a:rPr>
              <a:t>data </a:t>
            </a:r>
            <a:r>
              <a:rPr lang="en-GB" sz="1800" dirty="0" smtClean="0">
                <a:solidFill>
                  <a:srgbClr val="FFFFFF"/>
                </a:solidFill>
                <a:latin typeface="Calibri"/>
                <a:cs typeface="Calibri"/>
              </a:rPr>
              <a:t>communications / Fixed </a:t>
            </a:r>
            <a:r>
              <a:rPr lang="en-GB" sz="1800" dirty="0">
                <a:solidFill>
                  <a:srgbClr val="FFFFFF"/>
                </a:solidFill>
                <a:latin typeface="Calibri"/>
                <a:cs typeface="Calibri"/>
              </a:rPr>
              <a:t>/ mobile platforms</a:t>
            </a:r>
          </a:p>
        </p:txBody>
      </p:sp>
      <p:sp>
        <p:nvSpPr>
          <p:cNvPr id="35" name="TextBox 34"/>
          <p:cNvSpPr txBox="1"/>
          <p:nvPr/>
        </p:nvSpPr>
        <p:spPr>
          <a:xfrm>
            <a:off x="0" y="6362164"/>
            <a:ext cx="12192000" cy="523220"/>
          </a:xfrm>
          <a:prstGeom prst="rect">
            <a:avLst/>
          </a:prstGeom>
          <a:solidFill>
            <a:srgbClr val="FFFFFF"/>
          </a:solidFill>
        </p:spPr>
        <p:txBody>
          <a:bodyPr wrap="square" rtlCol="0">
            <a:spAutoFit/>
          </a:bodyPr>
          <a:lstStyle/>
          <a:p>
            <a:pPr algn="ctr"/>
            <a:r>
              <a:rPr lang="en-GB" sz="2800" b="1" dirty="0" smtClean="0">
                <a:solidFill>
                  <a:srgbClr val="004080"/>
                </a:solidFill>
                <a:latin typeface="Calibri"/>
                <a:ea typeface="+mn-ea"/>
                <a:cs typeface="Calibri"/>
              </a:rPr>
              <a:t>          A broad </a:t>
            </a:r>
            <a:r>
              <a:rPr lang="en-GB" sz="2800" b="1" dirty="0">
                <a:solidFill>
                  <a:srgbClr val="004080"/>
                </a:solidFill>
                <a:latin typeface="Calibri"/>
                <a:ea typeface="+mn-ea"/>
                <a:cs typeface="Calibri"/>
              </a:rPr>
              <a:t>range of satellite capabilities to support 5G deployment needs</a:t>
            </a:r>
          </a:p>
        </p:txBody>
      </p:sp>
      <p:sp>
        <p:nvSpPr>
          <p:cNvPr id="14" name="Down Arrow 13"/>
          <p:cNvSpPr/>
          <p:nvPr/>
        </p:nvSpPr>
        <p:spPr bwMode="auto">
          <a:xfrm>
            <a:off x="191344" y="116632"/>
            <a:ext cx="1224136" cy="6624736"/>
          </a:xfrm>
          <a:prstGeom prst="downArrow">
            <a:avLst/>
          </a:prstGeom>
          <a:solidFill>
            <a:srgbClr val="4C9AC2"/>
          </a:solidFill>
          <a:ln w="9525" cap="flat" cmpd="sng" algn="ctr">
            <a:noFill/>
            <a:prstDash val="solid"/>
            <a:round/>
            <a:headEnd type="none" w="med" len="med"/>
            <a:tailEnd type="none" w="med" len="med"/>
          </a:ln>
          <a:effectLst/>
          <a:extLst/>
        </p:spPr>
        <p:txBody>
          <a:bodyPr vert="wordArtVert"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bg1"/>
              </a:solidFill>
              <a:effectLst/>
              <a:latin typeface="Calibri"/>
              <a:cs typeface="Calibri"/>
            </a:endParaRPr>
          </a:p>
        </p:txBody>
      </p:sp>
      <p:sp>
        <p:nvSpPr>
          <p:cNvPr id="16" name="TextBox 15"/>
          <p:cNvSpPr txBox="1"/>
          <p:nvPr/>
        </p:nvSpPr>
        <p:spPr>
          <a:xfrm rot="16200000">
            <a:off x="-1391379" y="3072153"/>
            <a:ext cx="4243827" cy="646331"/>
          </a:xfrm>
          <a:prstGeom prst="rect">
            <a:avLst/>
          </a:prstGeom>
          <a:noFill/>
        </p:spPr>
        <p:txBody>
          <a:bodyPr wrap="square" rtlCol="0" anchor="ctr">
            <a:spAutoFit/>
          </a:bodyPr>
          <a:lstStyle/>
          <a:p>
            <a:pPr algn="ctr">
              <a:buClr>
                <a:schemeClr val="bg1"/>
              </a:buClr>
              <a:buSzPct val="80000"/>
            </a:pPr>
            <a:r>
              <a:rPr lang="en-GB" sz="3600" b="1" dirty="0" smtClean="0">
                <a:solidFill>
                  <a:srgbClr val="FFFFFF"/>
                </a:solidFill>
                <a:latin typeface="Calibri"/>
                <a:ea typeface="+mn-ea"/>
                <a:cs typeface="Calibri"/>
              </a:rPr>
              <a:t>Increasing  Capacity</a:t>
            </a:r>
            <a:endParaRPr lang="en-US" sz="3600" b="1" dirty="0">
              <a:solidFill>
                <a:srgbClr val="00F0F6"/>
              </a:solidFill>
              <a:latin typeface="Calibri"/>
              <a:ea typeface="+mn-ea"/>
              <a:cs typeface="Calibri"/>
            </a:endParaRPr>
          </a:p>
        </p:txBody>
      </p:sp>
      <p:sp>
        <p:nvSpPr>
          <p:cNvPr id="47" name="TextBox 46"/>
          <p:cNvSpPr txBox="1"/>
          <p:nvPr/>
        </p:nvSpPr>
        <p:spPr>
          <a:xfrm>
            <a:off x="0" y="-27384"/>
            <a:ext cx="12192000" cy="523220"/>
          </a:xfrm>
          <a:prstGeom prst="rect">
            <a:avLst/>
          </a:prstGeom>
          <a:solidFill>
            <a:srgbClr val="FFFFFF"/>
          </a:solidFill>
        </p:spPr>
        <p:txBody>
          <a:bodyPr wrap="square" rtlCol="0">
            <a:spAutoFit/>
          </a:bodyPr>
          <a:lstStyle/>
          <a:p>
            <a:r>
              <a:rPr lang="en-GB" sz="2800" b="1" dirty="0" smtClean="0">
                <a:solidFill>
                  <a:srgbClr val="004080"/>
                </a:solidFill>
                <a:latin typeface="Calibri"/>
                <a:ea typeface="+mn-ea"/>
                <a:cs typeface="Calibri"/>
              </a:rPr>
              <a:t>Evolution in Satellite Systems</a:t>
            </a:r>
            <a:endParaRPr lang="en-GB" sz="2800" b="1" dirty="0">
              <a:solidFill>
                <a:srgbClr val="004080"/>
              </a:solidFill>
              <a:latin typeface="Calibri"/>
              <a:ea typeface="+mn-ea"/>
              <a:cs typeface="Calibri"/>
            </a:endParaRPr>
          </a:p>
        </p:txBody>
      </p:sp>
    </p:spTree>
    <p:extLst>
      <p:ext uri="{BB962C8B-B14F-4D97-AF65-F5344CB8AC3E}">
        <p14:creationId xmlns:p14="http://schemas.microsoft.com/office/powerpoint/2010/main" val="3465738858"/>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sentation_template_normal_version">
  <a:themeElements>
    <a:clrScheme name="Presentation_template_normal_vers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esentation_template_normal_vers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a:spPr>
      <a:bodyPr vert="horz" wrap="square" lIns="0" tIns="0" rIns="0" bIns="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700" b="0" i="0" u="none" strike="noStrike" cap="none" normalizeH="0" baseline="0">
            <a:ln>
              <a:noFill/>
            </a:ln>
            <a:solidFill>
              <a:srgbClr val="3A94D5"/>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a:spPr>
      <a:bodyPr vert="horz" wrap="square" lIns="0" tIns="0" rIns="0" bIns="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700" b="0" i="0" u="none" strike="noStrike" cap="none" normalizeH="0" baseline="0">
            <a:ln>
              <a:noFill/>
            </a:ln>
            <a:solidFill>
              <a:srgbClr val="3A94D5"/>
            </a:solidFill>
            <a:effectLst/>
            <a:latin typeface="Arial" charset="0"/>
            <a:ea typeface="ＭＳ Ｐゴシック" charset="0"/>
            <a:cs typeface="ＭＳ Ｐゴシック" charset="0"/>
          </a:defRPr>
        </a:defPPr>
      </a:lstStyle>
    </a:lnDef>
  </a:objectDefaults>
  <a:extraClrSchemeLst>
    <a:extraClrScheme>
      <a:clrScheme name="Presentation_template_normal_vers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tion_template_normal_vers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tion_template_normal_vers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tion_template_normal_vers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tion_template_normal_vers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tion_template_normal_vers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tion_template_normal_vers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tion_template_normal_vers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tion_template_normal_vers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tion_template_normal_vers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tion_template_normal_vers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tion_template_normal_vers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telsat_2014-widescreen-V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New Logo 2006 PowerPoint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6300"/>
        </a:solidFill>
        <a:ln w="9525" cap="flat" cmpd="sng" algn="ctr">
          <a:noFill/>
          <a:prstDash val="solid"/>
          <a:round/>
          <a:headEnd type="none" w="med" len="med"/>
          <a:tailEnd type="none" w="med" len="med"/>
        </a:ln>
        <a:effectLst/>
        <a:ex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pitchFamily="18" charset="0"/>
          </a:defRPr>
        </a:defPPr>
      </a:lstStyle>
    </a:lnDef>
    <a:txDef>
      <a:spPr>
        <a:noFill/>
      </a:spPr>
      <a:bodyPr wrap="none" rtlCol="0">
        <a:spAutoFit/>
      </a:bodyPr>
      <a:lstStyle>
        <a:defPPr>
          <a:defRPr sz="1600" dirty="0" smtClean="0">
            <a:solidFill>
              <a:schemeClr val="accent6">
                <a:lumMod val="75000"/>
              </a:schemeClr>
            </a:solidFill>
            <a:latin typeface="+mj-lt"/>
          </a:defRPr>
        </a:defPPr>
      </a:lstStyle>
    </a:txDef>
  </a:objectDefaults>
  <a:extraClrSchemeLst>
    <a:extraClrScheme>
      <a:clrScheme name="New Logo 2006 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ew Logo 2006 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ew Logo 2006 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ew Logo 2006 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ew Logo 2006 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ew Logo 2006 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ew Logo 2006 PowerPoint templa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ew Logo 2006 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ew Logo 2006 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ew Logo 2006 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ew Logo 2006 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ew Logo 2006 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Presentation_template_normal_version</Template>
  <TotalTime>26367</TotalTime>
  <Words>1818</Words>
  <Application>Microsoft Macintosh PowerPoint</Application>
  <PresentationFormat>Widescreen</PresentationFormat>
  <Paragraphs>155</Paragraphs>
  <Slides>14</Slides>
  <Notes>14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Arial</vt:lpstr>
      <vt:lpstr>Calibri</vt:lpstr>
      <vt:lpstr>MS PGothic</vt:lpstr>
      <vt:lpstr>ＭＳ Ｐゴシック</vt:lpstr>
      <vt:lpstr>StarSymbol</vt:lpstr>
      <vt:lpstr>Times</vt:lpstr>
      <vt:lpstr>Wingdings</vt:lpstr>
      <vt:lpstr>Presentation_template_normal_version</vt:lpstr>
      <vt:lpstr>Intelsat_2014-widescreen-V2</vt:lpstr>
      <vt:lpstr>Application for Market Representation Partner Status of 3GPP  Aarti Holla Secretary General  www.esoa.net | sg@esoa.net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 </vt:lpstr>
      <vt:lpstr>PowerPoint Presentation</vt:lpstr>
      <vt:lpstr>PowerPoint Presentation</vt:lpstr>
    </vt:vector>
  </TitlesOfParts>
  <Company>ESOA</Company>
  <LinksUpToDate>false</LinksUpToDate>
  <SharedDoc>false</SharedDoc>
  <HyperlinkBase/>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ESOA SG</dc:creator>
  <cp:lastModifiedBy>ESOA SG</cp:lastModifiedBy>
  <cp:revision>898</cp:revision>
  <cp:lastPrinted>2018-10-18T13:43:03Z</cp:lastPrinted>
  <dcterms:created xsi:type="dcterms:W3CDTF">2007-10-02T14:56:40Z</dcterms:created>
  <dcterms:modified xsi:type="dcterms:W3CDTF">2018-10-18T13:46:47Z</dcterms:modified>
</cp:coreProperties>
</file>